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theme/theme5.xml" ContentType="application/vnd.openxmlformats-officedocument.theme+xml"/>
  <Override PartName="/ppt/slideLayouts/slideLayout26.xml" ContentType="application/vnd.openxmlformats-officedocument.presentationml.slideLayout+xml"/>
  <Override PartName="/ppt/theme/theme6.xml" ContentType="application/vnd.openxmlformats-officedocument.theme+xml"/>
  <Override PartName="/ppt/slideLayouts/slideLayout27.xml" ContentType="application/vnd.openxmlformats-officedocument.presentationml.slideLayout+xml"/>
  <Override PartName="/ppt/theme/theme7.xml" ContentType="application/vnd.openxmlformats-officedocument.theme+xml"/>
  <Override PartName="/ppt/slideLayouts/slideLayout28.xml" ContentType="application/vnd.openxmlformats-officedocument.presentationml.slideLayout+xml"/>
  <Override PartName="/ppt/theme/theme8.xml" ContentType="application/vnd.openxmlformats-officedocument.theme+xml"/>
  <Override PartName="/ppt/slideLayouts/slideLayout29.xml" ContentType="application/vnd.openxmlformats-officedocument.presentationml.slideLayout+xml"/>
  <Override PartName="/ppt/theme/theme9.xml" ContentType="application/vnd.openxmlformats-officedocument.theme+xml"/>
  <Override PartName="/ppt/slideLayouts/slideLayout30.xml" ContentType="application/vnd.openxmlformats-officedocument.presentationml.slideLayout+xml"/>
  <Override PartName="/ppt/theme/theme10.xml" ContentType="application/vnd.openxmlformats-officedocument.theme+xml"/>
  <Override PartName="/ppt/slideLayouts/slideLayout31.xml" ContentType="application/vnd.openxmlformats-officedocument.presentationml.slideLayout+xml"/>
  <Override PartName="/ppt/theme/theme11.xml" ContentType="application/vnd.openxmlformats-officedocument.theme+xml"/>
  <Override PartName="/ppt/slideLayouts/slideLayout32.xml" ContentType="application/vnd.openxmlformats-officedocument.presentationml.slideLayout+xml"/>
  <Override PartName="/ppt/theme/theme12.xml" ContentType="application/vnd.openxmlformats-officedocument.theme+xml"/>
  <Override PartName="/ppt/slideLayouts/slideLayout33.xml" ContentType="application/vnd.openxmlformats-officedocument.presentationml.slideLayout+xml"/>
  <Override PartName="/ppt/theme/theme13.xml" ContentType="application/vnd.openxmlformats-officedocument.theme+xml"/>
  <Override PartName="/ppt/slideLayouts/slideLayout34.xml" ContentType="application/vnd.openxmlformats-officedocument.presentationml.slideLayout+xml"/>
  <Override PartName="/ppt/theme/theme14.xml" ContentType="application/vnd.openxmlformats-officedocument.theme+xml"/>
  <Override PartName="/ppt/slideLayouts/slideLayout35.xml" ContentType="application/vnd.openxmlformats-officedocument.presentationml.slideLayout+xml"/>
  <Override PartName="/ppt/theme/theme15.xml" ContentType="application/vnd.openxmlformats-officedocument.theme+xml"/>
  <Override PartName="/ppt/slideLayouts/slideLayout36.xml" ContentType="application/vnd.openxmlformats-officedocument.presentationml.slideLayout+xml"/>
  <Override PartName="/ppt/theme/theme16.xml" ContentType="application/vnd.openxmlformats-officedocument.theme+xml"/>
  <Override PartName="/ppt/slideLayouts/slideLayout37.xml" ContentType="application/vnd.openxmlformats-officedocument.presentationml.slideLayout+xml"/>
  <Override PartName="/ppt/theme/theme17.xml" ContentType="application/vnd.openxmlformats-officedocument.theme+xml"/>
  <Override PartName="/ppt/slideLayouts/slideLayout38.xml" ContentType="application/vnd.openxmlformats-officedocument.presentationml.slideLayout+xml"/>
  <Override PartName="/ppt/theme/theme18.xml" ContentType="application/vnd.openxmlformats-officedocument.theme+xml"/>
  <Override PartName="/ppt/slideLayouts/slideLayout39.xml" ContentType="application/vnd.openxmlformats-officedocument.presentationml.slideLayout+xml"/>
  <Override PartName="/ppt/theme/theme19.xml" ContentType="application/vnd.openxmlformats-officedocument.theme+xml"/>
  <Override PartName="/ppt/slideLayouts/slideLayout40.xml" ContentType="application/vnd.openxmlformats-officedocument.presentationml.slideLayout+xml"/>
  <Override PartName="/ppt/theme/theme20.xml" ContentType="application/vnd.openxmlformats-officedocument.theme+xml"/>
  <Override PartName="/ppt/slideLayouts/slideLayout41.xml" ContentType="application/vnd.openxmlformats-officedocument.presentationml.slideLayout+xml"/>
  <Override PartName="/ppt/theme/theme21.xml" ContentType="application/vnd.openxmlformats-officedocument.theme+xml"/>
  <Override PartName="/ppt/slideLayouts/slideLayout42.xml" ContentType="application/vnd.openxmlformats-officedocument.presentationml.slideLayout+xml"/>
  <Override PartName="/ppt/theme/theme22.xml" ContentType="application/vnd.openxmlformats-officedocument.theme+xml"/>
  <Override PartName="/ppt/slideLayouts/slideLayout43.xml" ContentType="application/vnd.openxmlformats-officedocument.presentationml.slideLayout+xml"/>
  <Override PartName="/ppt/theme/theme23.xml" ContentType="application/vnd.openxmlformats-officedocument.theme+xml"/>
  <Override PartName="/ppt/slideLayouts/slideLayout44.xml" ContentType="application/vnd.openxmlformats-officedocument.presentationml.slideLayout+xml"/>
  <Override PartName="/ppt/theme/theme24.xml" ContentType="application/vnd.openxmlformats-officedocument.theme+xml"/>
  <Override PartName="/ppt/slideLayouts/slideLayout45.xml" ContentType="application/vnd.openxmlformats-officedocument.presentationml.slideLayout+xml"/>
  <Override PartName="/ppt/theme/theme25.xml" ContentType="application/vnd.openxmlformats-officedocument.theme+xml"/>
  <Override PartName="/ppt/slideLayouts/slideLayout46.xml" ContentType="application/vnd.openxmlformats-officedocument.presentationml.slideLayout+xml"/>
  <Override PartName="/ppt/theme/theme26.xml" ContentType="application/vnd.openxmlformats-officedocument.theme+xml"/>
  <Override PartName="/ppt/slideLayouts/slideLayout47.xml" ContentType="application/vnd.openxmlformats-officedocument.presentationml.slideLayout+xml"/>
  <Override PartName="/ppt/theme/theme27.xml" ContentType="application/vnd.openxmlformats-officedocument.theme+xml"/>
  <Override PartName="/ppt/slideLayouts/slideLayout48.xml" ContentType="application/vnd.openxmlformats-officedocument.presentationml.slideLayout+xml"/>
  <Override PartName="/ppt/theme/theme28.xml" ContentType="application/vnd.openxmlformats-officedocument.theme+xml"/>
  <Override PartName="/ppt/slideLayouts/slideLayout49.xml" ContentType="application/vnd.openxmlformats-officedocument.presentationml.slideLayout+xml"/>
  <Override PartName="/ppt/theme/theme29.xml" ContentType="application/vnd.openxmlformats-officedocument.theme+xml"/>
  <Override PartName="/ppt/slideLayouts/slideLayout50.xml" ContentType="application/vnd.openxmlformats-officedocument.presentationml.slideLayout+xml"/>
  <Override PartName="/ppt/theme/theme30.xml" ContentType="application/vnd.openxmlformats-officedocument.theme+xml"/>
  <Override PartName="/ppt/slideLayouts/slideLayout51.xml" ContentType="application/vnd.openxmlformats-officedocument.presentationml.slideLayout+xml"/>
  <Override PartName="/ppt/theme/theme31.xml" ContentType="application/vnd.openxmlformats-officedocument.theme+xml"/>
  <Override PartName="/ppt/slideLayouts/slideLayout52.xml" ContentType="application/vnd.openxmlformats-officedocument.presentationml.slideLayout+xml"/>
  <Override PartName="/ppt/theme/theme32.xml" ContentType="application/vnd.openxmlformats-officedocument.theme+xml"/>
  <Override PartName="/ppt/slideLayouts/slideLayout53.xml" ContentType="application/vnd.openxmlformats-officedocument.presentationml.slideLayout+xml"/>
  <Override PartName="/ppt/theme/theme33.xml" ContentType="application/vnd.openxmlformats-officedocument.theme+xml"/>
  <Override PartName="/ppt/slideLayouts/slideLayout54.xml" ContentType="application/vnd.openxmlformats-officedocument.presentationml.slideLayout+xml"/>
  <Override PartName="/ppt/theme/theme34.xml" ContentType="application/vnd.openxmlformats-officedocument.theme+xml"/>
  <Override PartName="/ppt/slideLayouts/slideLayout55.xml" ContentType="application/vnd.openxmlformats-officedocument.presentationml.slideLayout+xml"/>
  <Override PartName="/ppt/theme/theme35.xml" ContentType="application/vnd.openxmlformats-officedocument.theme+xml"/>
  <Override PartName="/ppt/slideLayouts/slideLayout56.xml" ContentType="application/vnd.openxmlformats-officedocument.presentationml.slideLayout+xml"/>
  <Override PartName="/ppt/theme/theme36.xml" ContentType="application/vnd.openxmlformats-officedocument.theme+xml"/>
  <Override PartName="/ppt/slideLayouts/slideLayout57.xml" ContentType="application/vnd.openxmlformats-officedocument.presentationml.slideLayout+xml"/>
  <Override PartName="/ppt/theme/theme37.xml" ContentType="application/vnd.openxmlformats-officedocument.theme+xml"/>
  <Override PartName="/ppt/slideLayouts/slideLayout58.xml" ContentType="application/vnd.openxmlformats-officedocument.presentationml.slideLayout+xml"/>
  <Override PartName="/ppt/theme/theme38.xml" ContentType="application/vnd.openxmlformats-officedocument.theme+xml"/>
  <Override PartName="/ppt/slideLayouts/slideLayout59.xml" ContentType="application/vnd.openxmlformats-officedocument.presentationml.slideLayout+xml"/>
  <Override PartName="/ppt/theme/theme39.xml" ContentType="application/vnd.openxmlformats-officedocument.theme+xml"/>
  <Override PartName="/ppt/slideLayouts/slideLayout60.xml" ContentType="application/vnd.openxmlformats-officedocument.presentationml.slideLayout+xml"/>
  <Override PartName="/ppt/theme/theme40.xml" ContentType="application/vnd.openxmlformats-officedocument.theme+xml"/>
  <Override PartName="/ppt/slideLayouts/slideLayout61.xml" ContentType="application/vnd.openxmlformats-officedocument.presentationml.slideLayout+xml"/>
  <Override PartName="/ppt/theme/theme41.xml" ContentType="application/vnd.openxmlformats-officedocument.theme+xml"/>
  <Override PartName="/ppt/slideLayouts/slideLayout62.xml" ContentType="application/vnd.openxmlformats-officedocument.presentationml.slideLayout+xml"/>
  <Override PartName="/ppt/theme/theme42.xml" ContentType="application/vnd.openxmlformats-officedocument.theme+xml"/>
  <Override PartName="/ppt/slideLayouts/slideLayout63.xml" ContentType="application/vnd.openxmlformats-officedocument.presentationml.slideLayout+xml"/>
  <Override PartName="/ppt/theme/theme43.xml" ContentType="application/vnd.openxmlformats-officedocument.theme+xml"/>
  <Override PartName="/ppt/slideLayouts/slideLayout64.xml" ContentType="application/vnd.openxmlformats-officedocument.presentationml.slideLayout+xml"/>
  <Override PartName="/ppt/theme/theme44.xml" ContentType="application/vnd.openxmlformats-officedocument.theme+xml"/>
  <Override PartName="/ppt/slideLayouts/slideLayout65.xml" ContentType="application/vnd.openxmlformats-officedocument.presentationml.slideLayout+xml"/>
  <Override PartName="/ppt/theme/theme45.xml" ContentType="application/vnd.openxmlformats-officedocument.theme+xml"/>
  <Override PartName="/ppt/slideLayouts/slideLayout66.xml" ContentType="application/vnd.openxmlformats-officedocument.presentationml.slideLayout+xml"/>
  <Override PartName="/ppt/theme/theme46.xml" ContentType="application/vnd.openxmlformats-officedocument.theme+xml"/>
  <Override PartName="/ppt/slideLayouts/slideLayout67.xml" ContentType="application/vnd.openxmlformats-officedocument.presentationml.slideLayout+xml"/>
  <Override PartName="/ppt/theme/theme47.xml" ContentType="application/vnd.openxmlformats-officedocument.theme+xml"/>
  <Override PartName="/ppt/slideLayouts/slideLayout68.xml" ContentType="application/vnd.openxmlformats-officedocument.presentationml.slideLayout+xml"/>
  <Override PartName="/ppt/theme/theme48.xml" ContentType="application/vnd.openxmlformats-officedocument.theme+xml"/>
  <Override PartName="/ppt/slideLayouts/slideLayout69.xml" ContentType="application/vnd.openxmlformats-officedocument.presentationml.slideLayout+xml"/>
  <Override PartName="/ppt/theme/theme49.xml" ContentType="application/vnd.openxmlformats-officedocument.theme+xml"/>
  <Override PartName="/ppt/slideLayouts/slideLayout70.xml" ContentType="application/vnd.openxmlformats-officedocument.presentationml.slideLayout+xml"/>
  <Override PartName="/ppt/theme/theme50.xml" ContentType="application/vnd.openxmlformats-officedocument.theme+xml"/>
  <Override PartName="/ppt/slideLayouts/slideLayout71.xml" ContentType="application/vnd.openxmlformats-officedocument.presentationml.slideLayout+xml"/>
  <Override PartName="/ppt/theme/theme51.xml" ContentType="application/vnd.openxmlformats-officedocument.theme+xml"/>
  <Override PartName="/ppt/slideLayouts/slideLayout72.xml" ContentType="application/vnd.openxmlformats-officedocument.presentationml.slideLayout+xml"/>
  <Override PartName="/ppt/theme/theme52.xml" ContentType="application/vnd.openxmlformats-officedocument.theme+xml"/>
  <Override PartName="/ppt/slideLayouts/slideLayout73.xml" ContentType="application/vnd.openxmlformats-officedocument.presentationml.slideLayout+xml"/>
  <Override PartName="/ppt/theme/theme53.xml" ContentType="application/vnd.openxmlformats-officedocument.theme+xml"/>
  <Override PartName="/ppt/slideLayouts/slideLayout74.xml" ContentType="application/vnd.openxmlformats-officedocument.presentationml.slideLayout+xml"/>
  <Override PartName="/ppt/theme/theme54.xml" ContentType="application/vnd.openxmlformats-officedocument.theme+xml"/>
  <Override PartName="/ppt/slideLayouts/slideLayout75.xml" ContentType="application/vnd.openxmlformats-officedocument.presentationml.slideLayout+xml"/>
  <Override PartName="/ppt/theme/theme55.xml" ContentType="application/vnd.openxmlformats-officedocument.theme+xml"/>
  <Override PartName="/ppt/slideLayouts/slideLayout76.xml" ContentType="application/vnd.openxmlformats-officedocument.presentationml.slideLayout+xml"/>
  <Override PartName="/ppt/theme/theme56.xml" ContentType="application/vnd.openxmlformats-officedocument.theme+xml"/>
  <Override PartName="/ppt/slideLayouts/slideLayout77.xml" ContentType="application/vnd.openxmlformats-officedocument.presentationml.slideLayout+xml"/>
  <Override PartName="/ppt/theme/theme57.xml" ContentType="application/vnd.openxmlformats-officedocument.theme+xml"/>
  <Override PartName="/ppt/slideLayouts/slideLayout78.xml" ContentType="application/vnd.openxmlformats-officedocument.presentationml.slideLayout+xml"/>
  <Override PartName="/ppt/theme/theme58.xml" ContentType="application/vnd.openxmlformats-officedocument.theme+xml"/>
  <Override PartName="/ppt/slideLayouts/slideLayout79.xml" ContentType="application/vnd.openxmlformats-officedocument.presentationml.slideLayout+xml"/>
  <Override PartName="/ppt/theme/theme59.xml" ContentType="application/vnd.openxmlformats-officedocument.theme+xml"/>
  <Override PartName="/ppt/slideLayouts/slideLayout80.xml" ContentType="application/vnd.openxmlformats-officedocument.presentationml.slideLayout+xml"/>
  <Override PartName="/ppt/theme/theme60.xml" ContentType="application/vnd.openxmlformats-officedocument.theme+xml"/>
  <Override PartName="/ppt/slideLayouts/slideLayout81.xml" ContentType="application/vnd.openxmlformats-officedocument.presentationml.slideLayout+xml"/>
  <Override PartName="/ppt/theme/theme61.xml" ContentType="application/vnd.openxmlformats-officedocument.theme+xml"/>
  <Override PartName="/ppt/slideLayouts/slideLayout82.xml" ContentType="application/vnd.openxmlformats-officedocument.presentationml.slideLayout+xml"/>
  <Override PartName="/ppt/theme/theme62.xml" ContentType="application/vnd.openxmlformats-officedocument.theme+xml"/>
  <Override PartName="/ppt/slideLayouts/slideLayout83.xml" ContentType="application/vnd.openxmlformats-officedocument.presentationml.slideLayout+xml"/>
  <Override PartName="/ppt/theme/theme63.xml" ContentType="application/vnd.openxmlformats-officedocument.theme+xml"/>
  <Override PartName="/ppt/slideLayouts/slideLayout84.xml" ContentType="application/vnd.openxmlformats-officedocument.presentationml.slideLayout+xml"/>
  <Override PartName="/ppt/theme/theme64.xml" ContentType="application/vnd.openxmlformats-officedocument.theme+xml"/>
  <Override PartName="/ppt/slideLayouts/slideLayout85.xml" ContentType="application/vnd.openxmlformats-officedocument.presentationml.slideLayout+xml"/>
  <Override PartName="/ppt/theme/theme65.xml" ContentType="application/vnd.openxmlformats-officedocument.theme+xml"/>
  <Override PartName="/ppt/slideLayouts/slideLayout86.xml" ContentType="application/vnd.openxmlformats-officedocument.presentationml.slideLayout+xml"/>
  <Override PartName="/ppt/theme/theme66.xml" ContentType="application/vnd.openxmlformats-officedocument.theme+xml"/>
  <Override PartName="/ppt/slideLayouts/slideLayout87.xml" ContentType="application/vnd.openxmlformats-officedocument.presentationml.slideLayout+xml"/>
  <Override PartName="/ppt/theme/theme67.xml" ContentType="application/vnd.openxmlformats-officedocument.theme+xml"/>
  <Override PartName="/ppt/slideLayouts/slideLayout88.xml" ContentType="application/vnd.openxmlformats-officedocument.presentationml.slideLayout+xml"/>
  <Override PartName="/ppt/theme/theme68.xml" ContentType="application/vnd.openxmlformats-officedocument.theme+xml"/>
  <Override PartName="/ppt/slideLayouts/slideLayout89.xml" ContentType="application/vnd.openxmlformats-officedocument.presentationml.slideLayout+xml"/>
  <Override PartName="/ppt/theme/theme69.xml" ContentType="application/vnd.openxmlformats-officedocument.theme+xml"/>
  <Override PartName="/ppt/slideLayouts/slideLayout90.xml" ContentType="application/vnd.openxmlformats-officedocument.presentationml.slideLayout+xml"/>
  <Override PartName="/ppt/theme/theme70.xml" ContentType="application/vnd.openxmlformats-officedocument.theme+xml"/>
  <Override PartName="/ppt/slideLayouts/slideLayout91.xml" ContentType="application/vnd.openxmlformats-officedocument.presentationml.slideLayout+xml"/>
  <Override PartName="/ppt/theme/theme71.xml" ContentType="application/vnd.openxmlformats-officedocument.theme+xml"/>
  <Override PartName="/ppt/slideLayouts/slideLayout92.xml" ContentType="application/vnd.openxmlformats-officedocument.presentationml.slideLayout+xml"/>
  <Override PartName="/ppt/theme/theme72.xml" ContentType="application/vnd.openxmlformats-officedocument.theme+xml"/>
  <Override PartName="/ppt/slideLayouts/slideLayout93.xml" ContentType="application/vnd.openxmlformats-officedocument.presentationml.slideLayout+xml"/>
  <Override PartName="/ppt/theme/theme73.xml" ContentType="application/vnd.openxmlformats-officedocument.theme+xml"/>
  <Override PartName="/ppt/slideLayouts/slideLayout94.xml" ContentType="application/vnd.openxmlformats-officedocument.presentationml.slideLayout+xml"/>
  <Override PartName="/ppt/theme/theme74.xml" ContentType="application/vnd.openxmlformats-officedocument.theme+xml"/>
  <Override PartName="/ppt/slideLayouts/slideLayout95.xml" ContentType="application/vnd.openxmlformats-officedocument.presentationml.slideLayout+xml"/>
  <Override PartName="/ppt/theme/theme75.xml" ContentType="application/vnd.openxmlformats-officedocument.theme+xml"/>
  <Override PartName="/ppt/slideLayouts/slideLayout96.xml" ContentType="application/vnd.openxmlformats-officedocument.presentationml.slideLayout+xml"/>
  <Override PartName="/ppt/theme/theme76.xml" ContentType="application/vnd.openxmlformats-officedocument.theme+xml"/>
  <Override PartName="/ppt/slideLayouts/slideLayout97.xml" ContentType="application/vnd.openxmlformats-officedocument.presentationml.slideLayout+xml"/>
  <Override PartName="/ppt/theme/theme77.xml" ContentType="application/vnd.openxmlformats-officedocument.theme+xml"/>
  <Override PartName="/ppt/slideLayouts/slideLayout98.xml" ContentType="application/vnd.openxmlformats-officedocument.presentationml.slideLayout+xml"/>
  <Override PartName="/ppt/theme/theme78.xml" ContentType="application/vnd.openxmlformats-officedocument.theme+xml"/>
  <Override PartName="/ppt/slideLayouts/slideLayout99.xml" ContentType="application/vnd.openxmlformats-officedocument.presentationml.slideLayout+xml"/>
  <Override PartName="/ppt/theme/theme79.xml" ContentType="application/vnd.openxmlformats-officedocument.theme+xml"/>
  <Override PartName="/ppt/slideLayouts/slideLayout100.xml" ContentType="application/vnd.openxmlformats-officedocument.presentationml.slideLayout+xml"/>
  <Override PartName="/ppt/theme/theme80.xml" ContentType="application/vnd.openxmlformats-officedocument.theme+xml"/>
  <Override PartName="/ppt/slideLayouts/slideLayout101.xml" ContentType="application/vnd.openxmlformats-officedocument.presentationml.slideLayout+xml"/>
  <Override PartName="/ppt/theme/theme81.xml" ContentType="application/vnd.openxmlformats-officedocument.theme+xml"/>
  <Override PartName="/ppt/slideLayouts/slideLayout102.xml" ContentType="application/vnd.openxmlformats-officedocument.presentationml.slideLayout+xml"/>
  <Override PartName="/ppt/theme/theme82.xml" ContentType="application/vnd.openxmlformats-officedocument.theme+xml"/>
  <Override PartName="/ppt/slideLayouts/slideLayout103.xml" ContentType="application/vnd.openxmlformats-officedocument.presentationml.slideLayout+xml"/>
  <Override PartName="/ppt/theme/theme83.xml" ContentType="application/vnd.openxmlformats-officedocument.theme+xml"/>
  <Override PartName="/ppt/slideLayouts/slideLayout104.xml" ContentType="application/vnd.openxmlformats-officedocument.presentationml.slideLayout+xml"/>
  <Override PartName="/ppt/theme/theme84.xml" ContentType="application/vnd.openxmlformats-officedocument.theme+xml"/>
  <Override PartName="/ppt/slideLayouts/slideLayout105.xml" ContentType="application/vnd.openxmlformats-officedocument.presentationml.slideLayout+xml"/>
  <Override PartName="/ppt/theme/theme85.xml" ContentType="application/vnd.openxmlformats-officedocument.theme+xml"/>
  <Override PartName="/ppt/slideLayouts/slideLayout106.xml" ContentType="application/vnd.openxmlformats-officedocument.presentationml.slideLayout+xml"/>
  <Override PartName="/ppt/theme/theme86.xml" ContentType="application/vnd.openxmlformats-officedocument.theme+xml"/>
  <Override PartName="/ppt/slideLayouts/slideLayout107.xml" ContentType="application/vnd.openxmlformats-officedocument.presentationml.slideLayout+xml"/>
  <Override PartName="/ppt/theme/theme87.xml" ContentType="application/vnd.openxmlformats-officedocument.theme+xml"/>
  <Override PartName="/ppt/slideLayouts/slideLayout108.xml" ContentType="application/vnd.openxmlformats-officedocument.presentationml.slideLayout+xml"/>
  <Override PartName="/ppt/theme/theme88.xml" ContentType="application/vnd.openxmlformats-officedocument.theme+xml"/>
  <Override PartName="/ppt/slideLayouts/slideLayout109.xml" ContentType="application/vnd.openxmlformats-officedocument.presentationml.slideLayout+xml"/>
  <Override PartName="/ppt/theme/theme89.xml" ContentType="application/vnd.openxmlformats-officedocument.theme+xml"/>
  <Override PartName="/ppt/slideLayouts/slideLayout110.xml" ContentType="application/vnd.openxmlformats-officedocument.presentationml.slideLayout+xml"/>
  <Override PartName="/ppt/theme/theme90.xml" ContentType="application/vnd.openxmlformats-officedocument.theme+xml"/>
  <Override PartName="/ppt/slideLayouts/slideLayout111.xml" ContentType="application/vnd.openxmlformats-officedocument.presentationml.slideLayout+xml"/>
  <Override PartName="/ppt/theme/theme91.xml" ContentType="application/vnd.openxmlformats-officedocument.theme+xml"/>
  <Override PartName="/ppt/slideLayouts/slideLayout112.xml" ContentType="application/vnd.openxmlformats-officedocument.presentationml.slideLayout+xml"/>
  <Override PartName="/ppt/theme/theme92.xml" ContentType="application/vnd.openxmlformats-officedocument.theme+xml"/>
  <Override PartName="/ppt/slideLayouts/slideLayout113.xml" ContentType="application/vnd.openxmlformats-officedocument.presentationml.slideLayout+xml"/>
  <Override PartName="/ppt/theme/theme93.xml" ContentType="application/vnd.openxmlformats-officedocument.theme+xml"/>
  <Override PartName="/ppt/slideLayouts/slideLayout114.xml" ContentType="application/vnd.openxmlformats-officedocument.presentationml.slideLayout+xml"/>
  <Override PartName="/ppt/theme/theme94.xml" ContentType="application/vnd.openxmlformats-officedocument.theme+xml"/>
  <Override PartName="/ppt/slideLayouts/slideLayout115.xml" ContentType="application/vnd.openxmlformats-officedocument.presentationml.slideLayout+xml"/>
  <Override PartName="/ppt/theme/theme95.xml" ContentType="application/vnd.openxmlformats-officedocument.theme+xml"/>
  <Override PartName="/ppt/slideLayouts/slideLayout116.xml" ContentType="application/vnd.openxmlformats-officedocument.presentationml.slideLayout+xml"/>
  <Override PartName="/ppt/theme/theme96.xml" ContentType="application/vnd.openxmlformats-officedocument.theme+xml"/>
  <Override PartName="/ppt/slideLayouts/slideLayout117.xml" ContentType="application/vnd.openxmlformats-officedocument.presentationml.slideLayout+xml"/>
  <Override PartName="/ppt/theme/theme97.xml" ContentType="application/vnd.openxmlformats-officedocument.theme+xml"/>
  <Override PartName="/ppt/slideLayouts/slideLayout118.xml" ContentType="application/vnd.openxmlformats-officedocument.presentationml.slideLayout+xml"/>
  <Override PartName="/ppt/theme/theme98.xml" ContentType="application/vnd.openxmlformats-officedocument.theme+xml"/>
  <Override PartName="/ppt/slideLayouts/slideLayout119.xml" ContentType="application/vnd.openxmlformats-officedocument.presentationml.slideLayout+xml"/>
  <Override PartName="/ppt/theme/theme99.xml" ContentType="application/vnd.openxmlformats-officedocument.theme+xml"/>
  <Override PartName="/ppt/slideLayouts/slideLayout120.xml" ContentType="application/vnd.openxmlformats-officedocument.presentationml.slideLayout+xml"/>
  <Override PartName="/ppt/theme/theme100.xml" ContentType="application/vnd.openxmlformats-officedocument.theme+xml"/>
  <Override PartName="/ppt/slideLayouts/slideLayout121.xml" ContentType="application/vnd.openxmlformats-officedocument.presentationml.slideLayout+xml"/>
  <Override PartName="/ppt/theme/theme101.xml" ContentType="application/vnd.openxmlformats-officedocument.theme+xml"/>
  <Override PartName="/ppt/slideLayouts/slideLayout122.xml" ContentType="application/vnd.openxmlformats-officedocument.presentationml.slideLayout+xml"/>
  <Override PartName="/ppt/theme/theme102.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03.xml" ContentType="application/vnd.openxmlformats-officedocument.theme+xml"/>
  <Override PartName="/ppt/slideLayouts/slideLayout125.xml" ContentType="application/vnd.openxmlformats-officedocument.presentationml.slideLayout+xml"/>
  <Override PartName="/ppt/theme/theme104.xml" ContentType="application/vnd.openxmlformats-officedocument.theme+xml"/>
  <Override PartName="/ppt/slideLayouts/slideLayout126.xml" ContentType="application/vnd.openxmlformats-officedocument.presentationml.slideLayout+xml"/>
  <Override PartName="/ppt/theme/theme105.xml" ContentType="application/vnd.openxmlformats-officedocument.theme+xml"/>
  <Override PartName="/ppt/slideLayouts/slideLayout127.xml" ContentType="application/vnd.openxmlformats-officedocument.presentationml.slideLayout+xml"/>
  <Override PartName="/ppt/theme/theme106.xml" ContentType="application/vnd.openxmlformats-officedocument.theme+xml"/>
  <Override PartName="/ppt/slideLayouts/slideLayout128.xml" ContentType="application/vnd.openxmlformats-officedocument.presentationml.slideLayout+xml"/>
  <Override PartName="/ppt/theme/theme107.xml" ContentType="application/vnd.openxmlformats-officedocument.theme+xml"/>
  <Override PartName="/ppt/slideLayouts/slideLayout129.xml" ContentType="application/vnd.openxmlformats-officedocument.presentationml.slideLayout+xml"/>
  <Override PartName="/ppt/theme/theme108.xml" ContentType="application/vnd.openxmlformats-officedocument.theme+xml"/>
  <Override PartName="/ppt/slideLayouts/slideLayout130.xml" ContentType="application/vnd.openxmlformats-officedocument.presentationml.slideLayout+xml"/>
  <Override PartName="/ppt/theme/theme109.xml" ContentType="application/vnd.openxmlformats-officedocument.theme+xml"/>
  <Override PartName="/ppt/slideLayouts/slideLayout131.xml" ContentType="application/vnd.openxmlformats-officedocument.presentationml.slideLayout+xml"/>
  <Override PartName="/ppt/theme/theme110.xml" ContentType="application/vnd.openxmlformats-officedocument.theme+xml"/>
  <Override PartName="/ppt/slideLayouts/slideLayout132.xml" ContentType="application/vnd.openxmlformats-officedocument.presentationml.slideLayout+xml"/>
  <Override PartName="/ppt/theme/theme111.xml" ContentType="application/vnd.openxmlformats-officedocument.theme+xml"/>
  <Override PartName="/ppt/slideLayouts/slideLayout133.xml" ContentType="application/vnd.openxmlformats-officedocument.presentationml.slideLayout+xml"/>
  <Override PartName="/ppt/theme/theme112.xml" ContentType="application/vnd.openxmlformats-officedocument.theme+xml"/>
  <Override PartName="/ppt/slideLayouts/slideLayout134.xml" ContentType="application/vnd.openxmlformats-officedocument.presentationml.slideLayout+xml"/>
  <Override PartName="/ppt/theme/theme113.xml" ContentType="application/vnd.openxmlformats-officedocument.theme+xml"/>
  <Override PartName="/ppt/slideLayouts/slideLayout135.xml" ContentType="application/vnd.openxmlformats-officedocument.presentationml.slideLayout+xml"/>
  <Override PartName="/ppt/theme/theme114.xml" ContentType="application/vnd.openxmlformats-officedocument.theme+xml"/>
  <Override PartName="/ppt/slideLayouts/slideLayout136.xml" ContentType="application/vnd.openxmlformats-officedocument.presentationml.slideLayout+xml"/>
  <Override PartName="/ppt/theme/theme115.xml" ContentType="application/vnd.openxmlformats-officedocument.theme+xml"/>
  <Override PartName="/ppt/slideLayouts/slideLayout137.xml" ContentType="application/vnd.openxmlformats-officedocument.presentationml.slideLayout+xml"/>
  <Override PartName="/ppt/theme/theme116.xml" ContentType="application/vnd.openxmlformats-officedocument.theme+xml"/>
  <Override PartName="/ppt/slideLayouts/slideLayout138.xml" ContentType="application/vnd.openxmlformats-officedocument.presentationml.slideLayout+xml"/>
  <Override PartName="/ppt/theme/theme117.xml" ContentType="application/vnd.openxmlformats-officedocument.theme+xml"/>
  <Override PartName="/ppt/slideLayouts/slideLayout139.xml" ContentType="application/vnd.openxmlformats-officedocument.presentationml.slideLayout+xml"/>
  <Override PartName="/ppt/theme/theme118.xml" ContentType="application/vnd.openxmlformats-officedocument.theme+xml"/>
  <Override PartName="/ppt/slideLayouts/slideLayout140.xml" ContentType="application/vnd.openxmlformats-officedocument.presentationml.slideLayout+xml"/>
  <Override PartName="/ppt/theme/theme119.xml" ContentType="application/vnd.openxmlformats-officedocument.theme+xml"/>
  <Override PartName="/ppt/slideLayouts/slideLayout141.xml" ContentType="application/vnd.openxmlformats-officedocument.presentationml.slideLayout+xml"/>
  <Override PartName="/ppt/theme/theme120.xml" ContentType="application/vnd.openxmlformats-officedocument.theme+xml"/>
  <Override PartName="/ppt/slideLayouts/slideLayout142.xml" ContentType="application/vnd.openxmlformats-officedocument.presentationml.slideLayout+xml"/>
  <Override PartName="/ppt/theme/theme121.xml" ContentType="application/vnd.openxmlformats-officedocument.theme+xml"/>
  <Override PartName="/ppt/slideLayouts/slideLayout143.xml" ContentType="application/vnd.openxmlformats-officedocument.presentationml.slideLayout+xml"/>
  <Override PartName="/ppt/theme/theme122.xml" ContentType="application/vnd.openxmlformats-officedocument.theme+xml"/>
  <Override PartName="/ppt/slideLayouts/slideLayout144.xml" ContentType="application/vnd.openxmlformats-officedocument.presentationml.slideLayout+xml"/>
  <Override PartName="/ppt/theme/theme123.xml" ContentType="application/vnd.openxmlformats-officedocument.theme+xml"/>
  <Override PartName="/ppt/slideLayouts/slideLayout145.xml" ContentType="application/vnd.openxmlformats-officedocument.presentationml.slideLayout+xml"/>
  <Override PartName="/ppt/theme/theme124.xml" ContentType="application/vnd.openxmlformats-officedocument.theme+xml"/>
  <Override PartName="/ppt/theme/theme12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p:sldMasterIdLst>
    <p:sldMasterId id="2147483648" r:id="rId1"/>
    <p:sldMasterId id="2147483660" r:id="rId2"/>
    <p:sldMasterId id="2147483672" r:id="rId3"/>
    <p:sldMasterId id="2147483674" r:id="rId4"/>
    <p:sldMasterId id="2147483676" r:id="rId5"/>
    <p:sldMasterId id="2147483678" r:id="rId6"/>
    <p:sldMasterId id="2147483680" r:id="rId7"/>
    <p:sldMasterId id="2147483682" r:id="rId8"/>
    <p:sldMasterId id="2147483684" r:id="rId9"/>
    <p:sldMasterId id="2147483686" r:id="rId10"/>
    <p:sldMasterId id="2147483688" r:id="rId11"/>
    <p:sldMasterId id="2147483690" r:id="rId12"/>
    <p:sldMasterId id="2147483692" r:id="rId13"/>
    <p:sldMasterId id="2147483694" r:id="rId14"/>
    <p:sldMasterId id="2147483696" r:id="rId15"/>
    <p:sldMasterId id="2147483698" r:id="rId16"/>
    <p:sldMasterId id="2147483700" r:id="rId17"/>
    <p:sldMasterId id="2147483702" r:id="rId18"/>
    <p:sldMasterId id="2147483704" r:id="rId19"/>
    <p:sldMasterId id="2147483706" r:id="rId20"/>
    <p:sldMasterId id="2147483708" r:id="rId21"/>
    <p:sldMasterId id="2147483710" r:id="rId22"/>
    <p:sldMasterId id="2147483712" r:id="rId23"/>
    <p:sldMasterId id="2147483714" r:id="rId24"/>
    <p:sldMasterId id="2147483716" r:id="rId25"/>
    <p:sldMasterId id="2147483718" r:id="rId26"/>
    <p:sldMasterId id="2147483720" r:id="rId27"/>
    <p:sldMasterId id="2147483730" r:id="rId28"/>
    <p:sldMasterId id="2147483732" r:id="rId29"/>
    <p:sldMasterId id="2147483734" r:id="rId30"/>
    <p:sldMasterId id="2147483736" r:id="rId31"/>
    <p:sldMasterId id="2147483738" r:id="rId32"/>
    <p:sldMasterId id="2147483740" r:id="rId33"/>
    <p:sldMasterId id="2147483742" r:id="rId34"/>
    <p:sldMasterId id="2147483744" r:id="rId35"/>
    <p:sldMasterId id="2147483746" r:id="rId36"/>
    <p:sldMasterId id="2147483748" r:id="rId37"/>
    <p:sldMasterId id="2147483750" r:id="rId38"/>
    <p:sldMasterId id="2147483752" r:id="rId39"/>
    <p:sldMasterId id="2147483762" r:id="rId40"/>
    <p:sldMasterId id="2147483766" r:id="rId41"/>
    <p:sldMasterId id="2147483772" r:id="rId42"/>
    <p:sldMasterId id="2147483774" r:id="rId43"/>
    <p:sldMasterId id="2147483778" r:id="rId44"/>
    <p:sldMasterId id="2147483782" r:id="rId45"/>
    <p:sldMasterId id="2147483784" r:id="rId46"/>
    <p:sldMasterId id="2147483792" r:id="rId47"/>
    <p:sldMasterId id="2147483794" r:id="rId48"/>
    <p:sldMasterId id="2147483796" r:id="rId49"/>
    <p:sldMasterId id="2147483798" r:id="rId50"/>
    <p:sldMasterId id="2147483800" r:id="rId51"/>
    <p:sldMasterId id="2147483802" r:id="rId52"/>
    <p:sldMasterId id="2147483804" r:id="rId53"/>
    <p:sldMasterId id="2147483806" r:id="rId54"/>
    <p:sldMasterId id="2147483808" r:id="rId55"/>
    <p:sldMasterId id="2147483810" r:id="rId56"/>
    <p:sldMasterId id="2147483812" r:id="rId57"/>
    <p:sldMasterId id="2147483816" r:id="rId58"/>
    <p:sldMasterId id="2147483822" r:id="rId59"/>
    <p:sldMasterId id="2147483824" r:id="rId60"/>
    <p:sldMasterId id="2147483828" r:id="rId61"/>
    <p:sldMasterId id="2147483830" r:id="rId62"/>
    <p:sldMasterId id="2147483832" r:id="rId63"/>
    <p:sldMasterId id="2147483834" r:id="rId64"/>
    <p:sldMasterId id="2147483836" r:id="rId65"/>
    <p:sldMasterId id="2147483838" r:id="rId66"/>
    <p:sldMasterId id="2147483840" r:id="rId67"/>
    <p:sldMasterId id="2147483842" r:id="rId68"/>
    <p:sldMasterId id="2147483850" r:id="rId69"/>
    <p:sldMasterId id="2147483852" r:id="rId70"/>
    <p:sldMasterId id="2147483854" r:id="rId71"/>
    <p:sldMasterId id="2147483856" r:id="rId72"/>
    <p:sldMasterId id="2147483858" r:id="rId73"/>
    <p:sldMasterId id="2147483860" r:id="rId74"/>
    <p:sldMasterId id="2147483864" r:id="rId75"/>
    <p:sldMasterId id="2147483868" r:id="rId76"/>
    <p:sldMasterId id="2147483870" r:id="rId77"/>
    <p:sldMasterId id="2147483892" r:id="rId78"/>
    <p:sldMasterId id="2147483894" r:id="rId79"/>
    <p:sldMasterId id="2147483896" r:id="rId80"/>
    <p:sldMasterId id="2147483898" r:id="rId81"/>
    <p:sldMasterId id="2147483900" r:id="rId82"/>
    <p:sldMasterId id="2147483904" r:id="rId83"/>
    <p:sldMasterId id="2147483906" r:id="rId84"/>
    <p:sldMasterId id="2147483908" r:id="rId85"/>
    <p:sldMasterId id="2147483912" r:id="rId86"/>
    <p:sldMasterId id="2147483914" r:id="rId87"/>
    <p:sldMasterId id="2147483918" r:id="rId88"/>
    <p:sldMasterId id="2147483920" r:id="rId89"/>
    <p:sldMasterId id="2147483922" r:id="rId90"/>
    <p:sldMasterId id="2147483924" r:id="rId91"/>
    <p:sldMasterId id="2147483926" r:id="rId92"/>
    <p:sldMasterId id="2147483928" r:id="rId93"/>
    <p:sldMasterId id="2147483930" r:id="rId94"/>
    <p:sldMasterId id="2147483932" r:id="rId95"/>
    <p:sldMasterId id="2147483934" r:id="rId96"/>
    <p:sldMasterId id="2147483936" r:id="rId97"/>
    <p:sldMasterId id="2147483938" r:id="rId98"/>
    <p:sldMasterId id="2147483940" r:id="rId99"/>
    <p:sldMasterId id="2147483942" r:id="rId100"/>
    <p:sldMasterId id="2147483944" r:id="rId101"/>
    <p:sldMasterId id="2147483946" r:id="rId102"/>
    <p:sldMasterId id="2147483960" r:id="rId103"/>
    <p:sldMasterId id="2147483962" r:id="rId104"/>
    <p:sldMasterId id="2147483970" r:id="rId105"/>
    <p:sldMasterId id="2147483972" r:id="rId106"/>
    <p:sldMasterId id="2147483976" r:id="rId107"/>
    <p:sldMasterId id="2147483982" r:id="rId108"/>
    <p:sldMasterId id="2147483984" r:id="rId109"/>
    <p:sldMasterId id="2147483988" r:id="rId110"/>
    <p:sldMasterId id="2147483990" r:id="rId111"/>
    <p:sldMasterId id="2147483992" r:id="rId112"/>
    <p:sldMasterId id="2147483994" r:id="rId113"/>
    <p:sldMasterId id="2147483996" r:id="rId114"/>
    <p:sldMasterId id="2147483998" r:id="rId115"/>
    <p:sldMasterId id="2147484000" r:id="rId116"/>
    <p:sldMasterId id="2147484002" r:id="rId117"/>
    <p:sldMasterId id="2147484006" r:id="rId118"/>
    <p:sldMasterId id="2147484008" r:id="rId119"/>
    <p:sldMasterId id="2147484010" r:id="rId120"/>
    <p:sldMasterId id="2147484032" r:id="rId121"/>
    <p:sldMasterId id="2147484046" r:id="rId122"/>
    <p:sldMasterId id="2147484048" r:id="rId123"/>
    <p:sldMasterId id="2147484050" r:id="rId124"/>
  </p:sldMasterIdLst>
  <p:notesMasterIdLst>
    <p:notesMasterId r:id="rId365"/>
  </p:notesMasterIdLst>
  <p:sldIdLst>
    <p:sldId id="1068" r:id="rId125"/>
    <p:sldId id="1562" r:id="rId126"/>
    <p:sldId id="1115" r:id="rId127"/>
    <p:sldId id="1026" r:id="rId128"/>
    <p:sldId id="1141" r:id="rId129"/>
    <p:sldId id="1201" r:id="rId130"/>
    <p:sldId id="1125" r:id="rId131"/>
    <p:sldId id="1199" r:id="rId132"/>
    <p:sldId id="1129" r:id="rId133"/>
    <p:sldId id="1128" r:id="rId134"/>
    <p:sldId id="1220" r:id="rId135"/>
    <p:sldId id="1217" r:id="rId136"/>
    <p:sldId id="1218" r:id="rId137"/>
    <p:sldId id="1221" r:id="rId138"/>
    <p:sldId id="1147" r:id="rId139"/>
    <p:sldId id="1149" r:id="rId140"/>
    <p:sldId id="1229" r:id="rId141"/>
    <p:sldId id="1233" r:id="rId142"/>
    <p:sldId id="1234" r:id="rId143"/>
    <p:sldId id="1235" r:id="rId144"/>
    <p:sldId id="1160" r:id="rId145"/>
    <p:sldId id="1243" r:id="rId146"/>
    <p:sldId id="1163" r:id="rId147"/>
    <p:sldId id="1245" r:id="rId148"/>
    <p:sldId id="1244" r:id="rId149"/>
    <p:sldId id="1736" r:id="rId150"/>
    <p:sldId id="1737" r:id="rId151"/>
    <p:sldId id="1171" r:id="rId152"/>
    <p:sldId id="1172" r:id="rId153"/>
    <p:sldId id="1470" r:id="rId154"/>
    <p:sldId id="1471" r:id="rId155"/>
    <p:sldId id="1255" r:id="rId156"/>
    <p:sldId id="1560" r:id="rId157"/>
    <p:sldId id="1257" r:id="rId158"/>
    <p:sldId id="1258" r:id="rId159"/>
    <p:sldId id="1259" r:id="rId160"/>
    <p:sldId id="1260" r:id="rId161"/>
    <p:sldId id="1261" r:id="rId162"/>
    <p:sldId id="1262" r:id="rId163"/>
    <p:sldId id="1263" r:id="rId164"/>
    <p:sldId id="1264" r:id="rId165"/>
    <p:sldId id="1612" r:id="rId166"/>
    <p:sldId id="1611" r:id="rId167"/>
    <p:sldId id="1267" r:id="rId168"/>
    <p:sldId id="1268" r:id="rId169"/>
    <p:sldId id="1269" r:id="rId170"/>
    <p:sldId id="1270" r:id="rId171"/>
    <p:sldId id="1271" r:id="rId172"/>
    <p:sldId id="1272" r:id="rId173"/>
    <p:sldId id="1556" r:id="rId174"/>
    <p:sldId id="1274" r:id="rId175"/>
    <p:sldId id="1275" r:id="rId176"/>
    <p:sldId id="1276" r:id="rId177"/>
    <p:sldId id="1277" r:id="rId178"/>
    <p:sldId id="1278" r:id="rId179"/>
    <p:sldId id="1563" r:id="rId180"/>
    <p:sldId id="1564" r:id="rId181"/>
    <p:sldId id="1565" r:id="rId182"/>
    <p:sldId id="1566" r:id="rId183"/>
    <p:sldId id="1561" r:id="rId184"/>
    <p:sldId id="1284" r:id="rId185"/>
    <p:sldId id="1285" r:id="rId186"/>
    <p:sldId id="1286" r:id="rId187"/>
    <p:sldId id="1287" r:id="rId188"/>
    <p:sldId id="1288" r:id="rId189"/>
    <p:sldId id="1289" r:id="rId190"/>
    <p:sldId id="1543" r:id="rId191"/>
    <p:sldId id="1291" r:id="rId192"/>
    <p:sldId id="1538" r:id="rId193"/>
    <p:sldId id="1293" r:id="rId194"/>
    <p:sldId id="1294" r:id="rId195"/>
    <p:sldId id="1764" r:id="rId196"/>
    <p:sldId id="1751" r:id="rId197"/>
    <p:sldId id="1765" r:id="rId198"/>
    <p:sldId id="1775" r:id="rId199"/>
    <p:sldId id="1773" r:id="rId200"/>
    <p:sldId id="1768" r:id="rId201"/>
    <p:sldId id="1781" r:id="rId202"/>
    <p:sldId id="1787" r:id="rId203"/>
    <p:sldId id="1789" r:id="rId204"/>
    <p:sldId id="1786" r:id="rId205"/>
    <p:sldId id="1472" r:id="rId206"/>
    <p:sldId id="1473" r:id="rId207"/>
    <p:sldId id="1305" r:id="rId208"/>
    <p:sldId id="1307" r:id="rId209"/>
    <p:sldId id="1814" r:id="rId210"/>
    <p:sldId id="1815" r:id="rId211"/>
    <p:sldId id="1310" r:id="rId212"/>
    <p:sldId id="1602" r:id="rId213"/>
    <p:sldId id="1603" r:id="rId214"/>
    <p:sldId id="1604" r:id="rId215"/>
    <p:sldId id="1559" r:id="rId216"/>
    <p:sldId id="1792" r:id="rId217"/>
    <p:sldId id="1819" r:id="rId218"/>
    <p:sldId id="1837" r:id="rId219"/>
    <p:sldId id="1836" r:id="rId220"/>
    <p:sldId id="1539" r:id="rId221"/>
    <p:sldId id="1319" r:id="rId222"/>
    <p:sldId id="1320" r:id="rId223"/>
    <p:sldId id="1824" r:id="rId224"/>
    <p:sldId id="1322" r:id="rId225"/>
    <p:sldId id="1832" r:id="rId226"/>
    <p:sldId id="1801" r:id="rId227"/>
    <p:sldId id="1802" r:id="rId228"/>
    <p:sldId id="1796" r:id="rId229"/>
    <p:sldId id="1799" r:id="rId230"/>
    <p:sldId id="1329" r:id="rId231"/>
    <p:sldId id="1572" r:id="rId232"/>
    <p:sldId id="1848" r:id="rId233"/>
    <p:sldId id="1849" r:id="rId234"/>
    <p:sldId id="1868" r:id="rId235"/>
    <p:sldId id="1858" r:id="rId236"/>
    <p:sldId id="1866" r:id="rId237"/>
    <p:sldId id="1861" r:id="rId238"/>
    <p:sldId id="1336" r:id="rId239"/>
    <p:sldId id="1865" r:id="rId240"/>
    <p:sldId id="1338" r:id="rId241"/>
    <p:sldId id="1574" r:id="rId242"/>
    <p:sldId id="1575" r:id="rId243"/>
    <p:sldId id="1576" r:id="rId244"/>
    <p:sldId id="1342" r:id="rId245"/>
    <p:sldId id="1343" r:id="rId246"/>
    <p:sldId id="1344" r:id="rId247"/>
    <p:sldId id="1872" r:id="rId248"/>
    <p:sldId id="1474" r:id="rId249"/>
    <p:sldId id="1475" r:id="rId250"/>
    <p:sldId id="1350" r:id="rId251"/>
    <p:sldId id="1351" r:id="rId252"/>
    <p:sldId id="1557" r:id="rId253"/>
    <p:sldId id="1353" r:id="rId254"/>
    <p:sldId id="1354" r:id="rId255"/>
    <p:sldId id="1854" r:id="rId256"/>
    <p:sldId id="1356" r:id="rId257"/>
    <p:sldId id="1357" r:id="rId258"/>
    <p:sldId id="1358" r:id="rId259"/>
    <p:sldId id="1359" r:id="rId260"/>
    <p:sldId id="1652" r:id="rId261"/>
    <p:sldId id="1476" r:id="rId262"/>
    <p:sldId id="1477" r:id="rId263"/>
    <p:sldId id="1838" r:id="rId264"/>
    <p:sldId id="1366" r:id="rId265"/>
    <p:sldId id="1367" r:id="rId266"/>
    <p:sldId id="1368" r:id="rId267"/>
    <p:sldId id="1676" r:id="rId268"/>
    <p:sldId id="1370" r:id="rId269"/>
    <p:sldId id="1371" r:id="rId270"/>
    <p:sldId id="1577" r:id="rId271"/>
    <p:sldId id="1578" r:id="rId272"/>
    <p:sldId id="1616" r:id="rId273"/>
    <p:sldId id="1873" r:id="rId274"/>
    <p:sldId id="1580" r:id="rId275"/>
    <p:sldId id="1581" r:id="rId276"/>
    <p:sldId id="1667" r:id="rId277"/>
    <p:sldId id="1582" r:id="rId278"/>
    <p:sldId id="1381" r:id="rId279"/>
    <p:sldId id="1382" r:id="rId280"/>
    <p:sldId id="1839" r:id="rId281"/>
    <p:sldId id="1583" r:id="rId282"/>
    <p:sldId id="1584" r:id="rId283"/>
    <p:sldId id="1585" r:id="rId284"/>
    <p:sldId id="1478" r:id="rId285"/>
    <p:sldId id="1479" r:id="rId286"/>
    <p:sldId id="1391" r:id="rId287"/>
    <p:sldId id="1624" r:id="rId288"/>
    <p:sldId id="1393" r:id="rId289"/>
    <p:sldId id="1394" r:id="rId290"/>
    <p:sldId id="1717" r:id="rId291"/>
    <p:sldId id="1396" r:id="rId292"/>
    <p:sldId id="1627" r:id="rId293"/>
    <p:sldId id="1670" r:id="rId294"/>
    <p:sldId id="1714" r:id="rId295"/>
    <p:sldId id="1690" r:id="rId296"/>
    <p:sldId id="1713" r:id="rId297"/>
    <p:sldId id="1628" r:id="rId298"/>
    <p:sldId id="1403" r:id="rId299"/>
    <p:sldId id="1666" r:id="rId300"/>
    <p:sldId id="1621" r:id="rId301"/>
    <p:sldId id="1406" r:id="rId302"/>
    <p:sldId id="1407" r:id="rId303"/>
    <p:sldId id="1408" r:id="rId304"/>
    <p:sldId id="1409" r:id="rId305"/>
    <p:sldId id="1410" r:id="rId306"/>
    <p:sldId id="1411" r:id="rId307"/>
    <p:sldId id="1412" r:id="rId308"/>
    <p:sldId id="1413" r:id="rId309"/>
    <p:sldId id="1810" r:id="rId310"/>
    <p:sldId id="1807" r:id="rId311"/>
    <p:sldId id="1416" r:id="rId312"/>
    <p:sldId id="1417" r:id="rId313"/>
    <p:sldId id="1722" r:id="rId314"/>
    <p:sldId id="1639" r:id="rId315"/>
    <p:sldId id="1420" r:id="rId316"/>
    <p:sldId id="1421" r:id="rId317"/>
    <p:sldId id="1422" r:id="rId318"/>
    <p:sldId id="1480" r:id="rId319"/>
    <p:sldId id="1481" r:id="rId320"/>
    <p:sldId id="1427" r:id="rId321"/>
    <p:sldId id="1428" r:id="rId322"/>
    <p:sldId id="1589" r:id="rId323"/>
    <p:sldId id="1590" r:id="rId324"/>
    <p:sldId id="1432" r:id="rId325"/>
    <p:sldId id="1433" r:id="rId326"/>
    <p:sldId id="1435" r:id="rId327"/>
    <p:sldId id="1436" r:id="rId328"/>
    <p:sldId id="1437" r:id="rId329"/>
    <p:sldId id="1438" r:id="rId330"/>
    <p:sldId id="1439" r:id="rId331"/>
    <p:sldId id="1441" r:id="rId332"/>
    <p:sldId id="1442" r:id="rId333"/>
    <p:sldId id="1443" r:id="rId334"/>
    <p:sldId id="1535" r:id="rId335"/>
    <p:sldId id="1617" r:id="rId336"/>
    <p:sldId id="1446" r:id="rId337"/>
    <p:sldId id="1447" r:id="rId338"/>
    <p:sldId id="1448" r:id="rId339"/>
    <p:sldId id="1591" r:id="rId340"/>
    <p:sldId id="1450" r:id="rId341"/>
    <p:sldId id="1451" r:id="rId342"/>
    <p:sldId id="1643" r:id="rId343"/>
    <p:sldId id="1592" r:id="rId344"/>
    <p:sldId id="1593" r:id="rId345"/>
    <p:sldId id="1594" r:id="rId346"/>
    <p:sldId id="1595" r:id="rId347"/>
    <p:sldId id="1596" r:id="rId348"/>
    <p:sldId id="1597" r:id="rId349"/>
    <p:sldId id="1598" r:id="rId350"/>
    <p:sldId id="1599" r:id="rId351"/>
    <p:sldId id="1601" r:id="rId352"/>
    <p:sldId id="1525" r:id="rId353"/>
    <p:sldId id="1529" r:id="rId354"/>
    <p:sldId id="1530" r:id="rId355"/>
    <p:sldId id="1531" r:id="rId356"/>
    <p:sldId id="1482" r:id="rId357"/>
    <p:sldId id="1483" r:id="rId358"/>
    <p:sldId id="1632" r:id="rId359"/>
    <p:sldId id="1549" r:id="rId360"/>
    <p:sldId id="1606" r:id="rId361"/>
    <p:sldId id="1633" r:id="rId362"/>
    <p:sldId id="1555" r:id="rId363"/>
    <p:sldId id="1486" r:id="rId364"/>
  </p:sldIdLst>
  <p:sldSz cx="9144000" cy="6858000" type="screen4x3"/>
  <p:notesSz cx="6858000" cy="9144000"/>
  <p:embeddedFontLst>
    <p:embeddedFont>
      <p:font typeface="Arial Black" panose="020B0A04020102020204" pitchFamily="34" charset="0"/>
      <p:bold r:id="rId366"/>
    </p:embeddedFont>
    <p:embeddedFont>
      <p:font typeface="Arial Narrow" panose="020B0606020202030204" pitchFamily="34" charset="0"/>
      <p:regular r:id="rId367"/>
      <p:bold r:id="rId368"/>
      <p:italic r:id="rId369"/>
      <p:boldItalic r:id="rId370"/>
    </p:embeddedFont>
    <p:embeddedFont>
      <p:font typeface="Arial Rounded MT Bold" panose="020F0704030504030204" pitchFamily="34" charset="0"/>
      <p:regular r:id="rId371"/>
    </p:embeddedFont>
    <p:embeddedFont>
      <p:font typeface="Calibri" panose="020F0502020204030204" pitchFamily="34" charset="0"/>
      <p:regular r:id="rId372"/>
      <p:bold r:id="rId373"/>
      <p:italic r:id="rId374"/>
      <p:boldItalic r:id="rId375"/>
    </p:embeddedFont>
    <p:embeddedFont>
      <p:font typeface="Castellar" panose="020A0402060406010301" pitchFamily="18" charset="0"/>
      <p:regular r:id="rId376"/>
    </p:embeddedFont>
    <p:embeddedFont>
      <p:font typeface="Century" panose="02040604050505020304" pitchFamily="18" charset="0"/>
      <p:regular r:id="rId377"/>
    </p:embeddedFont>
    <p:embeddedFont>
      <p:font typeface="ELEGANCE" panose="00000400000000000000" pitchFamily="2" charset="2"/>
      <p:regular r:id="rId378"/>
    </p:embeddedFont>
    <p:embeddedFont>
      <p:font typeface="Eurostile" panose="020B0604020202020204" charset="0"/>
      <p:regular r:id="rId379"/>
      <p:bold r:id="rId380"/>
    </p:embeddedFont>
    <p:embeddedFont>
      <p:font typeface="Fette Engschrift" panose="020B0604020202020204"/>
      <p:regular r:id="rId381"/>
    </p:embeddedFont>
    <p:embeddedFont>
      <p:font typeface="Gill Sans MT Condensed" panose="020B0506020104020203" pitchFamily="34" charset="0"/>
      <p:regular r:id="rId382"/>
    </p:embeddedFont>
    <p:embeddedFont>
      <p:font typeface="Impact" panose="020B0806030902050204" pitchFamily="34" charset="0"/>
      <p:regular r:id="rId383"/>
    </p:embeddedFont>
    <p:embeddedFont>
      <p:font typeface="Latin Wide" panose="020B0604020202020204"/>
      <p:regular r:id="rId384"/>
    </p:embeddedFont>
    <p:embeddedFont>
      <p:font typeface="Lithograph" panose="020B0604020202020204"/>
      <p:regular r:id="rId385"/>
    </p:embeddedFont>
    <p:embeddedFont>
      <p:font typeface="MANDELA" panose="00000400000000000000" pitchFamily="2" charset="2"/>
      <p:regular r:id="rId386"/>
    </p:embeddedFont>
    <p:embeddedFont>
      <p:font typeface="Palatino Linotype" panose="02040502050505030304" pitchFamily="18" charset="0"/>
      <p:regular r:id="rId387"/>
      <p:bold r:id="rId388"/>
      <p:italic r:id="rId389"/>
      <p:boldItalic r:id="rId390"/>
    </p:embeddedFont>
    <p:embeddedFont>
      <p:font typeface="Papyrus" panose="03070502060502030205" pitchFamily="66" charset="0"/>
      <p:regular r:id="rId391"/>
    </p:embeddedFont>
    <p:embeddedFont>
      <p:font typeface="Perpetua" panose="02020502060401020303" pitchFamily="18" charset="0"/>
      <p:regular r:id="rId392"/>
      <p:bold r:id="rId393"/>
      <p:italic r:id="rId394"/>
      <p:boldItalic r:id="rId395"/>
    </p:embeddedFont>
    <p:embeddedFont>
      <p:font typeface="Trebuchet MS" panose="020B0603020202020204" pitchFamily="34" charset="0"/>
      <p:regular r:id="rId396"/>
      <p:bold r:id="rId397"/>
      <p:italic r:id="rId398"/>
      <p:boldItalic r:id="rId399"/>
    </p:embeddedFont>
    <p:embeddedFont>
      <p:font typeface="VAG Round" panose="040B7200000000000000"/>
      <p:regular r:id="rId400"/>
    </p:embeddedFont>
  </p:embeddedFontLst>
  <p:defaultTextStyle>
    <a:defPPr>
      <a:defRPr lang="en-US"/>
    </a:defPPr>
    <a:lvl1pPr algn="ctr" rtl="0" eaLnBrk="0" fontAlgn="base" hangingPunct="0">
      <a:spcBef>
        <a:spcPct val="0"/>
      </a:spcBef>
      <a:spcAft>
        <a:spcPct val="0"/>
      </a:spcAft>
      <a:defRPr sz="2400" b="1" u="sng" kern="1200">
        <a:solidFill>
          <a:schemeClr val="tx1"/>
        </a:solidFill>
        <a:latin typeface="Times New Roman" pitchFamily="18" charset="0"/>
        <a:ea typeface="+mn-ea"/>
        <a:cs typeface="+mn-cs"/>
      </a:defRPr>
    </a:lvl1pPr>
    <a:lvl2pPr marL="457200" algn="ctr" rtl="0" eaLnBrk="0" fontAlgn="base" hangingPunct="0">
      <a:spcBef>
        <a:spcPct val="0"/>
      </a:spcBef>
      <a:spcAft>
        <a:spcPct val="0"/>
      </a:spcAft>
      <a:defRPr sz="2400" b="1" u="sng" kern="1200">
        <a:solidFill>
          <a:schemeClr val="tx1"/>
        </a:solidFill>
        <a:latin typeface="Times New Roman" pitchFamily="18" charset="0"/>
        <a:ea typeface="+mn-ea"/>
        <a:cs typeface="+mn-cs"/>
      </a:defRPr>
    </a:lvl2pPr>
    <a:lvl3pPr marL="914400" algn="ctr" rtl="0" eaLnBrk="0" fontAlgn="base" hangingPunct="0">
      <a:spcBef>
        <a:spcPct val="0"/>
      </a:spcBef>
      <a:spcAft>
        <a:spcPct val="0"/>
      </a:spcAft>
      <a:defRPr sz="2400" b="1" u="sng" kern="1200">
        <a:solidFill>
          <a:schemeClr val="tx1"/>
        </a:solidFill>
        <a:latin typeface="Times New Roman" pitchFamily="18" charset="0"/>
        <a:ea typeface="+mn-ea"/>
        <a:cs typeface="+mn-cs"/>
      </a:defRPr>
    </a:lvl3pPr>
    <a:lvl4pPr marL="1371600" algn="ctr" rtl="0" eaLnBrk="0" fontAlgn="base" hangingPunct="0">
      <a:spcBef>
        <a:spcPct val="0"/>
      </a:spcBef>
      <a:spcAft>
        <a:spcPct val="0"/>
      </a:spcAft>
      <a:defRPr sz="2400" b="1" u="sng" kern="1200">
        <a:solidFill>
          <a:schemeClr val="tx1"/>
        </a:solidFill>
        <a:latin typeface="Times New Roman" pitchFamily="18" charset="0"/>
        <a:ea typeface="+mn-ea"/>
        <a:cs typeface="+mn-cs"/>
      </a:defRPr>
    </a:lvl4pPr>
    <a:lvl5pPr marL="1828800" algn="ctr" rtl="0" eaLnBrk="0" fontAlgn="base" hangingPunct="0">
      <a:spcBef>
        <a:spcPct val="0"/>
      </a:spcBef>
      <a:spcAft>
        <a:spcPct val="0"/>
      </a:spcAft>
      <a:defRPr sz="2400" b="1" u="sng" kern="1200">
        <a:solidFill>
          <a:schemeClr val="tx1"/>
        </a:solidFill>
        <a:latin typeface="Times New Roman" pitchFamily="18" charset="0"/>
        <a:ea typeface="+mn-ea"/>
        <a:cs typeface="+mn-cs"/>
      </a:defRPr>
    </a:lvl5pPr>
    <a:lvl6pPr marL="2286000" algn="l" defTabSz="914400" rtl="0" eaLnBrk="1" latinLnBrk="0" hangingPunct="1">
      <a:defRPr sz="2400" b="1" u="sng" kern="1200">
        <a:solidFill>
          <a:schemeClr val="tx1"/>
        </a:solidFill>
        <a:latin typeface="Times New Roman" pitchFamily="18" charset="0"/>
        <a:ea typeface="+mn-ea"/>
        <a:cs typeface="+mn-cs"/>
      </a:defRPr>
    </a:lvl6pPr>
    <a:lvl7pPr marL="2743200" algn="l" defTabSz="914400" rtl="0" eaLnBrk="1" latinLnBrk="0" hangingPunct="1">
      <a:defRPr sz="2400" b="1" u="sng" kern="1200">
        <a:solidFill>
          <a:schemeClr val="tx1"/>
        </a:solidFill>
        <a:latin typeface="Times New Roman" pitchFamily="18" charset="0"/>
        <a:ea typeface="+mn-ea"/>
        <a:cs typeface="+mn-cs"/>
      </a:defRPr>
    </a:lvl7pPr>
    <a:lvl8pPr marL="3200400" algn="l" defTabSz="914400" rtl="0" eaLnBrk="1" latinLnBrk="0" hangingPunct="1">
      <a:defRPr sz="2400" b="1" u="sng" kern="1200">
        <a:solidFill>
          <a:schemeClr val="tx1"/>
        </a:solidFill>
        <a:latin typeface="Times New Roman" pitchFamily="18" charset="0"/>
        <a:ea typeface="+mn-ea"/>
        <a:cs typeface="+mn-cs"/>
      </a:defRPr>
    </a:lvl8pPr>
    <a:lvl9pPr marL="3657600" algn="l" defTabSz="914400" rtl="0" eaLnBrk="1" latinLnBrk="0" hangingPunct="1">
      <a:defRPr sz="2400" b="1" u="sng"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3" orient="horz" pos="3168" userDrawn="1">
          <p15:clr>
            <a:srgbClr val="A4A3A4"/>
          </p15:clr>
        </p15:guide>
        <p15:guide id="4" pos="288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20950"/>
    <a:srgbClr val="13093E"/>
    <a:srgbClr val="ACF2FF"/>
    <a:srgbClr val="177763"/>
    <a:srgbClr val="9A6658"/>
    <a:srgbClr val="C6A145"/>
    <a:srgbClr val="D93A19"/>
    <a:srgbClr val="12071C"/>
    <a:srgbClr val="100A3C"/>
    <a:srgbClr val="3698D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33" autoAdjust="0"/>
    <p:restoredTop sz="96283" autoAdjust="0"/>
  </p:normalViewPr>
  <p:slideViewPr>
    <p:cSldViewPr snapToObjects="1">
      <p:cViewPr varScale="1">
        <p:scale>
          <a:sx n="104" d="100"/>
          <a:sy n="104" d="100"/>
        </p:scale>
        <p:origin x="1554" y="102"/>
      </p:cViewPr>
      <p:guideLst>
        <p:guide orient="horz" pos="3168"/>
        <p:guide pos="2880"/>
      </p:guideLst>
    </p:cSldViewPr>
  </p:slideViewPr>
  <p:outlineViewPr>
    <p:cViewPr>
      <p:scale>
        <a:sx n="33" d="100"/>
        <a:sy n="33" d="100"/>
      </p:scale>
      <p:origin x="0" y="-18588"/>
    </p:cViewPr>
  </p:outlineViewPr>
  <p:notesTextViewPr>
    <p:cViewPr>
      <p:scale>
        <a:sx n="3" d="2"/>
        <a:sy n="3" d="2"/>
      </p:scale>
      <p:origin x="0" y="0"/>
    </p:cViewPr>
  </p:notesTextViewPr>
  <p:sorterViewPr>
    <p:cViewPr varScale="1">
      <p:scale>
        <a:sx n="1" d="1"/>
        <a:sy n="1" d="1"/>
      </p:scale>
      <p:origin x="0" y="-51054"/>
    </p:cViewPr>
  </p:sorterViewPr>
  <p:notesViewPr>
    <p:cSldViewPr snapToObjects="1">
      <p:cViewPr varScale="1">
        <p:scale>
          <a:sx n="84" d="100"/>
          <a:sy n="84" d="100"/>
        </p:scale>
        <p:origin x="-642" y="-78"/>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99" Type="http://schemas.openxmlformats.org/officeDocument/2006/relationships/slide" Target="slides/slide175.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35.xml"/><Relationship Id="rId324" Type="http://schemas.openxmlformats.org/officeDocument/2006/relationships/slide" Target="slides/slide200.xml"/><Relationship Id="rId366" Type="http://schemas.openxmlformats.org/officeDocument/2006/relationships/font" Target="fonts/font1.fntdata"/><Relationship Id="rId170" Type="http://schemas.openxmlformats.org/officeDocument/2006/relationships/slide" Target="slides/slide46.xml"/><Relationship Id="rId226" Type="http://schemas.openxmlformats.org/officeDocument/2006/relationships/slide" Target="slides/slide102.xml"/><Relationship Id="rId268" Type="http://schemas.openxmlformats.org/officeDocument/2006/relationships/slide" Target="slides/slide144.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Master" Target="slideMasters/slideMaster74.xml"/><Relationship Id="rId128" Type="http://schemas.openxmlformats.org/officeDocument/2006/relationships/slide" Target="slides/slide4.xml"/><Relationship Id="rId149" Type="http://schemas.openxmlformats.org/officeDocument/2006/relationships/slide" Target="slides/slide25.xml"/><Relationship Id="rId314" Type="http://schemas.openxmlformats.org/officeDocument/2006/relationships/slide" Target="slides/slide190.xml"/><Relationship Id="rId335" Type="http://schemas.openxmlformats.org/officeDocument/2006/relationships/slide" Target="slides/slide211.xml"/><Relationship Id="rId356" Type="http://schemas.openxmlformats.org/officeDocument/2006/relationships/slide" Target="slides/slide232.xml"/><Relationship Id="rId377" Type="http://schemas.openxmlformats.org/officeDocument/2006/relationships/font" Target="fonts/font12.fntdata"/><Relationship Id="rId398" Type="http://schemas.openxmlformats.org/officeDocument/2006/relationships/font" Target="fonts/font33.fntdata"/><Relationship Id="rId5" Type="http://schemas.openxmlformats.org/officeDocument/2006/relationships/slideMaster" Target="slideMasters/slideMaster5.xml"/><Relationship Id="rId95" Type="http://schemas.openxmlformats.org/officeDocument/2006/relationships/slideMaster" Target="slideMasters/slideMaster95.xml"/><Relationship Id="rId160" Type="http://schemas.openxmlformats.org/officeDocument/2006/relationships/slide" Target="slides/slide36.xml"/><Relationship Id="rId181" Type="http://schemas.openxmlformats.org/officeDocument/2006/relationships/slide" Target="slides/slide57.xml"/><Relationship Id="rId216" Type="http://schemas.openxmlformats.org/officeDocument/2006/relationships/slide" Target="slides/slide92.xml"/><Relationship Id="rId237" Type="http://schemas.openxmlformats.org/officeDocument/2006/relationships/slide" Target="slides/slide113.xml"/><Relationship Id="rId402" Type="http://schemas.openxmlformats.org/officeDocument/2006/relationships/viewProps" Target="viewProps.xml"/><Relationship Id="rId258" Type="http://schemas.openxmlformats.org/officeDocument/2006/relationships/slide" Target="slides/slide134.xml"/><Relationship Id="rId279" Type="http://schemas.openxmlformats.org/officeDocument/2006/relationships/slide" Target="slides/slide155.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139" Type="http://schemas.openxmlformats.org/officeDocument/2006/relationships/slide" Target="slides/slide15.xml"/><Relationship Id="rId290" Type="http://schemas.openxmlformats.org/officeDocument/2006/relationships/slide" Target="slides/slide166.xml"/><Relationship Id="rId304" Type="http://schemas.openxmlformats.org/officeDocument/2006/relationships/slide" Target="slides/slide180.xml"/><Relationship Id="rId325" Type="http://schemas.openxmlformats.org/officeDocument/2006/relationships/slide" Target="slides/slide201.xml"/><Relationship Id="rId346" Type="http://schemas.openxmlformats.org/officeDocument/2006/relationships/slide" Target="slides/slide222.xml"/><Relationship Id="rId367" Type="http://schemas.openxmlformats.org/officeDocument/2006/relationships/font" Target="fonts/font2.fntdata"/><Relationship Id="rId388" Type="http://schemas.openxmlformats.org/officeDocument/2006/relationships/font" Target="fonts/font23.fntdata"/><Relationship Id="rId85" Type="http://schemas.openxmlformats.org/officeDocument/2006/relationships/slideMaster" Target="slideMasters/slideMaster85.xml"/><Relationship Id="rId150" Type="http://schemas.openxmlformats.org/officeDocument/2006/relationships/slide" Target="slides/slide26.xml"/><Relationship Id="rId171" Type="http://schemas.openxmlformats.org/officeDocument/2006/relationships/slide" Target="slides/slide47.xml"/><Relationship Id="rId192" Type="http://schemas.openxmlformats.org/officeDocument/2006/relationships/slide" Target="slides/slide68.xml"/><Relationship Id="rId206" Type="http://schemas.openxmlformats.org/officeDocument/2006/relationships/slide" Target="slides/slide82.xml"/><Relationship Id="rId227" Type="http://schemas.openxmlformats.org/officeDocument/2006/relationships/slide" Target="slides/slide103.xml"/><Relationship Id="rId248" Type="http://schemas.openxmlformats.org/officeDocument/2006/relationships/slide" Target="slides/slide124.xml"/><Relationship Id="rId269" Type="http://schemas.openxmlformats.org/officeDocument/2006/relationships/slide" Target="slides/slide145.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Master" Target="slideMasters/slideMaster108.xml"/><Relationship Id="rId129" Type="http://schemas.openxmlformats.org/officeDocument/2006/relationships/slide" Target="slides/slide5.xml"/><Relationship Id="rId280" Type="http://schemas.openxmlformats.org/officeDocument/2006/relationships/slide" Target="slides/slide156.xml"/><Relationship Id="rId315" Type="http://schemas.openxmlformats.org/officeDocument/2006/relationships/slide" Target="slides/slide191.xml"/><Relationship Id="rId336" Type="http://schemas.openxmlformats.org/officeDocument/2006/relationships/slide" Target="slides/slide212.xml"/><Relationship Id="rId357" Type="http://schemas.openxmlformats.org/officeDocument/2006/relationships/slide" Target="slides/slide233.xml"/><Relationship Id="rId54" Type="http://schemas.openxmlformats.org/officeDocument/2006/relationships/slideMaster" Target="slideMasters/slideMaster54.xml"/><Relationship Id="rId75" Type="http://schemas.openxmlformats.org/officeDocument/2006/relationships/slideMaster" Target="slideMasters/slideMaster75.xml"/><Relationship Id="rId96" Type="http://schemas.openxmlformats.org/officeDocument/2006/relationships/slideMaster" Target="slideMasters/slideMaster96.xml"/><Relationship Id="rId140" Type="http://schemas.openxmlformats.org/officeDocument/2006/relationships/slide" Target="slides/slide16.xml"/><Relationship Id="rId161" Type="http://schemas.openxmlformats.org/officeDocument/2006/relationships/slide" Target="slides/slide37.xml"/><Relationship Id="rId182" Type="http://schemas.openxmlformats.org/officeDocument/2006/relationships/slide" Target="slides/slide58.xml"/><Relationship Id="rId217" Type="http://schemas.openxmlformats.org/officeDocument/2006/relationships/slide" Target="slides/slide93.xml"/><Relationship Id="rId378" Type="http://schemas.openxmlformats.org/officeDocument/2006/relationships/font" Target="fonts/font13.fntdata"/><Relationship Id="rId399" Type="http://schemas.openxmlformats.org/officeDocument/2006/relationships/font" Target="fonts/font34.fntdata"/><Relationship Id="rId403" Type="http://schemas.openxmlformats.org/officeDocument/2006/relationships/theme" Target="theme/theme1.xml"/><Relationship Id="rId6" Type="http://schemas.openxmlformats.org/officeDocument/2006/relationships/slideMaster" Target="slideMasters/slideMaster6.xml"/><Relationship Id="rId238" Type="http://schemas.openxmlformats.org/officeDocument/2006/relationships/slide" Target="slides/slide114.xml"/><Relationship Id="rId259" Type="http://schemas.openxmlformats.org/officeDocument/2006/relationships/slide" Target="slides/slide135.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270" Type="http://schemas.openxmlformats.org/officeDocument/2006/relationships/slide" Target="slides/slide146.xml"/><Relationship Id="rId291" Type="http://schemas.openxmlformats.org/officeDocument/2006/relationships/slide" Target="slides/slide167.xml"/><Relationship Id="rId305" Type="http://schemas.openxmlformats.org/officeDocument/2006/relationships/slide" Target="slides/slide181.xml"/><Relationship Id="rId326" Type="http://schemas.openxmlformats.org/officeDocument/2006/relationships/slide" Target="slides/slide202.xml"/><Relationship Id="rId347" Type="http://schemas.openxmlformats.org/officeDocument/2006/relationships/slide" Target="slides/slide223.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Master" Target="slideMasters/slideMaster86.xml"/><Relationship Id="rId130" Type="http://schemas.openxmlformats.org/officeDocument/2006/relationships/slide" Target="slides/slide6.xml"/><Relationship Id="rId151" Type="http://schemas.openxmlformats.org/officeDocument/2006/relationships/slide" Target="slides/slide27.xml"/><Relationship Id="rId368" Type="http://schemas.openxmlformats.org/officeDocument/2006/relationships/font" Target="fonts/font3.fntdata"/><Relationship Id="rId389" Type="http://schemas.openxmlformats.org/officeDocument/2006/relationships/font" Target="fonts/font24.fntdata"/><Relationship Id="rId172" Type="http://schemas.openxmlformats.org/officeDocument/2006/relationships/slide" Target="slides/slide48.xml"/><Relationship Id="rId193" Type="http://schemas.openxmlformats.org/officeDocument/2006/relationships/slide" Target="slides/slide69.xml"/><Relationship Id="rId207" Type="http://schemas.openxmlformats.org/officeDocument/2006/relationships/slide" Target="slides/slide83.xml"/><Relationship Id="rId228" Type="http://schemas.openxmlformats.org/officeDocument/2006/relationships/slide" Target="slides/slide104.xml"/><Relationship Id="rId249" Type="http://schemas.openxmlformats.org/officeDocument/2006/relationships/slide" Target="slides/slide125.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36.xml"/><Relationship Id="rId281" Type="http://schemas.openxmlformats.org/officeDocument/2006/relationships/slide" Target="slides/slide157.xml"/><Relationship Id="rId316" Type="http://schemas.openxmlformats.org/officeDocument/2006/relationships/slide" Target="slides/slide192.xml"/><Relationship Id="rId337" Type="http://schemas.openxmlformats.org/officeDocument/2006/relationships/slide" Target="slides/slide213.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141" Type="http://schemas.openxmlformats.org/officeDocument/2006/relationships/slide" Target="slides/slide17.xml"/><Relationship Id="rId358" Type="http://schemas.openxmlformats.org/officeDocument/2006/relationships/slide" Target="slides/slide234.xml"/><Relationship Id="rId379" Type="http://schemas.openxmlformats.org/officeDocument/2006/relationships/font" Target="fonts/font14.fntdata"/><Relationship Id="rId7" Type="http://schemas.openxmlformats.org/officeDocument/2006/relationships/slideMaster" Target="slideMasters/slideMaster7.xml"/><Relationship Id="rId162" Type="http://schemas.openxmlformats.org/officeDocument/2006/relationships/slide" Target="slides/slide38.xml"/><Relationship Id="rId183" Type="http://schemas.openxmlformats.org/officeDocument/2006/relationships/slide" Target="slides/slide59.xml"/><Relationship Id="rId218" Type="http://schemas.openxmlformats.org/officeDocument/2006/relationships/slide" Target="slides/slide94.xml"/><Relationship Id="rId239" Type="http://schemas.openxmlformats.org/officeDocument/2006/relationships/slide" Target="slides/slide115.xml"/><Relationship Id="rId390" Type="http://schemas.openxmlformats.org/officeDocument/2006/relationships/font" Target="fonts/font25.fntdata"/><Relationship Id="rId404" Type="http://schemas.openxmlformats.org/officeDocument/2006/relationships/tableStyles" Target="tableStyles.xml"/><Relationship Id="rId250" Type="http://schemas.openxmlformats.org/officeDocument/2006/relationships/slide" Target="slides/slide126.xml"/><Relationship Id="rId271" Type="http://schemas.openxmlformats.org/officeDocument/2006/relationships/slide" Target="slides/slide147.xml"/><Relationship Id="rId292" Type="http://schemas.openxmlformats.org/officeDocument/2006/relationships/slide" Target="slides/slide168.xml"/><Relationship Id="rId306" Type="http://schemas.openxmlformats.org/officeDocument/2006/relationships/slide" Target="slides/slide182.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131" Type="http://schemas.openxmlformats.org/officeDocument/2006/relationships/slide" Target="slides/slide7.xml"/><Relationship Id="rId327" Type="http://schemas.openxmlformats.org/officeDocument/2006/relationships/slide" Target="slides/slide203.xml"/><Relationship Id="rId348" Type="http://schemas.openxmlformats.org/officeDocument/2006/relationships/slide" Target="slides/slide224.xml"/><Relationship Id="rId369" Type="http://schemas.openxmlformats.org/officeDocument/2006/relationships/font" Target="fonts/font4.fntdata"/><Relationship Id="rId152" Type="http://schemas.openxmlformats.org/officeDocument/2006/relationships/slide" Target="slides/slide28.xml"/><Relationship Id="rId173" Type="http://schemas.openxmlformats.org/officeDocument/2006/relationships/slide" Target="slides/slide49.xml"/><Relationship Id="rId194" Type="http://schemas.openxmlformats.org/officeDocument/2006/relationships/slide" Target="slides/slide70.xml"/><Relationship Id="rId208" Type="http://schemas.openxmlformats.org/officeDocument/2006/relationships/slide" Target="slides/slide84.xml"/><Relationship Id="rId229" Type="http://schemas.openxmlformats.org/officeDocument/2006/relationships/slide" Target="slides/slide105.xml"/><Relationship Id="rId380" Type="http://schemas.openxmlformats.org/officeDocument/2006/relationships/font" Target="fonts/font15.fntdata"/><Relationship Id="rId240" Type="http://schemas.openxmlformats.org/officeDocument/2006/relationships/slide" Target="slides/slide116.xml"/><Relationship Id="rId261" Type="http://schemas.openxmlformats.org/officeDocument/2006/relationships/slide" Target="slides/slide137.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58.xml"/><Relationship Id="rId317" Type="http://schemas.openxmlformats.org/officeDocument/2006/relationships/slide" Target="slides/slide193.xml"/><Relationship Id="rId338" Type="http://schemas.openxmlformats.org/officeDocument/2006/relationships/slide" Target="slides/slide214.xml"/><Relationship Id="rId359" Type="http://schemas.openxmlformats.org/officeDocument/2006/relationships/slide" Target="slides/slide235.xml"/><Relationship Id="rId8" Type="http://schemas.openxmlformats.org/officeDocument/2006/relationships/slideMaster" Target="slideMasters/slideMaster8.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42" Type="http://schemas.openxmlformats.org/officeDocument/2006/relationships/slide" Target="slides/slide18.xml"/><Relationship Id="rId163" Type="http://schemas.openxmlformats.org/officeDocument/2006/relationships/slide" Target="slides/slide39.xml"/><Relationship Id="rId184" Type="http://schemas.openxmlformats.org/officeDocument/2006/relationships/slide" Target="slides/slide60.xml"/><Relationship Id="rId219" Type="http://schemas.openxmlformats.org/officeDocument/2006/relationships/slide" Target="slides/slide95.xml"/><Relationship Id="rId370" Type="http://schemas.openxmlformats.org/officeDocument/2006/relationships/font" Target="fonts/font5.fntdata"/><Relationship Id="rId391" Type="http://schemas.openxmlformats.org/officeDocument/2006/relationships/font" Target="fonts/font26.fntdata"/><Relationship Id="rId230" Type="http://schemas.openxmlformats.org/officeDocument/2006/relationships/slide" Target="slides/slide106.xml"/><Relationship Id="rId251" Type="http://schemas.openxmlformats.org/officeDocument/2006/relationships/slide" Target="slides/slide127.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48.xml"/><Relationship Id="rId293" Type="http://schemas.openxmlformats.org/officeDocument/2006/relationships/slide" Target="slides/slide169.xml"/><Relationship Id="rId307" Type="http://schemas.openxmlformats.org/officeDocument/2006/relationships/slide" Target="slides/slide183.xml"/><Relationship Id="rId328" Type="http://schemas.openxmlformats.org/officeDocument/2006/relationships/slide" Target="slides/slide204.xml"/><Relationship Id="rId349" Type="http://schemas.openxmlformats.org/officeDocument/2006/relationships/slide" Target="slides/slide225.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32" Type="http://schemas.openxmlformats.org/officeDocument/2006/relationships/slide" Target="slides/slide8.xml"/><Relationship Id="rId153" Type="http://schemas.openxmlformats.org/officeDocument/2006/relationships/slide" Target="slides/slide29.xml"/><Relationship Id="rId174" Type="http://schemas.openxmlformats.org/officeDocument/2006/relationships/slide" Target="slides/slide50.xml"/><Relationship Id="rId195" Type="http://schemas.openxmlformats.org/officeDocument/2006/relationships/slide" Target="slides/slide71.xml"/><Relationship Id="rId209" Type="http://schemas.openxmlformats.org/officeDocument/2006/relationships/slide" Target="slides/slide85.xml"/><Relationship Id="rId360" Type="http://schemas.openxmlformats.org/officeDocument/2006/relationships/slide" Target="slides/slide236.xml"/><Relationship Id="rId381" Type="http://schemas.openxmlformats.org/officeDocument/2006/relationships/font" Target="fonts/font16.fntdata"/><Relationship Id="rId220" Type="http://schemas.openxmlformats.org/officeDocument/2006/relationships/slide" Target="slides/slide96.xml"/><Relationship Id="rId241" Type="http://schemas.openxmlformats.org/officeDocument/2006/relationships/slide" Target="slides/slide117.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38.xml"/><Relationship Id="rId283" Type="http://schemas.openxmlformats.org/officeDocument/2006/relationships/slide" Target="slides/slide159.xml"/><Relationship Id="rId318" Type="http://schemas.openxmlformats.org/officeDocument/2006/relationships/slide" Target="slides/slide194.xml"/><Relationship Id="rId339" Type="http://schemas.openxmlformats.org/officeDocument/2006/relationships/slide" Target="slides/slide215.xml"/><Relationship Id="rId78" Type="http://schemas.openxmlformats.org/officeDocument/2006/relationships/slideMaster" Target="slideMasters/slideMaster78.xml"/><Relationship Id="rId99" Type="http://schemas.openxmlformats.org/officeDocument/2006/relationships/slideMaster" Target="slideMasters/slideMaster99.xml"/><Relationship Id="rId101" Type="http://schemas.openxmlformats.org/officeDocument/2006/relationships/slideMaster" Target="slideMasters/slideMaster101.xml"/><Relationship Id="rId122" Type="http://schemas.openxmlformats.org/officeDocument/2006/relationships/slideMaster" Target="slideMasters/slideMaster122.xml"/><Relationship Id="rId143" Type="http://schemas.openxmlformats.org/officeDocument/2006/relationships/slide" Target="slides/slide19.xml"/><Relationship Id="rId164" Type="http://schemas.openxmlformats.org/officeDocument/2006/relationships/slide" Target="slides/slide40.xml"/><Relationship Id="rId185" Type="http://schemas.openxmlformats.org/officeDocument/2006/relationships/slide" Target="slides/slide61.xml"/><Relationship Id="rId350" Type="http://schemas.openxmlformats.org/officeDocument/2006/relationships/slide" Target="slides/slide226.xml"/><Relationship Id="rId371" Type="http://schemas.openxmlformats.org/officeDocument/2006/relationships/font" Target="fonts/font6.fntdata"/><Relationship Id="rId9" Type="http://schemas.openxmlformats.org/officeDocument/2006/relationships/slideMaster" Target="slideMasters/slideMaster9.xml"/><Relationship Id="rId210" Type="http://schemas.openxmlformats.org/officeDocument/2006/relationships/slide" Target="slides/slide86.xml"/><Relationship Id="rId392" Type="http://schemas.openxmlformats.org/officeDocument/2006/relationships/font" Target="fonts/font27.fntdata"/><Relationship Id="rId26" Type="http://schemas.openxmlformats.org/officeDocument/2006/relationships/slideMaster" Target="slideMasters/slideMaster26.xml"/><Relationship Id="rId231" Type="http://schemas.openxmlformats.org/officeDocument/2006/relationships/slide" Target="slides/slide107.xml"/><Relationship Id="rId252" Type="http://schemas.openxmlformats.org/officeDocument/2006/relationships/slide" Target="slides/slide128.xml"/><Relationship Id="rId273" Type="http://schemas.openxmlformats.org/officeDocument/2006/relationships/slide" Target="slides/slide149.xml"/><Relationship Id="rId294" Type="http://schemas.openxmlformats.org/officeDocument/2006/relationships/slide" Target="slides/slide170.xml"/><Relationship Id="rId308" Type="http://schemas.openxmlformats.org/officeDocument/2006/relationships/slide" Target="slides/slide184.xml"/><Relationship Id="rId329" Type="http://schemas.openxmlformats.org/officeDocument/2006/relationships/slide" Target="slides/slide205.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33" Type="http://schemas.openxmlformats.org/officeDocument/2006/relationships/slide" Target="slides/slide9.xml"/><Relationship Id="rId154" Type="http://schemas.openxmlformats.org/officeDocument/2006/relationships/slide" Target="slides/slide30.xml"/><Relationship Id="rId175" Type="http://schemas.openxmlformats.org/officeDocument/2006/relationships/slide" Target="slides/slide51.xml"/><Relationship Id="rId340" Type="http://schemas.openxmlformats.org/officeDocument/2006/relationships/slide" Target="slides/slide216.xml"/><Relationship Id="rId361" Type="http://schemas.openxmlformats.org/officeDocument/2006/relationships/slide" Target="slides/slide237.xml"/><Relationship Id="rId196" Type="http://schemas.openxmlformats.org/officeDocument/2006/relationships/slide" Target="slides/slide72.xml"/><Relationship Id="rId200" Type="http://schemas.openxmlformats.org/officeDocument/2006/relationships/slide" Target="slides/slide76.xml"/><Relationship Id="rId382" Type="http://schemas.openxmlformats.org/officeDocument/2006/relationships/font" Target="fonts/font17.fntdata"/><Relationship Id="rId16" Type="http://schemas.openxmlformats.org/officeDocument/2006/relationships/slideMaster" Target="slideMasters/slideMaster16.xml"/><Relationship Id="rId221" Type="http://schemas.openxmlformats.org/officeDocument/2006/relationships/slide" Target="slides/slide97.xml"/><Relationship Id="rId242" Type="http://schemas.openxmlformats.org/officeDocument/2006/relationships/slide" Target="slides/slide118.xml"/><Relationship Id="rId263" Type="http://schemas.openxmlformats.org/officeDocument/2006/relationships/slide" Target="slides/slide139.xml"/><Relationship Id="rId284" Type="http://schemas.openxmlformats.org/officeDocument/2006/relationships/slide" Target="slides/slide160.xml"/><Relationship Id="rId319" Type="http://schemas.openxmlformats.org/officeDocument/2006/relationships/slide" Target="slides/slide195.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Master" Target="slideMasters/slideMaster123.xml"/><Relationship Id="rId144" Type="http://schemas.openxmlformats.org/officeDocument/2006/relationships/slide" Target="slides/slide20.xml"/><Relationship Id="rId330" Type="http://schemas.openxmlformats.org/officeDocument/2006/relationships/slide" Target="slides/slide206.xml"/><Relationship Id="rId90" Type="http://schemas.openxmlformats.org/officeDocument/2006/relationships/slideMaster" Target="slideMasters/slideMaster90.xml"/><Relationship Id="rId165" Type="http://schemas.openxmlformats.org/officeDocument/2006/relationships/slide" Target="slides/slide41.xml"/><Relationship Id="rId186" Type="http://schemas.openxmlformats.org/officeDocument/2006/relationships/slide" Target="slides/slide62.xml"/><Relationship Id="rId351" Type="http://schemas.openxmlformats.org/officeDocument/2006/relationships/slide" Target="slides/slide227.xml"/><Relationship Id="rId372" Type="http://schemas.openxmlformats.org/officeDocument/2006/relationships/font" Target="fonts/font7.fntdata"/><Relationship Id="rId393" Type="http://schemas.openxmlformats.org/officeDocument/2006/relationships/font" Target="fonts/font28.fntdata"/><Relationship Id="rId211" Type="http://schemas.openxmlformats.org/officeDocument/2006/relationships/slide" Target="slides/slide87.xml"/><Relationship Id="rId232" Type="http://schemas.openxmlformats.org/officeDocument/2006/relationships/slide" Target="slides/slide108.xml"/><Relationship Id="rId253" Type="http://schemas.openxmlformats.org/officeDocument/2006/relationships/slide" Target="slides/slide129.xml"/><Relationship Id="rId274" Type="http://schemas.openxmlformats.org/officeDocument/2006/relationships/slide" Target="slides/slide150.xml"/><Relationship Id="rId295" Type="http://schemas.openxmlformats.org/officeDocument/2006/relationships/slide" Target="slides/slide171.xml"/><Relationship Id="rId309" Type="http://schemas.openxmlformats.org/officeDocument/2006/relationships/slide" Target="slides/slide185.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Master" Target="slideMasters/slideMaster113.xml"/><Relationship Id="rId134" Type="http://schemas.openxmlformats.org/officeDocument/2006/relationships/slide" Target="slides/slide10.xml"/><Relationship Id="rId320" Type="http://schemas.openxmlformats.org/officeDocument/2006/relationships/slide" Target="slides/slide196.xml"/><Relationship Id="rId80" Type="http://schemas.openxmlformats.org/officeDocument/2006/relationships/slideMaster" Target="slideMasters/slideMaster80.xml"/><Relationship Id="rId155" Type="http://schemas.openxmlformats.org/officeDocument/2006/relationships/slide" Target="slides/slide31.xml"/><Relationship Id="rId176" Type="http://schemas.openxmlformats.org/officeDocument/2006/relationships/slide" Target="slides/slide52.xml"/><Relationship Id="rId197" Type="http://schemas.openxmlformats.org/officeDocument/2006/relationships/slide" Target="slides/slide73.xml"/><Relationship Id="rId341" Type="http://schemas.openxmlformats.org/officeDocument/2006/relationships/slide" Target="slides/slide217.xml"/><Relationship Id="rId362" Type="http://schemas.openxmlformats.org/officeDocument/2006/relationships/slide" Target="slides/slide238.xml"/><Relationship Id="rId383" Type="http://schemas.openxmlformats.org/officeDocument/2006/relationships/font" Target="fonts/font18.fntdata"/><Relationship Id="rId201" Type="http://schemas.openxmlformats.org/officeDocument/2006/relationships/slide" Target="slides/slide77.xml"/><Relationship Id="rId222" Type="http://schemas.openxmlformats.org/officeDocument/2006/relationships/slide" Target="slides/slide98.xml"/><Relationship Id="rId243" Type="http://schemas.openxmlformats.org/officeDocument/2006/relationships/slide" Target="slides/slide119.xml"/><Relationship Id="rId264" Type="http://schemas.openxmlformats.org/officeDocument/2006/relationships/slide" Target="slides/slide140.xml"/><Relationship Id="rId285" Type="http://schemas.openxmlformats.org/officeDocument/2006/relationships/slide" Target="slides/slide16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Master" Target="slideMasters/slideMaster124.xml"/><Relationship Id="rId310" Type="http://schemas.openxmlformats.org/officeDocument/2006/relationships/slide" Target="slides/slide186.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21.xml"/><Relationship Id="rId166" Type="http://schemas.openxmlformats.org/officeDocument/2006/relationships/slide" Target="slides/slide42.xml"/><Relationship Id="rId187" Type="http://schemas.openxmlformats.org/officeDocument/2006/relationships/slide" Target="slides/slide63.xml"/><Relationship Id="rId331" Type="http://schemas.openxmlformats.org/officeDocument/2006/relationships/slide" Target="slides/slide207.xml"/><Relationship Id="rId352" Type="http://schemas.openxmlformats.org/officeDocument/2006/relationships/slide" Target="slides/slide228.xml"/><Relationship Id="rId373" Type="http://schemas.openxmlformats.org/officeDocument/2006/relationships/font" Target="fonts/font8.fntdata"/><Relationship Id="rId394" Type="http://schemas.openxmlformats.org/officeDocument/2006/relationships/font" Target="fonts/font29.fntdata"/><Relationship Id="rId1" Type="http://schemas.openxmlformats.org/officeDocument/2006/relationships/slideMaster" Target="slideMasters/slideMaster1.xml"/><Relationship Id="rId212" Type="http://schemas.openxmlformats.org/officeDocument/2006/relationships/slide" Target="slides/slide88.xml"/><Relationship Id="rId233" Type="http://schemas.openxmlformats.org/officeDocument/2006/relationships/slide" Target="slides/slide109.xml"/><Relationship Id="rId254" Type="http://schemas.openxmlformats.org/officeDocument/2006/relationships/slide" Target="slides/slide130.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75" Type="http://schemas.openxmlformats.org/officeDocument/2006/relationships/slide" Target="slides/slide151.xml"/><Relationship Id="rId296" Type="http://schemas.openxmlformats.org/officeDocument/2006/relationships/slide" Target="slides/slide172.xml"/><Relationship Id="rId300" Type="http://schemas.openxmlformats.org/officeDocument/2006/relationships/slide" Target="slides/slide176.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11.xml"/><Relationship Id="rId156" Type="http://schemas.openxmlformats.org/officeDocument/2006/relationships/slide" Target="slides/slide32.xml"/><Relationship Id="rId177" Type="http://schemas.openxmlformats.org/officeDocument/2006/relationships/slide" Target="slides/slide53.xml"/><Relationship Id="rId198" Type="http://schemas.openxmlformats.org/officeDocument/2006/relationships/slide" Target="slides/slide74.xml"/><Relationship Id="rId321" Type="http://schemas.openxmlformats.org/officeDocument/2006/relationships/slide" Target="slides/slide197.xml"/><Relationship Id="rId342" Type="http://schemas.openxmlformats.org/officeDocument/2006/relationships/slide" Target="slides/slide218.xml"/><Relationship Id="rId363" Type="http://schemas.openxmlformats.org/officeDocument/2006/relationships/slide" Target="slides/slide239.xml"/><Relationship Id="rId384" Type="http://schemas.openxmlformats.org/officeDocument/2006/relationships/font" Target="fonts/font19.fntdata"/><Relationship Id="rId202" Type="http://schemas.openxmlformats.org/officeDocument/2006/relationships/slide" Target="slides/slide78.xml"/><Relationship Id="rId223" Type="http://schemas.openxmlformats.org/officeDocument/2006/relationships/slide" Target="slides/slide99.xml"/><Relationship Id="rId244" Type="http://schemas.openxmlformats.org/officeDocument/2006/relationships/slide" Target="slides/slide12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41.xml"/><Relationship Id="rId286" Type="http://schemas.openxmlformats.org/officeDocument/2006/relationships/slide" Target="slides/slide162.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1.xml"/><Relationship Id="rId146" Type="http://schemas.openxmlformats.org/officeDocument/2006/relationships/slide" Target="slides/slide22.xml"/><Relationship Id="rId167" Type="http://schemas.openxmlformats.org/officeDocument/2006/relationships/slide" Target="slides/slide43.xml"/><Relationship Id="rId188" Type="http://schemas.openxmlformats.org/officeDocument/2006/relationships/slide" Target="slides/slide64.xml"/><Relationship Id="rId311" Type="http://schemas.openxmlformats.org/officeDocument/2006/relationships/slide" Target="slides/slide187.xml"/><Relationship Id="rId332" Type="http://schemas.openxmlformats.org/officeDocument/2006/relationships/slide" Target="slides/slide208.xml"/><Relationship Id="rId353" Type="http://schemas.openxmlformats.org/officeDocument/2006/relationships/slide" Target="slides/slide229.xml"/><Relationship Id="rId374" Type="http://schemas.openxmlformats.org/officeDocument/2006/relationships/font" Target="fonts/font9.fntdata"/><Relationship Id="rId395" Type="http://schemas.openxmlformats.org/officeDocument/2006/relationships/font" Target="fonts/font30.fntdata"/><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89.xml"/><Relationship Id="rId234" Type="http://schemas.openxmlformats.org/officeDocument/2006/relationships/slide" Target="slides/slide11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31.xml"/><Relationship Id="rId276" Type="http://schemas.openxmlformats.org/officeDocument/2006/relationships/slide" Target="slides/slide152.xml"/><Relationship Id="rId297" Type="http://schemas.openxmlformats.org/officeDocument/2006/relationships/slide" Target="slides/slide173.xml"/><Relationship Id="rId40" Type="http://schemas.openxmlformats.org/officeDocument/2006/relationships/slideMaster" Target="slideMasters/slideMaster40.xml"/><Relationship Id="rId115" Type="http://schemas.openxmlformats.org/officeDocument/2006/relationships/slideMaster" Target="slideMasters/slideMaster115.xml"/><Relationship Id="rId136" Type="http://schemas.openxmlformats.org/officeDocument/2006/relationships/slide" Target="slides/slide12.xml"/><Relationship Id="rId157" Type="http://schemas.openxmlformats.org/officeDocument/2006/relationships/slide" Target="slides/slide33.xml"/><Relationship Id="rId178" Type="http://schemas.openxmlformats.org/officeDocument/2006/relationships/slide" Target="slides/slide54.xml"/><Relationship Id="rId301" Type="http://schemas.openxmlformats.org/officeDocument/2006/relationships/slide" Target="slides/slide177.xml"/><Relationship Id="rId322" Type="http://schemas.openxmlformats.org/officeDocument/2006/relationships/slide" Target="slides/slide198.xml"/><Relationship Id="rId343" Type="http://schemas.openxmlformats.org/officeDocument/2006/relationships/slide" Target="slides/slide219.xml"/><Relationship Id="rId364" Type="http://schemas.openxmlformats.org/officeDocument/2006/relationships/slide" Target="slides/slide240.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75.xml"/><Relationship Id="rId203" Type="http://schemas.openxmlformats.org/officeDocument/2006/relationships/slide" Target="slides/slide79.xml"/><Relationship Id="rId385" Type="http://schemas.openxmlformats.org/officeDocument/2006/relationships/font" Target="fonts/font20.fntdata"/><Relationship Id="rId19" Type="http://schemas.openxmlformats.org/officeDocument/2006/relationships/slideMaster" Target="slideMasters/slideMaster19.xml"/><Relationship Id="rId224" Type="http://schemas.openxmlformats.org/officeDocument/2006/relationships/slide" Target="slides/slide100.xml"/><Relationship Id="rId245" Type="http://schemas.openxmlformats.org/officeDocument/2006/relationships/slide" Target="slides/slide121.xml"/><Relationship Id="rId266" Type="http://schemas.openxmlformats.org/officeDocument/2006/relationships/slide" Target="slides/slide142.xml"/><Relationship Id="rId287" Type="http://schemas.openxmlformats.org/officeDocument/2006/relationships/slide" Target="slides/slide163.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2.xml"/><Relationship Id="rId147" Type="http://schemas.openxmlformats.org/officeDocument/2006/relationships/slide" Target="slides/slide23.xml"/><Relationship Id="rId168" Type="http://schemas.openxmlformats.org/officeDocument/2006/relationships/slide" Target="slides/slide44.xml"/><Relationship Id="rId312" Type="http://schemas.openxmlformats.org/officeDocument/2006/relationships/slide" Target="slides/slide188.xml"/><Relationship Id="rId333" Type="http://schemas.openxmlformats.org/officeDocument/2006/relationships/slide" Target="slides/slide209.xml"/><Relationship Id="rId354" Type="http://schemas.openxmlformats.org/officeDocument/2006/relationships/slide" Target="slides/slide230.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65.xml"/><Relationship Id="rId375" Type="http://schemas.openxmlformats.org/officeDocument/2006/relationships/font" Target="fonts/font10.fntdata"/><Relationship Id="rId396" Type="http://schemas.openxmlformats.org/officeDocument/2006/relationships/font" Target="fonts/font31.fntdata"/><Relationship Id="rId3" Type="http://schemas.openxmlformats.org/officeDocument/2006/relationships/slideMaster" Target="slideMasters/slideMaster3.xml"/><Relationship Id="rId214" Type="http://schemas.openxmlformats.org/officeDocument/2006/relationships/slide" Target="slides/slide90.xml"/><Relationship Id="rId235" Type="http://schemas.openxmlformats.org/officeDocument/2006/relationships/slide" Target="slides/slide111.xml"/><Relationship Id="rId256" Type="http://schemas.openxmlformats.org/officeDocument/2006/relationships/slide" Target="slides/slide132.xml"/><Relationship Id="rId277" Type="http://schemas.openxmlformats.org/officeDocument/2006/relationships/slide" Target="slides/slide153.xml"/><Relationship Id="rId298" Type="http://schemas.openxmlformats.org/officeDocument/2006/relationships/slide" Target="slides/slide174.xml"/><Relationship Id="rId400" Type="http://schemas.openxmlformats.org/officeDocument/2006/relationships/font" Target="fonts/font35.fntdata"/><Relationship Id="rId116" Type="http://schemas.openxmlformats.org/officeDocument/2006/relationships/slideMaster" Target="slideMasters/slideMaster116.xml"/><Relationship Id="rId137" Type="http://schemas.openxmlformats.org/officeDocument/2006/relationships/slide" Target="slides/slide13.xml"/><Relationship Id="rId158" Type="http://schemas.openxmlformats.org/officeDocument/2006/relationships/slide" Target="slides/slide34.xml"/><Relationship Id="rId302" Type="http://schemas.openxmlformats.org/officeDocument/2006/relationships/slide" Target="slides/slide178.xml"/><Relationship Id="rId323" Type="http://schemas.openxmlformats.org/officeDocument/2006/relationships/slide" Target="slides/slide199.xml"/><Relationship Id="rId344" Type="http://schemas.openxmlformats.org/officeDocument/2006/relationships/slide" Target="slides/slide220.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55.xml"/><Relationship Id="rId365" Type="http://schemas.openxmlformats.org/officeDocument/2006/relationships/notesMaster" Target="notesMasters/notesMaster1.xml"/><Relationship Id="rId386" Type="http://schemas.openxmlformats.org/officeDocument/2006/relationships/font" Target="fonts/font21.fntdata"/><Relationship Id="rId190" Type="http://schemas.openxmlformats.org/officeDocument/2006/relationships/slide" Target="slides/slide66.xml"/><Relationship Id="rId204" Type="http://schemas.openxmlformats.org/officeDocument/2006/relationships/slide" Target="slides/slide80.xml"/><Relationship Id="rId225" Type="http://schemas.openxmlformats.org/officeDocument/2006/relationships/slide" Target="slides/slide101.xml"/><Relationship Id="rId246" Type="http://schemas.openxmlformats.org/officeDocument/2006/relationships/slide" Target="slides/slide122.xml"/><Relationship Id="rId267" Type="http://schemas.openxmlformats.org/officeDocument/2006/relationships/slide" Target="slides/slide143.xml"/><Relationship Id="rId288" Type="http://schemas.openxmlformats.org/officeDocument/2006/relationships/slide" Target="slides/slide164.xml"/><Relationship Id="rId106" Type="http://schemas.openxmlformats.org/officeDocument/2006/relationships/slideMaster" Target="slideMasters/slideMaster106.xml"/><Relationship Id="rId127" Type="http://schemas.openxmlformats.org/officeDocument/2006/relationships/slide" Target="slides/slide3.xml"/><Relationship Id="rId313" Type="http://schemas.openxmlformats.org/officeDocument/2006/relationships/slide" Target="slides/slide18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24.xml"/><Relationship Id="rId169" Type="http://schemas.openxmlformats.org/officeDocument/2006/relationships/slide" Target="slides/slide45.xml"/><Relationship Id="rId334" Type="http://schemas.openxmlformats.org/officeDocument/2006/relationships/slide" Target="slides/slide210.xml"/><Relationship Id="rId355" Type="http://schemas.openxmlformats.org/officeDocument/2006/relationships/slide" Target="slides/slide231.xml"/><Relationship Id="rId376" Type="http://schemas.openxmlformats.org/officeDocument/2006/relationships/font" Target="fonts/font11.fntdata"/><Relationship Id="rId397" Type="http://schemas.openxmlformats.org/officeDocument/2006/relationships/font" Target="fonts/font32.fntdata"/><Relationship Id="rId4" Type="http://schemas.openxmlformats.org/officeDocument/2006/relationships/slideMaster" Target="slideMasters/slideMaster4.xml"/><Relationship Id="rId180" Type="http://schemas.openxmlformats.org/officeDocument/2006/relationships/slide" Target="slides/slide56.xml"/><Relationship Id="rId215" Type="http://schemas.openxmlformats.org/officeDocument/2006/relationships/slide" Target="slides/slide91.xml"/><Relationship Id="rId236" Type="http://schemas.openxmlformats.org/officeDocument/2006/relationships/slide" Target="slides/slide112.xml"/><Relationship Id="rId257" Type="http://schemas.openxmlformats.org/officeDocument/2006/relationships/slide" Target="slides/slide133.xml"/><Relationship Id="rId278" Type="http://schemas.openxmlformats.org/officeDocument/2006/relationships/slide" Target="slides/slide154.xml"/><Relationship Id="rId401" Type="http://schemas.openxmlformats.org/officeDocument/2006/relationships/presProps" Target="presProps.xml"/><Relationship Id="rId303" Type="http://schemas.openxmlformats.org/officeDocument/2006/relationships/slide" Target="slides/slide179.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14.xml"/><Relationship Id="rId345" Type="http://schemas.openxmlformats.org/officeDocument/2006/relationships/slide" Target="slides/slide221.xml"/><Relationship Id="rId387" Type="http://schemas.openxmlformats.org/officeDocument/2006/relationships/font" Target="fonts/font22.fntdata"/><Relationship Id="rId191" Type="http://schemas.openxmlformats.org/officeDocument/2006/relationships/slide" Target="slides/slide67.xml"/><Relationship Id="rId205" Type="http://schemas.openxmlformats.org/officeDocument/2006/relationships/slide" Target="slides/slide81.xml"/><Relationship Id="rId247" Type="http://schemas.openxmlformats.org/officeDocument/2006/relationships/slide" Target="slides/slide123.xml"/><Relationship Id="rId107" Type="http://schemas.openxmlformats.org/officeDocument/2006/relationships/slideMaster" Target="slideMasters/slideMaster107.xml"/><Relationship Id="rId289" Type="http://schemas.openxmlformats.org/officeDocument/2006/relationships/slide" Target="slides/slide16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b="0" u="none"/>
            </a:lvl1pPr>
          </a:lstStyle>
          <a:p>
            <a:endParaRPr lang="en-US"/>
          </a:p>
        </p:txBody>
      </p:sp>
      <p:sp>
        <p:nvSpPr>
          <p:cNvPr id="29699"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u="none"/>
            </a:lvl1pPr>
          </a:lstStyle>
          <a:p>
            <a:endParaRPr lang="en-US"/>
          </a:p>
        </p:txBody>
      </p:sp>
      <p:sp>
        <p:nvSpPr>
          <p:cNvPr id="2970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29701"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702"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u="none"/>
            </a:lvl1pPr>
          </a:lstStyle>
          <a:p>
            <a:endParaRPr lang="en-US"/>
          </a:p>
        </p:txBody>
      </p:sp>
      <p:sp>
        <p:nvSpPr>
          <p:cNvPr id="29703"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u="none"/>
            </a:lvl1pPr>
          </a:lstStyle>
          <a:p>
            <a:fld id="{954006FD-1FE6-4518-8F2F-4120F9694BFC}" type="slidenum">
              <a:rPr lang="en-US"/>
              <a:pPr/>
              <a:t>‹#›</a:t>
            </a:fld>
            <a:endParaRPr lang="en-US"/>
          </a:p>
        </p:txBody>
      </p:sp>
    </p:spTree>
    <p:extLst>
      <p:ext uri="{BB962C8B-B14F-4D97-AF65-F5344CB8AC3E}">
        <p14:creationId xmlns:p14="http://schemas.microsoft.com/office/powerpoint/2010/main" val="427312537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2B43EE8-836F-4FFB-BBAB-4EEB2171AF86}" type="slidenum">
              <a:rPr lang="en-US"/>
              <a:pPr/>
              <a:t>1</a:t>
            </a:fld>
            <a:endParaRPr lang="en-US"/>
          </a:p>
        </p:txBody>
      </p:sp>
      <p:sp>
        <p:nvSpPr>
          <p:cNvPr id="1249282" name="Rectangle 2"/>
          <p:cNvSpPr>
            <a:spLocks noGrp="1" noRot="1" noChangeAspect="1" noChangeArrowheads="1" noTextEdit="1"/>
          </p:cNvSpPr>
          <p:nvPr>
            <p:ph type="sldImg"/>
          </p:nvPr>
        </p:nvSpPr>
        <p:spPr>
          <a:ln/>
        </p:spPr>
      </p:sp>
      <p:sp>
        <p:nvSpPr>
          <p:cNvPr id="1249283" name="Rectangle 3"/>
          <p:cNvSpPr>
            <a:spLocks noGrp="1" noChangeArrowheads="1"/>
          </p:cNvSpPr>
          <p:nvPr>
            <p:ph type="body" idx="1"/>
          </p:nvPr>
        </p:nvSpPr>
        <p:spPr/>
        <p:txBody>
          <a:bodyPr/>
          <a:lstStyle/>
          <a:p>
            <a:r>
              <a:rPr lang="en-US" dirty="0"/>
              <a:t>	</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1CA3938-ED53-4EA3-A5D5-A96145CCC24E}" type="slidenum">
              <a:rPr lang="en-US"/>
              <a:pPr/>
              <a:t>10</a:t>
            </a:fld>
            <a:endParaRPr lang="en-US"/>
          </a:p>
        </p:txBody>
      </p:sp>
      <p:sp>
        <p:nvSpPr>
          <p:cNvPr id="1349634" name="Rectangle 2"/>
          <p:cNvSpPr>
            <a:spLocks noGrp="1" noRot="1" noChangeAspect="1" noChangeArrowheads="1" noTextEdit="1"/>
          </p:cNvSpPr>
          <p:nvPr>
            <p:ph type="sldImg"/>
          </p:nvPr>
        </p:nvSpPr>
        <p:spPr>
          <a:ln/>
        </p:spPr>
      </p:sp>
      <p:sp>
        <p:nvSpPr>
          <p:cNvPr id="13496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In the course of the providence of restoration, this principle is called the  PRINCIPLE of restoration.</a:t>
            </a:r>
            <a:endParaRPr lang="en-US" dirty="0">
              <a:effectLst/>
            </a:endParaRPr>
          </a:p>
          <a:p>
            <a:endParaRPr lang="en-US"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037F5B-5BD7-49AC-B269-9FF5D0225718}" type="slidenum">
              <a:rPr lang="en-US">
                <a:solidFill>
                  <a:srgbClr val="000000"/>
                </a:solidFill>
              </a:rPr>
              <a:pPr/>
              <a:t>100</a:t>
            </a:fld>
            <a:endParaRPr lang="en-US">
              <a:solidFill>
                <a:srgbClr val="000000"/>
              </a:solidFill>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As a consequence, he was not permitted to enter the promised land. </a:t>
            </a:r>
            <a:endParaRPr lang="en-US" sz="1200">
              <a:effectLst/>
            </a:endParaRPr>
          </a:p>
          <a:p>
            <a:pPr rtl="0" eaLnBrk="0" fontAlgn="base" hangingPunct="0"/>
            <a:r>
              <a:rPr lang="en-US" sz="1200" kern="1200">
                <a:solidFill>
                  <a:schemeClr val="tx1"/>
                </a:solidFill>
                <a:effectLst/>
                <a:latin typeface="Times New Roman" pitchFamily="18" charset="0"/>
                <a:ea typeface="+mn-ea"/>
                <a:cs typeface="+mn-cs"/>
              </a:rPr>
              <a:t>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Moses on Pisgah by Harold Copping</a:t>
            </a:r>
            <a:endParaRPr lang="en-US">
              <a:effectLst/>
            </a:endParaRPr>
          </a:p>
        </p:txBody>
      </p:sp>
    </p:spTree>
    <p:extLst>
      <p:ext uri="{BB962C8B-B14F-4D97-AF65-F5344CB8AC3E}">
        <p14:creationId xmlns:p14="http://schemas.microsoft.com/office/powerpoint/2010/main" val="207405168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2F8DBD-395B-4E68-B110-FB9F35F5B581}" type="slidenum">
              <a:rPr lang="en-US">
                <a:solidFill>
                  <a:srgbClr val="000000"/>
                </a:solidFill>
              </a:rPr>
              <a:pPr/>
              <a:t>101</a:t>
            </a:fld>
            <a:endParaRPr lang="en-US">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God elevated   </a:t>
            </a:r>
            <a:r>
              <a:rPr lang="en-US" sz="1200" b="1" u="sng" kern="1200">
                <a:solidFill>
                  <a:schemeClr val="tx1"/>
                </a:solidFill>
                <a:effectLst/>
                <a:latin typeface="Times New Roman" pitchFamily="18" charset="0"/>
                <a:ea typeface="+mn-ea"/>
                <a:cs typeface="+mn-cs"/>
              </a:rPr>
              <a:t>JOSHUA</a:t>
            </a:r>
            <a:r>
              <a:rPr lang="en-US" sz="1200" b="1" kern="1200">
                <a:solidFill>
                  <a:schemeClr val="tx1"/>
                </a:solidFill>
                <a:effectLst/>
                <a:latin typeface="Times New Roman" pitchFamily="18" charset="0"/>
                <a:ea typeface="+mn-ea"/>
                <a:cs typeface="+mn-cs"/>
              </a:rPr>
              <a:t>   to Moses’ place.</a:t>
            </a:r>
            <a:r>
              <a:rPr lang="en-US" sz="1200" kern="1200">
                <a:solidFill>
                  <a:schemeClr val="tx1"/>
                </a:solidFill>
                <a:effectLst/>
                <a:latin typeface="Times New Roman" pitchFamily="18" charset="0"/>
                <a:ea typeface="+mn-ea"/>
                <a:cs typeface="+mn-cs"/>
              </a:rPr>
              <a:t> </a:t>
            </a:r>
            <a:endParaRPr lang="en-US" sz="1200">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Tissot, Joshua Gives The Signal For The Attack</a:t>
            </a:r>
            <a:endParaRPr lang="en-US">
              <a:effectLst/>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2F8DBD-395B-4E68-B110-FB9F35F5B581}" type="slidenum">
              <a:rPr lang="en-US">
                <a:solidFill>
                  <a:srgbClr val="000000"/>
                </a:solidFill>
              </a:rPr>
              <a:pPr/>
              <a:t>102</a:t>
            </a:fld>
            <a:endParaRPr lang="en-US">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Joshua sent two men to   </a:t>
            </a:r>
            <a:r>
              <a:rPr lang="en-US" sz="1200" b="1" u="sng" kern="1200" dirty="0">
                <a:solidFill>
                  <a:schemeClr val="tx1"/>
                </a:solidFill>
                <a:effectLst/>
                <a:latin typeface="Times New Roman" pitchFamily="18" charset="0"/>
                <a:ea typeface="+mn-ea"/>
                <a:cs typeface="+mn-cs"/>
              </a:rPr>
              <a:t>SPY  out the fortified city of </a:t>
            </a:r>
            <a:r>
              <a:rPr lang="en-US" sz="1200" b="1" u="sng" kern="1200" dirty="0" err="1">
                <a:solidFill>
                  <a:schemeClr val="tx1"/>
                </a:solidFill>
                <a:effectLst/>
                <a:latin typeface="Times New Roman" pitchFamily="18" charset="0"/>
                <a:ea typeface="+mn-ea"/>
                <a:cs typeface="+mn-cs"/>
              </a:rPr>
              <a:t>jericho</a:t>
            </a:r>
            <a:r>
              <a:rPr lang="en-US" sz="1200" b="1" kern="1200" dirty="0">
                <a:solidFill>
                  <a:schemeClr val="tx1"/>
                </a:solidFill>
                <a:effectLst/>
                <a:latin typeface="Times New Roman" pitchFamily="18" charset="0"/>
                <a:ea typeface="+mn-ea"/>
                <a:cs typeface="+mn-cs"/>
              </a:rPr>
              <a:t>. When they returned from Jericho, the two spies made a </a:t>
            </a:r>
            <a:r>
              <a:rPr lang="en-US" sz="1200" b="1" u="sng" kern="1200" dirty="0">
                <a:solidFill>
                  <a:schemeClr val="tx1"/>
                </a:solidFill>
                <a:effectLst/>
                <a:latin typeface="Times New Roman" pitchFamily="18" charset="0"/>
                <a:ea typeface="+mn-ea"/>
                <a:cs typeface="+mn-cs"/>
              </a:rPr>
              <a:t>FAITHFUL report</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JJ </a:t>
            </a:r>
            <a:r>
              <a:rPr lang="en-US" sz="1200" kern="1200" dirty="0" err="1">
                <a:solidFill>
                  <a:schemeClr val="tx1"/>
                </a:solidFill>
                <a:effectLst/>
                <a:latin typeface="Times New Roman" pitchFamily="18" charset="0"/>
                <a:ea typeface="+mn-ea"/>
                <a:cs typeface="+mn-cs"/>
              </a:rPr>
              <a:t>Tissot_The</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Flight</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of the Spies</a:t>
            </a:r>
            <a:endParaRPr lang="en-US" dirty="0">
              <a:effectLst/>
            </a:endParaRPr>
          </a:p>
        </p:txBody>
      </p:sp>
    </p:spTree>
    <p:extLst>
      <p:ext uri="{BB962C8B-B14F-4D97-AF65-F5344CB8AC3E}">
        <p14:creationId xmlns:p14="http://schemas.microsoft.com/office/powerpoint/2010/main" val="233939792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2F8DBD-395B-4E68-B110-FB9F35F5B581}" type="slidenum">
              <a:rPr lang="en-US">
                <a:solidFill>
                  <a:srgbClr val="000000"/>
                </a:solidFill>
              </a:rPr>
              <a:pPr/>
              <a:t>103</a:t>
            </a:fld>
            <a:endParaRPr lang="en-US">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younger generation of Israelites</a:t>
            </a:r>
            <a:r>
              <a:rPr lang="en-US" sz="1200" b="1" u="none" kern="120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raised in the wilderness all believed the spies’ words and this faith enabled them to  </a:t>
            </a:r>
            <a:r>
              <a:rPr lang="en-US" sz="1200" b="1" u="sng" kern="1200" dirty="0">
                <a:solidFill>
                  <a:schemeClr val="tx1"/>
                </a:solidFill>
                <a:effectLst/>
                <a:latin typeface="Times New Roman" pitchFamily="18" charset="0"/>
                <a:ea typeface="+mn-ea"/>
                <a:cs typeface="+mn-cs"/>
              </a:rPr>
              <a:t>start</a:t>
            </a:r>
            <a:r>
              <a:rPr lang="en-US" sz="1200" b="1" kern="1200" dirty="0">
                <a:solidFill>
                  <a:schemeClr val="tx1"/>
                </a:solidFill>
                <a:effectLst/>
                <a:latin typeface="Times New Roman" pitchFamily="18" charset="0"/>
                <a:ea typeface="+mn-ea"/>
                <a:cs typeface="+mn-cs"/>
              </a:rPr>
              <a:t>  the third course.</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latinLnBrk="0" hangingPunct="0"/>
            <a:r>
              <a:rPr lang="en-US" sz="1200" b="0" kern="1200" dirty="0">
                <a:solidFill>
                  <a:schemeClr val="tx1"/>
                </a:solidFill>
                <a:effectLst/>
                <a:latin typeface="Times New Roman" pitchFamily="18" charset="0"/>
                <a:ea typeface="+mn-ea"/>
                <a:cs typeface="+mn-cs"/>
              </a:rPr>
              <a:t>___________________</a:t>
            </a:r>
            <a:endParaRPr lang="en-US" dirty="0">
              <a:effectLst/>
            </a:endParaRPr>
          </a:p>
          <a:p>
            <a:pPr rtl="0" eaLnBrk="0" fontAlgn="base" latinLnBrk="0" hangingPunct="0"/>
            <a:r>
              <a:rPr lang="en-US" sz="1200" b="0" kern="1200" dirty="0">
                <a:solidFill>
                  <a:schemeClr val="tx1"/>
                </a:solidFill>
                <a:effectLst/>
                <a:latin typeface="Times New Roman" pitchFamily="18" charset="0"/>
                <a:ea typeface="+mn-ea"/>
                <a:cs typeface="+mn-cs"/>
              </a:rPr>
              <a:t>Joshua</a:t>
            </a:r>
            <a:r>
              <a:rPr lang="en-US" sz="1200" b="0" kern="1200" baseline="0" dirty="0">
                <a:solidFill>
                  <a:schemeClr val="tx1"/>
                </a:solidFill>
                <a:effectLst/>
                <a:latin typeface="Times New Roman" pitchFamily="18" charset="0"/>
                <a:ea typeface="+mn-ea"/>
                <a:cs typeface="+mn-cs"/>
              </a:rPr>
              <a:t> </a:t>
            </a:r>
            <a:r>
              <a:rPr lang="en-US" sz="1200" b="0" kern="1200" dirty="0">
                <a:solidFill>
                  <a:schemeClr val="tx1"/>
                </a:solidFill>
                <a:effectLst/>
                <a:latin typeface="Times New Roman" pitchFamily="18" charset="0"/>
                <a:ea typeface="+mn-ea"/>
                <a:cs typeface="+mn-cs"/>
              </a:rPr>
              <a:t>Crossing the Jordan, by C.F. Vos</a:t>
            </a:r>
            <a:endParaRPr lang="en-US" dirty="0">
              <a:effectLst/>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Tree>
    <p:extLst>
      <p:ext uri="{BB962C8B-B14F-4D97-AF65-F5344CB8AC3E}">
        <p14:creationId xmlns:p14="http://schemas.microsoft.com/office/powerpoint/2010/main" val="123256263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2F8DBD-395B-4E68-B110-FB9F35F5B581}" type="slidenum">
              <a:rPr lang="en-US">
                <a:solidFill>
                  <a:srgbClr val="000000"/>
                </a:solidFill>
              </a:rPr>
              <a:pPr/>
              <a:t>104</a:t>
            </a:fld>
            <a:endParaRPr lang="en-US">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p:txBody>
          <a:bodyPr/>
          <a:lstStyle/>
          <a:p>
            <a:pPr rtl="0" eaLnBrk="0" fontAlgn="base" latinLnBrk="0" hangingPunct="0"/>
            <a:r>
              <a:rPr lang="en-US" sz="1200" u="none" dirty="0">
                <a:solidFill>
                  <a:srgbClr val="FFFFFF"/>
                </a:solidFill>
                <a:latin typeface="Arial Narrow" pitchFamily="34" charset="0"/>
              </a:rPr>
              <a:t>After observing the feast of Passover, they set out for </a:t>
            </a:r>
            <a:r>
              <a:rPr lang="en-US" sz="1200" b="1" kern="1200" dirty="0">
                <a:solidFill>
                  <a:schemeClr val="tx1"/>
                </a:solidFill>
                <a:effectLst/>
                <a:latin typeface="Times New Roman" pitchFamily="18" charset="0"/>
                <a:ea typeface="+mn-ea"/>
                <a:cs typeface="+mn-cs"/>
              </a:rPr>
              <a:t>JERICHO. </a:t>
            </a:r>
            <a:r>
              <a:rPr lang="en-US" sz="1200" u="none" dirty="0">
                <a:solidFill>
                  <a:srgbClr val="FFFFFF"/>
                </a:solidFill>
                <a:latin typeface="Arial Narrow" pitchFamily="34" charset="0"/>
              </a:rPr>
              <a:t>After </a:t>
            </a:r>
            <a:r>
              <a:rPr lang="en-US" sz="1200" u="none" dirty="0">
                <a:solidFill>
                  <a:schemeClr val="bg1"/>
                </a:solidFill>
                <a:latin typeface="Arial Narrow" pitchFamily="34" charset="0"/>
              </a:rPr>
              <a:t>marching</a:t>
            </a:r>
            <a:r>
              <a:rPr lang="en-US" sz="1200" u="none" dirty="0">
                <a:solidFill>
                  <a:srgbClr val="FFFFFF"/>
                </a:solidFill>
                <a:latin typeface="Arial Narrow" pitchFamily="34" charset="0"/>
              </a:rPr>
              <a:t> around the fortified city for seven days, they raised a great shout, under Joshua’s command, and the city walls tumbled down</a:t>
            </a:r>
            <a:r>
              <a:rPr lang="en-US" sz="1200" b="0" u="none" dirty="0">
                <a:solidFill>
                  <a:srgbClr val="FFFFFF"/>
                </a:solidFill>
                <a:latin typeface="Arial Narrow" pitchFamily="34" charset="0"/>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Seven Trumpets of Jericho</a:t>
            </a:r>
            <a:r>
              <a:rPr lang="en-US" sz="1200" kern="1200" baseline="0" dirty="0">
                <a:solidFill>
                  <a:schemeClr val="tx1"/>
                </a:solidFill>
                <a:effectLst/>
                <a:latin typeface="Times New Roman" pitchFamily="18" charset="0"/>
                <a:ea typeface="+mn-ea"/>
                <a:cs typeface="+mn-cs"/>
              </a:rPr>
              <a:t> by</a:t>
            </a:r>
            <a:r>
              <a:rPr lang="en-US" sz="1200" kern="1200" dirty="0">
                <a:solidFill>
                  <a:schemeClr val="tx1"/>
                </a:solidFill>
                <a:effectLst/>
                <a:latin typeface="Times New Roman" pitchFamily="18" charset="0"/>
                <a:ea typeface="+mn-ea"/>
                <a:cs typeface="+mn-cs"/>
              </a:rPr>
              <a:t> James Jacques Joseph Tissot</a:t>
            </a:r>
            <a:endParaRPr lang="en-US" dirty="0">
              <a:effectLst/>
            </a:endParaRPr>
          </a:p>
        </p:txBody>
      </p:sp>
    </p:spTree>
    <p:extLst>
      <p:ext uri="{BB962C8B-B14F-4D97-AF65-F5344CB8AC3E}">
        <p14:creationId xmlns:p14="http://schemas.microsoft.com/office/powerpoint/2010/main" val="63451478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2F8DBD-395B-4E68-B110-FB9F35F5B581}" type="slidenum">
              <a:rPr lang="en-US">
                <a:solidFill>
                  <a:srgbClr val="000000"/>
                </a:solidFill>
              </a:rPr>
              <a:pPr/>
              <a:t>105</a:t>
            </a:fld>
            <a:endParaRPr lang="en-US">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p:txBody>
          <a:bodyPr/>
          <a:lstStyle/>
          <a:p>
            <a:pPr algn="l">
              <a:lnSpc>
                <a:spcPct val="80000"/>
              </a:lnSpc>
            </a:pPr>
            <a:r>
              <a:rPr lang="en-US" sz="1200" u="none" dirty="0">
                <a:solidFill>
                  <a:srgbClr val="FFFFFF"/>
                </a:solidFill>
                <a:latin typeface="Arial Narrow" pitchFamily="34" charset="0"/>
              </a:rPr>
              <a:t>By </a:t>
            </a:r>
            <a:r>
              <a:rPr lang="en-US" sz="1200" b="1" u="sng" dirty="0">
                <a:solidFill>
                  <a:srgbClr val="FFFFFF"/>
                </a:solidFill>
                <a:latin typeface="Arial Narrow" pitchFamily="34" charset="0"/>
              </a:rPr>
              <a:t>conquering Canaan</a:t>
            </a:r>
            <a:r>
              <a:rPr lang="en-US" sz="1200" u="none" dirty="0">
                <a:solidFill>
                  <a:srgbClr val="FFFFFF"/>
                </a:solidFill>
                <a:latin typeface="Arial Narrow" pitchFamily="34" charset="0"/>
              </a:rPr>
              <a:t>, they laid the </a:t>
            </a:r>
            <a:r>
              <a:rPr lang="en-US" sz="1200" b="1" u="none" dirty="0">
                <a:solidFill>
                  <a:srgbClr val="FFFF00"/>
                </a:solidFill>
                <a:latin typeface="Arial Narrow" pitchFamily="34" charset="0"/>
              </a:rPr>
              <a:t>FOUNDATION OF SUBSTANCE</a:t>
            </a:r>
            <a:r>
              <a:rPr lang="en-US" sz="1200" u="none" dirty="0">
                <a:solidFill>
                  <a:srgbClr val="FFFFFF"/>
                </a:solidFill>
                <a:latin typeface="Arial Narrow" pitchFamily="34" charset="0"/>
              </a:rPr>
              <a:t> in the third national course and established the</a:t>
            </a:r>
          </a:p>
          <a:p>
            <a:pPr algn="l">
              <a:lnSpc>
                <a:spcPct val="80000"/>
              </a:lnSpc>
            </a:pPr>
            <a:r>
              <a:rPr lang="en-US" sz="1200" u="none" dirty="0">
                <a:solidFill>
                  <a:srgbClr val="FFFFFF"/>
                </a:solidFill>
                <a:latin typeface="Arial Narrow" pitchFamily="34" charset="0"/>
              </a:rPr>
              <a:t>national foundation for the Messiah.</a:t>
            </a:r>
            <a:endParaRPr lang="en-US" sz="1200" b="0" dirty="0">
              <a:solidFill>
                <a:srgbClr val="FFFFFF"/>
              </a:solidFill>
              <a:latin typeface="Arial" charset="0"/>
            </a:endParaRPr>
          </a:p>
          <a:p>
            <a:pPr rtl="0" eaLnBrk="0" fontAlgn="base" hangingPunct="0"/>
            <a:r>
              <a:rPr lang="en-US" sz="1200" kern="1200" dirty="0">
                <a:solidFill>
                  <a:schemeClr val="tx1"/>
                </a:solidFill>
                <a:effectLst/>
                <a:latin typeface="Times New Roman" pitchFamily="18" charset="0"/>
                <a:ea typeface="+mn-ea"/>
                <a:cs typeface="+mn-cs"/>
              </a:rPr>
              <a:t>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Taking</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of</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Jericho by James </a:t>
            </a:r>
            <a:r>
              <a:rPr lang="en-US" sz="1200" kern="1200" dirty="0" err="1">
                <a:solidFill>
                  <a:schemeClr val="tx1"/>
                </a:solidFill>
                <a:effectLst/>
                <a:latin typeface="Times New Roman" pitchFamily="18" charset="0"/>
                <a:ea typeface="+mn-ea"/>
                <a:cs typeface="+mn-cs"/>
              </a:rPr>
              <a:t>Tissot</a:t>
            </a:r>
            <a:endParaRPr lang="en-US" dirty="0">
              <a:effectLst/>
            </a:endParaRPr>
          </a:p>
        </p:txBody>
      </p:sp>
    </p:spTree>
    <p:extLst>
      <p:ext uri="{BB962C8B-B14F-4D97-AF65-F5344CB8AC3E}">
        <p14:creationId xmlns:p14="http://schemas.microsoft.com/office/powerpoint/2010/main" val="293432729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2F8DBD-395B-4E68-B110-FB9F35F5B581}" type="slidenum">
              <a:rPr lang="en-US">
                <a:solidFill>
                  <a:srgbClr val="000000"/>
                </a:solidFill>
              </a:rPr>
              <a:pPr/>
              <a:t>106</a:t>
            </a:fld>
            <a:endParaRPr lang="en-US">
              <a:solidFill>
                <a:srgbClr val="000000"/>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u="none" dirty="0">
                <a:solidFill>
                  <a:srgbClr val="FFFFFF"/>
                </a:solidFill>
                <a:latin typeface="Arial Narrow" pitchFamily="34" charset="0"/>
              </a:rPr>
              <a:t>However, fallen people had already </a:t>
            </a:r>
            <a:r>
              <a:rPr lang="en-US" sz="1200" b="1" u="sng" dirty="0">
                <a:solidFill>
                  <a:srgbClr val="FFFFFF"/>
                </a:solidFill>
                <a:latin typeface="Arial Narrow" pitchFamily="34" charset="0"/>
              </a:rPr>
              <a:t>founded powerful nations</a:t>
            </a:r>
            <a:r>
              <a:rPr lang="en-US" sz="1200" dirty="0">
                <a:solidFill>
                  <a:srgbClr val="FFFFFF"/>
                </a:solidFill>
                <a:latin typeface="Arial Narrow" pitchFamily="34" charset="0"/>
              </a:rPr>
              <a:t> </a:t>
            </a:r>
            <a:r>
              <a:rPr lang="en-US" sz="1200" u="none" dirty="0">
                <a:solidFill>
                  <a:srgbClr val="FFFFFF"/>
                </a:solidFill>
                <a:latin typeface="Arial Narrow" pitchFamily="34" charset="0"/>
              </a:rPr>
              <a:t>led by satanic Rulers. Therefore, it would be necessary to build a Heavenly sovereign kingdom </a:t>
            </a:r>
            <a:r>
              <a:rPr lang="en-US" sz="1200" b="1" u="sng" dirty="0">
                <a:solidFill>
                  <a:srgbClr val="FFFFFF"/>
                </a:solidFill>
                <a:latin typeface="Arial Narrow" pitchFamily="34" charset="0"/>
              </a:rPr>
              <a:t>before the Messiah could come</a:t>
            </a:r>
            <a:r>
              <a:rPr lang="en-US" sz="1200" u="none" dirty="0">
                <a:solidFill>
                  <a:srgbClr val="FFFFFF"/>
                </a:solidFill>
                <a:latin typeface="Arial Narrow" pitchFamily="34" charset="0"/>
              </a:rPr>
              <a:t>.</a:t>
            </a:r>
            <a:endParaRPr lang="en-US" sz="1050" b="0" u="none" dirty="0">
              <a:solidFill>
                <a:srgbClr val="FFFFFF"/>
              </a:solidFill>
              <a:latin typeface="Arial" charset="0"/>
            </a:endParaRPr>
          </a:p>
          <a:p>
            <a:pPr rtl="0" eaLnBrk="0" fontAlgn="base" latinLnBrk="0" hangingPunct="0"/>
            <a:endParaRPr lang="en-US" dirty="0">
              <a:effectLst/>
            </a:endParaRPr>
          </a:p>
        </p:txBody>
      </p:sp>
    </p:spTree>
    <p:extLst>
      <p:ext uri="{BB962C8B-B14F-4D97-AF65-F5344CB8AC3E}">
        <p14:creationId xmlns:p14="http://schemas.microsoft.com/office/powerpoint/2010/main" val="1925098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D68F36-2991-4409-9AD9-6E32150B3F46}" type="slidenum">
              <a:rPr lang="en-US">
                <a:solidFill>
                  <a:srgbClr val="000000"/>
                </a:solidFill>
              </a:rPr>
              <a:pPr/>
              <a:t>107</a:t>
            </a:fld>
            <a:endParaRPr lang="en-US">
              <a:solidFill>
                <a:srgbClr val="000000"/>
              </a:solidFill>
            </a:endParaRPr>
          </a:p>
        </p:txBody>
      </p:sp>
      <p:sp>
        <p:nvSpPr>
          <p:cNvPr id="9218" name="Rectangle 2"/>
          <p:cNvSpPr>
            <a:spLocks noGrp="1" noRot="1" noChangeAspect="1" noChangeArrowheads="1" noTextEdit="1"/>
          </p:cNvSpPr>
          <p:nvPr>
            <p:ph type="sldImg"/>
          </p:nvPr>
        </p:nvSpPr>
        <p:spPr>
          <a:ln/>
        </p:spPr>
      </p:sp>
      <p:sp>
        <p:nvSpPr>
          <p:cNvPr id="9219" name="Rectangle 3"/>
          <p:cNvSpPr>
            <a:spLocks noGrp="1" noChangeArrowheads="1"/>
          </p:cNvSpPr>
          <p:nvPr>
            <p:ph type="body" idx="1"/>
          </p:nvPr>
        </p:nvSpPr>
        <p:spPr/>
        <p:txBody>
          <a:bodyPr/>
          <a:lstStyle/>
          <a:p>
            <a:pPr rtl="0" eaLnBrk="1" fontAlgn="base" hangingPunct="1"/>
            <a:r>
              <a:rPr lang="en-US" sz="1200" b="0" kern="1200">
                <a:solidFill>
                  <a:schemeClr val="tx1"/>
                </a:solidFill>
                <a:effectLst/>
                <a:latin typeface="Times New Roman" pitchFamily="18" charset="0"/>
                <a:ea typeface="+mn-ea"/>
                <a:cs typeface="+mn-cs"/>
              </a:rPr>
              <a:t>The Providence </a:t>
            </a:r>
            <a:r>
              <a:rPr lang="en-US" sz="1200" b="0" kern="1200" baseline="0">
                <a:solidFill>
                  <a:schemeClr val="tx1"/>
                </a:solidFill>
                <a:effectLst/>
                <a:latin typeface="Times New Roman" pitchFamily="18" charset="0"/>
                <a:ea typeface="+mn-ea"/>
                <a:cs typeface="+mn-cs"/>
              </a:rPr>
              <a:t> </a:t>
            </a:r>
            <a:r>
              <a:rPr lang="en-US" sz="1200" b="0" kern="1200">
                <a:solidFill>
                  <a:schemeClr val="tx1"/>
                </a:solidFill>
                <a:effectLst/>
                <a:latin typeface="Times New Roman" pitchFamily="18" charset="0"/>
                <a:ea typeface="+mn-ea"/>
                <a:cs typeface="+mn-cs"/>
              </a:rPr>
              <a:t>of Restoration</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under the Leadership</a:t>
            </a:r>
            <a:r>
              <a:rPr lang="en-US" sz="1200" b="0" kern="1200" baseline="0">
                <a:solidFill>
                  <a:schemeClr val="tx1"/>
                </a:solidFill>
                <a:effectLst/>
                <a:latin typeface="Times New Roman" pitchFamily="18" charset="0"/>
                <a:ea typeface="+mn-ea"/>
                <a:cs typeface="+mn-cs"/>
              </a:rPr>
              <a:t> </a:t>
            </a:r>
            <a:r>
              <a:rPr lang="en-US" sz="1200" b="0" kern="1200">
                <a:solidFill>
                  <a:schemeClr val="tx1"/>
                </a:solidFill>
                <a:effectLst/>
                <a:latin typeface="Times New Roman" pitchFamily="18" charset="0"/>
                <a:ea typeface="+mn-ea"/>
                <a:cs typeface="+mn-cs"/>
              </a:rPr>
              <a:t>of Jesus</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Sermon On the Mount by Carl Heinrich Bloch d. 1890</a:t>
            </a:r>
            <a:endParaRPr lang="en-US">
              <a:effectLst/>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DD68F36-2991-4409-9AD9-6E32150B3F46}" type="slidenum">
              <a:rPr lang="en-US">
                <a:solidFill>
                  <a:srgbClr val="000000"/>
                </a:solidFill>
              </a:rPr>
              <a:pPr/>
              <a:t>108</a:t>
            </a:fld>
            <a:endParaRPr lang="en-US">
              <a:solidFill>
                <a:srgbClr val="000000"/>
              </a:solidFill>
            </a:endParaRPr>
          </a:p>
        </p:txBody>
      </p:sp>
      <p:sp>
        <p:nvSpPr>
          <p:cNvPr id="9218" name="Rectangle 2"/>
          <p:cNvSpPr>
            <a:spLocks noGrp="1" noRot="1" noChangeAspect="1" noChangeArrowheads="1" noTextEdit="1"/>
          </p:cNvSpPr>
          <p:nvPr>
            <p:ph type="sldImg"/>
          </p:nvPr>
        </p:nvSpPr>
        <p:spPr>
          <a:ln/>
        </p:spPr>
      </p:sp>
      <p:sp>
        <p:nvSpPr>
          <p:cNvPr id="9219" name="Rectangle 3"/>
          <p:cNvSpPr>
            <a:spLocks noGrp="1" noChangeArrowheads="1"/>
          </p:cNvSpPr>
          <p:nvPr>
            <p:ph type="body" idx="1"/>
          </p:nvPr>
        </p:nvSpPr>
        <p:spPr/>
        <p:txBody>
          <a:bodyPr/>
          <a:lstStyle/>
          <a:p>
            <a:endParaRPr lang="en-US"/>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u="sng" kern="1200">
                <a:solidFill>
                  <a:schemeClr val="tx1"/>
                </a:solidFill>
                <a:effectLst/>
                <a:latin typeface="Times New Roman" pitchFamily="18" charset="0"/>
                <a:ea typeface="+mn-ea"/>
                <a:cs typeface="+mn-cs"/>
              </a:rPr>
              <a:t>JACOB</a:t>
            </a:r>
            <a:r>
              <a:rPr lang="en-US" sz="1200" b="1" kern="1200">
                <a:solidFill>
                  <a:schemeClr val="tx1"/>
                </a:solidFill>
                <a:effectLst/>
                <a:latin typeface="Times New Roman" pitchFamily="18" charset="0"/>
                <a:ea typeface="+mn-ea"/>
                <a:cs typeface="+mn-cs"/>
              </a:rPr>
              <a:t>   walked the   </a:t>
            </a:r>
            <a:r>
              <a:rPr lang="en-US" sz="1200" b="1" u="sng" kern="1200">
                <a:solidFill>
                  <a:schemeClr val="tx1"/>
                </a:solidFill>
                <a:effectLst/>
                <a:latin typeface="Times New Roman" pitchFamily="18" charset="0"/>
                <a:ea typeface="+mn-ea"/>
                <a:cs typeface="+mn-cs"/>
              </a:rPr>
              <a:t>SYMBOLIC</a:t>
            </a:r>
            <a:r>
              <a:rPr lang="en-US" sz="1200" b="1" kern="1200">
                <a:solidFill>
                  <a:schemeClr val="tx1"/>
                </a:solidFill>
                <a:effectLst/>
                <a:latin typeface="Times New Roman" pitchFamily="18" charset="0"/>
                <a:ea typeface="+mn-ea"/>
                <a:cs typeface="+mn-cs"/>
              </a:rPr>
              <a:t>   course to bring Satan to submission, while   </a:t>
            </a:r>
            <a:r>
              <a:rPr lang="en-US" sz="1200" b="1" u="sng" kern="1200">
                <a:solidFill>
                  <a:schemeClr val="tx1"/>
                </a:solidFill>
                <a:effectLst/>
                <a:latin typeface="Times New Roman" pitchFamily="18" charset="0"/>
                <a:ea typeface="+mn-ea"/>
                <a:cs typeface="+mn-cs"/>
              </a:rPr>
              <a:t>MOSES</a:t>
            </a:r>
            <a:r>
              <a:rPr lang="en-US" sz="1200" b="1" kern="1200">
                <a:solidFill>
                  <a:schemeClr val="tx1"/>
                </a:solidFill>
                <a:effectLst/>
                <a:latin typeface="Times New Roman" pitchFamily="18" charset="0"/>
                <a:ea typeface="+mn-ea"/>
                <a:cs typeface="+mn-cs"/>
              </a:rPr>
              <a:t>   walked the   </a:t>
            </a:r>
            <a:r>
              <a:rPr lang="en-US" sz="1200" b="1" u="sng" kern="1200">
                <a:solidFill>
                  <a:schemeClr val="tx1"/>
                </a:solidFill>
                <a:effectLst/>
                <a:latin typeface="Times New Roman" pitchFamily="18" charset="0"/>
                <a:ea typeface="+mn-ea"/>
                <a:cs typeface="+mn-cs"/>
              </a:rPr>
              <a:t>IMAGE</a:t>
            </a:r>
            <a:r>
              <a:rPr lang="en-US" sz="1200" b="1" kern="1200">
                <a:solidFill>
                  <a:schemeClr val="tx1"/>
                </a:solidFill>
                <a:effectLst/>
                <a:latin typeface="Times New Roman" pitchFamily="18" charset="0"/>
                <a:ea typeface="+mn-ea"/>
                <a:cs typeface="+mn-cs"/>
              </a:rPr>
              <a:t>   course. Their courses pioneered the way for   </a:t>
            </a:r>
            <a:r>
              <a:rPr lang="en-US" sz="1200" b="1" u="sng" kern="1200">
                <a:solidFill>
                  <a:schemeClr val="tx1"/>
                </a:solidFill>
                <a:effectLst/>
                <a:latin typeface="Times New Roman" pitchFamily="18" charset="0"/>
                <a:ea typeface="+mn-ea"/>
                <a:cs typeface="+mn-cs"/>
              </a:rPr>
              <a:t>JESUS</a:t>
            </a:r>
            <a:r>
              <a:rPr lang="en-US" sz="1200" b="1" kern="1200">
                <a:solidFill>
                  <a:schemeClr val="tx1"/>
                </a:solidFill>
                <a:effectLst/>
                <a:latin typeface="Times New Roman" pitchFamily="18" charset="0"/>
                <a:ea typeface="+mn-ea"/>
                <a:cs typeface="+mn-cs"/>
              </a:rPr>
              <a:t>   to walk the   </a:t>
            </a:r>
            <a:r>
              <a:rPr lang="en-US" sz="1200" b="1" u="sng" kern="1200">
                <a:solidFill>
                  <a:schemeClr val="tx1"/>
                </a:solidFill>
                <a:effectLst/>
                <a:latin typeface="Times New Roman" pitchFamily="18" charset="0"/>
                <a:ea typeface="+mn-ea"/>
                <a:cs typeface="+mn-cs"/>
              </a:rPr>
              <a:t>ACTUAL</a:t>
            </a:r>
            <a:r>
              <a:rPr lang="en-US" sz="1200" b="1" kern="1200">
                <a:solidFill>
                  <a:schemeClr val="tx1"/>
                </a:solidFill>
                <a:effectLst/>
                <a:latin typeface="Times New Roman" pitchFamily="18" charset="0"/>
                <a:ea typeface="+mn-ea"/>
                <a:cs typeface="+mn-cs"/>
              </a:rPr>
              <a:t>   course.</a:t>
            </a:r>
            <a:r>
              <a:rPr lang="en-US" sz="1200" u="sng" kern="1200">
                <a:solidFill>
                  <a:schemeClr val="tx1"/>
                </a:solidFill>
                <a:effectLst/>
                <a:latin typeface="Times New Roman" pitchFamily="18" charset="0"/>
                <a:ea typeface="+mn-ea"/>
                <a:cs typeface="+mn-cs"/>
              </a:rPr>
              <a:t> </a:t>
            </a:r>
            <a:endParaRPr lang="en-US" sz="1200">
              <a:effectLst/>
            </a:endParaRPr>
          </a:p>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D72A34-024F-4657-B83E-E4DAA1EAAA82}" type="slidenum">
              <a:rPr lang="en-US">
                <a:solidFill>
                  <a:srgbClr val="000000"/>
                </a:solidFill>
              </a:rPr>
              <a:pPr/>
              <a:t>109</a:t>
            </a:fld>
            <a:endParaRPr lang="en-US">
              <a:solidFill>
                <a:srgbClr val="000000"/>
              </a:solidFill>
            </a:endParaRPr>
          </a:p>
        </p:txBody>
      </p:sp>
      <p:sp>
        <p:nvSpPr>
          <p:cNvPr id="11266" name="Rectangle 2"/>
          <p:cNvSpPr>
            <a:spLocks noGrp="1" noRot="1" noChangeAspect="1" noChangeArrowheads="1" noTextEdit="1"/>
          </p:cNvSpPr>
          <p:nvPr>
            <p:ph type="sldImg"/>
          </p:nvPr>
        </p:nvSpPr>
        <p:spPr>
          <a:ln/>
        </p:spPr>
      </p:sp>
      <p:sp>
        <p:nvSpPr>
          <p:cNvPr id="1126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In walking the   </a:t>
            </a:r>
            <a:r>
              <a:rPr lang="en-US" sz="1200" b="1" u="sng" kern="1200">
                <a:solidFill>
                  <a:schemeClr val="tx1"/>
                </a:solidFill>
                <a:effectLst/>
                <a:latin typeface="Times New Roman" pitchFamily="18" charset="0"/>
                <a:ea typeface="+mn-ea"/>
                <a:cs typeface="+mn-cs"/>
              </a:rPr>
              <a:t>WORLDWIDE</a:t>
            </a:r>
            <a:r>
              <a:rPr lang="en-US" sz="1200" b="1" kern="1200">
                <a:solidFill>
                  <a:schemeClr val="tx1"/>
                </a:solidFill>
                <a:effectLst/>
                <a:latin typeface="Times New Roman" pitchFamily="18" charset="0"/>
                <a:ea typeface="+mn-ea"/>
                <a:cs typeface="+mn-cs"/>
              </a:rPr>
              <a:t>   course to subjugate Satan and restore Canaan, Jesus followed the model demonstrated in the   </a:t>
            </a:r>
            <a:r>
              <a:rPr lang="en-US" sz="1200" b="1" u="sng" kern="1200">
                <a:solidFill>
                  <a:schemeClr val="tx1"/>
                </a:solidFill>
                <a:effectLst/>
                <a:latin typeface="Times New Roman" pitchFamily="18" charset="0"/>
                <a:ea typeface="+mn-ea"/>
                <a:cs typeface="+mn-cs"/>
              </a:rPr>
              <a:t>NATIONAL</a:t>
            </a:r>
            <a:r>
              <a:rPr lang="en-US" sz="1200" b="1" kern="1200">
                <a:solidFill>
                  <a:schemeClr val="tx1"/>
                </a:solidFill>
                <a:effectLst/>
                <a:latin typeface="Times New Roman" pitchFamily="18" charset="0"/>
                <a:ea typeface="+mn-ea"/>
                <a:cs typeface="+mn-cs"/>
              </a:rPr>
              <a:t>   course to restore Canaan when Moses was working to subjugate Satan. </a:t>
            </a:r>
            <a:endParaRPr lang="en-US" sz="1200">
              <a:effectLst/>
            </a:endParaRPr>
          </a:p>
          <a:p>
            <a:endParaRPr lang="en-US"/>
          </a:p>
        </p:txBody>
      </p:sp>
    </p:spTree>
    <p:extLst>
      <p:ext uri="{BB962C8B-B14F-4D97-AF65-F5344CB8AC3E}">
        <p14:creationId xmlns:p14="http://schemas.microsoft.com/office/powerpoint/2010/main" val="143000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2242FF-7AE1-4462-8665-28F953AF2BA5}" type="slidenum">
              <a:rPr lang="en-US">
                <a:solidFill>
                  <a:prstClr val="black"/>
                </a:solidFill>
              </a:rPr>
              <a:pPr/>
              <a:t>11</a:t>
            </a:fld>
            <a:endParaRPr lang="en-US">
              <a:solidFill>
                <a:prstClr val="black"/>
              </a:solidFill>
            </a:endParaRPr>
          </a:p>
        </p:txBody>
      </p:sp>
      <p:sp>
        <p:nvSpPr>
          <p:cNvPr id="1351682" name="Rectangle 2"/>
          <p:cNvSpPr>
            <a:spLocks noGrp="1" noRot="1" noChangeAspect="1" noChangeArrowheads="1" noTextEdit="1"/>
          </p:cNvSpPr>
          <p:nvPr>
            <p:ph type="sldImg"/>
          </p:nvPr>
        </p:nvSpPr>
        <p:spPr>
          <a:ln/>
        </p:spPr>
      </p:sp>
      <p:sp>
        <p:nvSpPr>
          <p:cNvPr id="135168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If the first  </a:t>
            </a:r>
            <a:r>
              <a:rPr lang="en-US" sz="1200" b="1" u="sng" kern="1200" dirty="0">
                <a:solidFill>
                  <a:schemeClr val="tx1"/>
                </a:solidFill>
                <a:effectLst/>
                <a:latin typeface="Times New Roman" pitchFamily="18" charset="0"/>
                <a:ea typeface="+mn-ea"/>
                <a:cs typeface="+mn-cs"/>
              </a:rPr>
              <a:t>HUMAN</a:t>
            </a:r>
            <a:r>
              <a:rPr lang="en-US" sz="1200" b="1" kern="1200" dirty="0">
                <a:solidFill>
                  <a:schemeClr val="tx1"/>
                </a:solidFill>
                <a:effectLst/>
                <a:latin typeface="Times New Roman" pitchFamily="18" charset="0"/>
                <a:ea typeface="+mn-ea"/>
                <a:cs typeface="+mn-cs"/>
              </a:rPr>
              <a:t>  ancestors had reached perfection, they would have lived relating only with  </a:t>
            </a:r>
            <a:r>
              <a:rPr lang="en-US" sz="1200" b="1" u="sng" kern="1200" dirty="0">
                <a:solidFill>
                  <a:schemeClr val="tx1"/>
                </a:solidFill>
                <a:effectLst/>
                <a:latin typeface="Times New Roman" pitchFamily="18" charset="0"/>
                <a:ea typeface="+mn-ea"/>
                <a:cs typeface="+mn-cs"/>
              </a:rPr>
              <a:t>GOD</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______________</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Michelangelo's ‘God creates Adam’ - Sistine Chapel 1511;</a:t>
            </a:r>
            <a:endParaRPr lang="en-US" dirty="0">
              <a:effectLst/>
            </a:endParaRPr>
          </a:p>
          <a:p>
            <a:endParaRPr lang="en-US"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96EC4F-FEBD-4164-9E76-131BC3274C03}" type="slidenum">
              <a:rPr lang="en-US">
                <a:solidFill>
                  <a:srgbClr val="000000"/>
                </a:solidFill>
              </a:rPr>
              <a:pPr/>
              <a:t>110</a:t>
            </a:fld>
            <a:endParaRPr lang="en-US">
              <a:solidFill>
                <a:srgbClr val="000000"/>
              </a:solidFill>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p:txBody>
          <a:bodyPr/>
          <a:lstStyle/>
          <a:p>
            <a:pPr rtl="0" eaLnBrk="0" fontAlgn="base" latinLnBrk="0" hangingPunct="0"/>
            <a:r>
              <a:rPr lang="en-US" sz="1200" b="1" u="sng" kern="1200" dirty="0">
                <a:solidFill>
                  <a:schemeClr val="tx1"/>
                </a:solidFill>
                <a:effectLst/>
                <a:latin typeface="Times New Roman" pitchFamily="18" charset="0"/>
                <a:ea typeface="+mn-ea"/>
                <a:cs typeface="+mn-cs"/>
              </a:rPr>
              <a:t>JESUS</a:t>
            </a:r>
            <a:r>
              <a:rPr lang="en-US" sz="1200" b="1" kern="1200" dirty="0">
                <a:solidFill>
                  <a:schemeClr val="tx1"/>
                </a:solidFill>
                <a:effectLst/>
                <a:latin typeface="Times New Roman" pitchFamily="18" charset="0"/>
                <a:ea typeface="+mn-ea"/>
                <a:cs typeface="+mn-cs"/>
              </a:rPr>
              <a:t>   himself now  </a:t>
            </a:r>
            <a:r>
              <a:rPr lang="en-US" sz="1200" b="1" u="sng" kern="1200" dirty="0">
                <a:solidFill>
                  <a:schemeClr val="tx1"/>
                </a:solidFill>
                <a:effectLst/>
                <a:latin typeface="Times New Roman" pitchFamily="18" charset="0"/>
                <a:ea typeface="+mn-ea"/>
                <a:cs typeface="+mn-cs"/>
              </a:rPr>
              <a:t>TOOK on John’s mission</a:t>
            </a:r>
            <a:r>
              <a:rPr lang="en-US" sz="1200" b="1" kern="1200" dirty="0">
                <a:solidFill>
                  <a:schemeClr val="tx1"/>
                </a:solidFill>
                <a:effectLst/>
                <a:latin typeface="Times New Roman" pitchFamily="18" charset="0"/>
                <a:ea typeface="+mn-ea"/>
                <a:cs typeface="+mn-cs"/>
              </a:rPr>
              <a:t>.  When Jesus went through the   </a:t>
            </a:r>
            <a:r>
              <a:rPr lang="en-US" sz="1200" b="1" u="sng" kern="1200" dirty="0">
                <a:solidFill>
                  <a:schemeClr val="tx1"/>
                </a:solidFill>
                <a:effectLst/>
                <a:latin typeface="Times New Roman" pitchFamily="18" charset="0"/>
                <a:ea typeface="+mn-ea"/>
                <a:cs typeface="+mn-cs"/>
              </a:rPr>
              <a:t>40-DAY fast</a:t>
            </a:r>
            <a:r>
              <a:rPr lang="en-US" sz="1200" b="1" kern="1200" dirty="0">
                <a:solidFill>
                  <a:schemeClr val="tx1"/>
                </a:solidFill>
                <a:effectLst/>
                <a:latin typeface="Times New Roman" pitchFamily="18" charset="0"/>
                <a:ea typeface="+mn-ea"/>
                <a:cs typeface="+mn-cs"/>
              </a:rPr>
              <a:t>   and three temptations in the wilderness, it was to separate Satan for the very purpose of restoring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and start the second worldwide course to restore Canaan.</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Jesus on the high mountain, tempted in the wilderness - by William Hole</a:t>
            </a:r>
            <a:endParaRPr lang="en-US" dirty="0">
              <a:effectLst/>
            </a:endParaRPr>
          </a:p>
        </p:txBody>
      </p:sp>
    </p:spTree>
    <p:extLst>
      <p:ext uri="{BB962C8B-B14F-4D97-AF65-F5344CB8AC3E}">
        <p14:creationId xmlns:p14="http://schemas.microsoft.com/office/powerpoint/2010/main" val="179174771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96EC4F-FEBD-4164-9E76-131BC3274C03}" type="slidenum">
              <a:rPr lang="en-US">
                <a:solidFill>
                  <a:srgbClr val="000000"/>
                </a:solidFill>
              </a:rPr>
              <a:pPr/>
              <a:t>111</a:t>
            </a:fld>
            <a:endParaRPr lang="en-US">
              <a:solidFill>
                <a:srgbClr val="000000"/>
              </a:solidFill>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p:txBody>
          <a:bodyPr/>
          <a:lstStyle/>
          <a:p>
            <a:pPr rtl="0" eaLnBrk="0" fontAlgn="base" latinLnBrk="0" hangingPunct="0"/>
            <a:r>
              <a:rPr lang="en-US" sz="1200" b="1" u="sng" kern="1200" dirty="0">
                <a:solidFill>
                  <a:schemeClr val="tx1"/>
                </a:solidFill>
                <a:effectLst/>
                <a:latin typeface="Times New Roman" pitchFamily="18" charset="0"/>
                <a:ea typeface="+mn-ea"/>
                <a:cs typeface="+mn-cs"/>
              </a:rPr>
              <a:t>JESUS</a:t>
            </a:r>
            <a:r>
              <a:rPr lang="en-US" sz="1200" b="1" kern="1200" dirty="0">
                <a:solidFill>
                  <a:schemeClr val="tx1"/>
                </a:solidFill>
                <a:effectLst/>
                <a:latin typeface="Times New Roman" pitchFamily="18" charset="0"/>
                <a:ea typeface="+mn-ea"/>
                <a:cs typeface="+mn-cs"/>
              </a:rPr>
              <a:t>   himself now  </a:t>
            </a:r>
            <a:r>
              <a:rPr lang="en-US" sz="1200" b="1" u="sng" kern="1200" dirty="0">
                <a:solidFill>
                  <a:schemeClr val="tx1"/>
                </a:solidFill>
                <a:effectLst/>
                <a:latin typeface="Times New Roman" pitchFamily="18" charset="0"/>
                <a:ea typeface="+mn-ea"/>
                <a:cs typeface="+mn-cs"/>
              </a:rPr>
              <a:t>TOOK on John’s mission</a:t>
            </a:r>
            <a:r>
              <a:rPr lang="en-US" sz="1200" b="1" kern="1200" dirty="0">
                <a:solidFill>
                  <a:schemeClr val="tx1"/>
                </a:solidFill>
                <a:effectLst/>
                <a:latin typeface="Times New Roman" pitchFamily="18" charset="0"/>
                <a:ea typeface="+mn-ea"/>
                <a:cs typeface="+mn-cs"/>
              </a:rPr>
              <a:t>.  When Jesus went through the   </a:t>
            </a:r>
            <a:r>
              <a:rPr lang="en-US" sz="1200" b="1" u="sng" kern="1200" dirty="0">
                <a:solidFill>
                  <a:schemeClr val="tx1"/>
                </a:solidFill>
                <a:effectLst/>
                <a:latin typeface="Times New Roman" pitchFamily="18" charset="0"/>
                <a:ea typeface="+mn-ea"/>
                <a:cs typeface="+mn-cs"/>
              </a:rPr>
              <a:t>40-DAY fast</a:t>
            </a:r>
            <a:r>
              <a:rPr lang="en-US" sz="1200" b="1" kern="1200" dirty="0">
                <a:solidFill>
                  <a:schemeClr val="tx1"/>
                </a:solidFill>
                <a:effectLst/>
                <a:latin typeface="Times New Roman" pitchFamily="18" charset="0"/>
                <a:ea typeface="+mn-ea"/>
                <a:cs typeface="+mn-cs"/>
              </a:rPr>
              <a:t>   and three temptations in the wilderness, it was to separate Satan for the very purpose of restoring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and start the second worldwide course to restore Canaan.</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Jesus on the high mountain, tempted in the wilderness - by William Hole</a:t>
            </a:r>
            <a:endParaRPr lang="en-US" dirty="0">
              <a:effectLst/>
            </a:endParaRPr>
          </a:p>
        </p:txBody>
      </p:sp>
    </p:spTree>
    <p:extLst>
      <p:ext uri="{BB962C8B-B14F-4D97-AF65-F5344CB8AC3E}">
        <p14:creationId xmlns:p14="http://schemas.microsoft.com/office/powerpoint/2010/main" val="109541915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579ADE-AC83-42EF-8D6B-10C7FD246EF5}" type="slidenum">
              <a:rPr lang="en-US">
                <a:solidFill>
                  <a:srgbClr val="000000"/>
                </a:solidFill>
              </a:rPr>
              <a:pPr/>
              <a:t>112</a:t>
            </a:fld>
            <a:endParaRPr lang="en-US">
              <a:solidFill>
                <a:srgbClr val="000000"/>
              </a:solidFill>
            </a:endParaRPr>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Due to the faithlessness of the Jewish people, however, Jesus had to   BEAR the cross,   and the  </a:t>
            </a:r>
            <a:r>
              <a:rPr lang="en-US" sz="1200" b="1" u="sng" kern="1200" dirty="0">
                <a:solidFill>
                  <a:schemeClr val="tx1"/>
                </a:solidFill>
                <a:effectLst/>
                <a:latin typeface="Times New Roman" pitchFamily="18" charset="0"/>
                <a:ea typeface="+mn-ea"/>
                <a:cs typeface="+mn-cs"/>
              </a:rPr>
              <a:t>SECOND worldwide course</a:t>
            </a:r>
            <a:r>
              <a:rPr lang="en-US" sz="1200" b="1" kern="1200" dirty="0">
                <a:solidFill>
                  <a:schemeClr val="tx1"/>
                </a:solidFill>
                <a:effectLst/>
                <a:latin typeface="Times New Roman" pitchFamily="18" charset="0"/>
                <a:ea typeface="+mn-ea"/>
                <a:cs typeface="+mn-cs"/>
              </a:rPr>
              <a:t>  thus ended in tragic   </a:t>
            </a:r>
            <a:r>
              <a:rPr lang="en-US" sz="1200" b="1" u="sng" kern="1200" dirty="0">
                <a:solidFill>
                  <a:schemeClr val="tx1"/>
                </a:solidFill>
                <a:effectLst/>
                <a:latin typeface="Times New Roman" pitchFamily="18" charset="0"/>
                <a:ea typeface="+mn-ea"/>
                <a:cs typeface="+mn-cs"/>
              </a:rPr>
              <a:t>FAILURE</a:t>
            </a:r>
            <a:r>
              <a:rPr lang="en-US" sz="1200" b="1"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Jesus alone on the Cross –by</a:t>
            </a:r>
            <a:r>
              <a:rPr lang="en-US" sz="1200" kern="1200" baseline="0" dirty="0">
                <a:solidFill>
                  <a:schemeClr val="tx1"/>
                </a:solidFill>
                <a:effectLst/>
                <a:latin typeface="Times New Roman" pitchFamily="18" charset="0"/>
                <a:ea typeface="+mn-ea"/>
                <a:cs typeface="+mn-cs"/>
              </a:rPr>
              <a:t> JJ </a:t>
            </a:r>
            <a:r>
              <a:rPr lang="en-US" sz="1200" kern="1200" dirty="0" err="1">
                <a:solidFill>
                  <a:schemeClr val="tx1"/>
                </a:solidFill>
                <a:effectLst/>
                <a:latin typeface="Times New Roman" pitchFamily="18" charset="0"/>
                <a:ea typeface="+mn-ea"/>
                <a:cs typeface="+mn-cs"/>
              </a:rPr>
              <a:t>Tissot</a:t>
            </a:r>
            <a:endParaRPr lang="en-US" dirty="0">
              <a:effectLst/>
            </a:endParaRPr>
          </a:p>
        </p:txBody>
      </p:sp>
    </p:spTree>
    <p:extLst>
      <p:ext uri="{BB962C8B-B14F-4D97-AF65-F5344CB8AC3E}">
        <p14:creationId xmlns:p14="http://schemas.microsoft.com/office/powerpoint/2010/main" val="284843045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96EC4F-FEBD-4164-9E76-131BC3274C03}" type="slidenum">
              <a:rPr lang="en-US">
                <a:solidFill>
                  <a:srgbClr val="000000"/>
                </a:solidFill>
              </a:rPr>
              <a:pPr/>
              <a:t>113</a:t>
            </a:fld>
            <a:endParaRPr lang="en-US">
              <a:solidFill>
                <a:srgbClr val="000000"/>
              </a:solidFill>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p:txBody>
          <a:bodyPr/>
          <a:lstStyle/>
          <a:p>
            <a:pPr rtl="0" eaLnBrk="0" fontAlgn="base" latinLnBrk="0" hangingPunct="0"/>
            <a:r>
              <a:rPr lang="en-US" sz="1200" b="1" u="sng" kern="1200" dirty="0">
                <a:solidFill>
                  <a:schemeClr val="tx1"/>
                </a:solidFill>
                <a:effectLst/>
                <a:latin typeface="Times New Roman" pitchFamily="18" charset="0"/>
                <a:ea typeface="+mn-ea"/>
                <a:cs typeface="+mn-cs"/>
              </a:rPr>
              <a:t>JESUS</a:t>
            </a:r>
            <a:r>
              <a:rPr lang="en-US" sz="1200" b="1" kern="1200" dirty="0">
                <a:solidFill>
                  <a:schemeClr val="tx1"/>
                </a:solidFill>
                <a:effectLst/>
                <a:latin typeface="Times New Roman" pitchFamily="18" charset="0"/>
                <a:ea typeface="+mn-ea"/>
                <a:cs typeface="+mn-cs"/>
              </a:rPr>
              <a:t>   himself now  </a:t>
            </a:r>
            <a:r>
              <a:rPr lang="en-US" sz="1200" b="1" u="sng" kern="1200" dirty="0">
                <a:solidFill>
                  <a:schemeClr val="tx1"/>
                </a:solidFill>
                <a:effectLst/>
                <a:latin typeface="Times New Roman" pitchFamily="18" charset="0"/>
                <a:ea typeface="+mn-ea"/>
                <a:cs typeface="+mn-cs"/>
              </a:rPr>
              <a:t>TOOK on John’s mission</a:t>
            </a:r>
            <a:r>
              <a:rPr lang="en-US" sz="1200" b="1" kern="1200" dirty="0">
                <a:solidFill>
                  <a:schemeClr val="tx1"/>
                </a:solidFill>
                <a:effectLst/>
                <a:latin typeface="Times New Roman" pitchFamily="18" charset="0"/>
                <a:ea typeface="+mn-ea"/>
                <a:cs typeface="+mn-cs"/>
              </a:rPr>
              <a:t>.  When Jesus went through the   </a:t>
            </a:r>
            <a:r>
              <a:rPr lang="en-US" sz="1200" b="1" u="sng" kern="1200" dirty="0">
                <a:solidFill>
                  <a:schemeClr val="tx1"/>
                </a:solidFill>
                <a:effectLst/>
                <a:latin typeface="Times New Roman" pitchFamily="18" charset="0"/>
                <a:ea typeface="+mn-ea"/>
                <a:cs typeface="+mn-cs"/>
              </a:rPr>
              <a:t>40-DAY fast</a:t>
            </a:r>
            <a:r>
              <a:rPr lang="en-US" sz="1200" b="1" kern="1200" dirty="0">
                <a:solidFill>
                  <a:schemeClr val="tx1"/>
                </a:solidFill>
                <a:effectLst/>
                <a:latin typeface="Times New Roman" pitchFamily="18" charset="0"/>
                <a:ea typeface="+mn-ea"/>
                <a:cs typeface="+mn-cs"/>
              </a:rPr>
              <a:t>   and three temptations in the wilderness, it was to separate Satan for the very purpose of restoring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and start the second worldwide course to restore Canaan.</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Jesus on the high mountain, tempted in the wilderness - by William Hole</a:t>
            </a:r>
            <a:endParaRPr lang="en-US" dirty="0">
              <a:effectLst/>
            </a:endParaRPr>
          </a:p>
        </p:txBody>
      </p:sp>
    </p:spTree>
    <p:extLst>
      <p:ext uri="{BB962C8B-B14F-4D97-AF65-F5344CB8AC3E}">
        <p14:creationId xmlns:p14="http://schemas.microsoft.com/office/powerpoint/2010/main" val="178364152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96EC4F-FEBD-4164-9E76-131BC3274C03}" type="slidenum">
              <a:rPr lang="en-US">
                <a:solidFill>
                  <a:srgbClr val="000000"/>
                </a:solidFill>
              </a:rPr>
              <a:pPr/>
              <a:t>114</a:t>
            </a:fld>
            <a:endParaRPr lang="en-US">
              <a:solidFill>
                <a:srgbClr val="000000"/>
              </a:solidFill>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p:txBody>
          <a:bodyPr/>
          <a:lstStyle/>
          <a:p>
            <a:pPr rtl="0" eaLnBrk="0" fontAlgn="base" latinLnBrk="0" hangingPunct="0"/>
            <a:r>
              <a:rPr lang="en-US" sz="1200" b="1" u="sng" kern="1200" dirty="0">
                <a:solidFill>
                  <a:schemeClr val="tx1"/>
                </a:solidFill>
                <a:effectLst/>
                <a:latin typeface="Times New Roman" pitchFamily="18" charset="0"/>
                <a:ea typeface="+mn-ea"/>
                <a:cs typeface="+mn-cs"/>
              </a:rPr>
              <a:t>JESUS</a:t>
            </a:r>
            <a:r>
              <a:rPr lang="en-US" sz="1200" b="1" kern="1200" dirty="0">
                <a:solidFill>
                  <a:schemeClr val="tx1"/>
                </a:solidFill>
                <a:effectLst/>
                <a:latin typeface="Times New Roman" pitchFamily="18" charset="0"/>
                <a:ea typeface="+mn-ea"/>
                <a:cs typeface="+mn-cs"/>
              </a:rPr>
              <a:t>   himself now  </a:t>
            </a:r>
            <a:r>
              <a:rPr lang="en-US" sz="1200" b="1" u="sng" kern="1200" dirty="0">
                <a:solidFill>
                  <a:schemeClr val="tx1"/>
                </a:solidFill>
                <a:effectLst/>
                <a:latin typeface="Times New Roman" pitchFamily="18" charset="0"/>
                <a:ea typeface="+mn-ea"/>
                <a:cs typeface="+mn-cs"/>
              </a:rPr>
              <a:t>TOOK on John’s mission</a:t>
            </a:r>
            <a:r>
              <a:rPr lang="en-US" sz="1200" b="1" kern="1200" dirty="0">
                <a:solidFill>
                  <a:schemeClr val="tx1"/>
                </a:solidFill>
                <a:effectLst/>
                <a:latin typeface="Times New Roman" pitchFamily="18" charset="0"/>
                <a:ea typeface="+mn-ea"/>
                <a:cs typeface="+mn-cs"/>
              </a:rPr>
              <a:t>.  When Jesus went through the   </a:t>
            </a:r>
            <a:r>
              <a:rPr lang="en-US" sz="1200" b="1" u="sng" kern="1200" dirty="0">
                <a:solidFill>
                  <a:schemeClr val="tx1"/>
                </a:solidFill>
                <a:effectLst/>
                <a:latin typeface="Times New Roman" pitchFamily="18" charset="0"/>
                <a:ea typeface="+mn-ea"/>
                <a:cs typeface="+mn-cs"/>
              </a:rPr>
              <a:t>40-DAY fast</a:t>
            </a:r>
            <a:r>
              <a:rPr lang="en-US" sz="1200" b="1" kern="1200" dirty="0">
                <a:solidFill>
                  <a:schemeClr val="tx1"/>
                </a:solidFill>
                <a:effectLst/>
                <a:latin typeface="Times New Roman" pitchFamily="18" charset="0"/>
                <a:ea typeface="+mn-ea"/>
                <a:cs typeface="+mn-cs"/>
              </a:rPr>
              <a:t>   and three temptations in the wilderness, it was to separate Satan for the very purpose of restoring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and start the second worldwide course to restore Canaan.</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Jesus on the high mountain, tempted in the wilderness - by William Hole</a:t>
            </a:r>
            <a:endParaRPr lang="en-US" dirty="0">
              <a:effectLst/>
            </a:endParaRPr>
          </a:p>
        </p:txBody>
      </p:sp>
    </p:spTree>
    <p:extLst>
      <p:ext uri="{BB962C8B-B14F-4D97-AF65-F5344CB8AC3E}">
        <p14:creationId xmlns:p14="http://schemas.microsoft.com/office/powerpoint/2010/main" val="185226356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70C32F2-6749-4FB5-B5B0-5A57D2899A9C}" type="slidenum">
              <a:rPr lang="en-US">
                <a:solidFill>
                  <a:srgbClr val="000000"/>
                </a:solidFill>
              </a:rPr>
              <a:pPr/>
              <a:t>115</a:t>
            </a:fld>
            <a:endParaRPr lang="en-US">
              <a:solidFill>
                <a:srgbClr val="000000"/>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RESURRECTED Jesus</a:t>
            </a:r>
            <a:r>
              <a:rPr lang="en-US" sz="1200" b="1" kern="1200" dirty="0">
                <a:solidFill>
                  <a:schemeClr val="tx1"/>
                </a:solidFill>
                <a:effectLst/>
                <a:latin typeface="Times New Roman" pitchFamily="18" charset="0"/>
                <a:ea typeface="+mn-ea"/>
                <a:cs typeface="+mn-cs"/>
              </a:rPr>
              <a:t> gathered his scattered disciples and worked the </a:t>
            </a:r>
            <a:r>
              <a:rPr lang="en-US" sz="1200" b="1" u="sng" kern="1200" dirty="0">
                <a:solidFill>
                  <a:schemeClr val="tx1"/>
                </a:solidFill>
                <a:effectLst/>
                <a:latin typeface="Times New Roman" pitchFamily="18" charset="0"/>
                <a:ea typeface="+mn-ea"/>
                <a:cs typeface="+mn-cs"/>
              </a:rPr>
              <a:t>DISPENSATION to start</a:t>
            </a:r>
            <a:r>
              <a:rPr lang="en-US" sz="1200" b="1" kern="1200" dirty="0">
                <a:solidFill>
                  <a:schemeClr val="tx1"/>
                </a:solidFill>
                <a:effectLst/>
                <a:latin typeface="Times New Roman" pitchFamily="18" charset="0"/>
                <a:ea typeface="+mn-ea"/>
                <a:cs typeface="+mn-cs"/>
              </a:rPr>
              <a:t> by giving them the power to perform signs and miracles.</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Mary </a:t>
            </a:r>
            <a:r>
              <a:rPr lang="en-US" sz="1200" kern="1200" dirty="0" err="1">
                <a:solidFill>
                  <a:schemeClr val="tx1"/>
                </a:solidFill>
                <a:effectLst/>
                <a:latin typeface="Times New Roman" pitchFamily="18" charset="0"/>
                <a:ea typeface="+mn-ea"/>
                <a:cs typeface="+mn-cs"/>
              </a:rPr>
              <a:t>recognises</a:t>
            </a:r>
            <a:r>
              <a:rPr lang="en-US" sz="1200" kern="1200" dirty="0">
                <a:solidFill>
                  <a:schemeClr val="tx1"/>
                </a:solidFill>
                <a:effectLst/>
                <a:latin typeface="Times New Roman" pitchFamily="18" charset="0"/>
                <a:ea typeface="+mn-ea"/>
                <a:cs typeface="+mn-cs"/>
              </a:rPr>
              <a:t> Jesus outside the tomb - by William Hole</a:t>
            </a:r>
            <a:endParaRPr lang="en-US" dirty="0">
              <a:effectLst/>
            </a:endParaRPr>
          </a:p>
          <a:p>
            <a:pPr rtl="0" eaLnBrk="0" fontAlgn="base" hangingPunct="0"/>
            <a:r>
              <a:rPr lang="en-US" sz="1200" kern="1200" baseline="0" dirty="0">
                <a:solidFill>
                  <a:schemeClr val="tx1"/>
                </a:solidFill>
                <a:effectLst/>
                <a:latin typeface="Times New Roman" pitchFamily="18" charset="0"/>
                <a:ea typeface="+mn-ea"/>
                <a:cs typeface="+mn-cs"/>
              </a:rPr>
              <a:t>Two disciples meet Jesus on the road to Emmaus - by William Hole</a:t>
            </a:r>
            <a:endParaRPr lang="en-US" dirty="0">
              <a:effectLst/>
            </a:endParaRPr>
          </a:p>
          <a:p>
            <a:pPr rtl="0" eaLnBrk="0" fontAlgn="base" hangingPunct="0"/>
            <a:r>
              <a:rPr lang="en-US" sz="1200" kern="1200" baseline="0" dirty="0">
                <a:solidFill>
                  <a:schemeClr val="tx1"/>
                </a:solidFill>
                <a:effectLst/>
                <a:latin typeface="Times New Roman" pitchFamily="18" charset="0"/>
                <a:ea typeface="+mn-ea"/>
                <a:cs typeface="+mn-cs"/>
              </a:rPr>
              <a:t>- The healing of the lame man at Gate Beautiful - </a:t>
            </a:r>
            <a:r>
              <a:rPr lang="en-US" sz="1200" kern="1200" baseline="0" dirty="0" err="1">
                <a:solidFill>
                  <a:schemeClr val="tx1"/>
                </a:solidFill>
                <a:effectLst/>
                <a:latin typeface="Times New Roman" pitchFamily="18" charset="0"/>
                <a:ea typeface="+mn-ea"/>
                <a:cs typeface="+mn-cs"/>
              </a:rPr>
              <a:t>Mansell</a:t>
            </a:r>
            <a:r>
              <a:rPr lang="en-US" sz="1200" kern="1200" baseline="0" dirty="0">
                <a:solidFill>
                  <a:schemeClr val="tx1"/>
                </a:solidFill>
                <a:effectLst/>
                <a:latin typeface="Times New Roman" pitchFamily="18" charset="0"/>
                <a:ea typeface="+mn-ea"/>
                <a:cs typeface="+mn-cs"/>
              </a:rPr>
              <a:t> Collection</a:t>
            </a:r>
            <a:endParaRPr lang="en-US" dirty="0">
              <a:effectLst/>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70C32F2-6749-4FB5-B5B0-5A57D2899A9C}" type="slidenum">
              <a:rPr lang="en-US">
                <a:solidFill>
                  <a:srgbClr val="000000"/>
                </a:solidFill>
              </a:rPr>
              <a:pPr/>
              <a:t>116</a:t>
            </a:fld>
            <a:endParaRPr lang="en-US">
              <a:solidFill>
                <a:srgbClr val="000000"/>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RESURRECTED Jesus</a:t>
            </a:r>
            <a:r>
              <a:rPr lang="en-US" sz="1200" b="1" kern="1200" dirty="0">
                <a:solidFill>
                  <a:schemeClr val="tx1"/>
                </a:solidFill>
                <a:effectLst/>
                <a:latin typeface="Times New Roman" pitchFamily="18" charset="0"/>
                <a:ea typeface="+mn-ea"/>
                <a:cs typeface="+mn-cs"/>
              </a:rPr>
              <a:t> gathered his scattered disciples and worked the </a:t>
            </a:r>
            <a:r>
              <a:rPr lang="en-US" sz="1200" b="1" u="sng" kern="1200" dirty="0">
                <a:solidFill>
                  <a:schemeClr val="tx1"/>
                </a:solidFill>
                <a:effectLst/>
                <a:latin typeface="Times New Roman" pitchFamily="18" charset="0"/>
                <a:ea typeface="+mn-ea"/>
                <a:cs typeface="+mn-cs"/>
              </a:rPr>
              <a:t>DISPENSATION to start</a:t>
            </a:r>
            <a:r>
              <a:rPr lang="en-US" sz="1200" b="1" kern="1200" dirty="0">
                <a:solidFill>
                  <a:schemeClr val="tx1"/>
                </a:solidFill>
                <a:effectLst/>
                <a:latin typeface="Times New Roman" pitchFamily="18" charset="0"/>
                <a:ea typeface="+mn-ea"/>
                <a:cs typeface="+mn-cs"/>
              </a:rPr>
              <a:t> by giving them the power to perform signs and miracles.</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Mary </a:t>
            </a:r>
            <a:r>
              <a:rPr lang="en-US" sz="1200" kern="1200" dirty="0" err="1">
                <a:solidFill>
                  <a:schemeClr val="tx1"/>
                </a:solidFill>
                <a:effectLst/>
                <a:latin typeface="Times New Roman" pitchFamily="18" charset="0"/>
                <a:ea typeface="+mn-ea"/>
                <a:cs typeface="+mn-cs"/>
              </a:rPr>
              <a:t>recognises</a:t>
            </a:r>
            <a:r>
              <a:rPr lang="en-US" sz="1200" kern="1200" dirty="0">
                <a:solidFill>
                  <a:schemeClr val="tx1"/>
                </a:solidFill>
                <a:effectLst/>
                <a:latin typeface="Times New Roman" pitchFamily="18" charset="0"/>
                <a:ea typeface="+mn-ea"/>
                <a:cs typeface="+mn-cs"/>
              </a:rPr>
              <a:t> Jesus outside the tomb - by William Hole</a:t>
            </a:r>
            <a:endParaRPr lang="en-US" dirty="0">
              <a:effectLst/>
            </a:endParaRPr>
          </a:p>
          <a:p>
            <a:pPr rtl="0" eaLnBrk="0" fontAlgn="base" hangingPunct="0"/>
            <a:r>
              <a:rPr lang="en-US" sz="1200" kern="1200" baseline="0" dirty="0">
                <a:solidFill>
                  <a:schemeClr val="tx1"/>
                </a:solidFill>
                <a:effectLst/>
                <a:latin typeface="Times New Roman" pitchFamily="18" charset="0"/>
                <a:ea typeface="+mn-ea"/>
                <a:cs typeface="+mn-cs"/>
              </a:rPr>
              <a:t>Two disciples meet Jesus on the road to Emmaus - by William Hole</a:t>
            </a:r>
            <a:endParaRPr lang="en-US" dirty="0">
              <a:effectLst/>
            </a:endParaRPr>
          </a:p>
          <a:p>
            <a:pPr rtl="0" eaLnBrk="0" fontAlgn="base" hangingPunct="0"/>
            <a:r>
              <a:rPr lang="en-US" sz="1200" kern="1200" baseline="0" dirty="0">
                <a:solidFill>
                  <a:schemeClr val="tx1"/>
                </a:solidFill>
                <a:effectLst/>
                <a:latin typeface="Times New Roman" pitchFamily="18" charset="0"/>
                <a:ea typeface="+mn-ea"/>
                <a:cs typeface="+mn-cs"/>
              </a:rPr>
              <a:t>- The healing of the lame man at Gate Beautiful - </a:t>
            </a:r>
            <a:r>
              <a:rPr lang="en-US" sz="1200" kern="1200" baseline="0" dirty="0" err="1">
                <a:solidFill>
                  <a:schemeClr val="tx1"/>
                </a:solidFill>
                <a:effectLst/>
                <a:latin typeface="Times New Roman" pitchFamily="18" charset="0"/>
                <a:ea typeface="+mn-ea"/>
                <a:cs typeface="+mn-cs"/>
              </a:rPr>
              <a:t>Mansell</a:t>
            </a:r>
            <a:r>
              <a:rPr lang="en-US" sz="1200" kern="1200" baseline="0" dirty="0">
                <a:solidFill>
                  <a:schemeClr val="tx1"/>
                </a:solidFill>
                <a:effectLst/>
                <a:latin typeface="Times New Roman" pitchFamily="18" charset="0"/>
                <a:ea typeface="+mn-ea"/>
                <a:cs typeface="+mn-cs"/>
              </a:rPr>
              <a:t> Collection</a:t>
            </a:r>
            <a:endParaRPr lang="en-US" dirty="0">
              <a:effectLst/>
            </a:endParaRPr>
          </a:p>
        </p:txBody>
      </p:sp>
    </p:spTree>
    <p:extLst>
      <p:ext uri="{BB962C8B-B14F-4D97-AF65-F5344CB8AC3E}">
        <p14:creationId xmlns:p14="http://schemas.microsoft.com/office/powerpoint/2010/main" val="77524970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44115E-7D74-48E5-BA1C-1168DCAC767F}" type="slidenum">
              <a:rPr lang="en-US">
                <a:solidFill>
                  <a:srgbClr val="000000"/>
                </a:solidFill>
              </a:rPr>
              <a:pPr/>
              <a:t>117</a:t>
            </a:fld>
            <a:endParaRPr lang="en-US">
              <a:solidFill>
                <a:srgbClr val="000000"/>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While Jesus has been restoring Canaan as a worldwide spiritual realm, the Christ at the Second Advent is to complete this third worldwide course as a substantial course and </a:t>
            </a:r>
            <a:r>
              <a:rPr lang="en-US" sz="1200" b="1" u="sng" kern="1200" dirty="0">
                <a:solidFill>
                  <a:schemeClr val="tx1"/>
                </a:solidFill>
                <a:effectLst/>
                <a:latin typeface="Times New Roman" pitchFamily="18" charset="0"/>
                <a:ea typeface="+mn-ea"/>
                <a:cs typeface="+mn-cs"/>
              </a:rPr>
              <a:t>REALIZE the actual Kingdom of Heaven on earth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Resurrected Lord Appears to Mary Magdalene by Rembrandt</a:t>
            </a:r>
            <a:endParaRPr lang="en-US" dirty="0">
              <a:effectLst/>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EA089F-AE21-40D6-BA14-C3EA168B8A4E}" type="slidenum">
              <a:rPr lang="en-US">
                <a:solidFill>
                  <a:srgbClr val="000000"/>
                </a:solidFill>
              </a:rPr>
              <a:pPr/>
              <a:t>118</a:t>
            </a:fld>
            <a:endParaRPr lang="en-US">
              <a:solidFill>
                <a:srgbClr val="000000"/>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Hence, the </a:t>
            </a:r>
            <a:r>
              <a:rPr lang="en-US" sz="1200" b="1" u="sng" kern="1200" dirty="0">
                <a:solidFill>
                  <a:schemeClr val="tx1"/>
                </a:solidFill>
                <a:effectLst/>
                <a:latin typeface="Times New Roman" pitchFamily="18" charset="0"/>
                <a:ea typeface="+mn-ea"/>
                <a:cs typeface="+mn-cs"/>
              </a:rPr>
              <a:t>RETURNING Christ</a:t>
            </a:r>
            <a:r>
              <a:rPr lang="en-US" sz="1200" b="1" kern="1200" dirty="0">
                <a:solidFill>
                  <a:schemeClr val="tx1"/>
                </a:solidFill>
                <a:effectLst/>
                <a:latin typeface="Times New Roman" pitchFamily="18" charset="0"/>
                <a:ea typeface="+mn-ea"/>
                <a:cs typeface="+mn-cs"/>
              </a:rPr>
              <a:t> must be </a:t>
            </a:r>
            <a:r>
              <a:rPr lang="en-US" sz="1200" b="1" u="sng" kern="1200" dirty="0">
                <a:solidFill>
                  <a:schemeClr val="tx1"/>
                </a:solidFill>
                <a:effectLst/>
                <a:latin typeface="Times New Roman" pitchFamily="18" charset="0"/>
                <a:ea typeface="+mn-ea"/>
                <a:cs typeface="+mn-cs"/>
              </a:rPr>
              <a:t>BORN on earth</a:t>
            </a:r>
            <a:r>
              <a:rPr lang="en-US" sz="1200" b="1" kern="1200" dirty="0">
                <a:solidFill>
                  <a:schemeClr val="tx1"/>
                </a:solidFill>
                <a:effectLst/>
                <a:latin typeface="Times New Roman" pitchFamily="18" charset="0"/>
                <a:ea typeface="+mn-ea"/>
                <a:cs typeface="+mn-cs"/>
              </a:rPr>
              <a:t> in the flesh.</a:t>
            </a:r>
            <a:r>
              <a:rPr lang="en-US" sz="1200"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8B0365-1717-4CD6-B113-A7B82FB25F8B}" type="slidenum">
              <a:rPr lang="en-US">
                <a:solidFill>
                  <a:srgbClr val="000000"/>
                </a:solidFill>
              </a:rPr>
              <a:pPr/>
              <a:t>119</a:t>
            </a:fld>
            <a:endParaRPr lang="en-US">
              <a:solidFill>
                <a:srgbClr val="000000"/>
              </a:solidFill>
            </a:endParaRPr>
          </a:p>
        </p:txBody>
      </p:sp>
      <p:sp>
        <p:nvSpPr>
          <p:cNvPr id="100354" name="Rectangle 2"/>
          <p:cNvSpPr>
            <a:spLocks noGrp="1" noRot="1" noChangeAspect="1" noChangeArrowheads="1" noTextEdit="1"/>
          </p:cNvSpPr>
          <p:nvPr>
            <p:ph type="sldImg"/>
          </p:nvPr>
        </p:nvSpPr>
        <p:spPr>
          <a:ln/>
        </p:spPr>
      </p:sp>
      <p:sp>
        <p:nvSpPr>
          <p:cNvPr id="1003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He will not die without fulfilling the providence of restoration because God’s providence, after Adam and Jesus, will be successful on the  </a:t>
            </a:r>
            <a:r>
              <a:rPr lang="en-US" sz="1200" b="1" u="sng" kern="1200" dirty="0">
                <a:solidFill>
                  <a:schemeClr val="tx1"/>
                </a:solidFill>
                <a:effectLst/>
                <a:latin typeface="Times New Roman" pitchFamily="18" charset="0"/>
                <a:ea typeface="+mn-ea"/>
                <a:cs typeface="+mn-cs"/>
              </a:rPr>
              <a:t>THIRD attempt</a:t>
            </a:r>
            <a:r>
              <a:rPr lang="en-US" sz="1200" b="1" kern="1200" dirty="0">
                <a:solidFill>
                  <a:schemeClr val="tx1"/>
                </a:solidFill>
                <a:effectLst/>
                <a:latin typeface="Times New Roman" pitchFamily="18" charset="0"/>
                <a:ea typeface="+mn-ea"/>
                <a:cs typeface="+mn-cs"/>
              </a:rPr>
              <a:t>,   that is, at the time of the Second Advent.</a:t>
            </a:r>
            <a:r>
              <a:rPr lang="en-US" sz="1200"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DC7E356-2F0C-47EB-8A2B-823FC829D618}" type="slidenum">
              <a:rPr lang="en-US"/>
              <a:pPr/>
              <a:t>12</a:t>
            </a:fld>
            <a:endParaRPr lang="en-US"/>
          </a:p>
        </p:txBody>
      </p:sp>
      <p:sp>
        <p:nvSpPr>
          <p:cNvPr id="1352706" name="Rectangle 2"/>
          <p:cNvSpPr>
            <a:spLocks noGrp="1" noRot="1" noChangeAspect="1" noChangeArrowheads="1" noTextEdit="1"/>
          </p:cNvSpPr>
          <p:nvPr>
            <p:ph type="sldImg"/>
          </p:nvPr>
        </p:nvSpPr>
        <p:spPr>
          <a:ln/>
        </p:spPr>
      </p:sp>
      <p:sp>
        <p:nvSpPr>
          <p:cNvPr id="135270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However, due to their Fall, they joined in a  </a:t>
            </a:r>
            <a:r>
              <a:rPr lang="en-US" sz="1200" b="1" u="sng" kern="1200" dirty="0">
                <a:solidFill>
                  <a:schemeClr val="tx1"/>
                </a:solidFill>
                <a:effectLst/>
                <a:latin typeface="Times New Roman" pitchFamily="18" charset="0"/>
                <a:ea typeface="+mn-ea"/>
                <a:cs typeface="+mn-cs"/>
              </a:rPr>
              <a:t>KINSHIP  of blood</a:t>
            </a:r>
            <a:r>
              <a:rPr lang="en-US" sz="1200" b="1" kern="1200" dirty="0">
                <a:solidFill>
                  <a:schemeClr val="tx1"/>
                </a:solidFill>
                <a:effectLst/>
                <a:latin typeface="Times New Roman" pitchFamily="18" charset="0"/>
                <a:ea typeface="+mn-ea"/>
                <a:cs typeface="+mn-cs"/>
              </a:rPr>
              <a:t> with Satan.  </a:t>
            </a:r>
            <a:endParaRPr lang="en-US" sz="1200" dirty="0">
              <a:effectLst/>
            </a:endParaRPr>
          </a:p>
          <a:p>
            <a:endParaRPr lang="en-US" dirty="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3700A6-8B2C-441A-80E0-66D92CD951D6}" type="slidenum">
              <a:rPr lang="en-US">
                <a:solidFill>
                  <a:srgbClr val="000000"/>
                </a:solidFill>
              </a:rPr>
              <a:pPr/>
              <a:t>120</a:t>
            </a:fld>
            <a:endParaRPr lang="en-US">
              <a:solidFill>
                <a:srgbClr val="000000"/>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Moreover, God’s spiritual providence of restoration during the two thousand years since Jesus has prepared a   </a:t>
            </a:r>
            <a:r>
              <a:rPr lang="en-US" sz="1200" b="1" u="sng" kern="1200" dirty="0">
                <a:solidFill>
                  <a:schemeClr val="tx1"/>
                </a:solidFill>
                <a:effectLst/>
                <a:latin typeface="Times New Roman" pitchFamily="18" charset="0"/>
                <a:ea typeface="+mn-ea"/>
                <a:cs typeface="+mn-cs"/>
              </a:rPr>
              <a:t>DEMOCRATIC  society</a:t>
            </a:r>
            <a:r>
              <a:rPr lang="en-US" sz="1200" b="1" kern="1200" dirty="0">
                <a:solidFill>
                  <a:schemeClr val="tx1"/>
                </a:solidFill>
                <a:effectLst/>
                <a:latin typeface="Times New Roman" pitchFamily="18" charset="0"/>
                <a:ea typeface="+mn-ea"/>
                <a:cs typeface="+mn-cs"/>
              </a:rPr>
              <a:t>   and legal environment which will protect Christ at the Second Advent.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06EC8B0-D4FC-47F9-AFBC-43659F369DE5}" type="slidenum">
              <a:rPr lang="en-US">
                <a:solidFill>
                  <a:srgbClr val="000000"/>
                </a:solidFill>
              </a:rPr>
              <a:pPr/>
              <a:t>121</a:t>
            </a:fld>
            <a:endParaRPr lang="en-US">
              <a:solidFill>
                <a:srgbClr val="000000"/>
              </a:solidFill>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returning Christ will conduct the  </a:t>
            </a:r>
            <a:r>
              <a:rPr lang="en-US" sz="1200" b="1" u="sng" kern="1200" dirty="0">
                <a:solidFill>
                  <a:schemeClr val="tx1"/>
                </a:solidFill>
                <a:effectLst/>
                <a:latin typeface="Times New Roman" pitchFamily="18" charset="0"/>
                <a:ea typeface="+mn-ea"/>
                <a:cs typeface="+mn-cs"/>
              </a:rPr>
              <a:t>DISPENSATION to start</a:t>
            </a:r>
            <a:r>
              <a:rPr lang="en-US" sz="1200" b="1" kern="1200" dirty="0">
                <a:solidFill>
                  <a:schemeClr val="tx1"/>
                </a:solidFill>
                <a:effectLst/>
                <a:latin typeface="Times New Roman" pitchFamily="18" charset="0"/>
                <a:ea typeface="+mn-ea"/>
                <a:cs typeface="+mn-cs"/>
              </a:rPr>
              <a:t>  based on the Word and then complete the  </a:t>
            </a:r>
            <a:r>
              <a:rPr lang="en-US" sz="1200" b="1" u="sng" kern="1200" dirty="0">
                <a:solidFill>
                  <a:schemeClr val="tx1"/>
                </a:solidFill>
                <a:effectLst/>
                <a:latin typeface="Times New Roman" pitchFamily="18" charset="0"/>
                <a:ea typeface="+mn-ea"/>
                <a:cs typeface="+mn-cs"/>
              </a:rPr>
              <a:t>FOUNDATION for the Messiah</a:t>
            </a:r>
            <a:r>
              <a:rPr lang="en-US" sz="1200" b="1" kern="1200" dirty="0">
                <a:solidFill>
                  <a:schemeClr val="tx1"/>
                </a:solidFill>
                <a:effectLst/>
                <a:latin typeface="Times New Roman" pitchFamily="18" charset="0"/>
                <a:ea typeface="+mn-ea"/>
                <a:cs typeface="+mn-cs"/>
              </a:rPr>
              <a:t>  both spiritually and physically.</a:t>
            </a:r>
            <a:endParaRPr lang="en-US" sz="1200" dirty="0">
              <a:effectLst/>
            </a:endParaRPr>
          </a:p>
          <a:p>
            <a:endParaRPr 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06EC8B0-D4FC-47F9-AFBC-43659F369DE5}" type="slidenum">
              <a:rPr lang="en-US">
                <a:solidFill>
                  <a:srgbClr val="000000"/>
                </a:solidFill>
              </a:rPr>
              <a:pPr/>
              <a:t>122</a:t>
            </a:fld>
            <a:endParaRPr lang="en-US">
              <a:solidFill>
                <a:srgbClr val="000000"/>
              </a:solidFill>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Upon that foundation, he will cleanse all  HUMANITY   of the original sin and restoring them to be God’s   </a:t>
            </a:r>
            <a:r>
              <a:rPr lang="en-US" sz="1200" b="1" u="sng" kern="1200" dirty="0">
                <a:solidFill>
                  <a:schemeClr val="tx1"/>
                </a:solidFill>
                <a:effectLst/>
                <a:latin typeface="Times New Roman" pitchFamily="18" charset="0"/>
                <a:ea typeface="+mn-ea"/>
                <a:cs typeface="+mn-cs"/>
              </a:rPr>
              <a:t>CHILDREN born of his lineage</a:t>
            </a:r>
            <a:r>
              <a:rPr lang="en-US" sz="1200" b="1" kern="1200" dirty="0">
                <a:solidFill>
                  <a:schemeClr val="tx1"/>
                </a:solidFill>
                <a:effectLst/>
                <a:latin typeface="Times New Roman" pitchFamily="18" charset="0"/>
                <a:ea typeface="+mn-ea"/>
                <a:cs typeface="+mn-cs"/>
              </a:rPr>
              <a:t>.</a:t>
            </a:r>
            <a:endParaRPr lang="en-US" dirty="0">
              <a:effectLst/>
            </a:endParaRPr>
          </a:p>
          <a:p>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06EC8B0-D4FC-47F9-AFBC-43659F369DE5}" type="slidenum">
              <a:rPr lang="en-US">
                <a:solidFill>
                  <a:srgbClr val="000000"/>
                </a:solidFill>
              </a:rPr>
              <a:pPr/>
              <a:t>123</a:t>
            </a:fld>
            <a:endParaRPr lang="en-US">
              <a:solidFill>
                <a:srgbClr val="000000"/>
              </a:solidFill>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He will begin by laying, both spiritually and physically, the   </a:t>
            </a:r>
            <a:r>
              <a:rPr lang="en-US" sz="1200" b="1" u="sng" kern="1200">
                <a:solidFill>
                  <a:schemeClr val="tx1"/>
                </a:solidFill>
                <a:effectLst/>
                <a:latin typeface="Times New Roman" pitchFamily="18" charset="0"/>
                <a:ea typeface="+mn-ea"/>
                <a:cs typeface="+mn-cs"/>
              </a:rPr>
              <a:t>FAMILY</a:t>
            </a:r>
            <a:r>
              <a:rPr lang="en-US" sz="1200" b="1" kern="1200">
                <a:solidFill>
                  <a:schemeClr val="tx1"/>
                </a:solidFill>
                <a:effectLst/>
                <a:latin typeface="Times New Roman" pitchFamily="18" charset="0"/>
                <a:ea typeface="+mn-ea"/>
                <a:cs typeface="+mn-cs"/>
              </a:rPr>
              <a:t>   foundation for the Messiah. He will then expand its scope to the clan, society, nation, world and   </a:t>
            </a:r>
            <a:r>
              <a:rPr lang="en-US" sz="1200" b="1" u="sng" kern="1200">
                <a:solidFill>
                  <a:schemeClr val="tx1"/>
                </a:solidFill>
                <a:effectLst/>
                <a:latin typeface="Times New Roman" pitchFamily="18" charset="0"/>
                <a:ea typeface="+mn-ea"/>
                <a:cs typeface="+mn-cs"/>
              </a:rPr>
              <a:t>COSMOS</a:t>
            </a:r>
            <a:r>
              <a:rPr lang="en-US" sz="1200" b="1" kern="1200">
                <a:solidFill>
                  <a:schemeClr val="tx1"/>
                </a:solidFill>
                <a:effectLst/>
                <a:latin typeface="Times New Roman" pitchFamily="18" charset="0"/>
                <a:ea typeface="+mn-ea"/>
                <a:cs typeface="+mn-cs"/>
              </a:rPr>
              <a:t>.</a:t>
            </a:r>
            <a:endParaRPr lang="en-US" sz="1200">
              <a:effectLst/>
            </a:endParaRPr>
          </a:p>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06EC8B0-D4FC-47F9-AFBC-43659F369DE5}" type="slidenum">
              <a:rPr lang="en-US">
                <a:solidFill>
                  <a:srgbClr val="000000"/>
                </a:solidFill>
              </a:rPr>
              <a:pPr/>
              <a:t>124</a:t>
            </a:fld>
            <a:endParaRPr lang="en-US">
              <a:solidFill>
                <a:srgbClr val="000000"/>
              </a:solidFill>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When this foundation is secure, he will finally be able to build the  </a:t>
            </a:r>
            <a:r>
              <a:rPr lang="en-US" sz="1200" b="1" u="sng" kern="1200" dirty="0">
                <a:solidFill>
                  <a:schemeClr val="tx1"/>
                </a:solidFill>
                <a:effectLst/>
                <a:latin typeface="Times New Roman" pitchFamily="18" charset="0"/>
                <a:ea typeface="+mn-ea"/>
                <a:cs typeface="+mn-cs"/>
              </a:rPr>
              <a:t>KINGDOM of Heaven</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dirty="0">
              <a:effectLst/>
            </a:endParaRPr>
          </a:p>
          <a:p>
            <a:endParaRPr lang="en-US" dirty="0"/>
          </a:p>
        </p:txBody>
      </p:sp>
    </p:spTree>
    <p:extLst>
      <p:ext uri="{BB962C8B-B14F-4D97-AF65-F5344CB8AC3E}">
        <p14:creationId xmlns:p14="http://schemas.microsoft.com/office/powerpoint/2010/main" val="48657926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125</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8" charset="0"/>
                <a:ea typeface="+mn-ea"/>
                <a:cs typeface="+mn-cs"/>
              </a:rPr>
              <a:t>Key Points</a:t>
            </a:r>
            <a:endParaRPr lang="en-US">
              <a:effectLst/>
            </a:endParaRPr>
          </a:p>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16118CC-1B23-4713-B6FD-69700F2E23CB}" type="slidenum">
              <a:rPr lang="en-US">
                <a:solidFill>
                  <a:srgbClr val="000000"/>
                </a:solidFill>
              </a:rPr>
              <a:pPr/>
              <a:t>126</a:t>
            </a:fld>
            <a:endParaRPr lang="en-US">
              <a:solidFill>
                <a:srgbClr val="000000"/>
              </a:solidFill>
            </a:endParaRPr>
          </a:p>
        </p:txBody>
      </p:sp>
      <p:sp>
        <p:nvSpPr>
          <p:cNvPr id="6146" name="Rectangle 2"/>
          <p:cNvSpPr>
            <a:spLocks noGrp="1" noRot="1" noChangeAspect="1" noChangeArrowheads="1" noTextEdit="1"/>
          </p:cNvSpPr>
          <p:nvPr>
            <p:ph type="sldImg"/>
          </p:nvPr>
        </p:nvSpPr>
        <p:spPr>
          <a:ln/>
        </p:spPr>
      </p:sp>
      <p:sp>
        <p:nvSpPr>
          <p:cNvPr id="61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F0DD237-8D6D-427F-B179-2FCE61C95056}" type="slidenum">
              <a:rPr lang="en-US">
                <a:solidFill>
                  <a:srgbClr val="000000"/>
                </a:solidFill>
              </a:rPr>
              <a:pPr/>
              <a:t>127</a:t>
            </a:fld>
            <a:endParaRPr lang="en-US">
              <a:solidFill>
                <a:srgbClr val="000000"/>
              </a:solidFill>
            </a:endParaRPr>
          </a:p>
        </p:txBody>
      </p:sp>
      <p:sp>
        <p:nvSpPr>
          <p:cNvPr id="8194" name="Rectangle 2"/>
          <p:cNvSpPr>
            <a:spLocks noGrp="1" noRot="1" noChangeAspect="1" noChangeArrowheads="1" noTextEdit="1"/>
          </p:cNvSpPr>
          <p:nvPr>
            <p:ph type="sldImg"/>
          </p:nvPr>
        </p:nvSpPr>
        <p:spPr>
          <a:ln/>
        </p:spPr>
      </p:sp>
      <p:sp>
        <p:nvSpPr>
          <p:cNvPr id="8195"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Chapter</a:t>
            </a:r>
            <a:r>
              <a:rPr lang="en-US" sz="1200" kern="1200" baseline="0">
                <a:solidFill>
                  <a:schemeClr val="tx1"/>
                </a:solidFill>
                <a:effectLst/>
                <a:latin typeface="Times New Roman" pitchFamily="18" charset="0"/>
                <a:ea typeface="+mn-ea"/>
                <a:cs typeface="+mn-cs"/>
              </a:rPr>
              <a:t> 3</a:t>
            </a:r>
            <a:endParaRPr lang="en-US">
              <a:effectLst/>
            </a:endParaRPr>
          </a:p>
          <a:p>
            <a:pPr rtl="0" eaLnBrk="1" fontAlgn="base" hangingPunct="1"/>
            <a:r>
              <a:rPr lang="en-US" sz="1200" kern="1200">
                <a:solidFill>
                  <a:schemeClr val="tx1"/>
                </a:solidFill>
                <a:effectLst>
                  <a:outerShdw dist="38100" dir="1500000" algn="ctr" rotWithShape="0">
                    <a:srgbClr val="000000"/>
                  </a:outerShdw>
                </a:effectLst>
                <a:latin typeface="Times New Roman" pitchFamily="18" charset="0"/>
                <a:ea typeface="+mn-ea"/>
                <a:cs typeface="+mn-cs"/>
              </a:rPr>
              <a:t>The Periods</a:t>
            </a:r>
            <a:endParaRPr lang="en-US">
              <a:effectLst/>
            </a:endParaRPr>
          </a:p>
          <a:p>
            <a:pPr rtl="0" eaLnBrk="1" fontAlgn="base" hangingPunct="1"/>
            <a:r>
              <a:rPr lang="en-US" sz="1200" kern="1200">
                <a:solidFill>
                  <a:schemeClr val="tx1"/>
                </a:solidFill>
                <a:effectLst>
                  <a:outerShdw dist="38100" dir="1500000" algn="ctr" rotWithShape="0">
                    <a:srgbClr val="000000"/>
                  </a:outerShdw>
                </a:effectLst>
                <a:latin typeface="Times New Roman" pitchFamily="18" charset="0"/>
                <a:ea typeface="+mn-ea"/>
                <a:cs typeface="+mn-cs"/>
              </a:rPr>
              <a:t>in Providential History</a:t>
            </a:r>
            <a:endParaRPr lang="en-US">
              <a:effectLst/>
            </a:endParaRPr>
          </a:p>
          <a:p>
            <a:pPr rtl="0" eaLnBrk="1" fontAlgn="base" hangingPunct="1"/>
            <a:r>
              <a:rPr lang="en-US" sz="1200" kern="1200">
                <a:solidFill>
                  <a:schemeClr val="tx1"/>
                </a:solidFill>
                <a:effectLst>
                  <a:outerShdw dist="38100" dir="1500000" algn="ctr" rotWithShape="0">
                    <a:srgbClr val="000000"/>
                  </a:outerShdw>
                </a:effectLst>
                <a:latin typeface="Times New Roman" pitchFamily="18" charset="0"/>
                <a:ea typeface="+mn-ea"/>
                <a:cs typeface="+mn-cs"/>
              </a:rPr>
              <a:t>and the Determination </a:t>
            </a:r>
            <a:endParaRPr lang="en-US">
              <a:effectLst/>
            </a:endParaRPr>
          </a:p>
          <a:p>
            <a:pPr rtl="0" eaLnBrk="1" fontAlgn="base" hangingPunct="1"/>
            <a:r>
              <a:rPr lang="en-US" sz="1200" kern="1200">
                <a:solidFill>
                  <a:schemeClr val="tx1"/>
                </a:solidFill>
                <a:effectLst>
                  <a:outerShdw dist="38100" dir="1500000" algn="ctr" rotWithShape="0">
                    <a:srgbClr val="000000"/>
                  </a:outerShdw>
                </a:effectLst>
                <a:latin typeface="Times New Roman" pitchFamily="18" charset="0"/>
                <a:ea typeface="+mn-ea"/>
                <a:cs typeface="+mn-cs"/>
              </a:rPr>
              <a:t>of Their Lengths</a:t>
            </a:r>
            <a:endParaRPr lang="en-US">
              <a:effectLst/>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EB6EFA0-FBCC-4EFB-A970-6EC28A5CD26F}" type="slidenum">
              <a:rPr lang="en-US">
                <a:solidFill>
                  <a:srgbClr val="000000"/>
                </a:solidFill>
              </a:rPr>
              <a:pPr/>
              <a:t>128</a:t>
            </a:fld>
            <a:endParaRPr lang="en-US">
              <a:solidFill>
                <a:srgbClr val="000000"/>
              </a:solidFill>
            </a:endParaRPr>
          </a:p>
        </p:txBody>
      </p:sp>
      <p:sp>
        <p:nvSpPr>
          <p:cNvPr id="10242" name="Rectangle 2"/>
          <p:cNvSpPr>
            <a:spLocks noGrp="1" noRot="1" noChangeAspect="1" noChangeArrowheads="1" noTextEdit="1"/>
          </p:cNvSpPr>
          <p:nvPr>
            <p:ph type="sldImg"/>
          </p:nvPr>
        </p:nvSpPr>
        <p:spPr>
          <a:ln/>
        </p:spPr>
      </p:sp>
      <p:sp>
        <p:nvSpPr>
          <p:cNvPr id="1024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outerShdw dist="63500" dir="5400000" algn="ctr" rotWithShape="0">
                    <a:srgbClr val="000000"/>
                  </a:outerShdw>
                </a:effectLst>
                <a:latin typeface="Times New Roman" pitchFamily="18" charset="0"/>
                <a:ea typeface="+mn-ea"/>
                <a:cs typeface="+mn-cs"/>
              </a:rPr>
              <a:t>Parallel Providential Periods</a:t>
            </a:r>
            <a:endParaRPr lang="en-US">
              <a:effectLst/>
            </a:endParaRPr>
          </a:p>
          <a:p>
            <a:endParaRPr 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1A596EA-6C1A-490E-9713-81D8787BDEC2}" type="slidenum">
              <a:rPr lang="en-US">
                <a:solidFill>
                  <a:srgbClr val="000000"/>
                </a:solidFill>
              </a:rPr>
              <a:pPr/>
              <a:t>129</a:t>
            </a:fld>
            <a:endParaRPr lang="en-US">
              <a:solidFill>
                <a:srgbClr val="000000"/>
              </a:solidFill>
            </a:endParaRPr>
          </a:p>
        </p:txBody>
      </p:sp>
      <p:sp>
        <p:nvSpPr>
          <p:cNvPr id="12290" name="Rectangle 2"/>
          <p:cNvSpPr>
            <a:spLocks noGrp="1" noRot="1" noChangeAspect="1" noChangeArrowheads="1" noTextEdit="1"/>
          </p:cNvSpPr>
          <p:nvPr>
            <p:ph type="sldImg"/>
          </p:nvPr>
        </p:nvSpPr>
        <p:spPr>
          <a:ln/>
        </p:spPr>
      </p:sp>
      <p:sp>
        <p:nvSpPr>
          <p:cNvPr id="1229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When a period of history  </a:t>
            </a:r>
            <a:r>
              <a:rPr lang="en-US" sz="1200" b="1" u="sng" kern="1200" dirty="0">
                <a:solidFill>
                  <a:schemeClr val="tx1"/>
                </a:solidFill>
                <a:effectLst/>
                <a:latin typeface="Times New Roman" pitchFamily="18" charset="0"/>
                <a:ea typeface="+mn-ea"/>
                <a:cs typeface="+mn-cs"/>
              </a:rPr>
              <a:t>REPEATS  the events of a previous period</a:t>
            </a:r>
            <a:r>
              <a:rPr lang="en-US" sz="1200" b="1" kern="1200" dirty="0">
                <a:solidFill>
                  <a:schemeClr val="tx1"/>
                </a:solidFill>
                <a:effectLst/>
                <a:latin typeface="Times New Roman" pitchFamily="18" charset="0"/>
                <a:ea typeface="+mn-ea"/>
                <a:cs typeface="+mn-cs"/>
              </a:rPr>
              <a:t>, albeit with differences in scope and degree, the two periods are called parallel providential periods.</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B11228-BC59-46D4-9954-F0677C41D80F}" type="slidenum">
              <a:rPr lang="en-US"/>
              <a:pPr/>
              <a:t>13</a:t>
            </a:fld>
            <a:endParaRPr lang="en-US"/>
          </a:p>
        </p:txBody>
      </p:sp>
      <p:sp>
        <p:nvSpPr>
          <p:cNvPr id="1353730" name="Rectangle 2"/>
          <p:cNvSpPr>
            <a:spLocks noGrp="1" noRot="1" noChangeAspect="1" noChangeArrowheads="1" noTextEdit="1"/>
          </p:cNvSpPr>
          <p:nvPr>
            <p:ph type="sldImg"/>
          </p:nvPr>
        </p:nvSpPr>
        <p:spPr>
          <a:ln/>
        </p:spPr>
      </p:sp>
      <p:sp>
        <p:nvSpPr>
          <p:cNvPr id="1353731" name="Rectangle 3"/>
          <p:cNvSpPr>
            <a:spLocks noGrp="1" noChangeArrowheads="1"/>
          </p:cNvSpPr>
          <p:nvPr>
            <p:ph type="body" idx="1"/>
          </p:nvPr>
        </p:nvSpPr>
        <p:spPr/>
        <p:txBody>
          <a:bodyPr/>
          <a:lstStyle/>
          <a:p>
            <a:r>
              <a:rPr lang="en-US" sz="1200" b="1" kern="1200" dirty="0">
                <a:solidFill>
                  <a:schemeClr val="tx1"/>
                </a:solidFill>
                <a:effectLst/>
                <a:latin typeface="Times New Roman" pitchFamily="18" charset="0"/>
                <a:ea typeface="+mn-ea"/>
                <a:cs typeface="+mn-cs"/>
              </a:rPr>
              <a:t>Hence, immediately after the Fall, they found themselves in the   </a:t>
            </a:r>
            <a:r>
              <a:rPr lang="en-US" sz="1200" b="1" u="sng" kern="1200" dirty="0">
                <a:solidFill>
                  <a:schemeClr val="tx1"/>
                </a:solidFill>
                <a:effectLst/>
                <a:latin typeface="Times New Roman" pitchFamily="18" charset="0"/>
                <a:ea typeface="+mn-ea"/>
                <a:cs typeface="+mn-cs"/>
              </a:rPr>
              <a:t>MIDWAY  position</a:t>
            </a:r>
            <a:r>
              <a:rPr lang="en-US" sz="1200" b="1" u="none" kern="120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between   </a:t>
            </a:r>
            <a:r>
              <a:rPr lang="en-US" sz="1200" b="1" u="sng" kern="1200" dirty="0">
                <a:solidFill>
                  <a:schemeClr val="tx1"/>
                </a:solidFill>
                <a:effectLst/>
                <a:latin typeface="Times New Roman" pitchFamily="18" charset="0"/>
                <a:ea typeface="+mn-ea"/>
                <a:cs typeface="+mn-cs"/>
              </a:rPr>
              <a:t>GOD</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SATAN</a:t>
            </a:r>
            <a:r>
              <a:rPr lang="en-US" sz="1200" b="1" kern="1200" dirty="0">
                <a:solidFill>
                  <a:schemeClr val="tx1"/>
                </a:solidFill>
                <a:effectLst/>
                <a:latin typeface="Times New Roman" pitchFamily="18" charset="0"/>
                <a:ea typeface="+mn-ea"/>
                <a:cs typeface="+mn-cs"/>
              </a:rPr>
              <a:t>   where they were relating with both</a:t>
            </a:r>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3E0EB11-1D51-4030-8A1C-214FD6B2270A}" type="slidenum">
              <a:rPr lang="en-US">
                <a:solidFill>
                  <a:srgbClr val="000000"/>
                </a:solidFill>
              </a:rPr>
              <a:pPr/>
              <a:t>130</a:t>
            </a:fld>
            <a:endParaRPr lang="en-US">
              <a:solidFill>
                <a:srgbClr val="000000"/>
              </a:solidFill>
            </a:endParaRPr>
          </a:p>
        </p:txBody>
      </p:sp>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Parallel providential periods recur because of repeated dispensations to restore the </a:t>
            </a:r>
            <a:r>
              <a:rPr lang="en-US" sz="1200" b="1" u="sng" kern="1200" dirty="0">
                <a:solidFill>
                  <a:schemeClr val="tx1"/>
                </a:solidFill>
                <a:effectLst/>
                <a:latin typeface="Times New Roman" pitchFamily="18" charset="0"/>
                <a:ea typeface="+mn-ea"/>
                <a:cs typeface="+mn-cs"/>
              </a:rPr>
              <a:t>FOUNDATION for the Messiah.</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D22293-1C74-4971-BF50-F0FA26DCB98D}" type="slidenum">
              <a:rPr lang="en-US">
                <a:solidFill>
                  <a:srgbClr val="000000"/>
                </a:solidFill>
              </a:rPr>
              <a:pPr/>
              <a:t>131</a:t>
            </a:fld>
            <a:endParaRPr lang="en-US">
              <a:solidFill>
                <a:srgbClr val="000000"/>
              </a:solidFill>
            </a:endParaRPr>
          </a:p>
        </p:txBody>
      </p:sp>
      <p:sp>
        <p:nvSpPr>
          <p:cNvPr id="18434" name="Rectangle 2"/>
          <p:cNvSpPr>
            <a:spLocks noGrp="1" noRot="1" noChangeAspect="1" noChangeArrowheads="1" noTextEdit="1"/>
          </p:cNvSpPr>
          <p:nvPr>
            <p:ph type="sldImg"/>
          </p:nvPr>
        </p:nvSpPr>
        <p:spPr>
          <a:ln/>
        </p:spPr>
      </p:sp>
      <p:sp>
        <p:nvSpPr>
          <p:cNvPr id="184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Accordingly, the factors which determine the formation of parallel providential periods are:</a:t>
            </a:r>
            <a:r>
              <a:rPr lang="en-US" sz="1200" kern="1200">
                <a:solidFill>
                  <a:schemeClr val="tx1"/>
                </a:solidFill>
                <a:effectLst/>
                <a:latin typeface="Times New Roman" pitchFamily="18" charset="0"/>
                <a:ea typeface="+mn-ea"/>
                <a:cs typeface="+mn-cs"/>
              </a:rPr>
              <a:t> </a:t>
            </a:r>
            <a:endParaRPr lang="en-US" sz="1200">
              <a:effectLst/>
            </a:endParaRPr>
          </a:p>
          <a:p>
            <a:endParaRPr 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8F3C46-3C52-41EF-9A9B-865864875ED9}" type="slidenum">
              <a:rPr lang="en-US">
                <a:solidFill>
                  <a:srgbClr val="000000"/>
                </a:solidFill>
              </a:rPr>
              <a:pPr/>
              <a:t>132</a:t>
            </a:fld>
            <a:endParaRPr lang="en-US">
              <a:solidFill>
                <a:srgbClr val="000000"/>
              </a:solidFill>
            </a:endParaRPr>
          </a:p>
        </p:txBody>
      </p:sp>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1. First, the three conditions necessary for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t>
            </a:r>
            <a:r>
              <a:rPr lang="en-US" sz="1200" b="1" u="sng" kern="1200" dirty="0">
                <a:solidFill>
                  <a:schemeClr val="tx1"/>
                </a:solidFill>
                <a:effectLst/>
                <a:latin typeface="Times New Roman" pitchFamily="18" charset="0"/>
                <a:ea typeface="+mn-ea"/>
                <a:cs typeface="+mn-cs"/>
              </a:rPr>
              <a:t>CENTRAL  figure</a:t>
            </a:r>
            <a:r>
              <a:rPr lang="en-US" sz="1200" b="1" kern="1200" dirty="0">
                <a:solidFill>
                  <a:schemeClr val="tx1"/>
                </a:solidFill>
                <a:effectLst/>
                <a:latin typeface="Times New Roman" pitchFamily="18" charset="0"/>
                <a:ea typeface="+mn-ea"/>
                <a:cs typeface="+mn-cs"/>
              </a:rPr>
              <a:t>,  the  </a:t>
            </a:r>
            <a:r>
              <a:rPr lang="en-US" sz="1200" b="1" u="sng" kern="1200" dirty="0">
                <a:solidFill>
                  <a:schemeClr val="tx1"/>
                </a:solidFill>
                <a:effectLst/>
                <a:latin typeface="Times New Roman" pitchFamily="18" charset="0"/>
                <a:ea typeface="+mn-ea"/>
                <a:cs typeface="+mn-cs"/>
              </a:rPr>
              <a:t>CONDITION</a:t>
            </a:r>
            <a:r>
              <a:rPr lang="en-US" sz="1200" b="1" kern="1200" dirty="0">
                <a:solidFill>
                  <a:schemeClr val="tx1"/>
                </a:solidFill>
                <a:effectLst/>
                <a:latin typeface="Times New Roman" pitchFamily="18" charset="0"/>
                <a:ea typeface="+mn-ea"/>
                <a:cs typeface="+mn-cs"/>
              </a:rPr>
              <a:t>,  and the  </a:t>
            </a:r>
            <a:r>
              <a:rPr lang="en-US" sz="1200" b="1" u="sng" kern="1200" dirty="0">
                <a:solidFill>
                  <a:schemeClr val="tx1"/>
                </a:solidFill>
                <a:effectLst/>
                <a:latin typeface="Times New Roman" pitchFamily="18" charset="0"/>
                <a:ea typeface="+mn-ea"/>
                <a:cs typeface="+mn-cs"/>
              </a:rPr>
              <a:t>NUMERICAL period</a:t>
            </a:r>
            <a:r>
              <a:rPr lang="en-US" sz="1200" b="1" kern="1200" dirty="0">
                <a:solidFill>
                  <a:schemeClr val="tx1"/>
                </a:solidFill>
                <a:effectLst/>
                <a:latin typeface="Times New Roman" pitchFamily="18" charset="0"/>
                <a:ea typeface="+mn-ea"/>
                <a:cs typeface="+mn-cs"/>
              </a:rPr>
              <a:t> of indemnity).</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extLst>
      <p:ext uri="{BB962C8B-B14F-4D97-AF65-F5344CB8AC3E}">
        <p14:creationId xmlns:p14="http://schemas.microsoft.com/office/powerpoint/2010/main" val="277168751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D54D450-E744-417F-9360-0020FEF765B2}" type="slidenum">
              <a:rPr lang="en-US">
                <a:solidFill>
                  <a:srgbClr val="000000"/>
                </a:solidFill>
              </a:rPr>
              <a:pPr/>
              <a:t>133</a:t>
            </a:fld>
            <a:endParaRPr lang="en-US">
              <a:solidFill>
                <a:srgbClr val="000000"/>
              </a:solidFill>
            </a:endParaRPr>
          </a:p>
        </p:txBody>
      </p:sp>
      <p:sp>
        <p:nvSpPr>
          <p:cNvPr id="22530" name="Rectangle 2"/>
          <p:cNvSpPr>
            <a:spLocks noGrp="1" noRot="1" noChangeAspect="1" noChangeArrowheads="1" noTextEdit="1"/>
          </p:cNvSpPr>
          <p:nvPr>
            <p:ph type="sldImg"/>
          </p:nvPr>
        </p:nvSpPr>
        <p:spPr>
          <a:ln/>
        </p:spPr>
      </p:sp>
      <p:sp>
        <p:nvSpPr>
          <p:cNvPr id="2253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2. </a:t>
            </a:r>
            <a:r>
              <a:rPr lang="en-US" sz="1200" b="1" kern="1200" dirty="0">
                <a:solidFill>
                  <a:schemeClr val="tx1"/>
                </a:solidFill>
                <a:effectLst/>
                <a:latin typeface="Times New Roman" pitchFamily="18" charset="0"/>
                <a:ea typeface="+mn-ea"/>
                <a:cs typeface="+mn-cs"/>
              </a:rPr>
              <a:t>Second, the </a:t>
            </a:r>
            <a:r>
              <a:rPr lang="en-US" sz="1200" b="1" u="sng" kern="1200" dirty="0">
                <a:solidFill>
                  <a:schemeClr val="tx1"/>
                </a:solidFill>
                <a:effectLst/>
                <a:latin typeface="Times New Roman" pitchFamily="18" charset="0"/>
                <a:ea typeface="+mn-ea"/>
                <a:cs typeface="+mn-cs"/>
              </a:rPr>
              <a:t>INDEMNITY condition to remove the fallen nature</a:t>
            </a:r>
            <a:r>
              <a:rPr lang="en-US" sz="1200" b="1" kern="1200" dirty="0">
                <a:solidFill>
                  <a:schemeClr val="tx1"/>
                </a:solidFill>
                <a:effectLst/>
                <a:latin typeface="Times New Roman" pitchFamily="18" charset="0"/>
                <a:ea typeface="+mn-ea"/>
                <a:cs typeface="+mn-cs"/>
              </a:rPr>
              <a:t>, which is necessary to restore the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52D8DC-C4E4-4409-B9F3-15CEF00F1A1E}" type="slidenum">
              <a:rPr lang="en-US">
                <a:solidFill>
                  <a:srgbClr val="000000"/>
                </a:solidFill>
              </a:rPr>
              <a:pPr/>
              <a:t>134</a:t>
            </a:fld>
            <a:endParaRPr lang="en-US">
              <a:solidFill>
                <a:srgbClr val="000000"/>
              </a:solidFill>
            </a:endParaRPr>
          </a:p>
        </p:txBody>
      </p:sp>
      <p:sp>
        <p:nvSpPr>
          <p:cNvPr id="32770" name="Rectangle 2"/>
          <p:cNvSpPr>
            <a:spLocks noGrp="1" noRot="1" noChangeAspect="1" noChangeArrowheads="1" noTextEdit="1"/>
          </p:cNvSpPr>
          <p:nvPr>
            <p:ph type="sldImg"/>
          </p:nvPr>
        </p:nvSpPr>
        <p:spPr>
          <a:ln/>
        </p:spPr>
      </p:sp>
      <p:sp>
        <p:nvSpPr>
          <p:cNvPr id="3277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According to the principle of predestination, since God   </a:t>
            </a:r>
            <a:r>
              <a:rPr lang="en-US" sz="1200" b="1" u="sng" kern="1200" dirty="0">
                <a:solidFill>
                  <a:schemeClr val="tx1"/>
                </a:solidFill>
                <a:effectLst/>
                <a:latin typeface="Times New Roman" pitchFamily="18" charset="0"/>
                <a:ea typeface="+mn-ea"/>
                <a:cs typeface="+mn-cs"/>
              </a:rPr>
              <a:t>ABSOLUTELY predestines his will</a:t>
            </a:r>
            <a:r>
              <a:rPr lang="en-US" sz="1200" b="1" kern="1200" dirty="0">
                <a:solidFill>
                  <a:schemeClr val="tx1"/>
                </a:solidFill>
                <a:effectLst/>
                <a:latin typeface="Times New Roman" pitchFamily="18" charset="0"/>
                <a:ea typeface="+mn-ea"/>
                <a:cs typeface="+mn-cs"/>
              </a:rPr>
              <a:t>,   He surely will realize it one day.</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B940657-3EF3-4E8F-A66A-DD7A1EB6C3A5}" type="slidenum">
              <a:rPr lang="en-US">
                <a:solidFill>
                  <a:srgbClr val="000000"/>
                </a:solidFill>
              </a:rPr>
              <a:pPr/>
              <a:t>135</a:t>
            </a:fld>
            <a:endParaRPr lang="en-US">
              <a:solidFill>
                <a:srgbClr val="000000"/>
              </a:solidFill>
            </a:endParaRPr>
          </a:p>
        </p:txBody>
      </p:sp>
      <p:sp>
        <p:nvSpPr>
          <p:cNvPr id="34818" name="Rectangle 2"/>
          <p:cNvSpPr>
            <a:spLocks noGrp="1" noRot="1" noChangeAspect="1" noChangeArrowheads="1" noTextEdit="1"/>
          </p:cNvSpPr>
          <p:nvPr>
            <p:ph type="sldImg"/>
          </p:nvPr>
        </p:nvSpPr>
        <p:spPr>
          <a:ln/>
        </p:spPr>
      </p:sp>
      <p:sp>
        <p:nvSpPr>
          <p:cNvPr id="3481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However, whether God’s Will is   </a:t>
            </a:r>
            <a:r>
              <a:rPr lang="en-US" sz="1200" b="1" u="sng" kern="1200" dirty="0">
                <a:solidFill>
                  <a:schemeClr val="tx1"/>
                </a:solidFill>
                <a:effectLst/>
                <a:latin typeface="Times New Roman" pitchFamily="18" charset="0"/>
                <a:ea typeface="+mn-ea"/>
                <a:cs typeface="+mn-cs"/>
              </a:rPr>
              <a:t>FULFILLED</a:t>
            </a:r>
            <a:r>
              <a:rPr lang="en-US" sz="1200" b="1" kern="1200" dirty="0">
                <a:solidFill>
                  <a:schemeClr val="tx1"/>
                </a:solidFill>
                <a:effectLst/>
                <a:latin typeface="Times New Roman" pitchFamily="18" charset="0"/>
                <a:ea typeface="+mn-ea"/>
                <a:cs typeface="+mn-cs"/>
              </a:rPr>
              <a:t>   through any particular individual is conditional upon the fulfillment of   </a:t>
            </a:r>
            <a:r>
              <a:rPr lang="en-US" sz="1200" b="1" u="sng" kern="1200" dirty="0">
                <a:solidFill>
                  <a:schemeClr val="tx1"/>
                </a:solidFill>
                <a:effectLst/>
                <a:latin typeface="Times New Roman" pitchFamily="18" charset="0"/>
                <a:ea typeface="+mn-ea"/>
                <a:cs typeface="+mn-cs"/>
              </a:rPr>
              <a:t>HIS portion of responsibility</a:t>
            </a:r>
            <a:r>
              <a:rPr lang="en-US" sz="1200" b="1" kern="1200" dirty="0">
                <a:solidFill>
                  <a:schemeClr val="tx1"/>
                </a:solidFill>
                <a:effectLst/>
                <a:latin typeface="Times New Roman" pitchFamily="18" charset="0"/>
                <a:ea typeface="+mn-ea"/>
                <a:cs typeface="+mn-cs"/>
              </a:rPr>
              <a:t>,   which is in addition to   </a:t>
            </a:r>
            <a:r>
              <a:rPr lang="en-US" sz="1200" b="1" u="sng" kern="1200" dirty="0">
                <a:solidFill>
                  <a:schemeClr val="tx1"/>
                </a:solidFill>
                <a:effectLst/>
                <a:latin typeface="Times New Roman" pitchFamily="18" charset="0"/>
                <a:ea typeface="+mn-ea"/>
                <a:cs typeface="+mn-cs"/>
              </a:rPr>
              <a:t>GOD’S portion of responsibility</a:t>
            </a:r>
            <a:r>
              <a:rPr lang="en-US" sz="1200" b="1" kern="1200" dirty="0">
                <a:solidFill>
                  <a:schemeClr val="tx1"/>
                </a:solidFill>
                <a:effectLst/>
                <a:latin typeface="Times New Roman" pitchFamily="18" charset="0"/>
                <a:ea typeface="+mn-ea"/>
                <a:cs typeface="+mn-cs"/>
              </a:rPr>
              <a:t>.</a:t>
            </a:r>
            <a:r>
              <a:rPr lang="en-US" sz="1200" b="1" u="sng"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B99E418-C22A-45E3-8944-EDF96E2890BE}" type="slidenum">
              <a:rPr lang="en-US">
                <a:solidFill>
                  <a:srgbClr val="000000"/>
                </a:solidFill>
              </a:rPr>
              <a:pPr/>
              <a:t>136</a:t>
            </a:fld>
            <a:endParaRPr lang="en-US">
              <a:solidFill>
                <a:srgbClr val="000000"/>
              </a:solidFill>
            </a:endParaRPr>
          </a:p>
        </p:txBody>
      </p:sp>
      <p:sp>
        <p:nvSpPr>
          <p:cNvPr id="36866" name="Rectangle 2"/>
          <p:cNvSpPr>
            <a:spLocks noGrp="1" noRot="1" noChangeAspect="1" noChangeArrowheads="1" noTextEdit="1"/>
          </p:cNvSpPr>
          <p:nvPr>
            <p:ph type="sldImg"/>
          </p:nvPr>
        </p:nvSpPr>
        <p:spPr>
          <a:ln/>
        </p:spPr>
      </p:sp>
      <p:sp>
        <p:nvSpPr>
          <p:cNvPr id="3686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Accordingly, when the Will is not fulfilled because the responsible person fails, God will choose another person in a different era to take his place. God will continue His work until its complete fulfillment, prolonging the providence in the process.</a:t>
            </a:r>
            <a:r>
              <a:rPr lang="en-US" sz="1200" b="1" u="sng" kern="1200">
                <a:solidFill>
                  <a:schemeClr val="tx1"/>
                </a:solidFill>
                <a:effectLst/>
                <a:latin typeface="Times New Roman" pitchFamily="18" charset="0"/>
                <a:ea typeface="+mn-ea"/>
                <a:cs typeface="+mn-cs"/>
              </a:rPr>
              <a:t> </a:t>
            </a:r>
            <a:endParaRPr lang="en-US" sz="1200">
              <a:effectLst/>
            </a:endParaRPr>
          </a:p>
          <a:p>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B99E418-C22A-45E3-8944-EDF96E2890BE}" type="slidenum">
              <a:rPr lang="en-US">
                <a:solidFill>
                  <a:srgbClr val="000000"/>
                </a:solidFill>
              </a:rPr>
              <a:pPr/>
              <a:t>137</a:t>
            </a:fld>
            <a:endParaRPr lang="en-US">
              <a:solidFill>
                <a:srgbClr val="000000"/>
              </a:solidFill>
            </a:endParaRPr>
          </a:p>
        </p:txBody>
      </p:sp>
      <p:sp>
        <p:nvSpPr>
          <p:cNvPr id="36866" name="Rectangle 2"/>
          <p:cNvSpPr>
            <a:spLocks noGrp="1" noRot="1" noChangeAspect="1" noChangeArrowheads="1" noTextEdit="1"/>
          </p:cNvSpPr>
          <p:nvPr>
            <p:ph type="sldImg"/>
          </p:nvPr>
        </p:nvSpPr>
        <p:spPr>
          <a:ln/>
        </p:spPr>
      </p:sp>
      <p:sp>
        <p:nvSpPr>
          <p:cNvPr id="3686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According to the Principle of Creation, when the providence of restoration is prolonged, it may extend to as many as  </a:t>
            </a:r>
            <a:r>
              <a:rPr lang="en-US" sz="1200" b="1" u="sng" kern="1200" dirty="0">
                <a:solidFill>
                  <a:schemeClr val="tx1"/>
                </a:solidFill>
                <a:effectLst/>
                <a:latin typeface="Times New Roman" pitchFamily="18" charset="0"/>
                <a:ea typeface="+mn-ea"/>
                <a:cs typeface="+mn-cs"/>
              </a:rPr>
              <a:t>THREE stages</a:t>
            </a:r>
            <a:r>
              <a:rPr lang="en-US" sz="1200" b="1" kern="1200" dirty="0">
                <a:solidFill>
                  <a:schemeClr val="tx1"/>
                </a:solidFill>
                <a:effectLst/>
                <a:latin typeface="Times New Roman" pitchFamily="18" charset="0"/>
                <a:ea typeface="+mn-ea"/>
                <a:cs typeface="+mn-cs"/>
              </a:rPr>
              <a:t>.</a:t>
            </a:r>
            <a:r>
              <a:rPr lang="en-US" sz="1200" b="1" u="sng" kern="1200" dirty="0">
                <a:solidFill>
                  <a:schemeClr val="tx1"/>
                </a:solidFill>
                <a:effectLst/>
                <a:latin typeface="Times New Roman" pitchFamily="18" charset="0"/>
                <a:ea typeface="+mn-ea"/>
                <a:cs typeface="+mn-cs"/>
              </a:rPr>
              <a:t> </a:t>
            </a:r>
            <a:endParaRPr lang="en-US" sz="1200" dirty="0">
              <a:effectLst/>
            </a:endParaRPr>
          </a:p>
        </p:txBody>
      </p:sp>
    </p:spTree>
    <p:extLst>
      <p:ext uri="{BB962C8B-B14F-4D97-AF65-F5344CB8AC3E}">
        <p14:creationId xmlns:p14="http://schemas.microsoft.com/office/powerpoint/2010/main" val="349402715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138</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Key Points</a:t>
            </a:r>
            <a:endParaRPr lang="en-US">
              <a:effectLst/>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0CC6E4-6489-445E-BE7E-AE20F4441D54}" type="slidenum">
              <a:rPr lang="en-US">
                <a:solidFill>
                  <a:srgbClr val="000000"/>
                </a:solidFill>
              </a:rPr>
              <a:pPr/>
              <a:t>139</a:t>
            </a:fld>
            <a:endParaRPr lang="en-US">
              <a:solidFill>
                <a:srgbClr val="000000"/>
              </a:solidFill>
            </a:endParaRPr>
          </a:p>
        </p:txBody>
      </p:sp>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B11228-BC59-46D4-9954-F0677C41D80F}" type="slidenum">
              <a:rPr lang="en-US"/>
              <a:pPr/>
              <a:t>14</a:t>
            </a:fld>
            <a:endParaRPr lang="en-US"/>
          </a:p>
        </p:txBody>
      </p:sp>
      <p:sp>
        <p:nvSpPr>
          <p:cNvPr id="1353730" name="Rectangle 2"/>
          <p:cNvSpPr>
            <a:spLocks noGrp="1" noRot="1" noChangeAspect="1" noChangeArrowheads="1" noTextEdit="1"/>
          </p:cNvSpPr>
          <p:nvPr>
            <p:ph type="sldImg"/>
          </p:nvPr>
        </p:nvSpPr>
        <p:spPr>
          <a:ln/>
        </p:spPr>
      </p:sp>
      <p:sp>
        <p:nvSpPr>
          <p:cNvPr id="1353731"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 fallen person will go to  </a:t>
            </a:r>
            <a:r>
              <a:rPr lang="en-US" sz="1200" b="1" u="sng" kern="1200" dirty="0">
                <a:solidFill>
                  <a:schemeClr val="tx1"/>
                </a:solidFill>
                <a:effectLst/>
                <a:latin typeface="Times New Roman" pitchFamily="18" charset="0"/>
                <a:ea typeface="+mn-ea"/>
                <a:cs typeface="+mn-cs"/>
              </a:rPr>
              <a:t>GOD’S  side</a:t>
            </a:r>
            <a:r>
              <a:rPr lang="en-US" sz="1200" b="1" kern="1200" dirty="0">
                <a:solidFill>
                  <a:schemeClr val="tx1"/>
                </a:solidFill>
                <a:effectLst/>
                <a:latin typeface="Times New Roman" pitchFamily="18" charset="0"/>
                <a:ea typeface="+mn-ea"/>
                <a:cs typeface="+mn-cs"/>
              </a:rPr>
              <a:t> if he makes good conditions and to  </a:t>
            </a:r>
            <a:r>
              <a:rPr lang="en-US" sz="1200" b="1" u="sng" kern="1200" dirty="0">
                <a:solidFill>
                  <a:schemeClr val="tx1"/>
                </a:solidFill>
                <a:effectLst/>
                <a:latin typeface="Times New Roman" pitchFamily="18" charset="0"/>
                <a:ea typeface="+mn-ea"/>
                <a:cs typeface="+mn-cs"/>
              </a:rPr>
              <a:t>SATAN’S  side</a:t>
            </a:r>
            <a:r>
              <a:rPr lang="en-US" sz="1200" b="1" kern="1200" dirty="0">
                <a:solidFill>
                  <a:schemeClr val="tx1"/>
                </a:solidFill>
                <a:effectLst/>
                <a:latin typeface="Times New Roman" pitchFamily="18" charset="0"/>
                <a:ea typeface="+mn-ea"/>
                <a:cs typeface="+mn-cs"/>
              </a:rPr>
              <a:t> if he makes evil conditions.</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Unmerciful Servant - painting by Harold Copping</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Good</a:t>
            </a:r>
            <a:r>
              <a:rPr lang="en-US" sz="1200" kern="1200" baseline="0" dirty="0">
                <a:solidFill>
                  <a:schemeClr val="tx1"/>
                </a:solidFill>
                <a:effectLst/>
                <a:latin typeface="Times New Roman" pitchFamily="18" charset="0"/>
                <a:ea typeface="+mn-ea"/>
                <a:cs typeface="+mn-cs"/>
              </a:rPr>
              <a:t> Samaritan</a:t>
            </a:r>
            <a:endParaRPr lang="en-US" dirty="0">
              <a:effectLst/>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8542DA-BB0A-4498-B85D-91311EF7BFA7}" type="slidenum">
              <a:rPr lang="en-US">
                <a:solidFill>
                  <a:srgbClr val="000000"/>
                </a:solidFill>
              </a:rPr>
              <a:pPr/>
              <a:t>140</a:t>
            </a:fld>
            <a:endParaRPr lang="en-US">
              <a:solidFill>
                <a:srgbClr val="000000"/>
              </a:solidFill>
            </a:endParaRPr>
          </a:p>
        </p:txBody>
      </p:sp>
      <p:sp>
        <p:nvSpPr>
          <p:cNvPr id="1940482" name="Rectangle 2"/>
          <p:cNvSpPr>
            <a:spLocks noGrp="1" noRot="1" noChangeAspect="1" noChangeArrowheads="1" noTextEdit="1"/>
          </p:cNvSpPr>
          <p:nvPr>
            <p:ph type="sldImg"/>
          </p:nvPr>
        </p:nvSpPr>
        <p:spPr>
          <a:ln/>
        </p:spPr>
      </p:sp>
      <p:sp>
        <p:nvSpPr>
          <p:cNvPr id="1940483" name="Rectangle 3"/>
          <p:cNvSpPr>
            <a:spLocks noGrp="1" noChangeArrowheads="1"/>
          </p:cNvSpPr>
          <p:nvPr>
            <p:ph type="body" idx="1"/>
          </p:nvPr>
        </p:nvSpPr>
        <p:spPr/>
        <p:txBody>
          <a:bodyPr/>
          <a:lstStyle/>
          <a:p>
            <a:pPr rtl="0" eaLnBrk="0" fontAlgn="base" hangingPunct="0"/>
            <a:r>
              <a:rPr lang="en-US" sz="1200" kern="1200" dirty="0">
                <a:solidFill>
                  <a:schemeClr val="tx1"/>
                </a:solidFill>
                <a:effectLst/>
                <a:latin typeface="Times New Roman" pitchFamily="18" charset="0"/>
                <a:ea typeface="+mn-ea"/>
                <a:cs typeface="+mn-cs"/>
              </a:rPr>
              <a:t>Chapter 4:</a:t>
            </a:r>
            <a:endParaRPr lang="en-US" dirty="0">
              <a:effectLst/>
            </a:endParaRPr>
          </a:p>
          <a:p>
            <a:pPr rtl="0" eaLnBrk="1" fontAlgn="base" hangingPunct="1"/>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The Parallels</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between the Two Ages</a:t>
            </a:r>
            <a:endParaRPr lang="en-US" dirty="0">
              <a:effectLst/>
            </a:endParaRPr>
          </a:p>
          <a:p>
            <a:pPr rtl="0" eaLnBrk="1" fontAlgn="base" hangingPunct="1"/>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in the Providence</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of Restoration</a:t>
            </a:r>
            <a:endParaRPr lang="en-US" dirty="0">
              <a:effectLst/>
            </a:endParaRPr>
          </a:p>
        </p:txBody>
      </p:sp>
    </p:spTree>
    <p:extLst>
      <p:ext uri="{BB962C8B-B14F-4D97-AF65-F5344CB8AC3E}">
        <p14:creationId xmlns:p14="http://schemas.microsoft.com/office/powerpoint/2010/main" val="418254776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933A28-6181-43E2-B2DA-91B5DB90A53B}" type="slidenum">
              <a:rPr lang="en-US">
                <a:solidFill>
                  <a:srgbClr val="000000"/>
                </a:solidFill>
              </a:rPr>
              <a:pPr/>
              <a:t>141</a:t>
            </a:fld>
            <a:endParaRPr lang="en-US">
              <a:solidFill>
                <a:srgbClr val="000000"/>
              </a:solidFill>
            </a:endParaRPr>
          </a:p>
        </p:txBody>
      </p:sp>
      <p:sp>
        <p:nvSpPr>
          <p:cNvPr id="867330" name="Rectangle 2"/>
          <p:cNvSpPr>
            <a:spLocks noGrp="1" noRot="1" noChangeAspect="1" noChangeArrowheads="1" noTextEdit="1"/>
          </p:cNvSpPr>
          <p:nvPr>
            <p:ph type="sldImg"/>
          </p:nvPr>
        </p:nvSpPr>
        <p:spPr>
          <a:ln/>
        </p:spPr>
      </p:sp>
      <p:sp>
        <p:nvSpPr>
          <p:cNvPr id="867331" name="Rectangle 3"/>
          <p:cNvSpPr>
            <a:spLocks noGrp="1" noChangeArrowheads="1"/>
          </p:cNvSpPr>
          <p:nvPr>
            <p:ph type="body" idx="1"/>
          </p:nvPr>
        </p:nvSpPr>
        <p:spPr/>
        <p:txBody>
          <a:bodyPr/>
          <a:lstStyle/>
          <a:p>
            <a:pPr rtl="0" eaLnBrk="0" fontAlgn="base" hangingPunct="0"/>
            <a:r>
              <a:rPr lang="en-US" sz="1200" b="1" kern="1200" dirty="0">
                <a:solidFill>
                  <a:schemeClr val="tx1"/>
                </a:solidFill>
                <a:effectLst/>
                <a:latin typeface="Times New Roman" pitchFamily="18" charset="0"/>
                <a:ea typeface="+mn-ea"/>
                <a:cs typeface="+mn-cs"/>
              </a:rPr>
              <a:t>In order to examine the characteristics of a providential period, we need to identify the </a:t>
            </a:r>
            <a:r>
              <a:rPr lang="en-US" sz="1200" b="1" u="sng" kern="1200" dirty="0">
                <a:solidFill>
                  <a:schemeClr val="tx1"/>
                </a:solidFill>
                <a:effectLst/>
                <a:latin typeface="Times New Roman" pitchFamily="18" charset="0"/>
                <a:ea typeface="+mn-ea"/>
                <a:cs typeface="+mn-cs"/>
              </a:rPr>
              <a:t>PEOPLE centrally responsible</a:t>
            </a:r>
            <a:r>
              <a:rPr lang="en-US" sz="1200" b="1" kern="1200" dirty="0">
                <a:solidFill>
                  <a:schemeClr val="tx1"/>
                </a:solidFill>
                <a:effectLst/>
                <a:latin typeface="Times New Roman" pitchFamily="18" charset="0"/>
                <a:ea typeface="+mn-ea"/>
                <a:cs typeface="+mn-cs"/>
              </a:rPr>
              <a:t> for God’s providence in that period and the  </a:t>
            </a:r>
            <a:r>
              <a:rPr lang="en-US" sz="1200" b="1" u="sng" kern="1200" dirty="0">
                <a:solidFill>
                  <a:schemeClr val="tx1"/>
                </a:solidFill>
                <a:effectLst/>
                <a:latin typeface="Times New Roman" pitchFamily="18" charset="0"/>
                <a:ea typeface="+mn-ea"/>
                <a:cs typeface="+mn-cs"/>
              </a:rPr>
              <a:t>SOURCE material</a:t>
            </a:r>
            <a:r>
              <a:rPr lang="en-US" sz="1200" b="1" kern="1200" dirty="0">
                <a:solidFill>
                  <a:schemeClr val="tx1"/>
                </a:solidFill>
                <a:effectLst/>
                <a:latin typeface="Times New Roman" pitchFamily="18" charset="0"/>
                <a:ea typeface="+mn-ea"/>
                <a:cs typeface="+mn-cs"/>
              </a:rPr>
              <a:t>  for their history.</a:t>
            </a:r>
            <a:r>
              <a:rPr lang="en-US" sz="1200" u="sng"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986DD9E-3472-497C-A547-0EB23BBDC13B}" type="slidenum">
              <a:rPr lang="en-US">
                <a:solidFill>
                  <a:srgbClr val="000000"/>
                </a:solidFill>
              </a:rPr>
              <a:pPr/>
              <a:t>142</a:t>
            </a:fld>
            <a:endParaRPr lang="en-US">
              <a:solidFill>
                <a:srgbClr val="000000"/>
              </a:solidFill>
            </a:endParaRPr>
          </a:p>
        </p:txBody>
      </p:sp>
      <p:sp>
        <p:nvSpPr>
          <p:cNvPr id="869378" name="Rectangle 2"/>
          <p:cNvSpPr>
            <a:spLocks noGrp="1" noRot="1" noChangeAspect="1" noChangeArrowheads="1" noTextEdit="1"/>
          </p:cNvSpPr>
          <p:nvPr>
            <p:ph type="sldImg"/>
          </p:nvPr>
        </p:nvSpPr>
        <p:spPr>
          <a:ln/>
        </p:spPr>
      </p:sp>
      <p:sp>
        <p:nvSpPr>
          <p:cNvPr id="8693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HISTORY of Israel</a:t>
            </a:r>
            <a:r>
              <a:rPr lang="en-US" sz="1200" b="1" kern="1200" dirty="0">
                <a:solidFill>
                  <a:schemeClr val="tx1"/>
                </a:solidFill>
                <a:effectLst/>
                <a:latin typeface="Times New Roman" pitchFamily="18" charset="0"/>
                <a:ea typeface="+mn-ea"/>
                <a:cs typeface="+mn-cs"/>
              </a:rPr>
              <a:t>, which was centrally responsible for God’s providence in the</a:t>
            </a:r>
            <a:r>
              <a:rPr lang="en-US" sz="1200" b="1" kern="1200" baseline="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 </a:t>
            </a:r>
            <a:r>
              <a:rPr lang="en-US" sz="1200" b="1" u="sng" kern="1200" dirty="0">
                <a:solidFill>
                  <a:schemeClr val="tx1"/>
                </a:solidFill>
                <a:effectLst/>
                <a:latin typeface="Times New Roman" pitchFamily="18" charset="0"/>
                <a:ea typeface="+mn-ea"/>
                <a:cs typeface="+mn-cs"/>
              </a:rPr>
              <a:t>AGE of the Providence of Restoration</a:t>
            </a:r>
            <a:r>
              <a:rPr lang="en-US" sz="1200" b="1" kern="1200" dirty="0">
                <a:solidFill>
                  <a:schemeClr val="tx1"/>
                </a:solidFill>
                <a:effectLst/>
                <a:latin typeface="Times New Roman" pitchFamily="18" charset="0"/>
                <a:ea typeface="+mn-ea"/>
                <a:cs typeface="+mn-cs"/>
              </a:rPr>
              <a:t>, provides the  SOURCE material with which to study the providential history in that age.</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E1FCECF-8833-444B-B1F5-F91791FAD3F9}" type="slidenum">
              <a:rPr lang="en-US">
                <a:solidFill>
                  <a:srgbClr val="000000"/>
                </a:solidFill>
              </a:rPr>
              <a:pPr/>
              <a:t>143</a:t>
            </a:fld>
            <a:endParaRPr lang="en-US">
              <a:solidFill>
                <a:srgbClr val="000000"/>
              </a:solidFill>
            </a:endParaRPr>
          </a:p>
        </p:txBody>
      </p:sp>
      <p:sp>
        <p:nvSpPr>
          <p:cNvPr id="871426" name="Rectangle 2"/>
          <p:cNvSpPr>
            <a:spLocks noGrp="1" noRot="1" noChangeAspect="1" noChangeArrowheads="1" noTextEdit="1"/>
          </p:cNvSpPr>
          <p:nvPr>
            <p:ph type="sldImg"/>
          </p:nvPr>
        </p:nvSpPr>
        <p:spPr>
          <a:ln/>
        </p:spPr>
      </p:sp>
      <p:sp>
        <p:nvSpPr>
          <p:cNvPr id="8714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people who became centrally responsible for the providence in the </a:t>
            </a:r>
            <a:r>
              <a:rPr lang="en-US" sz="1200" b="1" u="sng" kern="1200" dirty="0">
                <a:solidFill>
                  <a:schemeClr val="tx1"/>
                </a:solidFill>
                <a:effectLst/>
                <a:latin typeface="Times New Roman" pitchFamily="18" charset="0"/>
                <a:ea typeface="+mn-ea"/>
                <a:cs typeface="+mn-cs"/>
              </a:rPr>
              <a:t>AGE of the Prolongation of the Providence of Restoration</a:t>
            </a:r>
            <a:r>
              <a:rPr lang="en-US" sz="1200" b="1" kern="1200" dirty="0">
                <a:solidFill>
                  <a:schemeClr val="tx1"/>
                </a:solidFill>
                <a:effectLst/>
                <a:latin typeface="Times New Roman" pitchFamily="18" charset="0"/>
                <a:ea typeface="+mn-ea"/>
                <a:cs typeface="+mn-cs"/>
              </a:rPr>
              <a:t> were the   </a:t>
            </a:r>
            <a:r>
              <a:rPr lang="en-US" sz="1200" b="1" u="sng" kern="1200" dirty="0">
                <a:solidFill>
                  <a:schemeClr val="tx1"/>
                </a:solidFill>
                <a:effectLst/>
                <a:latin typeface="Times New Roman" pitchFamily="18" charset="0"/>
                <a:ea typeface="+mn-ea"/>
                <a:cs typeface="+mn-cs"/>
              </a:rPr>
              <a:t>CHRISTIANS</a:t>
            </a:r>
            <a:r>
              <a:rPr lang="en-US" sz="1200" b="1"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B1A11B0-9253-4999-9265-828D1F8E7E95}" type="slidenum">
              <a:rPr lang="en-US">
                <a:solidFill>
                  <a:srgbClr val="000000"/>
                </a:solidFill>
              </a:rPr>
              <a:pPr/>
              <a:t>144</a:t>
            </a:fld>
            <a:endParaRPr lang="en-US">
              <a:solidFill>
                <a:srgbClr val="000000"/>
              </a:solidFill>
            </a:endParaRPr>
          </a:p>
        </p:txBody>
      </p:sp>
      <p:sp>
        <p:nvSpPr>
          <p:cNvPr id="875522" name="Rectangle 2"/>
          <p:cNvSpPr>
            <a:spLocks noGrp="1" noRot="1" noChangeAspect="1" noChangeArrowheads="1" noTextEdit="1"/>
          </p:cNvSpPr>
          <p:nvPr>
            <p:ph type="sldImg"/>
          </p:nvPr>
        </p:nvSpPr>
        <p:spPr>
          <a:ln/>
        </p:spPr>
      </p:sp>
      <p:sp>
        <p:nvSpPr>
          <p:cNvPr id="87552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Accordingly, the   </a:t>
            </a:r>
            <a:r>
              <a:rPr lang="en-US" sz="1200" b="1" u="sng" kern="1200" dirty="0">
                <a:solidFill>
                  <a:schemeClr val="tx1"/>
                </a:solidFill>
                <a:effectLst/>
                <a:latin typeface="Times New Roman" pitchFamily="18" charset="0"/>
                <a:ea typeface="+mn-ea"/>
                <a:cs typeface="+mn-cs"/>
              </a:rPr>
              <a:t>HISTORY of Christianity</a:t>
            </a:r>
            <a:r>
              <a:rPr lang="en-US" sz="1200" b="1" kern="1200" dirty="0">
                <a:solidFill>
                  <a:schemeClr val="tx1"/>
                </a:solidFill>
                <a:effectLst/>
                <a:latin typeface="Times New Roman" pitchFamily="18" charset="0"/>
                <a:ea typeface="+mn-ea"/>
                <a:cs typeface="+mn-cs"/>
              </a:rPr>
              <a:t>   provides the source material for understanding the providential history in this age.</a:t>
            </a:r>
            <a:endParaRPr lang="en-US" dirty="0">
              <a:effectLst/>
            </a:endParaRPr>
          </a:p>
          <a:p>
            <a:endParaRPr lang="en-US" dirty="0"/>
          </a:p>
        </p:txBody>
      </p:sp>
    </p:spTree>
    <p:extLst>
      <p:ext uri="{BB962C8B-B14F-4D97-AF65-F5344CB8AC3E}">
        <p14:creationId xmlns:p14="http://schemas.microsoft.com/office/powerpoint/2010/main" val="161473895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EB8D469-69C2-40B2-A06B-8D5A337BAF7F}" type="slidenum">
              <a:rPr lang="en-US">
                <a:solidFill>
                  <a:srgbClr val="000000"/>
                </a:solidFill>
              </a:rPr>
              <a:pPr/>
              <a:t>145</a:t>
            </a:fld>
            <a:endParaRPr lang="en-US">
              <a:solidFill>
                <a:srgbClr val="000000"/>
              </a:solidFill>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Age of the   </a:t>
            </a:r>
            <a:r>
              <a:rPr lang="en-US" sz="1200" b="1" u="sng" kern="1200" dirty="0">
                <a:solidFill>
                  <a:schemeClr val="tx1"/>
                </a:solidFill>
                <a:effectLst/>
                <a:latin typeface="Times New Roman" pitchFamily="18" charset="0"/>
                <a:ea typeface="+mn-ea"/>
                <a:cs typeface="+mn-cs"/>
              </a:rPr>
              <a:t>PROLONGATION of the Providence of Restoration</a:t>
            </a:r>
            <a:r>
              <a:rPr lang="en-US" sz="1200" b="1" kern="1200" dirty="0">
                <a:solidFill>
                  <a:schemeClr val="tx1"/>
                </a:solidFill>
                <a:effectLst/>
                <a:latin typeface="Times New Roman" pitchFamily="18" charset="0"/>
                <a:ea typeface="+mn-ea"/>
                <a:cs typeface="+mn-cs"/>
              </a:rPr>
              <a:t> has been to restore through substantial parallels the Age of the   </a:t>
            </a:r>
            <a:r>
              <a:rPr lang="en-US" sz="1200" b="1" u="sng" kern="1200" dirty="0">
                <a:solidFill>
                  <a:schemeClr val="tx1"/>
                </a:solidFill>
                <a:effectLst/>
                <a:latin typeface="Times New Roman" pitchFamily="18" charset="0"/>
                <a:ea typeface="+mn-ea"/>
                <a:cs typeface="+mn-cs"/>
              </a:rPr>
              <a:t>PROVIDENCE of Restoration</a:t>
            </a:r>
            <a:r>
              <a:rPr lang="en-US" sz="1200" b="1" kern="1200" dirty="0">
                <a:solidFill>
                  <a:schemeClr val="tx1"/>
                </a:solidFill>
                <a:effectLst/>
                <a:latin typeface="Times New Roman" pitchFamily="18" charset="0"/>
                <a:ea typeface="+mn-ea"/>
                <a:cs typeface="+mn-cs"/>
              </a:rPr>
              <a:t>, the age of image parallels. </a:t>
            </a:r>
            <a:endParaRPr lang="en-US" sz="1200" dirty="0">
              <a:effectLst/>
            </a:endParaRPr>
          </a:p>
          <a:p>
            <a:endParaRPr lang="en-US" dirty="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EB8D469-69C2-40B2-A06B-8D5A337BAF7F}" type="slidenum">
              <a:rPr lang="en-US">
                <a:solidFill>
                  <a:srgbClr val="000000"/>
                </a:solidFill>
              </a:rPr>
              <a:pPr/>
              <a:t>146</a:t>
            </a:fld>
            <a:endParaRPr lang="en-US">
              <a:solidFill>
                <a:srgbClr val="000000"/>
              </a:solidFill>
            </a:endParaRPr>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As the periods of this age were to restore through indemnity the corresponding periods of the   PREVIOUS  age,   these periods proceeded in a parallel fashion, both in order and in length.</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863AF58-9528-4492-A21C-D1DB05C67CC8}" type="slidenum">
              <a:rPr lang="en-US">
                <a:solidFill>
                  <a:srgbClr val="000000"/>
                </a:solidFill>
              </a:rPr>
              <a:pPr/>
              <a:t>147</a:t>
            </a:fld>
            <a:endParaRPr lang="en-US">
              <a:solidFill>
                <a:srgbClr val="000000"/>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400-year period of   </a:t>
            </a:r>
            <a:r>
              <a:rPr lang="en-US" sz="1200" b="1" u="sng" kern="1200" dirty="0">
                <a:solidFill>
                  <a:schemeClr val="tx1"/>
                </a:solidFill>
                <a:effectLst/>
                <a:latin typeface="Times New Roman" pitchFamily="18" charset="0"/>
                <a:ea typeface="+mn-ea"/>
                <a:cs typeface="+mn-cs"/>
              </a:rPr>
              <a:t>PERSECUTION in the Roman Empire</a:t>
            </a:r>
            <a:r>
              <a:rPr lang="en-US" sz="1200" b="1" kern="1200" dirty="0">
                <a:solidFill>
                  <a:schemeClr val="tx1"/>
                </a:solidFill>
                <a:effectLst/>
                <a:latin typeface="Times New Roman" pitchFamily="18" charset="0"/>
                <a:ea typeface="+mn-ea"/>
                <a:cs typeface="+mn-cs"/>
              </a:rPr>
              <a:t>   in the Age of the Prolongation of the Providence of Restoration was to restore the Israelites’ 400-year period of   </a:t>
            </a:r>
            <a:r>
              <a:rPr lang="en-US" sz="1200" b="1" u="sng" kern="1200" dirty="0">
                <a:solidFill>
                  <a:schemeClr val="tx1"/>
                </a:solidFill>
                <a:effectLst/>
                <a:latin typeface="Times New Roman" pitchFamily="18" charset="0"/>
                <a:ea typeface="+mn-ea"/>
                <a:cs typeface="+mn-cs"/>
              </a:rPr>
              <a:t>SLAVERY in Egypt</a:t>
            </a:r>
            <a:r>
              <a:rPr lang="en-US" sz="1200" b="1"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Christian Martyrs' Last Prayer, by Jean-</a:t>
            </a:r>
            <a:r>
              <a:rPr lang="en-US" sz="1200" kern="1200" dirty="0" err="1">
                <a:solidFill>
                  <a:schemeClr val="tx1"/>
                </a:solidFill>
                <a:effectLst/>
                <a:latin typeface="Times New Roman" pitchFamily="18" charset="0"/>
                <a:ea typeface="+mn-ea"/>
                <a:cs typeface="+mn-cs"/>
              </a:rPr>
              <a:t>Léon</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Gérôme</a:t>
            </a:r>
            <a:r>
              <a:rPr lang="en-US" sz="1200" kern="1200" dirty="0">
                <a:solidFill>
                  <a:schemeClr val="tx1"/>
                </a:solidFill>
                <a:effectLst/>
                <a:latin typeface="Times New Roman" pitchFamily="18" charset="0"/>
                <a:ea typeface="+mn-ea"/>
                <a:cs typeface="+mn-cs"/>
              </a:rPr>
              <a:t> 1883</a:t>
            </a:r>
            <a:endParaRPr lang="en-US" dirty="0">
              <a:effectLst/>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A3EDA48-8434-42DB-A3E3-975F9E72E797}" type="slidenum">
              <a:rPr lang="en-US">
                <a:solidFill>
                  <a:srgbClr val="000000"/>
                </a:solidFill>
              </a:rPr>
              <a:pPr/>
              <a:t>148</a:t>
            </a:fld>
            <a:endParaRPr lang="en-US">
              <a:solidFill>
                <a:srgbClr val="000000"/>
              </a:solidFill>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Likewise, the 400-year period of  </a:t>
            </a:r>
            <a:r>
              <a:rPr lang="en-US" sz="1200" b="1" u="sng" kern="1200" dirty="0">
                <a:solidFill>
                  <a:schemeClr val="tx1"/>
                </a:solidFill>
                <a:effectLst/>
                <a:latin typeface="Times New Roman" pitchFamily="18" charset="0"/>
                <a:ea typeface="+mn-ea"/>
                <a:cs typeface="+mn-cs"/>
              </a:rPr>
              <a:t>REGIONAL church leadership</a:t>
            </a:r>
            <a:r>
              <a:rPr lang="en-US" sz="1200" b="1" kern="1200" dirty="0">
                <a:solidFill>
                  <a:schemeClr val="tx1"/>
                </a:solidFill>
                <a:effectLst/>
                <a:latin typeface="Times New Roman" pitchFamily="18" charset="0"/>
                <a:ea typeface="+mn-ea"/>
                <a:cs typeface="+mn-cs"/>
              </a:rPr>
              <a:t>,  was to restore the 400-year period of the   </a:t>
            </a:r>
            <a:r>
              <a:rPr lang="en-US" sz="1200" b="1" u="sng" kern="1200" dirty="0">
                <a:solidFill>
                  <a:schemeClr val="tx1"/>
                </a:solidFill>
                <a:effectLst/>
                <a:latin typeface="Times New Roman" pitchFamily="18" charset="0"/>
                <a:ea typeface="+mn-ea"/>
                <a:cs typeface="+mn-cs"/>
              </a:rPr>
              <a:t>JUDGES</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Samuel</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at</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Ramah</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by</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James</a:t>
            </a:r>
            <a:r>
              <a:rPr lang="en-US" sz="1200" kern="1200" baseline="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Tissot</a:t>
            </a:r>
            <a:r>
              <a:rPr lang="en-US" sz="1200" kern="1200" dirty="0">
                <a:solidFill>
                  <a:schemeClr val="tx1"/>
                </a:solidFill>
                <a:effectLst/>
                <a:latin typeface="Times New Roman" pitchFamily="18" charset="0"/>
                <a:ea typeface="+mn-ea"/>
                <a:cs typeface="+mn-cs"/>
              </a:rPr>
              <a:t>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Saint Ambrose and emperor Theodosius by Van </a:t>
            </a:r>
            <a:r>
              <a:rPr lang="en-US" sz="1200" kern="1200" dirty="0" err="1">
                <a:solidFill>
                  <a:schemeClr val="tx1"/>
                </a:solidFill>
                <a:effectLst/>
                <a:latin typeface="Times New Roman" pitchFamily="18" charset="0"/>
                <a:ea typeface="+mn-ea"/>
                <a:cs typeface="+mn-cs"/>
              </a:rPr>
              <a:t>Dyck</a:t>
            </a:r>
            <a:r>
              <a:rPr lang="en-US" sz="1200" kern="1200" dirty="0">
                <a:solidFill>
                  <a:schemeClr val="tx1"/>
                </a:solidFill>
                <a:effectLst/>
                <a:latin typeface="Times New Roman" pitchFamily="18" charset="0"/>
                <a:ea typeface="+mn-ea"/>
                <a:cs typeface="+mn-cs"/>
              </a:rPr>
              <a:t>. Saint Ambrose (c. 338 – 4 April 397), was a Frankish bishop of Milan (Italy);</a:t>
            </a:r>
            <a:endParaRPr lang="en-US" dirty="0">
              <a:effectLst/>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67CEEC-6C5D-468F-AC43-9FC2FB852851}" type="slidenum">
              <a:rPr lang="en-US">
                <a:solidFill>
                  <a:srgbClr val="000000"/>
                </a:solidFill>
              </a:rPr>
              <a:pPr/>
              <a:t>149</a:t>
            </a:fld>
            <a:endParaRPr lang="en-US">
              <a:solidFill>
                <a:srgbClr val="000000"/>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120-year period of the   </a:t>
            </a:r>
            <a:r>
              <a:rPr lang="en-US" sz="1200" b="1" u="sng" kern="1200" dirty="0">
                <a:solidFill>
                  <a:schemeClr val="tx1"/>
                </a:solidFill>
                <a:effectLst/>
                <a:latin typeface="Times New Roman" pitchFamily="18" charset="0"/>
                <a:ea typeface="+mn-ea"/>
                <a:cs typeface="+mn-cs"/>
              </a:rPr>
              <a:t>CHRISTIAN empire</a:t>
            </a:r>
            <a:r>
              <a:rPr lang="en-US" sz="1200" b="1" kern="1200" dirty="0">
                <a:solidFill>
                  <a:schemeClr val="tx1"/>
                </a:solidFill>
                <a:effectLst/>
                <a:latin typeface="Times New Roman" pitchFamily="18" charset="0"/>
                <a:ea typeface="+mn-ea"/>
                <a:cs typeface="+mn-cs"/>
              </a:rPr>
              <a:t>,   was to restore the 120-year period of the   </a:t>
            </a:r>
            <a:r>
              <a:rPr lang="en-US" sz="1200" b="1" u="sng" kern="1200" dirty="0">
                <a:solidFill>
                  <a:schemeClr val="tx1"/>
                </a:solidFill>
                <a:effectLst/>
                <a:latin typeface="Times New Roman" pitchFamily="18" charset="0"/>
                <a:ea typeface="+mn-ea"/>
                <a:cs typeface="+mn-cs"/>
              </a:rPr>
              <a:t>UNITED kingdom</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Map:</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Frankish Holy Roman Empire of Charlemagne 800-814;</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Map: Solomon’s United Monarchy;</a:t>
            </a:r>
            <a:endParaRPr lang="en-US" dirty="0">
              <a:effectLst/>
            </a:endParaRPr>
          </a:p>
        </p:txBody>
      </p:sp>
    </p:spTree>
    <p:extLst>
      <p:ext uri="{BB962C8B-B14F-4D97-AF65-F5344CB8AC3E}">
        <p14:creationId xmlns:p14="http://schemas.microsoft.com/office/powerpoint/2010/main" val="23158014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4E71135-676B-4771-85B6-43CFD9873869}" type="slidenum">
              <a:rPr lang="en-US"/>
              <a:pPr/>
              <a:t>15</a:t>
            </a:fld>
            <a:endParaRPr lang="en-US"/>
          </a:p>
        </p:txBody>
      </p:sp>
      <p:sp>
        <p:nvSpPr>
          <p:cNvPr id="1356802" name="Rectangle 2"/>
          <p:cNvSpPr>
            <a:spLocks noGrp="1" noRot="1" noChangeAspect="1" noChangeArrowheads="1" noTextEdit="1"/>
          </p:cNvSpPr>
          <p:nvPr>
            <p:ph type="sldImg"/>
          </p:nvPr>
        </p:nvSpPr>
        <p:spPr>
          <a:ln/>
        </p:spPr>
      </p:sp>
      <p:sp>
        <p:nvSpPr>
          <p:cNvPr id="135680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When someone has  </a:t>
            </a:r>
            <a:r>
              <a:rPr lang="en-US" sz="1200" b="1" u="sng" kern="1200" dirty="0">
                <a:solidFill>
                  <a:schemeClr val="tx1"/>
                </a:solidFill>
                <a:effectLst/>
                <a:latin typeface="Times New Roman" pitchFamily="18" charset="0"/>
                <a:ea typeface="+mn-ea"/>
                <a:cs typeface="+mn-cs"/>
              </a:rPr>
              <a:t>LOST</a:t>
            </a:r>
            <a:r>
              <a:rPr lang="en-US" sz="1200" b="1" kern="1200" dirty="0">
                <a:solidFill>
                  <a:schemeClr val="tx1"/>
                </a:solidFill>
                <a:effectLst/>
                <a:latin typeface="Times New Roman" pitchFamily="18" charset="0"/>
                <a:ea typeface="+mn-ea"/>
                <a:cs typeface="+mn-cs"/>
              </a:rPr>
              <a:t>  his original position or state, he must make some condition to be  </a:t>
            </a:r>
            <a:r>
              <a:rPr lang="en-US" sz="1200" b="1" u="sng" kern="1200" dirty="0">
                <a:solidFill>
                  <a:schemeClr val="tx1"/>
                </a:solidFill>
                <a:effectLst/>
                <a:latin typeface="Times New Roman" pitchFamily="18" charset="0"/>
                <a:ea typeface="+mn-ea"/>
                <a:cs typeface="+mn-cs"/>
              </a:rPr>
              <a:t>RESTORED</a:t>
            </a:r>
            <a:r>
              <a:rPr lang="en-US" sz="1200" b="1" kern="1200" dirty="0">
                <a:solidFill>
                  <a:schemeClr val="tx1"/>
                </a:solidFill>
                <a:effectLst/>
                <a:latin typeface="Times New Roman" pitchFamily="18" charset="0"/>
                <a:ea typeface="+mn-ea"/>
                <a:cs typeface="+mn-cs"/>
              </a:rPr>
              <a:t>  to it.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67CEEC-6C5D-468F-AC43-9FC2FB852851}" type="slidenum">
              <a:rPr lang="en-US">
                <a:solidFill>
                  <a:srgbClr val="000000"/>
                </a:solidFill>
              </a:rPr>
              <a:pPr/>
              <a:t>150</a:t>
            </a:fld>
            <a:endParaRPr lang="en-US">
              <a:solidFill>
                <a:srgbClr val="000000"/>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pPr rtl="0" eaLnBrk="0" fontAlgn="base" hangingPunct="0"/>
            <a:r>
              <a:rPr lang="en-US" sz="1200" b="1" kern="1200" dirty="0">
                <a:solidFill>
                  <a:schemeClr val="tx1"/>
                </a:solidFill>
                <a:effectLst/>
                <a:latin typeface="Times New Roman" pitchFamily="18" charset="0"/>
                <a:ea typeface="+mn-ea"/>
                <a:cs typeface="+mn-cs"/>
              </a:rPr>
              <a:t>The 400-year period of the  </a:t>
            </a:r>
            <a:r>
              <a:rPr lang="en-US" sz="1200" b="1" u="sng" kern="1200" dirty="0">
                <a:solidFill>
                  <a:schemeClr val="tx1"/>
                </a:solidFill>
                <a:effectLst/>
                <a:latin typeface="Times New Roman" pitchFamily="18" charset="0"/>
                <a:ea typeface="+mn-ea"/>
                <a:cs typeface="+mn-cs"/>
              </a:rPr>
              <a:t>DIVIDED  kingdoms of east and west</a:t>
            </a:r>
            <a:r>
              <a:rPr lang="en-US" sz="1200" b="1" kern="1200" dirty="0">
                <a:solidFill>
                  <a:schemeClr val="tx1"/>
                </a:solidFill>
                <a:effectLst/>
                <a:latin typeface="Times New Roman" pitchFamily="18" charset="0"/>
                <a:ea typeface="+mn-ea"/>
                <a:cs typeface="+mn-cs"/>
              </a:rPr>
              <a:t> was to restore the  </a:t>
            </a:r>
            <a:r>
              <a:rPr lang="en-US" sz="1200" b="1" u="sng" kern="1200" dirty="0">
                <a:solidFill>
                  <a:schemeClr val="tx1"/>
                </a:solidFill>
                <a:effectLst/>
                <a:latin typeface="Times New Roman" pitchFamily="18" charset="0"/>
                <a:ea typeface="+mn-ea"/>
                <a:cs typeface="+mn-cs"/>
              </a:rPr>
              <a:t>400-YEAR</a:t>
            </a:r>
            <a:r>
              <a:rPr lang="en-US" sz="1200" b="1" kern="1200" dirty="0">
                <a:solidFill>
                  <a:schemeClr val="tx1"/>
                </a:solidFill>
                <a:effectLst/>
                <a:latin typeface="Times New Roman" pitchFamily="18" charset="0"/>
                <a:ea typeface="+mn-ea"/>
                <a:cs typeface="+mn-cs"/>
              </a:rPr>
              <a:t>  period of the  </a:t>
            </a:r>
            <a:r>
              <a:rPr lang="en-US" sz="1200" b="1" u="sng" kern="1200" dirty="0">
                <a:solidFill>
                  <a:schemeClr val="tx1"/>
                </a:solidFill>
                <a:effectLst/>
                <a:latin typeface="Times New Roman" pitchFamily="18" charset="0"/>
                <a:ea typeface="+mn-ea"/>
                <a:cs typeface="+mn-cs"/>
              </a:rPr>
              <a:t>DIVIDED kingdoms of north and south</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1" fontAlgn="base" latinLnBrk="0" hangingPunct="1"/>
            <a:r>
              <a:rPr lang="en-US" sz="1200" kern="1200" dirty="0">
                <a:solidFill>
                  <a:schemeClr val="tx1"/>
                </a:solidFill>
                <a:effectLst/>
                <a:latin typeface="Times New Roman" pitchFamily="18" charset="0"/>
                <a:ea typeface="+mn-ea"/>
                <a:cs typeface="+mn-cs"/>
              </a:rPr>
              <a:t>_______________________</a:t>
            </a:r>
            <a:endParaRPr lang="en-US" dirty="0">
              <a:effectLst/>
            </a:endParaRPr>
          </a:p>
          <a:p>
            <a:pPr rtl="0" eaLnBrk="1" fontAlgn="base" latinLnBrk="0" hangingPunct="1"/>
            <a:r>
              <a:rPr lang="en-US" sz="1200" kern="1200" dirty="0">
                <a:solidFill>
                  <a:schemeClr val="tx1"/>
                </a:solidFill>
                <a:effectLst/>
                <a:latin typeface="Times New Roman" pitchFamily="18" charset="0"/>
                <a:ea typeface="+mn-ea"/>
                <a:cs typeface="+mn-cs"/>
              </a:rPr>
              <a:t>Map: Holy Roman Empire under Otto I </a:t>
            </a:r>
            <a:r>
              <a:rPr lang="en-US" sz="1200" i="0" kern="1200" dirty="0">
                <a:solidFill>
                  <a:schemeClr val="tx1"/>
                </a:solidFill>
                <a:effectLst/>
                <a:latin typeface="Times New Roman" pitchFamily="18" charset="0"/>
                <a:ea typeface="+mn-ea"/>
                <a:cs typeface="+mn-cs"/>
              </a:rPr>
              <a:t>or Otto the Great</a:t>
            </a:r>
            <a:r>
              <a:rPr lang="en-US" sz="1200" kern="1200" dirty="0">
                <a:solidFill>
                  <a:schemeClr val="tx1"/>
                </a:solidFill>
                <a:effectLst/>
                <a:latin typeface="Times New Roman" pitchFamily="18" charset="0"/>
                <a:ea typeface="+mn-ea"/>
                <a:cs typeface="+mn-cs"/>
              </a:rPr>
              <a:t> (912–973)</a:t>
            </a:r>
            <a:r>
              <a:rPr lang="en-US" sz="1200" kern="1200" baseline="0" dirty="0">
                <a:solidFill>
                  <a:schemeClr val="tx1"/>
                </a:solidFill>
                <a:effectLst/>
                <a:latin typeface="Times New Roman" pitchFamily="18" charset="0"/>
                <a:ea typeface="+mn-ea"/>
                <a:cs typeface="+mn-cs"/>
              </a:rPr>
              <a:t> - </a:t>
            </a:r>
            <a:r>
              <a:rPr lang="en-US" sz="1200" kern="1200" dirty="0">
                <a:solidFill>
                  <a:schemeClr val="tx1"/>
                </a:solidFill>
                <a:effectLst/>
                <a:latin typeface="Times New Roman" pitchFamily="18" charset="0"/>
                <a:ea typeface="+mn-ea"/>
                <a:cs typeface="+mn-cs"/>
              </a:rPr>
              <a:t>10</a:t>
            </a:r>
            <a:r>
              <a:rPr lang="en-US" sz="1200" kern="1200" baseline="30000" dirty="0">
                <a:solidFill>
                  <a:schemeClr val="tx1"/>
                </a:solidFill>
                <a:effectLst/>
                <a:latin typeface="Times New Roman" pitchFamily="18" charset="0"/>
                <a:ea typeface="+mn-ea"/>
                <a:cs typeface="+mn-cs"/>
              </a:rPr>
              <a:t>th</a:t>
            </a:r>
            <a:r>
              <a:rPr lang="en-US" sz="1200" kern="1200" dirty="0">
                <a:solidFill>
                  <a:schemeClr val="tx1"/>
                </a:solidFill>
                <a:effectLst/>
                <a:latin typeface="Times New Roman" pitchFamily="18" charset="0"/>
                <a:ea typeface="+mn-ea"/>
                <a:cs typeface="+mn-cs"/>
              </a:rPr>
              <a:t> Century</a:t>
            </a:r>
            <a:endParaRPr lang="en-US" dirty="0">
              <a:effectLst/>
            </a:endParaRPr>
          </a:p>
          <a:p>
            <a:endParaRPr lang="en-US" dirty="0"/>
          </a:p>
        </p:txBody>
      </p:sp>
    </p:spTree>
    <p:extLst>
      <p:ext uri="{BB962C8B-B14F-4D97-AF65-F5344CB8AC3E}">
        <p14:creationId xmlns:p14="http://schemas.microsoft.com/office/powerpoint/2010/main" val="56116951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67CEEC-6C5D-468F-AC43-9FC2FB852851}" type="slidenum">
              <a:rPr lang="en-US">
                <a:solidFill>
                  <a:srgbClr val="000000"/>
                </a:solidFill>
              </a:rPr>
              <a:pPr/>
              <a:t>151</a:t>
            </a:fld>
            <a:endParaRPr lang="en-US">
              <a:solidFill>
                <a:srgbClr val="000000"/>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210-year period of  </a:t>
            </a:r>
            <a:r>
              <a:rPr lang="en-US" sz="1200" b="1" u="sng" kern="1200" dirty="0">
                <a:solidFill>
                  <a:schemeClr val="tx1"/>
                </a:solidFill>
                <a:effectLst/>
                <a:latin typeface="Times New Roman" pitchFamily="18" charset="0"/>
                <a:ea typeface="+mn-ea"/>
                <a:cs typeface="+mn-cs"/>
              </a:rPr>
              <a:t>PAPAL exile and return</a:t>
            </a:r>
            <a:r>
              <a:rPr lang="en-US" sz="1200" b="1" kern="1200" dirty="0">
                <a:solidFill>
                  <a:schemeClr val="tx1"/>
                </a:solidFill>
                <a:effectLst/>
                <a:latin typeface="Times New Roman" pitchFamily="18" charset="0"/>
                <a:ea typeface="+mn-ea"/>
                <a:cs typeface="+mn-cs"/>
              </a:rPr>
              <a:t>  was to restore the  210-YEAR  period of  </a:t>
            </a:r>
            <a:r>
              <a:rPr lang="en-US" sz="1200" b="1" u="sng" kern="1200" dirty="0">
                <a:solidFill>
                  <a:schemeClr val="tx1"/>
                </a:solidFill>
                <a:effectLst/>
                <a:latin typeface="Times New Roman" pitchFamily="18" charset="0"/>
                <a:ea typeface="+mn-ea"/>
                <a:cs typeface="+mn-cs"/>
              </a:rPr>
              <a:t>ISRAEL’S exile to Babylon and return</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__________________________</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The Flight of the Prisoners, by </a:t>
            </a:r>
            <a:r>
              <a:rPr lang="en-US" sz="1200" kern="1200" dirty="0" err="1">
                <a:solidFill>
                  <a:schemeClr val="tx1"/>
                </a:solidFill>
                <a:effectLst/>
                <a:latin typeface="Times New Roman" pitchFamily="18" charset="0"/>
                <a:ea typeface="+mn-ea"/>
                <a:cs typeface="+mn-cs"/>
              </a:rPr>
              <a:t>J.J.Tissot</a:t>
            </a:r>
            <a:r>
              <a:rPr lang="en-US" sz="1200" kern="1200" dirty="0">
                <a:solidFill>
                  <a:schemeClr val="tx1"/>
                </a:solidFill>
                <a:effectLst/>
                <a:latin typeface="Times New Roman" pitchFamily="18" charset="0"/>
                <a:ea typeface="+mn-ea"/>
                <a:cs typeface="+mn-cs"/>
              </a:rPr>
              <a:t> (1836-1902)</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Pope Clement V (1305-1314);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Papal palace in Avignon;</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St. Peter's Basilica in Rome seen from the roof of Castel </a:t>
            </a:r>
            <a:r>
              <a:rPr lang="en-US" sz="1200" kern="1200" dirty="0" err="1">
                <a:solidFill>
                  <a:schemeClr val="tx1"/>
                </a:solidFill>
                <a:effectLst/>
                <a:latin typeface="Times New Roman" pitchFamily="18" charset="0"/>
                <a:ea typeface="+mn-ea"/>
                <a:cs typeface="+mn-cs"/>
              </a:rPr>
              <a:t>Sant'Angelo</a:t>
            </a:r>
            <a:r>
              <a:rPr lang="en-US" sz="1200"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67CEEC-6C5D-468F-AC43-9FC2FB852851}" type="slidenum">
              <a:rPr lang="en-US">
                <a:solidFill>
                  <a:srgbClr val="000000"/>
                </a:solidFill>
              </a:rPr>
              <a:pPr/>
              <a:t>152</a:t>
            </a:fld>
            <a:endParaRPr lang="en-US">
              <a:solidFill>
                <a:srgbClr val="000000"/>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Another 400-year period of </a:t>
            </a:r>
            <a:r>
              <a:rPr lang="en-US" sz="1200" b="1" u="sng" kern="1200" dirty="0">
                <a:solidFill>
                  <a:schemeClr val="tx1"/>
                </a:solidFill>
                <a:effectLst/>
                <a:latin typeface="Times New Roman" pitchFamily="18" charset="0"/>
                <a:ea typeface="+mn-ea"/>
                <a:cs typeface="+mn-cs"/>
              </a:rPr>
              <a:t>PREPARATION for the advent of the Messiah</a:t>
            </a:r>
            <a:r>
              <a:rPr lang="en-US" sz="1200" b="1" kern="1200" dirty="0">
                <a:solidFill>
                  <a:schemeClr val="tx1"/>
                </a:solidFill>
                <a:effectLst/>
                <a:latin typeface="Times New Roman" pitchFamily="18" charset="0"/>
                <a:ea typeface="+mn-ea"/>
                <a:cs typeface="+mn-cs"/>
              </a:rPr>
              <a:t> elapsed before Jesus came. </a:t>
            </a:r>
            <a:endParaRPr lang="en-US" sz="1200"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__________________________</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Jesus calls Levi (Matthew), the tax collector - by William </a:t>
            </a:r>
            <a:r>
              <a:rPr lang="en-US" sz="1200" kern="1200" dirty="0" err="1">
                <a:solidFill>
                  <a:schemeClr val="tx1"/>
                </a:solidFill>
                <a:effectLst/>
                <a:latin typeface="Times New Roman" pitchFamily="18" charset="0"/>
                <a:ea typeface="+mn-ea"/>
                <a:cs typeface="+mn-cs"/>
              </a:rPr>
              <a:t>Brassey</a:t>
            </a:r>
            <a:r>
              <a:rPr lang="en-US" sz="1200" kern="1200" dirty="0">
                <a:solidFill>
                  <a:schemeClr val="tx1"/>
                </a:solidFill>
                <a:effectLst/>
                <a:latin typeface="Times New Roman" pitchFamily="18" charset="0"/>
                <a:ea typeface="+mn-ea"/>
                <a:cs typeface="+mn-cs"/>
              </a:rPr>
              <a:t> Hole (1846–1917) </a:t>
            </a:r>
            <a:endParaRPr lang="en-US" dirty="0">
              <a:effectLst/>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endParaRPr lang="en-US" dirty="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67CEEC-6C5D-468F-AC43-9FC2FB852851}" type="slidenum">
              <a:rPr lang="en-US">
                <a:solidFill>
                  <a:srgbClr val="000000"/>
                </a:solidFill>
              </a:rPr>
              <a:pPr/>
              <a:t>153</a:t>
            </a:fld>
            <a:endParaRPr lang="en-US">
              <a:solidFill>
                <a:srgbClr val="000000"/>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Likewise, Christianity is to meet  CHRIST  at his Second Advent only after passing through </a:t>
            </a:r>
            <a:r>
              <a:rPr lang="en-US" sz="1200" b="1" u="sng" kern="1200" dirty="0">
                <a:solidFill>
                  <a:schemeClr val="tx1"/>
                </a:solidFill>
                <a:effectLst/>
                <a:latin typeface="Times New Roman" pitchFamily="18" charset="0"/>
                <a:ea typeface="+mn-ea"/>
                <a:cs typeface="+mn-cs"/>
              </a:rPr>
              <a:t>400-YEARS of preparation  for the Second Advent of the Messiah</a:t>
            </a:r>
            <a:r>
              <a:rPr lang="en-US" sz="1200" b="1" kern="1200" dirty="0">
                <a:solidFill>
                  <a:schemeClr val="tx1"/>
                </a:solidFill>
                <a:effectLst/>
                <a:latin typeface="Times New Roman" pitchFamily="18" charset="0"/>
                <a:ea typeface="+mn-ea"/>
                <a:cs typeface="+mn-cs"/>
              </a:rPr>
              <a:t>.</a:t>
            </a:r>
            <a:r>
              <a:rPr lang="en-US" sz="1200" b="1"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extLst>
      <p:ext uri="{BB962C8B-B14F-4D97-AF65-F5344CB8AC3E}">
        <p14:creationId xmlns:p14="http://schemas.microsoft.com/office/powerpoint/2010/main" val="151739030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1C4B7A-FBBD-4192-856C-DBDF392754E2}" type="slidenum">
              <a:rPr lang="en-US">
                <a:solidFill>
                  <a:srgbClr val="000000"/>
                </a:solidFill>
              </a:rPr>
              <a:pPr/>
              <a:t>154</a:t>
            </a:fld>
            <a:endParaRPr lang="en-US">
              <a:solidFill>
                <a:srgbClr val="000000"/>
              </a:solidFill>
            </a:endParaRPr>
          </a:p>
        </p:txBody>
      </p:sp>
      <p:sp>
        <p:nvSpPr>
          <p:cNvPr id="1736706" name="Rectangle 2"/>
          <p:cNvSpPr>
            <a:spLocks noGrp="1" noRot="1" noChangeAspect="1" noChangeArrowheads="1" noTextEdit="1"/>
          </p:cNvSpPr>
          <p:nvPr>
            <p:ph type="sldImg"/>
          </p:nvPr>
        </p:nvSpPr>
        <p:spPr>
          <a:ln/>
        </p:spPr>
      </p:sp>
      <p:sp>
        <p:nvSpPr>
          <p:cNvPr id="1736707" name="Rectangle 3"/>
          <p:cNvSpPr>
            <a:spLocks noGrp="1" noChangeArrowheads="1"/>
          </p:cNvSpPr>
          <p:nvPr>
            <p:ph type="body" idx="1"/>
          </p:nvPr>
        </p:nvSpPr>
        <p:spPr/>
        <p:txBody>
          <a:bodyPr/>
          <a:lstStyle/>
          <a:p>
            <a:pPr rtl="0" eaLnBrk="1" fontAlgn="base" hangingPunct="1"/>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The </a:t>
            </a:r>
            <a:r>
              <a:rPr lang="en-US" sz="1200" kern="1200" baseline="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 </a:t>
            </a:r>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Providence</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of  Restoration</a:t>
            </a:r>
          </a:p>
          <a:p>
            <a:pPr rtl="0" eaLnBrk="1" fontAlgn="base" hangingPunct="1"/>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and the Progress</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glow rad="63500">
                    <a:srgbClr val="000000">
                      <a:alpha val="40000"/>
                    </a:srgbClr>
                  </a:glow>
                  <a:outerShdw dist="38100" dir="2400000" algn="ctr" rotWithShape="0">
                    <a:srgbClr val="000000"/>
                  </a:outerShdw>
                </a:effectLst>
                <a:latin typeface="Times New Roman" pitchFamily="18" charset="0"/>
                <a:ea typeface="+mn-ea"/>
                <a:cs typeface="+mn-cs"/>
              </a:rPr>
              <a:t>of History</a:t>
            </a:r>
            <a:endParaRPr lang="en-US" dirty="0">
              <a:effectLst/>
            </a:endParaRPr>
          </a:p>
          <a:p>
            <a:endParaRPr lang="en-US" sz="1200" u="none" kern="10" spc="30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ea typeface="+mn-ea"/>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F1692C-B906-4843-BD0B-74224CFA7948}" type="slidenum">
              <a:rPr lang="en-US">
                <a:solidFill>
                  <a:srgbClr val="000000"/>
                </a:solidFill>
              </a:rPr>
              <a:pPr/>
              <a:t>155</a:t>
            </a:fld>
            <a:endParaRPr lang="en-US">
              <a:solidFill>
                <a:srgbClr val="000000"/>
              </a:solidFill>
            </a:endParaRPr>
          </a:p>
        </p:txBody>
      </p:sp>
      <p:sp>
        <p:nvSpPr>
          <p:cNvPr id="1818626" name="Rectangle 2"/>
          <p:cNvSpPr>
            <a:spLocks noGrp="1" noRot="1" noChangeAspect="1" noChangeArrowheads="1" noTextEdit="1"/>
          </p:cNvSpPr>
          <p:nvPr>
            <p:ph type="sldImg"/>
          </p:nvPr>
        </p:nvSpPr>
        <p:spPr>
          <a:ln/>
        </p:spPr>
      </p:sp>
      <p:sp>
        <p:nvSpPr>
          <p:cNvPr id="18186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In seeking for a socialistic society on  </a:t>
            </a:r>
            <a:r>
              <a:rPr lang="en-US" sz="1200" b="1" u="sng" kern="1200" dirty="0">
                <a:solidFill>
                  <a:schemeClr val="tx1"/>
                </a:solidFill>
                <a:effectLst/>
                <a:latin typeface="Times New Roman" pitchFamily="18" charset="0"/>
                <a:ea typeface="+mn-ea"/>
                <a:cs typeface="+mn-cs"/>
              </a:rPr>
              <a:t>HEAVEN’S side</a:t>
            </a:r>
            <a:r>
              <a:rPr lang="en-US" sz="1200" b="1" kern="1200" dirty="0">
                <a:solidFill>
                  <a:schemeClr val="tx1"/>
                </a:solidFill>
                <a:effectLst/>
                <a:latin typeface="Times New Roman" pitchFamily="18" charset="0"/>
                <a:ea typeface="+mn-ea"/>
                <a:cs typeface="+mn-cs"/>
              </a:rPr>
              <a:t>,  </a:t>
            </a:r>
            <a:r>
              <a:rPr lang="en-US" sz="1200" b="0" kern="1200" baseline="0" dirty="0">
                <a:solidFill>
                  <a:schemeClr val="tx1"/>
                </a:solidFill>
                <a:effectLst/>
                <a:latin typeface="Times New Roman" pitchFamily="18" charset="0"/>
                <a:ea typeface="+mn-ea"/>
                <a:cs typeface="+mn-cs"/>
              </a:rPr>
              <a:t> </a:t>
            </a:r>
            <a:r>
              <a:rPr lang="en-US" sz="1200" b="1" u="sng" kern="1200" dirty="0">
                <a:solidFill>
                  <a:schemeClr val="tx1"/>
                </a:solidFill>
                <a:effectLst/>
                <a:latin typeface="Times New Roman" pitchFamily="18" charset="0"/>
                <a:ea typeface="+mn-ea"/>
                <a:cs typeface="+mn-cs"/>
              </a:rPr>
              <a:t>PEOPLE’S</a:t>
            </a:r>
            <a:r>
              <a:rPr lang="en-US" sz="1200" b="1" kern="1200" dirty="0">
                <a:solidFill>
                  <a:schemeClr val="tx1"/>
                </a:solidFill>
                <a:effectLst/>
                <a:latin typeface="Times New Roman" pitchFamily="18" charset="0"/>
                <a:ea typeface="+mn-ea"/>
                <a:cs typeface="+mn-cs"/>
              </a:rPr>
              <a:t>  original mind has drawn them to the ideals of   </a:t>
            </a:r>
            <a:r>
              <a:rPr lang="en-US" sz="1200" b="1" u="sng" kern="1200" dirty="0">
                <a:solidFill>
                  <a:schemeClr val="tx1"/>
                </a:solidFill>
                <a:effectLst/>
                <a:latin typeface="Times New Roman" pitchFamily="18" charset="0"/>
                <a:ea typeface="+mn-ea"/>
                <a:cs typeface="+mn-cs"/>
              </a:rPr>
              <a:t>INTERDEPENDENCE,  mutual prosperity and universally shared values</a:t>
            </a:r>
            <a:r>
              <a:rPr lang="en-US" sz="1200" b="1" kern="1200" dirty="0">
                <a:solidFill>
                  <a:schemeClr val="tx1"/>
                </a:solidFill>
                <a:effectLst/>
                <a:latin typeface="Times New Roman" pitchFamily="18" charset="0"/>
                <a:ea typeface="+mn-ea"/>
                <a:cs typeface="+mn-cs"/>
              </a:rPr>
              <a:t>.</a:t>
            </a:r>
            <a:endParaRPr lang="en-US" sz="1200" dirty="0">
              <a:effectLst/>
            </a:endParaRPr>
          </a:p>
          <a:p>
            <a:endParaRPr lang="en-US" dirty="0"/>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00C3CD-DF1F-45DD-BC0F-4B3716172D94}" type="slidenum">
              <a:rPr lang="en-US">
                <a:solidFill>
                  <a:srgbClr val="000000"/>
                </a:solidFill>
              </a:rPr>
              <a:pPr/>
              <a:t>156</a:t>
            </a:fld>
            <a:endParaRPr lang="en-US">
              <a:solidFill>
                <a:srgbClr val="000000"/>
              </a:solidFill>
            </a:endParaRPr>
          </a:p>
        </p:txBody>
      </p:sp>
      <p:sp>
        <p:nvSpPr>
          <p:cNvPr id="1820674" name="Rectangle 2"/>
          <p:cNvSpPr>
            <a:spLocks noGrp="1" noRot="1" noChangeAspect="1" noChangeArrowheads="1" noTextEdit="1"/>
          </p:cNvSpPr>
          <p:nvPr>
            <p:ph type="sldImg"/>
          </p:nvPr>
        </p:nvSpPr>
        <p:spPr>
          <a:ln/>
        </p:spPr>
      </p:sp>
      <p:sp>
        <p:nvSpPr>
          <p:cNvPr id="182067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world in which these ideals will finally be realized is none other than the  </a:t>
            </a:r>
            <a:r>
              <a:rPr lang="en-US" sz="1200" b="1" u="sng" kern="1200" dirty="0">
                <a:solidFill>
                  <a:schemeClr val="tx1"/>
                </a:solidFill>
                <a:effectLst/>
                <a:latin typeface="Times New Roman" pitchFamily="18" charset="0"/>
                <a:ea typeface="+mn-ea"/>
                <a:cs typeface="+mn-cs"/>
              </a:rPr>
              <a:t>KINGDOM of Heaven</a:t>
            </a:r>
            <a:r>
              <a:rPr lang="en-US" sz="1200" b="1" kern="1200" dirty="0">
                <a:solidFill>
                  <a:schemeClr val="tx1"/>
                </a:solidFill>
                <a:effectLst/>
                <a:latin typeface="Times New Roman" pitchFamily="18" charset="0"/>
                <a:ea typeface="+mn-ea"/>
                <a:cs typeface="+mn-cs"/>
              </a:rPr>
              <a:t>  on earth, under the leadership of the returning Christ.</a:t>
            </a:r>
            <a:r>
              <a:rPr lang="en-US" sz="1200" kern="1200" dirty="0">
                <a:solidFill>
                  <a:schemeClr val="tx1"/>
                </a:solidFill>
                <a:effectLst/>
                <a:latin typeface="Times New Roman" pitchFamily="18" charset="0"/>
                <a:ea typeface="+mn-ea"/>
                <a:cs typeface="+mn-cs"/>
              </a:rPr>
              <a:t> </a:t>
            </a:r>
            <a:endParaRPr lang="en-US" dirty="0">
              <a:effectLst/>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C44930-B33F-4C5D-8D6A-A72025C5F8BF}" type="slidenum">
              <a:rPr lang="en-US">
                <a:solidFill>
                  <a:srgbClr val="000000"/>
                </a:solidFill>
              </a:rPr>
              <a:pPr/>
              <a:t>157</a:t>
            </a:fld>
            <a:endParaRPr lang="en-US">
              <a:solidFill>
                <a:srgbClr val="000000"/>
              </a:solidFill>
            </a:endParaRPr>
          </a:p>
        </p:txBody>
      </p:sp>
      <p:sp>
        <p:nvSpPr>
          <p:cNvPr id="1822722" name="Rectangle 2"/>
          <p:cNvSpPr>
            <a:spLocks noGrp="1" noRot="1" noChangeAspect="1" noChangeArrowheads="1" noTextEdit="1"/>
          </p:cNvSpPr>
          <p:nvPr>
            <p:ph type="sldImg"/>
          </p:nvPr>
        </p:nvSpPr>
        <p:spPr>
          <a:ln/>
        </p:spPr>
      </p:sp>
      <p:sp>
        <p:nvSpPr>
          <p:cNvPr id="182272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Since   </a:t>
            </a:r>
            <a:r>
              <a:rPr lang="en-US" sz="1200" b="1" u="sng" kern="1200" dirty="0">
                <a:solidFill>
                  <a:schemeClr val="tx1"/>
                </a:solidFill>
                <a:effectLst/>
                <a:latin typeface="Times New Roman" pitchFamily="18" charset="0"/>
                <a:ea typeface="+mn-ea"/>
                <a:cs typeface="+mn-cs"/>
              </a:rPr>
              <a:t>SATAN</a:t>
            </a:r>
            <a:r>
              <a:rPr lang="en-US" sz="1200" b="1" kern="1200" dirty="0">
                <a:solidFill>
                  <a:schemeClr val="tx1"/>
                </a:solidFill>
                <a:effectLst/>
                <a:latin typeface="Times New Roman" pitchFamily="18" charset="0"/>
                <a:ea typeface="+mn-ea"/>
                <a:cs typeface="+mn-cs"/>
              </a:rPr>
              <a:t>   mimics God’s providence in advance, the satanic side has advocated  “</a:t>
            </a:r>
            <a:r>
              <a:rPr lang="en-US" sz="1200" b="1" u="sng" kern="1200" dirty="0">
                <a:solidFill>
                  <a:schemeClr val="tx1"/>
                </a:solidFill>
                <a:effectLst/>
                <a:latin typeface="Times New Roman" pitchFamily="18" charset="0"/>
                <a:ea typeface="+mn-ea"/>
                <a:cs typeface="+mn-cs"/>
              </a:rPr>
              <a:t>SCIENTIFIC socialism</a:t>
            </a:r>
            <a:r>
              <a:rPr lang="en-US" sz="1200" b="1" kern="1200" dirty="0">
                <a:solidFill>
                  <a:schemeClr val="tx1"/>
                </a:solidFill>
                <a:effectLst/>
                <a:latin typeface="Times New Roman" pitchFamily="18" charset="0"/>
                <a:ea typeface="+mn-ea"/>
                <a:cs typeface="+mn-cs"/>
              </a:rPr>
              <a:t>”  based on dialectical and historical materialism and has built the  </a:t>
            </a:r>
            <a:r>
              <a:rPr lang="en-US" sz="1200" b="1" u="sng" kern="1200" dirty="0">
                <a:solidFill>
                  <a:schemeClr val="tx1"/>
                </a:solidFill>
                <a:effectLst/>
                <a:latin typeface="Times New Roman" pitchFamily="18" charset="0"/>
                <a:ea typeface="+mn-ea"/>
                <a:cs typeface="+mn-cs"/>
              </a:rPr>
              <a:t>COMMUNIST world.</a:t>
            </a:r>
            <a:r>
              <a:rPr lang="en-US" sz="1200" b="1"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Gustave</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Doré's</a:t>
            </a:r>
            <a:r>
              <a:rPr lang="en-US" sz="1200" kern="1200" dirty="0">
                <a:solidFill>
                  <a:schemeClr val="tx1"/>
                </a:solidFill>
                <a:effectLst/>
                <a:latin typeface="Times New Roman" pitchFamily="18" charset="0"/>
                <a:ea typeface="+mn-ea"/>
                <a:cs typeface="+mn-cs"/>
              </a:rPr>
              <a:t> depiction of Satan from John Milton's Paradise Lost</a:t>
            </a:r>
            <a:endParaRPr lang="en-US" dirty="0">
              <a:effectLst/>
            </a:endParaRPr>
          </a:p>
        </p:txBody>
      </p:sp>
    </p:spTree>
    <p:extLst>
      <p:ext uri="{BB962C8B-B14F-4D97-AF65-F5344CB8AC3E}">
        <p14:creationId xmlns:p14="http://schemas.microsoft.com/office/powerpoint/2010/main" val="370457071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54F2DB-A678-4218-BBBE-9BB13021EDC5}" type="slidenum">
              <a:rPr lang="en-US">
                <a:solidFill>
                  <a:srgbClr val="000000"/>
                </a:solidFill>
              </a:rPr>
              <a:pPr/>
              <a:t>158</a:t>
            </a:fld>
            <a:endParaRPr lang="en-US">
              <a:solidFill>
                <a:srgbClr val="000000"/>
              </a:solidFill>
            </a:endParaRPr>
          </a:p>
        </p:txBody>
      </p:sp>
      <p:sp>
        <p:nvSpPr>
          <p:cNvPr id="1824770" name="Rectangle 2"/>
          <p:cNvSpPr>
            <a:spLocks noGrp="1" noRot="1" noChangeAspect="1" noChangeArrowheads="1" noTextEdit="1"/>
          </p:cNvSpPr>
          <p:nvPr>
            <p:ph type="sldImg"/>
          </p:nvPr>
        </p:nvSpPr>
        <p:spPr>
          <a:ln/>
        </p:spPr>
      </p:sp>
      <p:sp>
        <p:nvSpPr>
          <p:cNvPr id="182477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For the   paths of</a:t>
            </a:r>
            <a:r>
              <a:rPr lang="en-US" sz="1200" b="1" kern="1200" baseline="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religion,  politics and economy to converge and realize God’s ideal, a  </a:t>
            </a:r>
            <a:r>
              <a:rPr lang="en-US" sz="1200" b="1" u="sng" kern="1200" dirty="0">
                <a:solidFill>
                  <a:schemeClr val="tx1"/>
                </a:solidFill>
                <a:effectLst/>
                <a:latin typeface="Times New Roman" pitchFamily="18" charset="0"/>
                <a:ea typeface="+mn-ea"/>
                <a:cs typeface="+mn-cs"/>
              </a:rPr>
              <a:t>NEW expression of truth</a:t>
            </a:r>
            <a:r>
              <a:rPr lang="en-US" sz="1200" b="1" kern="1200" dirty="0">
                <a:solidFill>
                  <a:schemeClr val="tx1"/>
                </a:solidFill>
                <a:effectLst/>
                <a:latin typeface="Times New Roman" pitchFamily="18" charset="0"/>
                <a:ea typeface="+mn-ea"/>
                <a:cs typeface="+mn-cs"/>
              </a:rPr>
              <a:t>  must emerge which can completely integrate religion and science.</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77BE14-81A5-4E6E-B0C3-9A59F5FAC8B4}" type="slidenum">
              <a:rPr lang="en-US">
                <a:solidFill>
                  <a:srgbClr val="000000"/>
                </a:solidFill>
              </a:rPr>
              <a:pPr/>
              <a:t>159</a:t>
            </a:fld>
            <a:endParaRPr lang="en-US">
              <a:solidFill>
                <a:srgbClr val="000000"/>
              </a:solidFill>
            </a:endParaRPr>
          </a:p>
        </p:txBody>
      </p:sp>
      <p:sp>
        <p:nvSpPr>
          <p:cNvPr id="1826818" name="Rectangle 2"/>
          <p:cNvSpPr>
            <a:spLocks noGrp="1" noRot="1" noChangeAspect="1" noChangeArrowheads="1" noTextEdit="1"/>
          </p:cNvSpPr>
          <p:nvPr>
            <p:ph type="sldImg"/>
          </p:nvPr>
        </p:nvSpPr>
        <p:spPr>
          <a:ln/>
        </p:spPr>
      </p:sp>
      <p:sp>
        <p:nvSpPr>
          <p:cNvPr id="182681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r>
              <a:rPr lang="en-US" sz="1200" b="1" kern="1200" dirty="0">
                <a:solidFill>
                  <a:schemeClr val="tx1"/>
                </a:solidFill>
                <a:latin typeface="Times New Roman" pitchFamily="18" charset="0"/>
                <a:ea typeface="+mn-ea"/>
                <a:cs typeface="+mn-cs"/>
              </a:rPr>
              <a:t>The   </a:t>
            </a:r>
            <a:r>
              <a:rPr lang="en-US" sz="1200" b="1" u="sng" kern="1200" dirty="0">
                <a:solidFill>
                  <a:schemeClr val="tx1"/>
                </a:solidFill>
                <a:latin typeface="Times New Roman" pitchFamily="18" charset="0"/>
                <a:ea typeface="+mn-ea"/>
                <a:cs typeface="+mn-cs"/>
              </a:rPr>
              <a:t>RELIGION</a:t>
            </a:r>
            <a:r>
              <a:rPr lang="en-US" sz="1200" b="1" kern="1200" dirty="0">
                <a:solidFill>
                  <a:schemeClr val="tx1"/>
                </a:solidFill>
                <a:latin typeface="Times New Roman" pitchFamily="18" charset="0"/>
                <a:ea typeface="+mn-ea"/>
                <a:cs typeface="+mn-cs"/>
              </a:rPr>
              <a:t>   founded upon this truth will lead all of humanity to become   </a:t>
            </a:r>
            <a:r>
              <a:rPr lang="en-US" sz="1200" b="1" u="sng" kern="1200" dirty="0">
                <a:solidFill>
                  <a:schemeClr val="tx1"/>
                </a:solidFill>
                <a:latin typeface="Times New Roman" pitchFamily="18" charset="0"/>
                <a:ea typeface="+mn-ea"/>
                <a:cs typeface="+mn-cs"/>
              </a:rPr>
              <a:t>ONE  with God in heart</a:t>
            </a:r>
            <a:r>
              <a:rPr lang="en-US" sz="1200" b="1" kern="1200" dirty="0">
                <a:solidFill>
                  <a:schemeClr val="tx1"/>
                </a:solidFill>
                <a:latin typeface="Times New Roman" pitchFamily="18" charset="0"/>
                <a:ea typeface="+mn-ea"/>
                <a:cs typeface="+mn-cs"/>
              </a:rPr>
              <a:t>. Such people will build an   </a:t>
            </a:r>
            <a:r>
              <a:rPr lang="en-US" sz="1200" b="1" u="sng" kern="1200" dirty="0">
                <a:solidFill>
                  <a:schemeClr val="tx1"/>
                </a:solidFill>
                <a:latin typeface="Times New Roman" pitchFamily="18" charset="0"/>
                <a:ea typeface="+mn-ea"/>
                <a:cs typeface="+mn-cs"/>
              </a:rPr>
              <a:t>ECONOMY</a:t>
            </a:r>
            <a:r>
              <a:rPr lang="en-US" sz="1200" b="1" kern="1200" dirty="0">
                <a:solidFill>
                  <a:schemeClr val="tx1"/>
                </a:solidFill>
                <a:latin typeface="Times New Roman" pitchFamily="18" charset="0"/>
                <a:ea typeface="+mn-ea"/>
                <a:cs typeface="+mn-cs"/>
              </a:rPr>
              <a:t>   in accordance with  </a:t>
            </a:r>
            <a:r>
              <a:rPr lang="en-US" sz="1200" b="1" u="sng" kern="1200" dirty="0">
                <a:solidFill>
                  <a:schemeClr val="tx1"/>
                </a:solidFill>
                <a:latin typeface="Times New Roman" pitchFamily="18" charset="0"/>
                <a:ea typeface="+mn-ea"/>
                <a:cs typeface="+mn-cs"/>
              </a:rPr>
              <a:t>the DIVINE ideal</a:t>
            </a:r>
            <a:r>
              <a:rPr lang="en-US" sz="1200" b="1" kern="1200" dirty="0">
                <a:solidFill>
                  <a:schemeClr val="tx1"/>
                </a:solidFill>
                <a:latin typeface="Times New Roman" pitchFamily="18" charset="0"/>
                <a:ea typeface="+mn-ea"/>
                <a:cs typeface="+mn-cs"/>
              </a:rPr>
              <a:t>,  providing the foundations for a new  </a:t>
            </a:r>
            <a:r>
              <a:rPr lang="en-US" sz="1200" b="1" u="sng" kern="1200" dirty="0">
                <a:solidFill>
                  <a:schemeClr val="tx1"/>
                </a:solidFill>
                <a:latin typeface="Times New Roman" pitchFamily="18" charset="0"/>
                <a:ea typeface="+mn-ea"/>
                <a:cs typeface="+mn-cs"/>
              </a:rPr>
              <a:t>POLITICAL order</a:t>
            </a:r>
            <a:r>
              <a:rPr lang="en-US" sz="1200" b="1" kern="1200" dirty="0">
                <a:solidFill>
                  <a:schemeClr val="tx1"/>
                </a:solidFill>
                <a:latin typeface="Times New Roman" pitchFamily="18" charset="0"/>
                <a:ea typeface="+mn-ea"/>
                <a:cs typeface="+mn-cs"/>
              </a:rPr>
              <a:t>  to realize the  </a:t>
            </a:r>
            <a:r>
              <a:rPr lang="en-US" sz="1200" b="1" u="sng" kern="1200" dirty="0">
                <a:solidFill>
                  <a:schemeClr val="tx1"/>
                </a:solidFill>
                <a:latin typeface="Times New Roman" pitchFamily="18" charset="0"/>
                <a:ea typeface="+mn-ea"/>
                <a:cs typeface="+mn-cs"/>
              </a:rPr>
              <a:t>IDEAL of creation</a:t>
            </a:r>
            <a:r>
              <a:rPr lang="en-US" sz="1200" b="1" kern="1200" dirty="0">
                <a:solidFill>
                  <a:schemeClr val="tx1"/>
                </a:solidFill>
                <a:latin typeface="Times New Roman" pitchFamily="18" charset="0"/>
                <a:ea typeface="+mn-ea"/>
                <a:cs typeface="+mn-cs"/>
              </a:rPr>
              <a:t>.</a:t>
            </a:r>
            <a:r>
              <a:rPr lang="en-US" sz="1200" kern="1200" dirty="0">
                <a:solidFill>
                  <a:schemeClr val="tx1"/>
                </a:solidFill>
                <a:latin typeface="Times New Roman" pitchFamily="18" charset="0"/>
                <a:ea typeface="+mn-ea"/>
                <a:cs typeface="+mn-cs"/>
              </a:rPr>
              <a:t> </a:t>
            </a:r>
          </a:p>
          <a:p>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FCA246-3EA3-49DF-A762-25FF4D73408A}" type="slidenum">
              <a:rPr lang="en-US"/>
              <a:pPr/>
              <a:t>16</a:t>
            </a:fld>
            <a:endParaRPr lang="en-US"/>
          </a:p>
        </p:txBody>
      </p:sp>
      <p:sp>
        <p:nvSpPr>
          <p:cNvPr id="1357826" name="Rectangle 2"/>
          <p:cNvSpPr>
            <a:spLocks noGrp="1" noRot="1" noChangeAspect="1" noChangeArrowheads="1" noTextEdit="1"/>
          </p:cNvSpPr>
          <p:nvPr>
            <p:ph type="sldImg"/>
          </p:nvPr>
        </p:nvSpPr>
        <p:spPr>
          <a:ln/>
        </p:spPr>
      </p:sp>
      <p:sp>
        <p:nvSpPr>
          <p:cNvPr id="13578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The making of such conditions of restitution is called indemnity.</a:t>
            </a:r>
            <a:r>
              <a:rPr lang="en-US" sz="1200" kern="1200">
                <a:solidFill>
                  <a:schemeClr val="tx1"/>
                </a:solidFill>
                <a:effectLst/>
                <a:latin typeface="Times New Roman" pitchFamily="18" charset="0"/>
                <a:ea typeface="+mn-ea"/>
                <a:cs typeface="+mn-cs"/>
              </a:rPr>
              <a:t> </a:t>
            </a:r>
            <a:endParaRPr lang="en-US" sz="1200">
              <a:effectLst/>
            </a:endParaRPr>
          </a:p>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514379-4A0C-4394-9CB4-CB15FF501080}" type="slidenum">
              <a:rPr lang="en-US">
                <a:solidFill>
                  <a:srgbClr val="000000"/>
                </a:solidFill>
              </a:rPr>
              <a:pPr/>
              <a:t>160</a:t>
            </a:fld>
            <a:endParaRPr lang="en-US">
              <a:solidFill>
                <a:srgbClr val="000000"/>
              </a:solidFill>
            </a:endParaRPr>
          </a:p>
        </p:txBody>
      </p:sp>
      <p:sp>
        <p:nvSpPr>
          <p:cNvPr id="2045954" name="Rectangle 2"/>
          <p:cNvSpPr>
            <a:spLocks noGrp="1" noRot="1" noChangeAspect="1" noChangeArrowheads="1" noTextEdit="1"/>
          </p:cNvSpPr>
          <p:nvPr>
            <p:ph type="sldImg"/>
          </p:nvPr>
        </p:nvSpPr>
        <p:spPr>
          <a:ln/>
        </p:spPr>
      </p:sp>
      <p:sp>
        <p:nvSpPr>
          <p:cNvPr id="2045955" name="Rectangle 3"/>
          <p:cNvSpPr>
            <a:spLocks noGrp="1" noChangeArrowheads="1"/>
          </p:cNvSpPr>
          <p:nvPr>
            <p:ph type="body" idx="1"/>
          </p:nvPr>
        </p:nvSpPr>
        <p:spPr/>
        <p:txBody>
          <a:bodyPr/>
          <a:lstStyle/>
          <a:p>
            <a:r>
              <a:rPr lang="en-US" sz="1200" b="1" kern="1200" dirty="0">
                <a:solidFill>
                  <a:schemeClr val="tx1"/>
                </a:solidFill>
                <a:latin typeface="Times New Roman" pitchFamily="18" charset="0"/>
                <a:ea typeface="+mn-ea"/>
                <a:cs typeface="+mn-cs"/>
              </a:rPr>
              <a:t>This will be the  </a:t>
            </a:r>
            <a:r>
              <a:rPr lang="en-US" sz="1200" b="1" u="sng" kern="1200" dirty="0">
                <a:solidFill>
                  <a:schemeClr val="tx1"/>
                </a:solidFill>
                <a:latin typeface="Times New Roman" pitchFamily="18" charset="0"/>
                <a:ea typeface="+mn-ea"/>
                <a:cs typeface="+mn-cs"/>
              </a:rPr>
              <a:t>MESSIANIC kingdom</a:t>
            </a:r>
            <a:r>
              <a:rPr lang="en-US" sz="1200" b="1" kern="1200" dirty="0">
                <a:solidFill>
                  <a:schemeClr val="tx1"/>
                </a:solidFill>
                <a:latin typeface="Times New Roman" pitchFamily="18" charset="0"/>
                <a:ea typeface="+mn-ea"/>
                <a:cs typeface="+mn-cs"/>
              </a:rPr>
              <a:t> built on the principles of   </a:t>
            </a:r>
            <a:r>
              <a:rPr lang="en-US" sz="1200" b="1" u="sng" kern="1200" dirty="0">
                <a:solidFill>
                  <a:schemeClr val="tx1"/>
                </a:solidFill>
                <a:latin typeface="Times New Roman" pitchFamily="18" charset="0"/>
                <a:ea typeface="+mn-ea"/>
                <a:cs typeface="+mn-cs"/>
              </a:rPr>
              <a:t>INTERDEPENDENCE, mutual prosperity and universally shared values</a:t>
            </a:r>
            <a:r>
              <a:rPr lang="en-US" sz="1200" b="1" kern="1200" dirty="0">
                <a:solidFill>
                  <a:schemeClr val="tx1"/>
                </a:solidFill>
                <a:latin typeface="Times New Roman" pitchFamily="18" charset="0"/>
                <a:ea typeface="+mn-ea"/>
                <a:cs typeface="+mn-cs"/>
              </a:rPr>
              <a:t>.</a:t>
            </a:r>
            <a:r>
              <a:rPr lang="en-US" sz="1200" kern="1200" dirty="0">
                <a:solidFill>
                  <a:schemeClr val="tx1"/>
                </a:solidFill>
                <a:latin typeface="Times New Roman" pitchFamily="18" charset="0"/>
                <a:ea typeface="+mn-ea"/>
                <a:cs typeface="+mn-cs"/>
              </a:rPr>
              <a:t> </a:t>
            </a:r>
          </a:p>
          <a:p>
            <a:endParaRPr lang="en-US" dirty="0"/>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161</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8" charset="0"/>
                <a:ea typeface="+mn-ea"/>
                <a:cs typeface="+mn-cs"/>
              </a:rPr>
              <a:t>Key</a:t>
            </a:r>
            <a:r>
              <a:rPr lang="en-US" sz="1200" kern="1200" baseline="0">
                <a:solidFill>
                  <a:schemeClr val="tx1"/>
                </a:solidFill>
                <a:effectLst/>
                <a:latin typeface="Times New Roman" pitchFamily="18" charset="0"/>
                <a:ea typeface="+mn-ea"/>
                <a:cs typeface="+mn-cs"/>
              </a:rPr>
              <a:t> Points</a:t>
            </a:r>
            <a:endParaRPr lang="en-US">
              <a:effectLst/>
            </a:endParaRPr>
          </a:p>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7A0D7FE-41F3-4232-BE60-521133310C3A}" type="slidenum">
              <a:rPr lang="en-US">
                <a:solidFill>
                  <a:srgbClr val="000000"/>
                </a:solidFill>
              </a:rPr>
              <a:pPr/>
              <a:t>162</a:t>
            </a:fld>
            <a:endParaRPr lang="en-US">
              <a:solidFill>
                <a:srgbClr val="000000"/>
              </a:solidFill>
            </a:endParaRPr>
          </a:p>
        </p:txBody>
      </p:sp>
      <p:sp>
        <p:nvSpPr>
          <p:cNvPr id="1947650" name="Rectangle 2"/>
          <p:cNvSpPr>
            <a:spLocks noGrp="1" noRot="1" noChangeAspect="1" noChangeArrowheads="1" noTextEdit="1"/>
          </p:cNvSpPr>
          <p:nvPr>
            <p:ph type="sldImg"/>
          </p:nvPr>
        </p:nvSpPr>
        <p:spPr>
          <a:ln/>
        </p:spPr>
      </p:sp>
      <p:sp>
        <p:nvSpPr>
          <p:cNvPr id="194765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90675B-2864-4AF6-B44A-DA72F3418810}" type="slidenum">
              <a:rPr lang="en-US">
                <a:solidFill>
                  <a:srgbClr val="000000"/>
                </a:solidFill>
              </a:rPr>
              <a:pPr/>
              <a:t>163</a:t>
            </a:fld>
            <a:endParaRPr lang="en-US">
              <a:solidFill>
                <a:srgbClr val="000000"/>
              </a:solidFill>
            </a:endParaRPr>
          </a:p>
        </p:txBody>
      </p:sp>
      <p:sp>
        <p:nvSpPr>
          <p:cNvPr id="2792450" name="Rectangle 2"/>
          <p:cNvSpPr>
            <a:spLocks noGrp="1" noRot="1" noChangeAspect="1" noChangeArrowheads="1" noTextEdit="1"/>
          </p:cNvSpPr>
          <p:nvPr>
            <p:ph type="sldImg"/>
          </p:nvPr>
        </p:nvSpPr>
        <p:spPr>
          <a:ln/>
        </p:spPr>
      </p:sp>
      <p:sp>
        <p:nvSpPr>
          <p:cNvPr id="2792451" name="Rectangle 3"/>
          <p:cNvSpPr>
            <a:spLocks noGrp="1" noChangeArrowheads="1"/>
          </p:cNvSpPr>
          <p:nvPr>
            <p:ph type="body" idx="1"/>
          </p:nvPr>
        </p:nvSpPr>
        <p:spPr/>
        <p:txBody>
          <a:bodyPr/>
          <a:lstStyle/>
          <a:p>
            <a:pPr rtl="0" eaLnBrk="0" fontAlgn="base" hangingPunct="0"/>
            <a:r>
              <a:rPr lang="en-US" sz="1200" kern="1200" dirty="0">
                <a:solidFill>
                  <a:schemeClr val="tx1"/>
                </a:solidFill>
                <a:effectLst/>
                <a:latin typeface="Times New Roman" pitchFamily="18" charset="0"/>
                <a:ea typeface="+mn-ea"/>
                <a:cs typeface="+mn-cs"/>
              </a:rPr>
              <a:t>Chapter 5:</a:t>
            </a:r>
            <a:endParaRPr lang="en-US" dirty="0">
              <a:effectLst/>
            </a:endParaRPr>
          </a:p>
          <a:p>
            <a:pPr rtl="0" eaLnBrk="1" fontAlgn="base" hangingPunct="1"/>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The Period</a:t>
            </a:r>
            <a:r>
              <a:rPr lang="en-US" sz="1200" b="0" kern="1200" baseline="0" dirty="0">
                <a:solidFill>
                  <a:schemeClr val="tx1"/>
                </a:solidFill>
                <a:effectLst/>
                <a:latin typeface="Times New Roman" pitchFamily="18" charset="0"/>
                <a:ea typeface="+mn-ea"/>
                <a:cs typeface="+mn-cs"/>
              </a:rPr>
              <a:t> </a:t>
            </a:r>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of Preparation</a:t>
            </a:r>
            <a:endParaRPr lang="en-US" dirty="0">
              <a:effectLst/>
            </a:endParaRPr>
          </a:p>
          <a:p>
            <a:pPr rtl="0" eaLnBrk="1" fontAlgn="base" hangingPunct="1"/>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for the Second Advent</a:t>
            </a:r>
            <a:r>
              <a:rPr lang="en-US" sz="1200" b="0" kern="1200" baseline="0" dirty="0">
                <a:solidFill>
                  <a:schemeClr val="tx1"/>
                </a:solidFill>
                <a:effectLst/>
                <a:latin typeface="Times New Roman" pitchFamily="18" charset="0"/>
                <a:ea typeface="+mn-ea"/>
                <a:cs typeface="+mn-cs"/>
              </a:rPr>
              <a:t> </a:t>
            </a:r>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of the Messiah</a:t>
            </a:r>
            <a:endParaRPr lang="en-US" dirty="0">
              <a:effectLst/>
            </a:endParaRPr>
          </a:p>
          <a:p>
            <a:endParaRPr lang="en-US" dirty="0"/>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E89864-2AE9-42FF-A0A6-B496C634A84A}" type="slidenum">
              <a:rPr lang="en-US">
                <a:solidFill>
                  <a:srgbClr val="000000"/>
                </a:solidFill>
              </a:rPr>
              <a:pPr/>
              <a:t>164</a:t>
            </a:fld>
            <a:endParaRPr lang="en-US">
              <a:solidFill>
                <a:srgbClr val="000000"/>
              </a:solidFill>
            </a:endParaRPr>
          </a:p>
        </p:txBody>
      </p:sp>
      <p:sp>
        <p:nvSpPr>
          <p:cNvPr id="1955842" name="Rectangle 2"/>
          <p:cNvSpPr>
            <a:spLocks noGrp="1" noRot="1" noChangeAspect="1" noChangeArrowheads="1" noTextEdit="1"/>
          </p:cNvSpPr>
          <p:nvPr>
            <p:ph type="sldImg"/>
          </p:nvPr>
        </p:nvSpPr>
        <p:spPr>
          <a:ln/>
        </p:spPr>
      </p:sp>
      <p:sp>
        <p:nvSpPr>
          <p:cNvPr id="1955843" name="Rectangle 3"/>
          <p:cNvSpPr>
            <a:spLocks noGrp="1" noChangeArrowheads="1"/>
          </p:cNvSpPr>
          <p:nvPr>
            <p:ph type="body" idx="1"/>
          </p:nvPr>
        </p:nvSpPr>
        <p:spPr/>
        <p:txBody>
          <a:bodyPr/>
          <a:lstStyle/>
          <a:p>
            <a:pPr eaLnBrk="1" hangingPunct="1">
              <a:lnSpc>
                <a:spcPts val="4320"/>
              </a:lnSpc>
            </a:pPr>
            <a:r>
              <a:rPr lang="en-US" sz="1200" u="none" kern="10" dirty="0">
                <a:ln w="12700">
                  <a:noFill/>
                  <a:round/>
                  <a:headEnd/>
                  <a:tailEnd/>
                </a:ln>
                <a:gradFill flip="none" rotWithShape="1">
                  <a:gsLst>
                    <a:gs pos="0">
                      <a:srgbClr val="FFFF00"/>
                    </a:gs>
                    <a:gs pos="100000">
                      <a:srgbClr val="FFF5CD"/>
                    </a:gs>
                  </a:gsLst>
                  <a:lin ang="2700000" scaled="1"/>
                  <a:tileRect/>
                </a:gradFill>
                <a:effectLst>
                  <a:prstShdw prst="shdw13" dist="38100" dir="2400000">
                    <a:srgbClr val="000000"/>
                  </a:prstShdw>
                </a:effectLst>
                <a:latin typeface="Papyrus"/>
              </a:rPr>
              <a:t>The Period</a:t>
            </a:r>
            <a:r>
              <a:rPr lang="en-US" sz="1200" u="none" kern="10" baseline="0" dirty="0">
                <a:ln w="12700">
                  <a:noFill/>
                  <a:round/>
                  <a:headEnd/>
                  <a:tailEnd/>
                </a:ln>
                <a:gradFill flip="none" rotWithShape="1">
                  <a:gsLst>
                    <a:gs pos="0">
                      <a:srgbClr val="FFFF00"/>
                    </a:gs>
                    <a:gs pos="100000">
                      <a:srgbClr val="FFF5CD"/>
                    </a:gs>
                  </a:gsLst>
                  <a:lin ang="2700000" scaled="1"/>
                  <a:tileRect/>
                </a:gradFill>
                <a:effectLst>
                  <a:prstShdw prst="shdw13" dist="38100" dir="2400000">
                    <a:srgbClr val="000000"/>
                  </a:prstShdw>
                </a:effectLst>
                <a:latin typeface="Papyrus"/>
              </a:rPr>
              <a:t> </a:t>
            </a:r>
            <a:r>
              <a:rPr lang="en-US" sz="1200" u="none" kern="10" dirty="0">
                <a:ln w="12700">
                  <a:noFill/>
                  <a:round/>
                  <a:headEnd/>
                  <a:tailEnd/>
                </a:ln>
                <a:gradFill flip="none" rotWithShape="1">
                  <a:gsLst>
                    <a:gs pos="0">
                      <a:srgbClr val="FFFF00"/>
                    </a:gs>
                    <a:gs pos="100000">
                      <a:srgbClr val="FFF5CD"/>
                    </a:gs>
                  </a:gsLst>
                  <a:lin ang="2700000" scaled="1"/>
                  <a:tileRect/>
                </a:gradFill>
                <a:effectLst>
                  <a:prstShdw prst="shdw13" dist="38100" dir="2400000">
                    <a:srgbClr val="000000"/>
                  </a:prstShdw>
                </a:effectLst>
                <a:latin typeface="Papyrus"/>
              </a:rPr>
              <a:t>of the Reformation</a:t>
            </a:r>
          </a:p>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endParaRPr lang="en-US" sz="1200" b="1" kern="1200" dirty="0">
              <a:solidFill>
                <a:schemeClr val="tx1"/>
              </a:solidFill>
              <a:latin typeface="Times New Roman" pitchFamily="18" charset="0"/>
              <a:ea typeface="+mn-ea"/>
              <a:cs typeface="+mn-cs"/>
            </a:endParaRPr>
          </a:p>
          <a:p>
            <a:pPr marL="0" marR="0" indent="0" algn="l" defTabSz="914400" rtl="0" eaLnBrk="0" fontAlgn="base" latinLnBrk="0" hangingPunct="0">
              <a:lnSpc>
                <a:spcPct val="100000"/>
              </a:lnSpc>
              <a:spcBef>
                <a:spcPct val="30000"/>
              </a:spcBef>
              <a:spcAft>
                <a:spcPct val="0"/>
              </a:spcAft>
              <a:buClrTx/>
              <a:buSzTx/>
              <a:buFont typeface="Arial" pitchFamily="34" charset="0"/>
              <a:buChar char="•"/>
              <a:tabLst/>
              <a:defRPr/>
            </a:pPr>
            <a:r>
              <a:rPr lang="en-US" sz="1200" b="1" kern="1200" dirty="0">
                <a:solidFill>
                  <a:schemeClr val="tx1"/>
                </a:solidFill>
                <a:latin typeface="Times New Roman" pitchFamily="18" charset="0"/>
                <a:ea typeface="+mn-ea"/>
                <a:cs typeface="+mn-cs"/>
              </a:rPr>
              <a:t>The 130-year period of the Reformation    BEGAN in </a:t>
            </a:r>
            <a:r>
              <a:rPr lang="en-US" sz="1200" b="1" u="sng" kern="1200" dirty="0">
                <a:solidFill>
                  <a:schemeClr val="tx1"/>
                </a:solidFill>
                <a:latin typeface="Times New Roman" pitchFamily="18" charset="0"/>
                <a:ea typeface="+mn-ea"/>
                <a:cs typeface="+mn-cs"/>
              </a:rPr>
              <a:t>1517</a:t>
            </a:r>
            <a:r>
              <a:rPr lang="en-US" sz="1200" b="1" kern="1200" dirty="0">
                <a:solidFill>
                  <a:schemeClr val="tx1"/>
                </a:solidFill>
                <a:latin typeface="Times New Roman" pitchFamily="18" charset="0"/>
                <a:ea typeface="+mn-ea"/>
                <a:cs typeface="+mn-cs"/>
              </a:rPr>
              <a:t>,   when Martin Luther raised the banner of the Protestant Reformation in Germany, and  LASTED  until the wars of religion were settled by the  Treaty of   WESTPHALIA  in </a:t>
            </a:r>
            <a:r>
              <a:rPr lang="en-US" sz="1200" b="1" u="sng" kern="1200" dirty="0">
                <a:solidFill>
                  <a:schemeClr val="tx1"/>
                </a:solidFill>
                <a:latin typeface="Times New Roman" pitchFamily="18" charset="0"/>
                <a:ea typeface="+mn-ea"/>
                <a:cs typeface="+mn-cs"/>
              </a:rPr>
              <a:t>1648</a:t>
            </a:r>
            <a:r>
              <a:rPr lang="en-US" sz="1200" b="1" kern="1200" dirty="0">
                <a:solidFill>
                  <a:schemeClr val="tx1"/>
                </a:solidFill>
                <a:latin typeface="Times New Roman" pitchFamily="18" charset="0"/>
                <a:ea typeface="+mn-ea"/>
                <a:cs typeface="+mn-cs"/>
              </a:rPr>
              <a:t>.</a:t>
            </a:r>
            <a:r>
              <a:rPr lang="en-US" sz="1200" kern="1200" dirty="0">
                <a:solidFill>
                  <a:schemeClr val="tx1"/>
                </a:solidFill>
                <a:latin typeface="Times New Roman" pitchFamily="18" charset="0"/>
                <a:ea typeface="+mn-ea"/>
                <a:cs typeface="+mn-cs"/>
              </a:rPr>
              <a:t> </a:t>
            </a:r>
          </a:p>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endParaRPr lang="en-US" sz="1200" kern="1200" dirty="0">
              <a:solidFill>
                <a:schemeClr val="tx1"/>
              </a:solidFill>
              <a:latin typeface="Times New Roman" pitchFamily="18" charset="0"/>
              <a:ea typeface="+mn-ea"/>
              <a:cs typeface="+mn-cs"/>
            </a:endParaRPr>
          </a:p>
          <a:p>
            <a:r>
              <a:rPr lang="en-US" dirty="0"/>
              <a:t>_______________________</a:t>
            </a:r>
          </a:p>
          <a:p>
            <a:r>
              <a:rPr lang="en-US" dirty="0"/>
              <a:t>-Martin Luther (1483 – 1546) in 1529 by Lucas Cranach;</a:t>
            </a:r>
          </a:p>
          <a:p>
            <a:r>
              <a:rPr lang="en-US" dirty="0"/>
              <a:t>-Ratification of the Treaty of Münster (Westphalia) in 1648, by Gerard Terborch.</a:t>
            </a:r>
          </a:p>
        </p:txBody>
      </p:sp>
    </p:spTree>
    <p:extLst>
      <p:ext uri="{BB962C8B-B14F-4D97-AF65-F5344CB8AC3E}">
        <p14:creationId xmlns:p14="http://schemas.microsoft.com/office/powerpoint/2010/main" val="186112263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BD77CC-8FE2-4EFF-AACE-F11F5C5DE75D}" type="slidenum">
              <a:rPr lang="en-US">
                <a:solidFill>
                  <a:srgbClr val="000000"/>
                </a:solidFill>
              </a:rPr>
              <a:pPr/>
              <a:t>165</a:t>
            </a:fld>
            <a:endParaRPr lang="en-US">
              <a:solidFill>
                <a:srgbClr val="000000"/>
              </a:solidFill>
            </a:endParaRPr>
          </a:p>
        </p:txBody>
      </p:sp>
      <p:sp>
        <p:nvSpPr>
          <p:cNvPr id="2365442" name="Rectangle 2"/>
          <p:cNvSpPr>
            <a:spLocks noGrp="1" noRot="1" noChangeAspect="1" noChangeArrowheads="1" noTextEdit="1"/>
          </p:cNvSpPr>
          <p:nvPr>
            <p:ph type="sldImg"/>
          </p:nvPr>
        </p:nvSpPr>
        <p:spPr>
          <a:ln/>
        </p:spPr>
      </p:sp>
      <p:sp>
        <p:nvSpPr>
          <p:cNvPr id="236544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In the late  </a:t>
            </a:r>
            <a:r>
              <a:rPr lang="en-US" sz="1200" b="1" u="sng" kern="1200" dirty="0">
                <a:solidFill>
                  <a:schemeClr val="tx1"/>
                </a:solidFill>
                <a:effectLst/>
                <a:latin typeface="Times New Roman" pitchFamily="18" charset="0"/>
                <a:ea typeface="+mn-ea"/>
                <a:cs typeface="+mn-cs"/>
              </a:rPr>
              <a:t>MIDDLE Ages</a:t>
            </a:r>
            <a:r>
              <a:rPr lang="en-US" sz="1200" b="1" kern="1200" dirty="0">
                <a:solidFill>
                  <a:schemeClr val="tx1"/>
                </a:solidFill>
                <a:effectLst/>
                <a:latin typeface="Times New Roman" pitchFamily="18" charset="0"/>
                <a:ea typeface="+mn-ea"/>
                <a:cs typeface="+mn-cs"/>
              </a:rPr>
              <a:t>,  man’s original mind was repressed, its free development blocked by the social environment of   </a:t>
            </a:r>
            <a:r>
              <a:rPr lang="en-US" sz="1200" b="1" u="sng" kern="1200" dirty="0">
                <a:solidFill>
                  <a:schemeClr val="tx1"/>
                </a:solidFill>
                <a:effectLst/>
                <a:latin typeface="Times New Roman" pitchFamily="18" charset="0"/>
                <a:ea typeface="+mn-ea"/>
                <a:cs typeface="+mn-cs"/>
              </a:rPr>
              <a:t>FEUDALISM</a:t>
            </a:r>
            <a:r>
              <a:rPr lang="en-US" sz="1200" b="1" kern="1200" dirty="0">
                <a:solidFill>
                  <a:schemeClr val="tx1"/>
                </a:solidFill>
                <a:effectLst/>
                <a:latin typeface="Times New Roman" pitchFamily="18" charset="0"/>
                <a:ea typeface="+mn-ea"/>
                <a:cs typeface="+mn-cs"/>
              </a:rPr>
              <a:t>   and the secularization and  </a:t>
            </a:r>
            <a:r>
              <a:rPr lang="en-US" sz="1200" b="1" u="sng" kern="1200" dirty="0">
                <a:solidFill>
                  <a:schemeClr val="tx1"/>
                </a:solidFill>
                <a:effectLst/>
                <a:latin typeface="Times New Roman" pitchFamily="18" charset="0"/>
                <a:ea typeface="+mn-ea"/>
                <a:cs typeface="+mn-cs"/>
              </a:rPr>
              <a:t>CORRUPTION of the Roman church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-Irish potato famine – Bridget O’Donnell 1321 - Poem  of Evil Edward II;</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-Peasants plowing in front of a castle, French manuscript c. 1415_PD</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-Painting of Jan Hus at Council of Constance, by </a:t>
            </a:r>
            <a:r>
              <a:rPr lang="en-US" sz="1200" kern="1200" dirty="0" err="1">
                <a:solidFill>
                  <a:schemeClr val="tx1"/>
                </a:solidFill>
                <a:effectLst/>
                <a:latin typeface="Times New Roman" pitchFamily="18" charset="0"/>
                <a:ea typeface="+mn-ea"/>
                <a:cs typeface="+mn-cs"/>
              </a:rPr>
              <a:t>Václav</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Brožík</a:t>
            </a:r>
            <a:r>
              <a:rPr lang="en-US" sz="1200" kern="1200" dirty="0">
                <a:solidFill>
                  <a:schemeClr val="tx1"/>
                </a:solidFill>
                <a:effectLst/>
                <a:latin typeface="Times New Roman" pitchFamily="18" charset="0"/>
                <a:ea typeface="+mn-ea"/>
                <a:cs typeface="+mn-cs"/>
              </a:rPr>
              <a:t> (1883).</a:t>
            </a:r>
            <a:endParaRPr lang="en-US" dirty="0">
              <a:effectLst/>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282C6C-C09E-416D-8020-2176D686F99C}" type="slidenum">
              <a:rPr lang="en-US">
                <a:solidFill>
                  <a:srgbClr val="000000"/>
                </a:solidFill>
              </a:rPr>
              <a:pPr/>
              <a:t>166</a:t>
            </a:fld>
            <a:endParaRPr lang="en-US">
              <a:solidFill>
                <a:srgbClr val="000000"/>
              </a:solidFill>
            </a:endParaRPr>
          </a:p>
        </p:txBody>
      </p:sp>
      <p:sp>
        <p:nvSpPr>
          <p:cNvPr id="2296834" name="Rectangle 2"/>
          <p:cNvSpPr>
            <a:spLocks noGrp="1" noRot="1" noChangeAspect="1" noChangeArrowheads="1" noTextEdit="1"/>
          </p:cNvSpPr>
          <p:nvPr>
            <p:ph type="sldImg"/>
          </p:nvPr>
        </p:nvSpPr>
        <p:spPr>
          <a:ln/>
        </p:spPr>
      </p:sp>
      <p:sp>
        <p:nvSpPr>
          <p:cNvPr id="229683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Thus, Medieval Europeans sought to break down their social environment to open the way for the  </a:t>
            </a:r>
            <a:r>
              <a:rPr lang="en-US" sz="1200" b="1" u="sng" kern="1200" dirty="0">
                <a:solidFill>
                  <a:schemeClr val="tx1"/>
                </a:solidFill>
                <a:effectLst/>
                <a:latin typeface="Times New Roman" pitchFamily="18" charset="0"/>
                <a:ea typeface="+mn-ea"/>
                <a:cs typeface="+mn-cs"/>
              </a:rPr>
              <a:t>RESTORATION of their original nature</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Galileo facing the Roman Inquisition; painting by </a:t>
            </a:r>
            <a:r>
              <a:rPr lang="en-US" sz="1200" kern="1200" dirty="0" err="1">
                <a:solidFill>
                  <a:schemeClr val="tx1"/>
                </a:solidFill>
                <a:effectLst/>
                <a:latin typeface="Times New Roman" pitchFamily="18" charset="0"/>
                <a:ea typeface="+mn-ea"/>
                <a:cs typeface="+mn-cs"/>
              </a:rPr>
              <a:t>Cristiano</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Banti</a:t>
            </a:r>
            <a:r>
              <a:rPr lang="en-US" sz="1200" kern="1200" dirty="0">
                <a:solidFill>
                  <a:schemeClr val="tx1"/>
                </a:solidFill>
                <a:effectLst/>
                <a:latin typeface="Times New Roman" pitchFamily="18" charset="0"/>
                <a:ea typeface="+mn-ea"/>
                <a:cs typeface="+mn-cs"/>
              </a:rPr>
              <a:t>.</a:t>
            </a:r>
            <a:endParaRPr lang="en-US" dirty="0">
              <a:effectLst/>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ABA611D-3405-45AF-94D8-396E2E7BD2E6}" type="slidenum">
              <a:rPr lang="en-US">
                <a:solidFill>
                  <a:srgbClr val="000000"/>
                </a:solidFill>
              </a:rPr>
              <a:pPr/>
              <a:t>167</a:t>
            </a:fld>
            <a:endParaRPr lang="en-US">
              <a:solidFill>
                <a:srgbClr val="000000"/>
              </a:solidFill>
            </a:endParaRPr>
          </a:p>
        </p:txBody>
      </p:sp>
      <p:sp>
        <p:nvSpPr>
          <p:cNvPr id="2298882" name="Rectangle 2"/>
          <p:cNvSpPr>
            <a:spLocks noGrp="1" noRot="1" noChangeAspect="1" noChangeArrowheads="1" noTextEdit="1"/>
          </p:cNvSpPr>
          <p:nvPr>
            <p:ph type="sldImg"/>
          </p:nvPr>
        </p:nvSpPr>
        <p:spPr>
          <a:ln/>
        </p:spPr>
      </p:sp>
      <p:sp>
        <p:nvSpPr>
          <p:cNvPr id="2298883"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The   </a:t>
            </a:r>
            <a:r>
              <a:rPr lang="en-US" sz="1200" b="1" u="sng" kern="1200">
                <a:solidFill>
                  <a:schemeClr val="tx1"/>
                </a:solidFill>
                <a:effectLst/>
                <a:latin typeface="Times New Roman" pitchFamily="18" charset="0"/>
                <a:ea typeface="+mn-ea"/>
                <a:cs typeface="+mn-cs"/>
              </a:rPr>
              <a:t>CAIN-TYPE</a:t>
            </a:r>
            <a:r>
              <a:rPr lang="en-US" sz="1200" b="1" kern="1200">
                <a:solidFill>
                  <a:schemeClr val="tx1"/>
                </a:solidFill>
                <a:effectLst/>
                <a:latin typeface="Times New Roman" pitchFamily="18" charset="0"/>
                <a:ea typeface="+mn-ea"/>
                <a:cs typeface="+mn-cs"/>
              </a:rPr>
              <a:t>   movement began as a revival of Hellenism.  It gave rise to the   </a:t>
            </a:r>
            <a:r>
              <a:rPr lang="en-US" sz="1200" b="1" u="sng" kern="1200">
                <a:solidFill>
                  <a:schemeClr val="tx1"/>
                </a:solidFill>
                <a:effectLst/>
                <a:latin typeface="Times New Roman" pitchFamily="18" charset="0"/>
                <a:ea typeface="+mn-ea"/>
                <a:cs typeface="+mn-cs"/>
              </a:rPr>
              <a:t>RENAISSANCE</a:t>
            </a:r>
            <a:r>
              <a:rPr lang="en-US" sz="1200" b="1" kern="1200">
                <a:solidFill>
                  <a:schemeClr val="tx1"/>
                </a:solidFill>
                <a:effectLst/>
                <a:latin typeface="Times New Roman" pitchFamily="18" charset="0"/>
                <a:ea typeface="+mn-ea"/>
                <a:cs typeface="+mn-cs"/>
              </a:rPr>
              <a:t>,   whose core value was humanism. </a:t>
            </a:r>
            <a:endParaRPr lang="en-US" sz="1200">
              <a:effectLst/>
            </a:endParaRPr>
          </a:p>
          <a:p>
            <a:pPr rtl="0" eaLnBrk="0" fontAlgn="base" hangingPunct="0"/>
            <a:r>
              <a:rPr lang="en-US" sz="1200" kern="1200">
                <a:solidFill>
                  <a:schemeClr val="tx1"/>
                </a:solidFill>
                <a:effectLst/>
                <a:latin typeface="Times New Roman" pitchFamily="18" charset="0"/>
                <a:ea typeface="+mn-ea"/>
                <a:cs typeface="+mn-cs"/>
              </a:rPr>
              <a:t>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-Covered picture: Famous Greek Philosophers and Authors.</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-Scene of Decameron of Giovanni Boccaccio (1313-1375)  - painting by John William Waterhouse, (1916) </a:t>
            </a:r>
            <a:endParaRPr lang="en-US">
              <a:effectLst/>
            </a:endParaRPr>
          </a:p>
          <a:p>
            <a:r>
              <a:rPr lang="en-US"/>
              <a:t>) </a:t>
            </a:r>
          </a:p>
        </p:txBody>
      </p:sp>
    </p:spTree>
    <p:extLst>
      <p:ext uri="{BB962C8B-B14F-4D97-AF65-F5344CB8AC3E}">
        <p14:creationId xmlns:p14="http://schemas.microsoft.com/office/powerpoint/2010/main" val="333775478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12C3EB4-BADC-480C-BB46-79501ED2283D}" type="slidenum">
              <a:rPr lang="en-US">
                <a:solidFill>
                  <a:srgbClr val="000000"/>
                </a:solidFill>
              </a:rPr>
              <a:pPr/>
              <a:t>168</a:t>
            </a:fld>
            <a:endParaRPr lang="en-US">
              <a:solidFill>
                <a:srgbClr val="000000"/>
              </a:solidFill>
            </a:endParaRPr>
          </a:p>
        </p:txBody>
      </p:sp>
      <p:sp>
        <p:nvSpPr>
          <p:cNvPr id="2300930" name="Rectangle 2"/>
          <p:cNvSpPr>
            <a:spLocks noGrp="1" noRot="1" noChangeAspect="1" noChangeArrowheads="1" noTextEdit="1"/>
          </p:cNvSpPr>
          <p:nvPr>
            <p:ph type="sldImg"/>
          </p:nvPr>
        </p:nvSpPr>
        <p:spPr>
          <a:ln/>
        </p:spPr>
      </p:sp>
      <p:sp>
        <p:nvSpPr>
          <p:cNvPr id="2300931" name="Rectangle 3"/>
          <p:cNvSpPr>
            <a:spLocks noGrp="1" noChangeArrowheads="1"/>
          </p:cNvSpPr>
          <p:nvPr>
            <p:ph type="body" idx="1"/>
          </p:nvPr>
        </p:nvSpPr>
        <p:spPr/>
        <p:txBody>
          <a:bodyPr/>
          <a:lstStyle/>
          <a:p>
            <a:pPr rtl="0" eaLnBrk="0" fontAlgn="base" hangingPunct="0"/>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ABEL-TYPE</a:t>
            </a:r>
            <a:r>
              <a:rPr lang="en-US" sz="1200" b="1" kern="1200" dirty="0">
                <a:solidFill>
                  <a:schemeClr val="tx1"/>
                </a:solidFill>
                <a:effectLst/>
                <a:latin typeface="Times New Roman" pitchFamily="18" charset="0"/>
                <a:ea typeface="+mn-ea"/>
                <a:cs typeface="+mn-cs"/>
              </a:rPr>
              <a:t>   movement began as a revival of the Hebraic heritage of Israel and gave rise to the   </a:t>
            </a:r>
            <a:r>
              <a:rPr lang="en-US" sz="1200" b="1" u="sng" kern="1200" dirty="0">
                <a:solidFill>
                  <a:schemeClr val="tx1"/>
                </a:solidFill>
                <a:effectLst/>
                <a:latin typeface="Times New Roman" pitchFamily="18" charset="0"/>
                <a:ea typeface="+mn-ea"/>
                <a:cs typeface="+mn-cs"/>
              </a:rPr>
              <a:t>PROTESTANT Reformation</a:t>
            </a:r>
            <a:r>
              <a:rPr lang="en-US" sz="1200" b="1" kern="1200" dirty="0">
                <a:solidFill>
                  <a:schemeClr val="tx1"/>
                </a:solidFill>
                <a:effectLst/>
                <a:latin typeface="Times New Roman" pitchFamily="18" charset="0"/>
                <a:ea typeface="+mn-ea"/>
                <a:cs typeface="+mn-cs"/>
              </a:rPr>
              <a:t>,   whose core value was  FAITH  in God.</a:t>
            </a:r>
            <a:r>
              <a:rPr lang="en-US" sz="1200" kern="1200" dirty="0">
                <a:solidFill>
                  <a:schemeClr val="tx1"/>
                </a:solidFill>
                <a:effectLst/>
                <a:latin typeface="Times New Roman" pitchFamily="18" charset="0"/>
                <a:ea typeface="+mn-ea"/>
                <a:cs typeface="+mn-cs"/>
              </a:rPr>
              <a: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-Preachers of the Reformation;</a:t>
            </a:r>
            <a:endParaRPr lang="en-US" dirty="0">
              <a:effectLst/>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1A0627-BF7F-4373-A9B8-8961018696AE}" type="slidenum">
              <a:rPr lang="en-US">
                <a:solidFill>
                  <a:srgbClr val="000000"/>
                </a:solidFill>
              </a:rPr>
              <a:pPr/>
              <a:t>169</a:t>
            </a:fld>
            <a:endParaRPr lang="en-US">
              <a:solidFill>
                <a:srgbClr val="000000"/>
              </a:solidFill>
            </a:endParaRPr>
          </a:p>
        </p:txBody>
      </p:sp>
      <p:sp>
        <p:nvSpPr>
          <p:cNvPr id="2330626" name="Rectangle 2"/>
          <p:cNvSpPr>
            <a:spLocks noGrp="1" noRot="1" noChangeAspect="1" noChangeArrowheads="1" noTextEdit="1"/>
          </p:cNvSpPr>
          <p:nvPr>
            <p:ph type="sldImg"/>
          </p:nvPr>
        </p:nvSpPr>
        <p:spPr>
          <a:ln/>
        </p:spPr>
      </p:sp>
      <p:sp>
        <p:nvSpPr>
          <p:cNvPr id="2330627" name="Rectangle 3"/>
          <p:cNvSpPr>
            <a:spLocks noGrp="1" noChangeArrowheads="1"/>
          </p:cNvSpPr>
          <p:nvPr>
            <p:ph type="body" idx="1"/>
          </p:nvPr>
        </p:nvSpPr>
        <p:spPr/>
        <p:txBody>
          <a:bodyPr/>
          <a:lstStyle/>
          <a:p>
            <a:pPr rtl="0" eaLnBrk="1" fontAlgn="base" hangingPunct="1"/>
            <a:r>
              <a:rPr lang="en-US" sz="120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The Period of Religious and Ideological Conflicts</a:t>
            </a:r>
          </a:p>
          <a:p>
            <a:pPr rtl="0" eaLnBrk="1" fontAlgn="base" hangingPunct="1"/>
            <a:endParaRPr lang="en-US" dirty="0">
              <a:effectLst/>
            </a:endParaRPr>
          </a:p>
          <a:p>
            <a:pPr rtl="0" eaLnBrk="0" fontAlgn="base" latinLnBrk="0" hangingPunct="0"/>
            <a:r>
              <a:rPr lang="en-US" sz="1200" b="1" kern="1200" dirty="0">
                <a:solidFill>
                  <a:schemeClr val="tx1"/>
                </a:solidFill>
                <a:effectLst/>
                <a:latin typeface="Times New Roman" pitchFamily="18" charset="0"/>
                <a:ea typeface="+mn-ea"/>
                <a:cs typeface="+mn-cs"/>
              </a:rPr>
              <a:t>This 140 year period began with the secure establishment of  PROTESTANTISM  at the Treaty of WESTPHALIA in </a:t>
            </a:r>
            <a:r>
              <a:rPr lang="en-US" sz="1200" b="1" u="sng" kern="1200" dirty="0">
                <a:solidFill>
                  <a:schemeClr val="tx1"/>
                </a:solidFill>
                <a:effectLst/>
                <a:latin typeface="Times New Roman" pitchFamily="18" charset="0"/>
                <a:ea typeface="+mn-ea"/>
                <a:cs typeface="+mn-cs"/>
              </a:rPr>
              <a:t>1648</a:t>
            </a:r>
            <a:r>
              <a:rPr lang="en-US" sz="1200" b="1" kern="1200" dirty="0">
                <a:solidFill>
                  <a:schemeClr val="tx1"/>
                </a:solidFill>
                <a:effectLst/>
                <a:latin typeface="Times New Roman" pitchFamily="18" charset="0"/>
                <a:ea typeface="+mn-ea"/>
                <a:cs typeface="+mn-cs"/>
              </a:rPr>
              <a:t>   and ended with the French REVOLUTION in </a:t>
            </a:r>
            <a:r>
              <a:rPr lang="en-US" sz="1200" b="1" u="sng" kern="1200" dirty="0">
                <a:solidFill>
                  <a:schemeClr val="tx1"/>
                </a:solidFill>
                <a:effectLst/>
                <a:latin typeface="Times New Roman" pitchFamily="18" charset="0"/>
                <a:ea typeface="+mn-ea"/>
                <a:cs typeface="+mn-cs"/>
              </a:rPr>
              <a:t>1789</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-Ratification of the Treaty of </a:t>
            </a:r>
            <a:r>
              <a:rPr lang="en-US" sz="1200" kern="1200" dirty="0" err="1">
                <a:solidFill>
                  <a:schemeClr val="tx1"/>
                </a:solidFill>
                <a:effectLst/>
                <a:latin typeface="Times New Roman" pitchFamily="18" charset="0"/>
                <a:ea typeface="+mn-ea"/>
                <a:cs typeface="+mn-cs"/>
              </a:rPr>
              <a:t>Münster</a:t>
            </a:r>
            <a:r>
              <a:rPr lang="en-US" sz="1200" kern="1200" dirty="0">
                <a:solidFill>
                  <a:schemeClr val="tx1"/>
                </a:solidFill>
                <a:effectLst/>
                <a:latin typeface="Times New Roman" pitchFamily="18" charset="0"/>
                <a:ea typeface="+mn-ea"/>
                <a:cs typeface="+mn-cs"/>
              </a:rPr>
              <a:t> in Westphalia in 1648 by Gerard Terborch.</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storming of the Bastille, 14 July 1789.</a:t>
            </a:r>
            <a:endParaRPr lang="en-US" dirty="0">
              <a:effectLst/>
            </a:endParaRPr>
          </a:p>
        </p:txBody>
      </p:sp>
    </p:spTree>
    <p:extLst>
      <p:ext uri="{BB962C8B-B14F-4D97-AF65-F5344CB8AC3E}">
        <p14:creationId xmlns:p14="http://schemas.microsoft.com/office/powerpoint/2010/main" val="29461678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FCA246-3EA3-49DF-A762-25FF4D73408A}" type="slidenum">
              <a:rPr lang="en-US"/>
              <a:pPr/>
              <a:t>17</a:t>
            </a:fld>
            <a:endParaRPr lang="en-US"/>
          </a:p>
        </p:txBody>
      </p:sp>
      <p:sp>
        <p:nvSpPr>
          <p:cNvPr id="1357826" name="Rectangle 2"/>
          <p:cNvSpPr>
            <a:spLocks noGrp="1" noRot="1" noChangeAspect="1" noChangeArrowheads="1" noTextEdit="1"/>
          </p:cNvSpPr>
          <p:nvPr>
            <p:ph type="sldImg"/>
          </p:nvPr>
        </p:nvSpPr>
        <p:spPr>
          <a:ln/>
        </p:spPr>
      </p:sp>
      <p:sp>
        <p:nvSpPr>
          <p:cNvPr id="13578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How does a condition of indemnity compare with the value of what was lost?</a:t>
            </a:r>
            <a:r>
              <a:rPr lang="en-US" sz="1200" kern="1200">
                <a:solidFill>
                  <a:schemeClr val="tx1"/>
                </a:solidFill>
                <a:effectLst/>
                <a:latin typeface="Times New Roman" pitchFamily="18" charset="0"/>
                <a:ea typeface="+mn-ea"/>
                <a:cs typeface="+mn-cs"/>
              </a:rPr>
              <a:t> </a:t>
            </a:r>
            <a:endParaRPr lang="en-US">
              <a:effectLst/>
            </a:endParaRPr>
          </a:p>
          <a:p>
            <a:endParaRPr 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69240D1-DFF8-4D34-B4DB-EA73A4ABFFFB}" type="slidenum">
              <a:rPr lang="en-US">
                <a:solidFill>
                  <a:srgbClr val="000000"/>
                </a:solidFill>
              </a:rPr>
              <a:pPr/>
              <a:t>170</a:t>
            </a:fld>
            <a:endParaRPr lang="en-US">
              <a:solidFill>
                <a:srgbClr val="000000"/>
              </a:solidFill>
            </a:endParaRPr>
          </a:p>
        </p:txBody>
      </p:sp>
      <p:sp>
        <p:nvSpPr>
          <p:cNvPr id="2814978" name="Rectangle 2"/>
          <p:cNvSpPr>
            <a:spLocks noGrp="1" noRot="1" noChangeAspect="1" noChangeArrowheads="1" noTextEdit="1"/>
          </p:cNvSpPr>
          <p:nvPr>
            <p:ph type="sldImg"/>
          </p:nvPr>
        </p:nvSpPr>
        <p:spPr>
          <a:ln/>
        </p:spPr>
      </p:sp>
      <p:sp>
        <p:nvSpPr>
          <p:cNvPr id="281497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After the   </a:t>
            </a:r>
            <a:r>
              <a:rPr lang="en-US" sz="1200" b="1" u="sng" kern="1200" dirty="0">
                <a:solidFill>
                  <a:schemeClr val="tx1"/>
                </a:solidFill>
                <a:effectLst/>
                <a:latin typeface="Times New Roman" pitchFamily="18" charset="0"/>
                <a:ea typeface="+mn-ea"/>
                <a:cs typeface="+mn-cs"/>
              </a:rPr>
              <a:t>RENAISSANCE</a:t>
            </a:r>
            <a:r>
              <a:rPr lang="en-US" sz="1200" b="1" kern="1200" dirty="0">
                <a:solidFill>
                  <a:schemeClr val="tx1"/>
                </a:solidFill>
                <a:effectLst/>
                <a:latin typeface="Times New Roman" pitchFamily="18" charset="0"/>
                <a:ea typeface="+mn-ea"/>
                <a:cs typeface="+mn-cs"/>
              </a:rPr>
              <a:t>   and the   </a:t>
            </a:r>
            <a:r>
              <a:rPr lang="en-US" sz="1200" b="1" u="sng" kern="1200" dirty="0">
                <a:solidFill>
                  <a:schemeClr val="tx1"/>
                </a:solidFill>
                <a:effectLst/>
                <a:latin typeface="Times New Roman" pitchFamily="18" charset="0"/>
                <a:ea typeface="+mn-ea"/>
                <a:cs typeface="+mn-cs"/>
              </a:rPr>
              <a:t>REFORMATION</a:t>
            </a:r>
            <a:r>
              <a:rPr lang="en-US" sz="1200" b="1" kern="1200" dirty="0">
                <a:solidFill>
                  <a:schemeClr val="tx1"/>
                </a:solidFill>
                <a:effectLst/>
                <a:latin typeface="Times New Roman" pitchFamily="18" charset="0"/>
                <a:ea typeface="+mn-ea"/>
                <a:cs typeface="+mn-cs"/>
              </a:rPr>
              <a:t>,   modern people could not avoid divisions in   THEOLOGY   and disputes among philosophies arising from   </a:t>
            </a:r>
            <a:r>
              <a:rPr lang="en-US" sz="1200" b="1" u="sng" kern="1200" dirty="0">
                <a:solidFill>
                  <a:schemeClr val="tx1"/>
                </a:solidFill>
                <a:effectLst/>
                <a:latin typeface="Times New Roman" pitchFamily="18" charset="0"/>
                <a:ea typeface="+mn-ea"/>
                <a:cs typeface="+mn-cs"/>
              </a:rPr>
              <a:t>FREEDOM of faith and thought</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Luther Before the Diet of Worms - Painting by Anton von Werner (1843–1915)</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Renaissance</a:t>
            </a:r>
            <a:r>
              <a:rPr lang="en-US" sz="1200" kern="1200" baseline="0" dirty="0">
                <a:solidFill>
                  <a:schemeClr val="tx1"/>
                </a:solidFill>
                <a:effectLst/>
                <a:latin typeface="Times New Roman" pitchFamily="18" charset="0"/>
                <a:ea typeface="+mn-ea"/>
                <a:cs typeface="+mn-cs"/>
              </a:rPr>
              <a:t> Art and Artists</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 Preachers of the Reformation;</a:t>
            </a:r>
            <a:endParaRPr lang="en-US" dirty="0">
              <a:effectLst/>
            </a:endParaRPr>
          </a:p>
          <a:p>
            <a:pPr>
              <a:buFontTx/>
              <a:buNone/>
            </a:pPr>
            <a:endParaRPr lang="en-US" dirty="0"/>
          </a:p>
        </p:txBody>
      </p:sp>
    </p:spTree>
    <p:extLst>
      <p:ext uri="{BB962C8B-B14F-4D97-AF65-F5344CB8AC3E}">
        <p14:creationId xmlns:p14="http://schemas.microsoft.com/office/powerpoint/2010/main" val="122989660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D8842B-DBE1-4701-B843-CD6DB4B78BFF}" type="slidenum">
              <a:rPr lang="en-US">
                <a:solidFill>
                  <a:srgbClr val="000000"/>
                </a:solidFill>
              </a:rPr>
              <a:pPr/>
              <a:t>171</a:t>
            </a:fld>
            <a:endParaRPr lang="en-US">
              <a:solidFill>
                <a:srgbClr val="000000"/>
              </a:solidFill>
            </a:endParaRPr>
          </a:p>
        </p:txBody>
      </p:sp>
      <p:sp>
        <p:nvSpPr>
          <p:cNvPr id="2817026" name="Rectangle 2"/>
          <p:cNvSpPr>
            <a:spLocks noGrp="1" noRot="1" noChangeAspect="1" noChangeArrowheads="1" noTextEdit="1"/>
          </p:cNvSpPr>
          <p:nvPr>
            <p:ph type="sldImg"/>
          </p:nvPr>
        </p:nvSpPr>
        <p:spPr>
          <a:ln/>
        </p:spPr>
      </p:sp>
      <p:sp>
        <p:nvSpPr>
          <p:cNvPr id="281702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God’s providence of restoration separates those representing  ABEL  from those representing   CAIN,   and in the last Days, this  FALLEN world  is divided into the Cain-type and Abel-type worlds</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Puritans in the New World</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-Father of Deism - Edward Herbert, 1st Baron Herbert of </a:t>
            </a:r>
            <a:r>
              <a:rPr lang="en-US" sz="1200" kern="1200" dirty="0" err="1">
                <a:solidFill>
                  <a:schemeClr val="tx1"/>
                </a:solidFill>
                <a:effectLst/>
                <a:latin typeface="Times New Roman" pitchFamily="18" charset="0"/>
                <a:ea typeface="+mn-ea"/>
                <a:cs typeface="+mn-cs"/>
              </a:rPr>
              <a:t>Cherbury</a:t>
            </a:r>
            <a:r>
              <a:rPr lang="en-US" sz="1200" kern="1200" dirty="0">
                <a:solidFill>
                  <a:schemeClr val="tx1"/>
                </a:solidFill>
                <a:effectLst/>
                <a:latin typeface="Times New Roman" pitchFamily="18" charset="0"/>
                <a:ea typeface="+mn-ea"/>
                <a:cs typeface="+mn-cs"/>
              </a:rPr>
              <a:t>, c.1610/14 - d 1648 by Isaac Oliver (during period of Enlightenment);</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-Protestant Pilgrims on deck of the Speedwell before departure to the New World on July 22, 1620 - Painted by Robert Weir;</a:t>
            </a:r>
            <a:endParaRPr lang="en-US" dirty="0">
              <a:effectLst/>
            </a:endParaRPr>
          </a:p>
        </p:txBody>
      </p:sp>
    </p:spTree>
    <p:extLst>
      <p:ext uri="{BB962C8B-B14F-4D97-AF65-F5344CB8AC3E}">
        <p14:creationId xmlns:p14="http://schemas.microsoft.com/office/powerpoint/2010/main" val="239477664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D8842B-DBE1-4701-B843-CD6DB4B78BFF}" type="slidenum">
              <a:rPr lang="en-US">
                <a:solidFill>
                  <a:srgbClr val="000000"/>
                </a:solidFill>
              </a:rPr>
              <a:pPr/>
              <a:t>172</a:t>
            </a:fld>
            <a:endParaRPr lang="en-US">
              <a:solidFill>
                <a:srgbClr val="000000"/>
              </a:solidFill>
            </a:endParaRPr>
          </a:p>
        </p:txBody>
      </p:sp>
      <p:sp>
        <p:nvSpPr>
          <p:cNvPr id="2817026" name="Rectangle 2"/>
          <p:cNvSpPr>
            <a:spLocks noGrp="1" noRot="1" noChangeAspect="1" noChangeArrowheads="1" noTextEdit="1"/>
          </p:cNvSpPr>
          <p:nvPr>
            <p:ph type="sldImg"/>
          </p:nvPr>
        </p:nvSpPr>
        <p:spPr>
          <a:ln/>
        </p:spPr>
      </p:sp>
      <p:sp>
        <p:nvSpPr>
          <p:cNvPr id="28170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The  Cain-type world is to submit to the Abel-type world to establish the   WORLDWIDE   foundation of substance. This is necessary before we can   RECEIVE   Christ at the Second Advent and realize the unified world.</a:t>
            </a:r>
            <a:r>
              <a:rPr lang="en-US" sz="1200" kern="1200">
                <a:solidFill>
                  <a:schemeClr val="tx1"/>
                </a:solidFill>
                <a:effectLst/>
                <a:latin typeface="Times New Roman" pitchFamily="18" charset="0"/>
                <a:ea typeface="+mn-ea"/>
                <a:cs typeface="+mn-cs"/>
              </a:rPr>
              <a:t> </a:t>
            </a:r>
            <a:endParaRPr lang="en-US" sz="1200">
              <a:effectLst/>
            </a:endParaRPr>
          </a:p>
          <a:p>
            <a:endParaRPr lang="en-US"/>
          </a:p>
        </p:txBody>
      </p:sp>
    </p:spTree>
    <p:extLst>
      <p:ext uri="{BB962C8B-B14F-4D97-AF65-F5344CB8AC3E}">
        <p14:creationId xmlns:p14="http://schemas.microsoft.com/office/powerpoint/2010/main" val="201589443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D8842B-DBE1-4701-B843-CD6DB4B78BFF}" type="slidenum">
              <a:rPr lang="en-US">
                <a:solidFill>
                  <a:srgbClr val="000000"/>
                </a:solidFill>
              </a:rPr>
              <a:pPr/>
              <a:t>173</a:t>
            </a:fld>
            <a:endParaRPr lang="en-US">
              <a:solidFill>
                <a:srgbClr val="000000"/>
              </a:solidFill>
            </a:endParaRPr>
          </a:p>
        </p:txBody>
      </p:sp>
      <p:sp>
        <p:nvSpPr>
          <p:cNvPr id="2817026" name="Rectangle 2"/>
          <p:cNvSpPr>
            <a:spLocks noGrp="1" noRot="1" noChangeAspect="1" noChangeArrowheads="1" noTextEdit="1"/>
          </p:cNvSpPr>
          <p:nvPr>
            <p:ph type="sldImg"/>
          </p:nvPr>
        </p:nvSpPr>
        <p:spPr>
          <a:ln/>
        </p:spPr>
      </p:sp>
      <p:sp>
        <p:nvSpPr>
          <p:cNvPr id="28170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For this to happen, two views of life which would later mature into these two worlds had to be established: the  </a:t>
            </a:r>
            <a:r>
              <a:rPr lang="en-US" sz="1200" b="1" u="sng" kern="1200" dirty="0">
                <a:solidFill>
                  <a:schemeClr val="tx1"/>
                </a:solidFill>
                <a:effectLst/>
                <a:latin typeface="Times New Roman" pitchFamily="18" charset="0"/>
                <a:ea typeface="+mn-ea"/>
                <a:cs typeface="+mn-cs"/>
              </a:rPr>
              <a:t>CAIN-TYPE</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ABEL-TYPE views of life</a:t>
            </a:r>
            <a:r>
              <a:rPr lang="en-US" sz="1200" b="1" kern="1200" dirty="0">
                <a:solidFill>
                  <a:schemeClr val="tx1"/>
                </a:solidFill>
                <a:effectLst/>
                <a:latin typeface="Times New Roman" pitchFamily="18" charset="0"/>
                <a:ea typeface="+mn-ea"/>
                <a:cs typeface="+mn-cs"/>
              </a:rPr>
              <a:t>  developed in this period.</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extLst>
      <p:ext uri="{BB962C8B-B14F-4D97-AF65-F5344CB8AC3E}">
        <p14:creationId xmlns:p14="http://schemas.microsoft.com/office/powerpoint/2010/main" val="92655711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0EBF041-C3DC-43ED-8D87-F622C565CF6F}" type="slidenum">
              <a:rPr lang="en-US">
                <a:solidFill>
                  <a:srgbClr val="000000"/>
                </a:solidFill>
              </a:rPr>
              <a:pPr/>
              <a:t>174</a:t>
            </a:fld>
            <a:endParaRPr lang="en-US">
              <a:solidFill>
                <a:srgbClr val="000000"/>
              </a:solidFill>
            </a:endParaRPr>
          </a:p>
        </p:txBody>
      </p:sp>
      <p:sp>
        <p:nvSpPr>
          <p:cNvPr id="2026498" name="Rectangle 2"/>
          <p:cNvSpPr>
            <a:spLocks noGrp="1" noRot="1" noChangeAspect="1" noChangeArrowheads="1" noTextEdit="1"/>
          </p:cNvSpPr>
          <p:nvPr>
            <p:ph type="sldImg"/>
          </p:nvPr>
        </p:nvSpPr>
        <p:spPr>
          <a:ln/>
        </p:spPr>
      </p:sp>
      <p:sp>
        <p:nvSpPr>
          <p:cNvPr id="2026499" name="Rectangle 3"/>
          <p:cNvSpPr>
            <a:spLocks noGrp="1" noChangeArrowheads="1"/>
          </p:cNvSpPr>
          <p:nvPr>
            <p:ph type="body" idx="1"/>
          </p:nvPr>
        </p:nvSpPr>
        <p:spPr/>
        <p:txBody>
          <a:bodyPr/>
          <a:lstStyle/>
          <a:p>
            <a:pPr rtl="0" eaLnBrk="1" fontAlgn="base" hangingPunct="1"/>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The Period of Maturation</a:t>
            </a:r>
            <a:r>
              <a:rPr lang="en-US" sz="1200" b="0" kern="1200" baseline="0" dirty="0">
                <a:solidFill>
                  <a:schemeClr val="tx1"/>
                </a:solidFill>
                <a:effectLst>
                  <a:outerShdw blurRad="50800" dist="38100" algn="tr" rotWithShape="0">
                    <a:prstClr val="black">
                      <a:alpha val="40000"/>
                    </a:prstClr>
                  </a:outerShdw>
                </a:effectLst>
                <a:latin typeface="Times New Roman" pitchFamily="18" charset="0"/>
                <a:ea typeface="+mn-ea"/>
                <a:cs typeface="+mn-cs"/>
              </a:rPr>
              <a:t> </a:t>
            </a:r>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of Politics, Economy</a:t>
            </a:r>
            <a:r>
              <a:rPr lang="en-US" sz="1200" b="0" kern="1200" baseline="0" dirty="0">
                <a:solidFill>
                  <a:schemeClr val="tx1"/>
                </a:solidFill>
                <a:effectLst>
                  <a:outerShdw blurRad="50800" dist="38100" algn="tr" rotWithShape="0">
                    <a:prstClr val="black">
                      <a:alpha val="40000"/>
                    </a:prstClr>
                  </a:outerShdw>
                </a:effectLst>
                <a:latin typeface="Times New Roman" pitchFamily="18" charset="0"/>
                <a:ea typeface="+mn-ea"/>
                <a:cs typeface="+mn-cs"/>
              </a:rPr>
              <a:t> </a:t>
            </a:r>
            <a:r>
              <a:rPr lang="en-US" sz="1200" b="0" kern="1200" dirty="0">
                <a:solidFill>
                  <a:schemeClr val="tx1"/>
                </a:solidFill>
                <a:effectLst>
                  <a:outerShdw blurRad="50800" dist="38100" algn="tr" rotWithShape="0">
                    <a:prstClr val="black">
                      <a:alpha val="40000"/>
                    </a:prstClr>
                  </a:outerShdw>
                </a:effectLst>
                <a:latin typeface="Times New Roman" pitchFamily="18" charset="0"/>
                <a:ea typeface="+mn-ea"/>
                <a:cs typeface="+mn-cs"/>
              </a:rPr>
              <a:t>and Ideology</a:t>
            </a:r>
            <a:endParaRPr lang="en-US" dirty="0">
              <a:effectLst/>
            </a:endParaRPr>
          </a:p>
          <a:p>
            <a:pPr rtl="0" eaLnBrk="0" fontAlgn="base" latinLnBrk="0" hangingPunct="0"/>
            <a:r>
              <a:rPr lang="en-US" sz="1200" b="1" kern="1200" dirty="0">
                <a:solidFill>
                  <a:schemeClr val="tx1"/>
                </a:solidFill>
                <a:effectLst/>
                <a:latin typeface="Times New Roman" pitchFamily="18" charset="0"/>
                <a:ea typeface="+mn-ea"/>
                <a:cs typeface="+mn-cs"/>
              </a:rPr>
              <a:t>This period refers to the 130 years between the French REVOLUTION in </a:t>
            </a:r>
            <a:r>
              <a:rPr lang="en-US" sz="1200" b="1" u="sng" kern="1200" dirty="0">
                <a:solidFill>
                  <a:schemeClr val="tx1"/>
                </a:solidFill>
                <a:effectLst/>
                <a:latin typeface="Times New Roman" pitchFamily="18" charset="0"/>
                <a:ea typeface="+mn-ea"/>
                <a:cs typeface="+mn-cs"/>
              </a:rPr>
              <a:t>1789</a:t>
            </a:r>
            <a:r>
              <a:rPr lang="en-US" sz="1200" b="1" kern="1200" dirty="0">
                <a:solidFill>
                  <a:schemeClr val="tx1"/>
                </a:solidFill>
                <a:effectLst/>
                <a:latin typeface="Times New Roman" pitchFamily="18" charset="0"/>
                <a:ea typeface="+mn-ea"/>
                <a:cs typeface="+mn-cs"/>
              </a:rPr>
              <a:t> and the end of  WORLD War I  in </a:t>
            </a:r>
            <a:r>
              <a:rPr lang="en-US" sz="1200" b="1" u="sng" kern="1200" dirty="0">
                <a:solidFill>
                  <a:schemeClr val="tx1"/>
                </a:solidFill>
                <a:effectLst/>
                <a:latin typeface="Times New Roman" pitchFamily="18" charset="0"/>
                <a:ea typeface="+mn-ea"/>
                <a:cs typeface="+mn-cs"/>
              </a:rPr>
              <a:t>1918</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storming of the Bastille, 14 July 1789.</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Second Battle of Ypres, 22 April to May 1915 - by Richard Jack (1866 - 1952) Canadian War Museum.</a:t>
            </a:r>
            <a:endParaRPr lang="en-US" dirty="0">
              <a:effectLst/>
            </a:endParaRPr>
          </a:p>
        </p:txBody>
      </p:sp>
    </p:spTree>
    <p:extLst>
      <p:ext uri="{BB962C8B-B14F-4D97-AF65-F5344CB8AC3E}">
        <p14:creationId xmlns:p14="http://schemas.microsoft.com/office/powerpoint/2010/main" val="299129164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4049B54-4DA4-4FA3-A112-F77A44DF7D29}" type="slidenum">
              <a:rPr lang="en-US">
                <a:solidFill>
                  <a:srgbClr val="000000"/>
                </a:solidFill>
              </a:rPr>
              <a:pPr/>
              <a:t>175</a:t>
            </a:fld>
            <a:endParaRPr lang="en-US">
              <a:solidFill>
                <a:srgbClr val="000000"/>
              </a:solidFill>
            </a:endParaRPr>
          </a:p>
        </p:txBody>
      </p:sp>
      <p:sp>
        <p:nvSpPr>
          <p:cNvPr id="2028546" name="Rectangle 2"/>
          <p:cNvSpPr>
            <a:spLocks noGrp="1" noRot="1" noChangeAspect="1" noChangeArrowheads="1" noTextEdit="1"/>
          </p:cNvSpPr>
          <p:nvPr>
            <p:ph type="sldImg"/>
          </p:nvPr>
        </p:nvSpPr>
        <p:spPr>
          <a:ln/>
        </p:spPr>
      </p:sp>
      <p:sp>
        <p:nvSpPr>
          <p:cNvPr id="2028547" name="Rectangle 3"/>
          <p:cNvSpPr>
            <a:spLocks noGrp="1" noChangeArrowheads="1"/>
          </p:cNvSpPr>
          <p:nvPr>
            <p:ph type="body" idx="1"/>
          </p:nvPr>
        </p:nvSpPr>
        <p:spPr/>
        <p:txBody>
          <a:bodyPr/>
          <a:lstStyle/>
          <a:p>
            <a:pPr rtl="0" eaLnBrk="0" fontAlgn="base" latinLnBrk="0" hangingPunct="0"/>
            <a:r>
              <a:rPr lang="en-US" sz="1200" b="1" u="sng" kern="1200" dirty="0">
                <a:solidFill>
                  <a:schemeClr val="tx1"/>
                </a:solidFill>
                <a:effectLst/>
                <a:latin typeface="Times New Roman" pitchFamily="18" charset="0"/>
                <a:ea typeface="+mn-ea"/>
                <a:cs typeface="+mn-cs"/>
              </a:rPr>
              <a:t>CAIN-TYPE</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ABEL-TYPE</a:t>
            </a:r>
            <a:r>
              <a:rPr lang="en-US" sz="1200" b="1" kern="1200" dirty="0">
                <a:solidFill>
                  <a:schemeClr val="tx1"/>
                </a:solidFill>
                <a:effectLst/>
                <a:latin typeface="Times New Roman" pitchFamily="18" charset="0"/>
                <a:ea typeface="+mn-ea"/>
                <a:cs typeface="+mn-cs"/>
              </a:rPr>
              <a:t>  views of life matured, taking their separate paths, and founded a   CAIN-TYPE   society and an   ABEL-TYPE   society, respectively.</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-Father of Deism - Edward Herbert, 1st Baron Herbert of </a:t>
            </a:r>
            <a:r>
              <a:rPr lang="en-US" sz="1200" kern="1200" dirty="0" err="1">
                <a:solidFill>
                  <a:schemeClr val="tx1"/>
                </a:solidFill>
                <a:effectLst/>
                <a:latin typeface="Times New Roman" pitchFamily="18" charset="0"/>
                <a:ea typeface="+mn-ea"/>
                <a:cs typeface="+mn-cs"/>
              </a:rPr>
              <a:t>Cherbury</a:t>
            </a:r>
            <a:r>
              <a:rPr lang="en-US" sz="1200" kern="1200" dirty="0">
                <a:solidFill>
                  <a:schemeClr val="tx1"/>
                </a:solidFill>
                <a:effectLst/>
                <a:latin typeface="Times New Roman" pitchFamily="18" charset="0"/>
                <a:ea typeface="+mn-ea"/>
                <a:cs typeface="+mn-cs"/>
              </a:rPr>
              <a:t>, c.1610/14 - d 1648 by Isaac Oliver (during period of Enlightenment);</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-Protestant Pilgrims on deck of the Speedwell before departure to the New World on July 22, 1620 - Painted by Robert Weir;</a:t>
            </a:r>
            <a:endParaRPr lang="en-US" dirty="0">
              <a:effectLst/>
            </a:endParaRPr>
          </a:p>
          <a:p>
            <a:endParaRPr lang="en-US" dirty="0"/>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CF37C9-46E1-4BC3-AC99-F570F45DDD29}" type="slidenum">
              <a:rPr lang="en-US">
                <a:solidFill>
                  <a:srgbClr val="000000"/>
                </a:solidFill>
              </a:rPr>
              <a:pPr/>
              <a:t>176</a:t>
            </a:fld>
            <a:endParaRPr lang="en-US">
              <a:solidFill>
                <a:srgbClr val="000000"/>
              </a:solidFill>
            </a:endParaRPr>
          </a:p>
        </p:txBody>
      </p:sp>
      <p:sp>
        <p:nvSpPr>
          <p:cNvPr id="2032642" name="Rectangle 2"/>
          <p:cNvSpPr>
            <a:spLocks noGrp="1" noRot="1" noChangeAspect="1" noChangeArrowheads="1" noTextEdit="1"/>
          </p:cNvSpPr>
          <p:nvPr>
            <p:ph type="sldImg"/>
          </p:nvPr>
        </p:nvSpPr>
        <p:spPr>
          <a:ln/>
        </p:spPr>
      </p:sp>
      <p:sp>
        <p:nvSpPr>
          <p:cNvPr id="2032643" name="Rectangle 3"/>
          <p:cNvSpPr>
            <a:spLocks noGrp="1" noChangeArrowheads="1"/>
          </p:cNvSpPr>
          <p:nvPr>
            <p:ph type="body" idx="1"/>
          </p:nvPr>
        </p:nvSpPr>
        <p:spPr/>
        <p:txBody>
          <a:bodyPr/>
          <a:lstStyle/>
          <a:p>
            <a:pPr rtl="0" eaLnBrk="1" fontAlgn="base" latinLnBrk="0" hangingPunct="1"/>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CAIN-TYPE view of life</a:t>
            </a:r>
            <a:r>
              <a:rPr lang="en-US" sz="1200" b="1" kern="1200" dirty="0">
                <a:solidFill>
                  <a:schemeClr val="tx1"/>
                </a:solidFill>
                <a:effectLst/>
                <a:latin typeface="Times New Roman" pitchFamily="18" charset="0"/>
                <a:ea typeface="+mn-ea"/>
                <a:cs typeface="+mn-cs"/>
              </a:rPr>
              <a:t>  gave rise to the  </a:t>
            </a:r>
            <a:r>
              <a:rPr lang="en-US" sz="1200" b="1" u="sng" kern="1200" dirty="0">
                <a:solidFill>
                  <a:schemeClr val="tx1"/>
                </a:solidFill>
                <a:effectLst/>
                <a:latin typeface="Times New Roman" pitchFamily="18" charset="0"/>
                <a:ea typeface="+mn-ea"/>
                <a:cs typeface="+mn-cs"/>
              </a:rPr>
              <a:t>FRENCH Revolution</a:t>
            </a:r>
            <a:r>
              <a:rPr lang="en-US" sz="1200" b="1" kern="1200" dirty="0">
                <a:solidFill>
                  <a:schemeClr val="tx1"/>
                </a:solidFill>
                <a:effectLst/>
                <a:latin typeface="Times New Roman" pitchFamily="18" charset="0"/>
                <a:ea typeface="+mn-ea"/>
                <a:cs typeface="+mn-cs"/>
              </a:rPr>
              <a:t>  and thus  </a:t>
            </a:r>
            <a:r>
              <a:rPr lang="en-US" sz="1200" b="1" u="sng" kern="1200" dirty="0">
                <a:solidFill>
                  <a:schemeClr val="tx1"/>
                </a:solidFill>
                <a:effectLst/>
                <a:latin typeface="Times New Roman" pitchFamily="18" charset="0"/>
                <a:ea typeface="+mn-ea"/>
                <a:cs typeface="+mn-cs"/>
              </a:rPr>
              <a:t>CAIN-TYPE democracy</a:t>
            </a:r>
            <a:r>
              <a:rPr lang="en-US" sz="1200" b="1" kern="1200" dirty="0">
                <a:solidFill>
                  <a:schemeClr val="tx1"/>
                </a:solidFill>
                <a:effectLst/>
                <a:latin typeface="Times New Roman" pitchFamily="18" charset="0"/>
                <a:ea typeface="+mn-ea"/>
                <a:cs typeface="+mn-cs"/>
              </a:rPr>
              <a:t>  which eventually formed the  </a:t>
            </a:r>
            <a:r>
              <a:rPr lang="en-US" sz="1200" b="1" u="sng" kern="1200" dirty="0">
                <a:solidFill>
                  <a:schemeClr val="tx1"/>
                </a:solidFill>
                <a:effectLst/>
                <a:latin typeface="Times New Roman" pitchFamily="18" charset="0"/>
                <a:ea typeface="+mn-ea"/>
                <a:cs typeface="+mn-cs"/>
              </a:rPr>
              <a:t>COMMUNIST world</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1" fontAlgn="base" latinLnBrk="0" hangingPunct="1"/>
            <a:r>
              <a:rPr lang="en-US" sz="1200" kern="1200" dirty="0">
                <a:solidFill>
                  <a:schemeClr val="tx1"/>
                </a:solidFill>
                <a:effectLst/>
                <a:latin typeface="Times New Roman" pitchFamily="18" charset="0"/>
                <a:ea typeface="+mn-ea"/>
                <a:cs typeface="+mn-cs"/>
              </a:rPr>
              <a:t>_______________________________________</a:t>
            </a:r>
            <a:endParaRPr lang="en-US" dirty="0">
              <a:effectLst/>
            </a:endParaRPr>
          </a:p>
          <a:p>
            <a:pPr rtl="0" eaLnBrk="1" fontAlgn="base" latinLnBrk="0" hangingPunct="1"/>
            <a:r>
              <a:rPr lang="en-US" sz="1200" kern="1200" dirty="0">
                <a:solidFill>
                  <a:schemeClr val="tx1"/>
                </a:solidFill>
                <a:effectLst/>
                <a:latin typeface="Times New Roman" pitchFamily="18" charset="0"/>
                <a:ea typeface="+mn-ea"/>
                <a:cs typeface="+mn-cs"/>
              </a:rPr>
              <a:t>- René Descartes (Mar31, 1596 – Feb 11, 1650);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Voltaire, François-Marie </a:t>
            </a:r>
            <a:r>
              <a:rPr lang="en-US" sz="1200" kern="1200" dirty="0" err="1">
                <a:solidFill>
                  <a:schemeClr val="tx1"/>
                </a:solidFill>
                <a:effectLst/>
                <a:latin typeface="Times New Roman" pitchFamily="18" charset="0"/>
                <a:ea typeface="+mn-ea"/>
                <a:cs typeface="+mn-cs"/>
              </a:rPr>
              <a:t>Arouet</a:t>
            </a:r>
            <a:r>
              <a:rPr lang="en-US" sz="1200" kern="1200" dirty="0">
                <a:solidFill>
                  <a:schemeClr val="tx1"/>
                </a:solidFill>
                <a:effectLst/>
                <a:latin typeface="Times New Roman" pitchFamily="18" charset="0"/>
                <a:ea typeface="+mn-ea"/>
                <a:cs typeface="+mn-cs"/>
              </a:rPr>
              <a:t> (1694 – 1778)_was a French Enlightenment writer, essayist, deist and philosopher;</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Beginning of French Revolution: National Assembly taking the Tennis Court Oath 20 June 1789;</a:t>
            </a:r>
            <a:endParaRPr lang="en-US" dirty="0">
              <a:effectLst/>
            </a:endParaRPr>
          </a:p>
          <a:p>
            <a:pPr rtl="0" eaLnBrk="0" fontAlgn="base" latinLnBrk="0" hangingPunct="0"/>
            <a:r>
              <a:rPr lang="en-US" sz="1200" b="0" kern="1200" dirty="0">
                <a:solidFill>
                  <a:schemeClr val="tx1"/>
                </a:solidFill>
                <a:effectLst/>
                <a:latin typeface="Times New Roman" pitchFamily="18" charset="0"/>
                <a:ea typeface="+mn-ea"/>
                <a:cs typeface="+mn-cs"/>
              </a:rPr>
              <a:t>- Coat of arms of the Soviet Union between 1958 and 1991 </a:t>
            </a:r>
            <a:r>
              <a:rPr lang="en-US" sz="1200" b="1" kern="120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created by Madden, reworked by Flanker -</a:t>
            </a:r>
            <a:r>
              <a:rPr lang="en-US" sz="1200" b="1" kern="120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(This work is not an object of copyright according to Law No. 5351-1 of the Russian Federation of July 9, 1993).</a:t>
            </a:r>
            <a:r>
              <a:rPr lang="en-US" sz="1200" b="1" kern="1200" dirty="0">
                <a:solidFill>
                  <a:schemeClr val="tx1"/>
                </a:solidFill>
                <a:effectLst/>
                <a:latin typeface="Times New Roman" pitchFamily="18" charset="0"/>
                <a:ea typeface="+mn-ea"/>
                <a:cs typeface="+mn-cs"/>
              </a:rPr>
              <a: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Karl Heinrich Marx (1818-1883);</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Friedrich Engels 1820 – 1895; Co-founder of Marxism (with Karl Marx);</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Vladimir </a:t>
            </a:r>
            <a:r>
              <a:rPr lang="en-US" sz="1200" kern="1200" dirty="0" err="1">
                <a:solidFill>
                  <a:schemeClr val="tx1"/>
                </a:solidFill>
                <a:effectLst/>
                <a:latin typeface="Times New Roman" pitchFamily="18" charset="0"/>
                <a:ea typeface="+mn-ea"/>
                <a:cs typeface="+mn-cs"/>
              </a:rPr>
              <a:t>Ilyich</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Ulyanov</a:t>
            </a:r>
            <a:r>
              <a:rPr lang="en-US" sz="1200" kern="1200" dirty="0">
                <a:solidFill>
                  <a:schemeClr val="tx1"/>
                </a:solidFill>
                <a:effectLst/>
                <a:latin typeface="Times New Roman" pitchFamily="18" charset="0"/>
                <a:ea typeface="+mn-ea"/>
                <a:cs typeface="+mn-cs"/>
              </a:rPr>
              <a:t> Lenin during WWI - Russian (1870 –1924);</a:t>
            </a:r>
            <a:endParaRPr lang="en-US" dirty="0">
              <a:effectLst/>
            </a:endParaRPr>
          </a:p>
          <a:p>
            <a:endParaRPr lang="en-US" dirty="0"/>
          </a:p>
        </p:txBody>
      </p:sp>
    </p:spTree>
    <p:extLst>
      <p:ext uri="{BB962C8B-B14F-4D97-AF65-F5344CB8AC3E}">
        <p14:creationId xmlns:p14="http://schemas.microsoft.com/office/powerpoint/2010/main" val="23952167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461E59E-754C-41E9-9DA8-0988BC2445BE}" type="slidenum">
              <a:rPr lang="en-US">
                <a:solidFill>
                  <a:srgbClr val="000000"/>
                </a:solidFill>
              </a:rPr>
              <a:pPr/>
              <a:t>177</a:t>
            </a:fld>
            <a:endParaRPr lang="en-US">
              <a:solidFill>
                <a:srgbClr val="000000"/>
              </a:solidFill>
            </a:endParaRPr>
          </a:p>
        </p:txBody>
      </p:sp>
      <p:sp>
        <p:nvSpPr>
          <p:cNvPr id="2036738" name="Rectangle 2"/>
          <p:cNvSpPr>
            <a:spLocks noGrp="1" noRot="1" noChangeAspect="1" noChangeArrowheads="1" noTextEdit="1"/>
          </p:cNvSpPr>
          <p:nvPr>
            <p:ph type="sldImg"/>
          </p:nvPr>
        </p:nvSpPr>
        <p:spPr>
          <a:ln/>
        </p:spPr>
      </p:sp>
      <p:sp>
        <p:nvSpPr>
          <p:cNvPr id="203673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ABEL-TYPE view of life</a:t>
            </a:r>
            <a:r>
              <a:rPr lang="en-US" sz="1200" b="1" kern="1200" dirty="0">
                <a:solidFill>
                  <a:schemeClr val="tx1"/>
                </a:solidFill>
                <a:effectLst/>
                <a:latin typeface="Times New Roman" pitchFamily="18" charset="0"/>
                <a:ea typeface="+mn-ea"/>
                <a:cs typeface="+mn-cs"/>
              </a:rPr>
              <a:t>,  led to the  </a:t>
            </a:r>
            <a:r>
              <a:rPr lang="en-US" sz="1200" b="1" u="sng" kern="1200" dirty="0">
                <a:solidFill>
                  <a:schemeClr val="tx1"/>
                </a:solidFill>
                <a:effectLst/>
                <a:latin typeface="Times New Roman" pitchFamily="18" charset="0"/>
                <a:ea typeface="+mn-ea"/>
                <a:cs typeface="+mn-cs"/>
              </a:rPr>
              <a:t>PURITAN Revolution</a:t>
            </a:r>
            <a:r>
              <a:rPr lang="en-US" sz="1200" b="1" kern="1200" dirty="0">
                <a:solidFill>
                  <a:schemeClr val="tx1"/>
                </a:solidFill>
                <a:effectLst/>
                <a:latin typeface="Times New Roman" pitchFamily="18" charset="0"/>
                <a:ea typeface="+mn-ea"/>
                <a:cs typeface="+mn-cs"/>
              </a:rPr>
              <a:t>  and  thus  </a:t>
            </a:r>
            <a:r>
              <a:rPr lang="en-US" sz="1200" b="1" u="sng" kern="1200" dirty="0">
                <a:solidFill>
                  <a:schemeClr val="tx1"/>
                </a:solidFill>
                <a:effectLst/>
                <a:latin typeface="Times New Roman" pitchFamily="18" charset="0"/>
                <a:ea typeface="+mn-ea"/>
                <a:cs typeface="+mn-cs"/>
              </a:rPr>
              <a:t>ABEL-TYPE democracy</a:t>
            </a:r>
            <a:r>
              <a:rPr lang="en-US" sz="1200" b="1" kern="1200" dirty="0">
                <a:solidFill>
                  <a:schemeClr val="tx1"/>
                </a:solidFill>
                <a:effectLst/>
                <a:latin typeface="Times New Roman" pitchFamily="18" charset="0"/>
                <a:ea typeface="+mn-ea"/>
                <a:cs typeface="+mn-cs"/>
              </a:rPr>
              <a:t>,  which eventually developed into the  </a:t>
            </a:r>
            <a:r>
              <a:rPr lang="en-US" sz="1200" b="1" u="sng" kern="1200" dirty="0">
                <a:solidFill>
                  <a:schemeClr val="tx1"/>
                </a:solidFill>
                <a:effectLst/>
                <a:latin typeface="Times New Roman" pitchFamily="18" charset="0"/>
                <a:ea typeface="+mn-ea"/>
                <a:cs typeface="+mn-cs"/>
              </a:rPr>
              <a:t>DEMOCRATIC world</a:t>
            </a:r>
            <a:r>
              <a:rPr lang="en-US" sz="1200" b="1" kern="1200" dirty="0">
                <a:solidFill>
                  <a:schemeClr val="tx1"/>
                </a:solidFill>
                <a:effectLst/>
                <a:latin typeface="Times New Roman" pitchFamily="18" charset="0"/>
                <a:ea typeface="+mn-ea"/>
                <a:cs typeface="+mn-cs"/>
              </a:rPr>
              <a:t>  OF TODAY.</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a:t>
            </a:r>
            <a:r>
              <a:rPr lang="en-US" sz="1200" b="1" kern="1200" dirty="0">
                <a:solidFill>
                  <a:schemeClr val="tx1"/>
                </a:solidFill>
                <a:effectLst/>
                <a:latin typeface="Times New Roman" pitchFamily="18" charset="0"/>
                <a:ea typeface="+mn-ea"/>
                <a:cs typeface="+mn-cs"/>
              </a:rPr>
              <a:t>Battle of Dunbar</a:t>
            </a:r>
            <a:r>
              <a:rPr lang="en-US" sz="1200" kern="1200" dirty="0">
                <a:solidFill>
                  <a:schemeClr val="tx1"/>
                </a:solidFill>
                <a:effectLst/>
                <a:latin typeface="Times New Roman" pitchFamily="18" charset="0"/>
                <a:ea typeface="+mn-ea"/>
                <a:cs typeface="+mn-cs"/>
              </a:rPr>
              <a:t> (3. September 1650). Cromwell at Dunbar by Andrew Carrick </a:t>
            </a:r>
            <a:r>
              <a:rPr lang="en-US" sz="1200" kern="1200" dirty="0" err="1">
                <a:solidFill>
                  <a:schemeClr val="tx1"/>
                </a:solidFill>
                <a:effectLst/>
                <a:latin typeface="Times New Roman" pitchFamily="18" charset="0"/>
                <a:ea typeface="+mn-ea"/>
                <a:cs typeface="+mn-cs"/>
              </a:rPr>
              <a:t>Gow</a:t>
            </a:r>
            <a:r>
              <a:rPr lang="en-US" sz="1200" kern="1200" dirty="0">
                <a:solidFill>
                  <a:schemeClr val="tx1"/>
                </a:solidFill>
                <a:effectLst/>
                <a:latin typeface="Times New Roman" pitchFamily="18" charset="0"/>
                <a:ea typeface="+mn-ea"/>
                <a:cs typeface="+mn-cs"/>
              </a:rPr>
              <a:t> c. 1650</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Glorious Revolution 1688 - British Parliament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John</a:t>
            </a:r>
            <a:r>
              <a:rPr lang="en-US" sz="1200" kern="1200" baseline="0" dirty="0">
                <a:solidFill>
                  <a:schemeClr val="tx1"/>
                </a:solidFill>
                <a:effectLst/>
                <a:latin typeface="Times New Roman" pitchFamily="18" charset="0"/>
                <a:ea typeface="+mn-ea"/>
                <a:cs typeface="+mn-cs"/>
              </a:rPr>
              <a:t> Trumbull’</a:t>
            </a:r>
            <a:r>
              <a:rPr lang="en-US" sz="1200" kern="1200" dirty="0">
                <a:solidFill>
                  <a:schemeClr val="tx1"/>
                </a:solidFill>
                <a:effectLst/>
                <a:latin typeface="Times New Roman" pitchFamily="18" charset="0"/>
                <a:ea typeface="+mn-ea"/>
                <a:cs typeface="+mn-cs"/>
              </a:rPr>
              <a:t>s Declaration of Independence, showing the five-man committee in charge of drafting the Declaration in 1776 as it presents its work to the Second Continental Congress in Philadelphia. </a:t>
            </a:r>
            <a:endParaRPr lang="en-US" dirty="0">
              <a:effectLst/>
            </a:endParaRPr>
          </a:p>
          <a:p>
            <a:endParaRPr lang="en-US" dirty="0">
              <a:solidFill>
                <a:schemeClr val="tx1"/>
              </a:solidFill>
            </a:endParaRPr>
          </a:p>
        </p:txBody>
      </p:sp>
    </p:spTree>
    <p:extLst>
      <p:ext uri="{BB962C8B-B14F-4D97-AF65-F5344CB8AC3E}">
        <p14:creationId xmlns:p14="http://schemas.microsoft.com/office/powerpoint/2010/main" val="375960450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C4AF16-3CD7-43C7-A903-286759FD8F65}" type="slidenum">
              <a:rPr lang="en-US">
                <a:solidFill>
                  <a:srgbClr val="000000"/>
                </a:solidFill>
              </a:rPr>
              <a:pPr/>
              <a:t>178</a:t>
            </a:fld>
            <a:endParaRPr lang="en-US">
              <a:solidFill>
                <a:srgbClr val="000000"/>
              </a:solidFill>
            </a:endParaRPr>
          </a:p>
        </p:txBody>
      </p:sp>
      <p:sp>
        <p:nvSpPr>
          <p:cNvPr id="2780162" name="Rectangle 2"/>
          <p:cNvSpPr>
            <a:spLocks noGrp="1" noRot="1" noChangeAspect="1" noChangeArrowheads="1" noTextEdit="1"/>
          </p:cNvSpPr>
          <p:nvPr>
            <p:ph type="sldImg"/>
          </p:nvPr>
        </p:nvSpPr>
        <p:spPr>
          <a:ln/>
        </p:spPr>
      </p:sp>
      <p:sp>
        <p:nvSpPr>
          <p:cNvPr id="2780163"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The World Wars</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In the Trenches WWI (Second Battle</a:t>
            </a:r>
            <a:r>
              <a:rPr lang="en-US" sz="1200" kern="1200" baseline="0">
                <a:solidFill>
                  <a:schemeClr val="tx1"/>
                </a:solidFill>
                <a:effectLst/>
                <a:latin typeface="Times New Roman" pitchFamily="18" charset="0"/>
                <a:ea typeface="+mn-ea"/>
                <a:cs typeface="+mn-cs"/>
              </a:rPr>
              <a:t> of the Marne)</a:t>
            </a:r>
            <a:endParaRPr lang="en-US">
              <a:effectLst/>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2BE16B-2CD1-456C-AA6A-260FD77F08B1}" type="slidenum">
              <a:rPr lang="en-US">
                <a:solidFill>
                  <a:srgbClr val="000000"/>
                </a:solidFill>
              </a:rPr>
              <a:pPr/>
              <a:t>179</a:t>
            </a:fld>
            <a:endParaRPr lang="en-US">
              <a:solidFill>
                <a:srgbClr val="000000"/>
              </a:solidFill>
            </a:endParaRPr>
          </a:p>
        </p:txBody>
      </p:sp>
      <p:sp>
        <p:nvSpPr>
          <p:cNvPr id="2107394" name="Rectangle 2"/>
          <p:cNvSpPr>
            <a:spLocks noGrp="1" noRot="1" noChangeAspect="1" noChangeArrowheads="1" noTextEdit="1"/>
          </p:cNvSpPr>
          <p:nvPr>
            <p:ph type="sldImg"/>
          </p:nvPr>
        </p:nvSpPr>
        <p:spPr>
          <a:ln/>
        </p:spPr>
      </p:sp>
      <p:sp>
        <p:nvSpPr>
          <p:cNvPr id="2107395" name="Rectangle 3"/>
          <p:cNvSpPr>
            <a:spLocks noGrp="1" noChangeArrowheads="1"/>
          </p:cNvSpPr>
          <p:nvPr>
            <p:ph type="body" idx="1"/>
          </p:nvPr>
        </p:nvSpPr>
        <p:spPr/>
        <p:txBody>
          <a:bodyPr/>
          <a:lstStyle/>
          <a:p>
            <a:pPr rtl="0" eaLnBrk="1" fontAlgn="base" latinLnBrk="0" hangingPunct="1"/>
            <a:r>
              <a:rPr lang="en-US" sz="1200" b="1" kern="1200" dirty="0">
                <a:solidFill>
                  <a:schemeClr val="tx1"/>
                </a:solidFill>
                <a:effectLst/>
                <a:latin typeface="Times New Roman" pitchFamily="18" charset="0"/>
                <a:ea typeface="+mn-ea"/>
                <a:cs typeface="+mn-cs"/>
              </a:rPr>
              <a:t>We cannot grasp the providential significance of the   </a:t>
            </a:r>
            <a:r>
              <a:rPr lang="en-US" sz="1200" b="1" u="sng" kern="1200" dirty="0">
                <a:solidFill>
                  <a:schemeClr val="tx1"/>
                </a:solidFill>
                <a:effectLst/>
                <a:latin typeface="Times New Roman" pitchFamily="18" charset="0"/>
                <a:ea typeface="+mn-ea"/>
                <a:cs typeface="+mn-cs"/>
              </a:rPr>
              <a:t>WORLD wars</a:t>
            </a:r>
            <a:r>
              <a:rPr lang="en-US" sz="1200" b="1" kern="1200" dirty="0">
                <a:solidFill>
                  <a:schemeClr val="tx1"/>
                </a:solidFill>
                <a:effectLst/>
                <a:latin typeface="Times New Roman" pitchFamily="18" charset="0"/>
                <a:ea typeface="+mn-ea"/>
                <a:cs typeface="+mn-cs"/>
              </a:rPr>
              <a:t>   by focusing only on their   </a:t>
            </a:r>
            <a:r>
              <a:rPr lang="en-US" sz="1200" b="1" u="sng" kern="1200" dirty="0">
                <a:solidFill>
                  <a:schemeClr val="tx1"/>
                </a:solidFill>
                <a:effectLst/>
                <a:latin typeface="Times New Roman" pitchFamily="18" charset="0"/>
                <a:ea typeface="+mn-ea"/>
                <a:cs typeface="+mn-cs"/>
              </a:rPr>
              <a:t>EXTERNAL causes</a:t>
            </a:r>
            <a:r>
              <a:rPr lang="en-US" sz="1200" b="1" kern="1200" dirty="0">
                <a:solidFill>
                  <a:schemeClr val="tx1"/>
                </a:solidFill>
                <a:effectLst/>
                <a:latin typeface="Times New Roman" pitchFamily="18" charset="0"/>
                <a:ea typeface="+mn-ea"/>
                <a:cs typeface="+mn-cs"/>
              </a:rPr>
              <a:t>   – conflicts in politics, economy and ideology.</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1" fontAlgn="base" latinLnBrk="0" hangingPunct="1"/>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1" fontAlgn="base" latinLnBrk="0" hangingPunct="1"/>
            <a:r>
              <a:rPr lang="en-US" sz="1200" kern="1200" dirty="0">
                <a:solidFill>
                  <a:schemeClr val="tx1"/>
                </a:solidFill>
                <a:effectLst/>
                <a:latin typeface="Times New Roman" pitchFamily="18" charset="0"/>
                <a:ea typeface="+mn-ea"/>
                <a:cs typeface="+mn-cs"/>
              </a:rPr>
              <a:t>Poster:</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Defend Moscow”</a:t>
            </a:r>
            <a:endParaRPr lang="en-US" dirty="0">
              <a:effectLst/>
            </a:endParaRPr>
          </a:p>
          <a:p>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EB7934-092F-47B8-9DC0-0882988F0E46}" type="slidenum">
              <a:rPr lang="en-US"/>
              <a:pPr/>
              <a:t>18</a:t>
            </a:fld>
            <a:endParaRPr lang="en-US"/>
          </a:p>
        </p:txBody>
      </p:sp>
      <p:sp>
        <p:nvSpPr>
          <p:cNvPr id="1364994" name="Rectangle 2"/>
          <p:cNvSpPr>
            <a:spLocks noGrp="1" noRot="1" noChangeAspect="1" noChangeArrowheads="1" noTextEdit="1"/>
          </p:cNvSpPr>
          <p:nvPr>
            <p:ph type="sldImg"/>
          </p:nvPr>
        </p:nvSpPr>
        <p:spPr>
          <a:ln/>
        </p:spPr>
      </p:sp>
      <p:sp>
        <p:nvSpPr>
          <p:cNvPr id="1364995" name="Rectangle 3"/>
          <p:cNvSpPr>
            <a:spLocks noGrp="1" noChangeArrowheads="1"/>
          </p:cNvSpPr>
          <p:nvPr>
            <p:ph type="body" idx="1"/>
          </p:nvPr>
        </p:nvSpPr>
        <p:spPr/>
        <p:txBody>
          <a:bodyPr/>
          <a:lstStyle/>
          <a:p>
            <a:r>
              <a:rPr lang="en-US" sz="1200" b="1" kern="1200" dirty="0">
                <a:solidFill>
                  <a:schemeClr val="tx1"/>
                </a:solidFill>
                <a:effectLst/>
                <a:latin typeface="Times New Roman" pitchFamily="18" charset="0"/>
                <a:ea typeface="+mn-ea"/>
                <a:cs typeface="+mn-cs"/>
              </a:rPr>
              <a:t>An indemnity condition can be made at a price  </a:t>
            </a:r>
            <a:r>
              <a:rPr lang="en-US" sz="1200" b="1" u="sng" kern="1200" dirty="0">
                <a:solidFill>
                  <a:schemeClr val="tx1"/>
                </a:solidFill>
                <a:effectLst/>
                <a:latin typeface="Times New Roman" pitchFamily="18" charset="0"/>
                <a:ea typeface="+mn-ea"/>
                <a:cs typeface="+mn-cs"/>
              </a:rPr>
              <a:t>EQUAL</a:t>
            </a:r>
            <a:r>
              <a:rPr lang="en-US" sz="1200" b="1" kern="1200" dirty="0">
                <a:solidFill>
                  <a:schemeClr val="tx1"/>
                </a:solidFill>
                <a:effectLst/>
                <a:latin typeface="Times New Roman" pitchFamily="18" charset="0"/>
                <a:ea typeface="+mn-ea"/>
                <a:cs typeface="+mn-cs"/>
              </a:rPr>
              <a:t> to,  </a:t>
            </a:r>
            <a:r>
              <a:rPr lang="en-US" sz="1200" b="1" u="sng" kern="1200" dirty="0">
                <a:solidFill>
                  <a:schemeClr val="tx1"/>
                </a:solidFill>
                <a:effectLst/>
                <a:latin typeface="Times New Roman" pitchFamily="18" charset="0"/>
                <a:ea typeface="+mn-ea"/>
                <a:cs typeface="+mn-cs"/>
              </a:rPr>
              <a:t>LESS</a:t>
            </a:r>
            <a:r>
              <a:rPr lang="en-US" sz="1200" b="1" kern="1200" dirty="0">
                <a:solidFill>
                  <a:schemeClr val="tx1"/>
                </a:solidFill>
                <a:effectLst/>
                <a:latin typeface="Times New Roman" pitchFamily="18" charset="0"/>
                <a:ea typeface="+mn-ea"/>
                <a:cs typeface="+mn-cs"/>
              </a:rPr>
              <a:t> than, or  </a:t>
            </a:r>
            <a:r>
              <a:rPr lang="en-US" sz="1200" b="1" u="sng" kern="1200" dirty="0">
                <a:solidFill>
                  <a:schemeClr val="tx1"/>
                </a:solidFill>
                <a:effectLst/>
                <a:latin typeface="Times New Roman" pitchFamily="18" charset="0"/>
                <a:ea typeface="+mn-ea"/>
                <a:cs typeface="+mn-cs"/>
              </a:rPr>
              <a:t>GREATER</a:t>
            </a:r>
            <a:r>
              <a:rPr lang="en-US" sz="1200" b="1" kern="1200" dirty="0">
                <a:solidFill>
                  <a:schemeClr val="tx1"/>
                </a:solidFill>
                <a:effectLst/>
                <a:latin typeface="Times New Roman" pitchFamily="18" charset="0"/>
                <a:ea typeface="+mn-ea"/>
                <a:cs typeface="+mn-cs"/>
              </a:rPr>
              <a:t>  than the value of what was lost</a:t>
            </a:r>
            <a:endParaRPr lang="en-US" dirty="0"/>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2BE16B-2CD1-456C-AA6A-260FD77F08B1}" type="slidenum">
              <a:rPr lang="en-US">
                <a:solidFill>
                  <a:srgbClr val="000000"/>
                </a:solidFill>
              </a:rPr>
              <a:pPr/>
              <a:t>180</a:t>
            </a:fld>
            <a:endParaRPr lang="en-US">
              <a:solidFill>
                <a:srgbClr val="000000"/>
              </a:solidFill>
            </a:endParaRPr>
          </a:p>
        </p:txBody>
      </p:sp>
      <p:sp>
        <p:nvSpPr>
          <p:cNvPr id="2107394" name="Rectangle 2"/>
          <p:cNvSpPr>
            <a:spLocks noGrp="1" noRot="1" noChangeAspect="1" noChangeArrowheads="1" noTextEdit="1"/>
          </p:cNvSpPr>
          <p:nvPr>
            <p:ph type="sldImg"/>
          </p:nvPr>
        </p:nvSpPr>
        <p:spPr>
          <a:ln/>
        </p:spPr>
      </p:sp>
      <p:sp>
        <p:nvSpPr>
          <p:cNvPr id="2107395" name="Rectangle 3"/>
          <p:cNvSpPr>
            <a:spLocks noGrp="1" noChangeArrowheads="1"/>
          </p:cNvSpPr>
          <p:nvPr>
            <p:ph type="body" idx="1"/>
          </p:nvPr>
        </p:nvSpPr>
        <p:spPr/>
        <p:txBody>
          <a:bodyPr/>
          <a:lstStyle/>
          <a:p>
            <a:pPr rtl="0" eaLnBrk="0" fontAlgn="base" hangingPunct="0"/>
            <a:r>
              <a:rPr lang="en-US" sz="1200" b="1" kern="1200">
                <a:solidFill>
                  <a:schemeClr val="tx1"/>
                </a:solidFill>
                <a:effectLst/>
                <a:latin typeface="Times New Roman" pitchFamily="18" charset="0"/>
                <a:ea typeface="+mn-ea"/>
                <a:cs typeface="+mn-cs"/>
              </a:rPr>
              <a:t>What are the   </a:t>
            </a:r>
            <a:r>
              <a:rPr lang="en-US" sz="1200" b="1" u="sng" kern="1200">
                <a:solidFill>
                  <a:schemeClr val="tx1"/>
                </a:solidFill>
                <a:effectLst/>
                <a:latin typeface="Times New Roman" pitchFamily="18" charset="0"/>
                <a:ea typeface="+mn-ea"/>
                <a:cs typeface="+mn-cs"/>
              </a:rPr>
              <a:t>INTERNAL,  providential causes</a:t>
            </a:r>
            <a:r>
              <a:rPr lang="en-US" sz="1200" b="1" kern="1200">
                <a:solidFill>
                  <a:schemeClr val="tx1"/>
                </a:solidFill>
                <a:effectLst/>
                <a:latin typeface="Times New Roman" pitchFamily="18" charset="0"/>
                <a:ea typeface="+mn-ea"/>
                <a:cs typeface="+mn-cs"/>
              </a:rPr>
              <a:t> of the world wars, from the viewpoint of God’s providence of restoration?</a:t>
            </a:r>
            <a:r>
              <a:rPr lang="en-US" sz="1200" kern="1200">
                <a:solidFill>
                  <a:schemeClr val="tx1"/>
                </a:solidFill>
                <a:effectLst/>
                <a:latin typeface="Times New Roman" pitchFamily="18" charset="0"/>
                <a:ea typeface="+mn-ea"/>
                <a:cs typeface="+mn-cs"/>
              </a:rPr>
              <a:t> </a:t>
            </a:r>
            <a:endParaRPr lang="en-US" sz="1200">
              <a:effectLst/>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7B1039-6CAA-456A-8048-980202B0E357}" type="slidenum">
              <a:rPr lang="en-US">
                <a:solidFill>
                  <a:srgbClr val="000000"/>
                </a:solidFill>
              </a:rPr>
              <a:pPr/>
              <a:t>181</a:t>
            </a:fld>
            <a:endParaRPr lang="en-US">
              <a:solidFill>
                <a:srgbClr val="000000"/>
              </a:solidFill>
            </a:endParaRPr>
          </a:p>
        </p:txBody>
      </p:sp>
      <p:sp>
        <p:nvSpPr>
          <p:cNvPr id="2114562" name="Rectangle 2"/>
          <p:cNvSpPr>
            <a:spLocks noGrp="1" noRot="1" noChangeAspect="1" noChangeArrowheads="1" noTextEdit="1"/>
          </p:cNvSpPr>
          <p:nvPr>
            <p:ph type="sldImg"/>
          </p:nvPr>
        </p:nvSpPr>
        <p:spPr>
          <a:ln/>
        </p:spPr>
      </p:sp>
      <p:sp>
        <p:nvSpPr>
          <p:cNvPr id="211456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The world wars have occurred:</a:t>
            </a:r>
            <a:r>
              <a:rPr lang="en-US" sz="1200" kern="1200">
                <a:solidFill>
                  <a:schemeClr val="tx1"/>
                </a:solidFill>
                <a:effectLst/>
                <a:latin typeface="Times New Roman" pitchFamily="18" charset="0"/>
                <a:ea typeface="+mn-ea"/>
                <a:cs typeface="+mn-cs"/>
              </a:rPr>
              <a:t> </a:t>
            </a:r>
            <a:endParaRPr lang="en-US" sz="1200">
              <a:effectLst/>
            </a:endParaRPr>
          </a:p>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0B7BE89-8FAF-4288-9771-442E1620B393}" type="slidenum">
              <a:rPr lang="en-US">
                <a:solidFill>
                  <a:srgbClr val="000000"/>
                </a:solidFill>
              </a:rPr>
              <a:pPr/>
              <a:t>182</a:t>
            </a:fld>
            <a:endParaRPr lang="en-US">
              <a:solidFill>
                <a:srgbClr val="000000"/>
              </a:solidFill>
            </a:endParaRPr>
          </a:p>
        </p:txBody>
      </p:sp>
      <p:sp>
        <p:nvSpPr>
          <p:cNvPr id="2116610" name="Rectangle 2"/>
          <p:cNvSpPr>
            <a:spLocks noGrp="1" noRot="1" noChangeAspect="1" noChangeArrowheads="1" noTextEdit="1"/>
          </p:cNvSpPr>
          <p:nvPr>
            <p:ph type="sldImg"/>
          </p:nvPr>
        </p:nvSpPr>
        <p:spPr>
          <a:ln/>
        </p:spPr>
      </p:sp>
      <p:sp>
        <p:nvSpPr>
          <p:cNvPr id="211661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1. As a result of   </a:t>
            </a:r>
            <a:r>
              <a:rPr lang="en-US" sz="1200" b="1" u="sng" kern="1200" dirty="0">
                <a:solidFill>
                  <a:schemeClr val="tx1"/>
                </a:solidFill>
                <a:effectLst/>
                <a:latin typeface="Times New Roman" pitchFamily="18" charset="0"/>
                <a:ea typeface="+mn-ea"/>
                <a:cs typeface="+mn-cs"/>
              </a:rPr>
              <a:t>SATAN’S last desperate struggle</a:t>
            </a:r>
            <a:r>
              <a:rPr lang="en-US" sz="1200" b="1" kern="1200" dirty="0">
                <a:solidFill>
                  <a:schemeClr val="tx1"/>
                </a:solidFill>
                <a:effectLst/>
                <a:latin typeface="Times New Roman" pitchFamily="18" charset="0"/>
                <a:ea typeface="+mn-ea"/>
                <a:cs typeface="+mn-cs"/>
              </a:rPr>
              <a:t> to preserve his sovereignty;</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1C97E9C-8BBA-450B-ABF0-53B4D23FE7C9}" type="slidenum">
              <a:rPr lang="en-US">
                <a:solidFill>
                  <a:srgbClr val="000000"/>
                </a:solidFill>
              </a:rPr>
              <a:pPr/>
              <a:t>183</a:t>
            </a:fld>
            <a:endParaRPr lang="en-US">
              <a:solidFill>
                <a:srgbClr val="000000"/>
              </a:solidFill>
            </a:endParaRPr>
          </a:p>
        </p:txBody>
      </p:sp>
      <p:sp>
        <p:nvSpPr>
          <p:cNvPr id="2118658" name="Rectangle 2"/>
          <p:cNvSpPr>
            <a:spLocks noGrp="1" noRot="1" noChangeAspect="1" noChangeArrowheads="1" noTextEdit="1"/>
          </p:cNvSpPr>
          <p:nvPr>
            <p:ph type="sldImg"/>
          </p:nvPr>
        </p:nvSpPr>
        <p:spPr>
          <a:ln/>
        </p:spPr>
      </p:sp>
      <p:sp>
        <p:nvSpPr>
          <p:cNvPr id="211865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2. </a:t>
            </a:r>
            <a:r>
              <a:rPr lang="en-US" sz="1200" b="1" kern="1200" dirty="0">
                <a:solidFill>
                  <a:schemeClr val="tx1"/>
                </a:solidFill>
                <a:effectLst/>
                <a:latin typeface="Times New Roman" pitchFamily="18" charset="0"/>
                <a:ea typeface="+mn-ea"/>
                <a:cs typeface="+mn-cs"/>
              </a:rPr>
              <a:t>In order to fulfill the worldwide indemnity conditions to restore the </a:t>
            </a:r>
            <a:r>
              <a:rPr lang="en-US" sz="1200" b="1" u="sng" kern="1200" dirty="0">
                <a:solidFill>
                  <a:schemeClr val="tx1"/>
                </a:solidFill>
                <a:effectLst/>
                <a:latin typeface="Times New Roman" pitchFamily="18" charset="0"/>
                <a:ea typeface="+mn-ea"/>
                <a:cs typeface="+mn-cs"/>
              </a:rPr>
              <a:t>THREE great blessings</a:t>
            </a:r>
            <a:r>
              <a:rPr lang="en-US" sz="1200" b="1" kern="1200" dirty="0">
                <a:solidFill>
                  <a:schemeClr val="tx1"/>
                </a:solidFill>
                <a:effectLst/>
                <a:latin typeface="Times New Roman" pitchFamily="18" charset="0"/>
                <a:ea typeface="+mn-ea"/>
                <a:cs typeface="+mn-cs"/>
              </a:rPr>
              <a:t> defectively realized by Satan in advance;</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FDCE70-97B8-4458-A123-06D17C209A92}" type="slidenum">
              <a:rPr lang="en-US">
                <a:solidFill>
                  <a:srgbClr val="000000"/>
                </a:solidFill>
              </a:rPr>
              <a:pPr/>
              <a:t>184</a:t>
            </a:fld>
            <a:endParaRPr lang="en-US">
              <a:solidFill>
                <a:srgbClr val="000000"/>
              </a:solidFill>
            </a:endParaRPr>
          </a:p>
        </p:txBody>
      </p:sp>
      <p:sp>
        <p:nvSpPr>
          <p:cNvPr id="2120706" name="Rectangle 2"/>
          <p:cNvSpPr>
            <a:spLocks noGrp="1" noRot="1" noChangeAspect="1" noChangeArrowheads="1" noTextEdit="1"/>
          </p:cNvSpPr>
          <p:nvPr>
            <p:ph type="sldImg"/>
          </p:nvPr>
        </p:nvSpPr>
        <p:spPr>
          <a:ln/>
        </p:spPr>
      </p:sp>
      <p:sp>
        <p:nvSpPr>
          <p:cNvPr id="212070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3. In order that all humanity may overcome on the world level  </a:t>
            </a:r>
            <a:r>
              <a:rPr lang="en-US" sz="1200" b="1" u="sng" kern="1200" dirty="0">
                <a:solidFill>
                  <a:schemeClr val="tx1"/>
                </a:solidFill>
                <a:effectLst/>
                <a:latin typeface="Times New Roman" pitchFamily="18" charset="0"/>
                <a:ea typeface="+mn-ea"/>
                <a:cs typeface="+mn-cs"/>
              </a:rPr>
              <a:t>JESUS’ three temptations</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0D450DA-7330-446A-86B0-A3753BDA897C}" type="slidenum">
              <a:rPr lang="en-US">
                <a:solidFill>
                  <a:srgbClr val="000000"/>
                </a:solidFill>
              </a:rPr>
              <a:pPr/>
              <a:t>185</a:t>
            </a:fld>
            <a:endParaRPr lang="en-US">
              <a:solidFill>
                <a:srgbClr val="000000"/>
              </a:solidFill>
            </a:endParaRPr>
          </a:p>
        </p:txBody>
      </p:sp>
      <p:sp>
        <p:nvSpPr>
          <p:cNvPr id="2122754" name="Rectangle 2"/>
          <p:cNvSpPr>
            <a:spLocks noGrp="1" noRot="1" noChangeAspect="1" noChangeArrowheads="1" noTextEdit="1"/>
          </p:cNvSpPr>
          <p:nvPr>
            <p:ph type="sldImg"/>
          </p:nvPr>
        </p:nvSpPr>
        <p:spPr>
          <a:ln/>
        </p:spPr>
      </p:sp>
      <p:sp>
        <p:nvSpPr>
          <p:cNvPr id="21227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4. In order to fulfill the worldwide indemnity condition to  </a:t>
            </a:r>
            <a:r>
              <a:rPr lang="en-US" sz="1200" b="1" u="sng" kern="1200" dirty="0">
                <a:solidFill>
                  <a:schemeClr val="tx1"/>
                </a:solidFill>
                <a:effectLst/>
                <a:latin typeface="Times New Roman" pitchFamily="18" charset="0"/>
                <a:ea typeface="+mn-ea"/>
                <a:cs typeface="+mn-cs"/>
              </a:rPr>
              <a:t>RESTORE God’s sovereignty</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dirty="0">
              <a:effectLst/>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2F47B55-2ABD-4FB5-B7D5-C7CE74252818}" type="slidenum">
              <a:rPr lang="en-US">
                <a:solidFill>
                  <a:srgbClr val="000000"/>
                </a:solidFill>
              </a:rPr>
              <a:pPr/>
              <a:t>186</a:t>
            </a:fld>
            <a:endParaRPr lang="en-US">
              <a:solidFill>
                <a:srgbClr val="000000"/>
              </a:solidFill>
            </a:endParaRPr>
          </a:p>
        </p:txBody>
      </p:sp>
      <p:sp>
        <p:nvSpPr>
          <p:cNvPr id="2165762" name="Rectangle 2"/>
          <p:cNvSpPr>
            <a:spLocks noGrp="1" noRot="1" noChangeAspect="1" noChangeArrowheads="1" noTextEdit="1"/>
          </p:cNvSpPr>
          <p:nvPr>
            <p:ph type="sldImg"/>
          </p:nvPr>
        </p:nvSpPr>
        <p:spPr>
          <a:ln/>
        </p:spPr>
      </p:sp>
      <p:sp>
        <p:nvSpPr>
          <p:cNvPr id="216576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VICTORY of God’s side</a:t>
            </a:r>
            <a:r>
              <a:rPr lang="en-US" sz="1200" b="1" kern="1200" dirty="0">
                <a:solidFill>
                  <a:schemeClr val="tx1"/>
                </a:solidFill>
                <a:effectLst/>
                <a:latin typeface="Times New Roman" pitchFamily="18" charset="0"/>
                <a:ea typeface="+mn-ea"/>
                <a:cs typeface="+mn-cs"/>
              </a:rPr>
              <a:t>   (countries taking the same direction as God)   in the First World War laid the   </a:t>
            </a:r>
            <a:r>
              <a:rPr lang="en-US" sz="1200" b="1" u="sng" kern="1200" dirty="0">
                <a:solidFill>
                  <a:schemeClr val="tx1"/>
                </a:solidFill>
                <a:effectLst/>
                <a:latin typeface="Times New Roman" pitchFamily="18" charset="0"/>
                <a:ea typeface="+mn-ea"/>
                <a:cs typeface="+mn-cs"/>
              </a:rPr>
              <a:t>FOUNDATION for the birth of the returning Christ</a:t>
            </a:r>
            <a:r>
              <a:rPr lang="en-US" sz="1200" b="1" kern="1200" dirty="0">
                <a:solidFill>
                  <a:schemeClr val="tx1"/>
                </a:solidFill>
                <a:effectLst/>
                <a:latin typeface="Times New Roman" pitchFamily="18" charset="0"/>
                <a:ea typeface="+mn-ea"/>
                <a:cs typeface="+mn-cs"/>
              </a:rPr>
              <a:t>, and the   </a:t>
            </a:r>
            <a:r>
              <a:rPr lang="en-US" sz="1200" b="1" u="sng" kern="1200" dirty="0">
                <a:solidFill>
                  <a:schemeClr val="tx1"/>
                </a:solidFill>
                <a:effectLst/>
                <a:latin typeface="Times New Roman" pitchFamily="18" charset="0"/>
                <a:ea typeface="+mn-ea"/>
                <a:cs typeface="+mn-cs"/>
              </a:rPr>
              <a:t>FORMATION stage</a:t>
            </a:r>
            <a:r>
              <a:rPr lang="en-US" sz="1200" b="1" kern="1200" dirty="0">
                <a:solidFill>
                  <a:schemeClr val="tx1"/>
                </a:solidFill>
                <a:effectLst/>
                <a:latin typeface="Times New Roman" pitchFamily="18" charset="0"/>
                <a:ea typeface="+mn-ea"/>
                <a:cs typeface="+mn-cs"/>
              </a:rPr>
              <a:t>   of the dispensation of the Second Advent commenced.</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the Russian Empire till 1917;</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US Flag with 48 stars. In use for 47 years from July 4, 1912–July 3, 1959. Created by </a:t>
            </a:r>
            <a:r>
              <a:rPr lang="en-US" sz="1200" kern="1200" dirty="0" err="1">
                <a:solidFill>
                  <a:schemeClr val="tx1"/>
                </a:solidFill>
                <a:effectLst/>
                <a:latin typeface="Times New Roman" pitchFamily="18" charset="0"/>
                <a:ea typeface="+mn-ea"/>
                <a:cs typeface="+mn-cs"/>
              </a:rPr>
              <a:t>jacobolus</a:t>
            </a:r>
            <a:r>
              <a:rPr lang="en-US" sz="1200" kern="1200" dirty="0">
                <a:solidFill>
                  <a:schemeClr val="tx1"/>
                </a:solidFill>
                <a:effectLst/>
                <a:latin typeface="Times New Roman" pitchFamily="18" charset="0"/>
                <a:ea typeface="+mn-ea"/>
                <a:cs typeface="+mn-cs"/>
              </a:rPr>
              <a:t>;</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the United Kingdom;</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The French Flag;</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the German Empire (1867-1918 &amp; 1933-1935);</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Austria-Hungary 1869-1918;</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Turkey;</a:t>
            </a:r>
            <a:endParaRPr lang="en-US" dirty="0">
              <a:effectLst/>
            </a:endParaRPr>
          </a:p>
        </p:txBody>
      </p:sp>
    </p:spTree>
    <p:extLst>
      <p:ext uri="{BB962C8B-B14F-4D97-AF65-F5344CB8AC3E}">
        <p14:creationId xmlns:p14="http://schemas.microsoft.com/office/powerpoint/2010/main" val="314732517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BEFF1FA-64FA-48FC-927F-0CCF44AA4A6A}" type="slidenum">
              <a:rPr lang="en-US">
                <a:solidFill>
                  <a:srgbClr val="000000"/>
                </a:solidFill>
              </a:rPr>
              <a:pPr/>
              <a:t>187</a:t>
            </a:fld>
            <a:endParaRPr lang="en-US">
              <a:solidFill>
                <a:srgbClr val="000000"/>
              </a:solidFill>
            </a:endParaRPr>
          </a:p>
        </p:txBody>
      </p:sp>
      <p:sp>
        <p:nvSpPr>
          <p:cNvPr id="2169858" name="Rectangle 2"/>
          <p:cNvSpPr>
            <a:spLocks noGrp="1" noRot="1" noChangeAspect="1" noChangeArrowheads="1" noTextEdit="1"/>
          </p:cNvSpPr>
          <p:nvPr>
            <p:ph type="sldImg"/>
          </p:nvPr>
        </p:nvSpPr>
        <p:spPr>
          <a:ln/>
        </p:spPr>
      </p:sp>
      <p:sp>
        <p:nvSpPr>
          <p:cNvPr id="216985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Through the   </a:t>
            </a:r>
            <a:r>
              <a:rPr lang="en-US" sz="1200" b="1" u="sng" kern="1200" dirty="0">
                <a:solidFill>
                  <a:schemeClr val="tx1"/>
                </a:solidFill>
                <a:effectLst/>
                <a:latin typeface="Times New Roman" pitchFamily="18" charset="0"/>
                <a:ea typeface="+mn-ea"/>
                <a:cs typeface="+mn-cs"/>
              </a:rPr>
              <a:t>VICTORY of God’s side</a:t>
            </a:r>
            <a:r>
              <a:rPr lang="en-US" sz="1200" b="1" kern="1200" dirty="0">
                <a:solidFill>
                  <a:schemeClr val="tx1"/>
                </a:solidFill>
                <a:effectLst/>
                <a:latin typeface="Times New Roman" pitchFamily="18" charset="0"/>
                <a:ea typeface="+mn-ea"/>
                <a:cs typeface="+mn-cs"/>
              </a:rPr>
              <a:t>   in the Second World War, the age for building a   </a:t>
            </a:r>
            <a:r>
              <a:rPr lang="en-US" sz="1200" b="1" u="sng" kern="1200" dirty="0">
                <a:solidFill>
                  <a:schemeClr val="tx1"/>
                </a:solidFill>
                <a:effectLst/>
                <a:latin typeface="Times New Roman" pitchFamily="18" charset="0"/>
                <a:ea typeface="+mn-ea"/>
                <a:cs typeface="+mn-cs"/>
              </a:rPr>
              <a:t>NEW heaven and new earth</a:t>
            </a:r>
            <a:r>
              <a:rPr lang="en-US" sz="1200" b="1" kern="1200" dirty="0">
                <a:solidFill>
                  <a:schemeClr val="tx1"/>
                </a:solidFill>
                <a:effectLst/>
                <a:latin typeface="Times New Roman" pitchFamily="18" charset="0"/>
                <a:ea typeface="+mn-ea"/>
                <a:cs typeface="+mn-cs"/>
              </a:rPr>
              <a:t>   under the leadership of Christ at the Second Advent had begun, and the   </a:t>
            </a:r>
            <a:r>
              <a:rPr lang="en-US" sz="1200" b="1" u="sng" kern="1200" dirty="0">
                <a:solidFill>
                  <a:schemeClr val="tx1"/>
                </a:solidFill>
                <a:effectLst/>
                <a:latin typeface="Times New Roman" pitchFamily="18" charset="0"/>
                <a:ea typeface="+mn-ea"/>
                <a:cs typeface="+mn-cs"/>
              </a:rPr>
              <a:t>GROWTH stage</a:t>
            </a:r>
            <a:r>
              <a:rPr lang="en-US" sz="1200" b="1" kern="1200" dirty="0">
                <a:solidFill>
                  <a:schemeClr val="tx1"/>
                </a:solidFill>
                <a:effectLst/>
                <a:latin typeface="Times New Roman" pitchFamily="18" charset="0"/>
                <a:ea typeface="+mn-ea"/>
                <a:cs typeface="+mn-cs"/>
              </a:rPr>
              <a:t>   of the dispensation of the Second Advent commenced.</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Military personnel in Paris celebrating Japanese Surrender Aug15,1945;</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US Flag with 48 stars. In use for 47 years from July 4, 1912–July 3, 1959. Created by </a:t>
            </a:r>
            <a:r>
              <a:rPr lang="en-US" sz="1200" kern="1200" dirty="0" err="1">
                <a:solidFill>
                  <a:schemeClr val="tx1"/>
                </a:solidFill>
                <a:effectLst/>
                <a:latin typeface="Times New Roman" pitchFamily="18" charset="0"/>
                <a:ea typeface="+mn-ea"/>
                <a:cs typeface="+mn-cs"/>
              </a:rPr>
              <a:t>jacobolus</a:t>
            </a:r>
            <a:r>
              <a:rPr lang="en-US" sz="1200" kern="1200" dirty="0">
                <a:solidFill>
                  <a:schemeClr val="tx1"/>
                </a:solidFill>
                <a:effectLst/>
                <a:latin typeface="Times New Roman" pitchFamily="18" charset="0"/>
                <a:ea typeface="+mn-ea"/>
                <a:cs typeface="+mn-cs"/>
              </a:rPr>
              <a:t>;</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the United Kingdom;</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The French Flag;</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Benito Mussolini of Fascist Italy (left) and Adolf Hitler of Nazi Germany;</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Hideki </a:t>
            </a:r>
            <a:r>
              <a:rPr lang="en-US" sz="1200" kern="1200" dirty="0" err="1">
                <a:solidFill>
                  <a:schemeClr val="tx1"/>
                </a:solidFill>
                <a:effectLst/>
                <a:latin typeface="Times New Roman" pitchFamily="18" charset="0"/>
                <a:ea typeface="+mn-ea"/>
                <a:cs typeface="+mn-cs"/>
              </a:rPr>
              <a:t>Tojo</a:t>
            </a:r>
            <a:r>
              <a:rPr lang="en-US" sz="1200" kern="1200" dirty="0">
                <a:solidFill>
                  <a:schemeClr val="tx1"/>
                </a:solidFill>
                <a:effectLst/>
                <a:latin typeface="Times New Roman" pitchFamily="18" charset="0"/>
                <a:ea typeface="+mn-ea"/>
                <a:cs typeface="+mn-cs"/>
              </a:rPr>
              <a:t>, Prime Minister of Imperial Japan;</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German National flag (1933-1945) of the Third Reich;</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Japan;</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Flag of Kingdom of Italy (1861–1946);</a:t>
            </a:r>
            <a:endParaRPr lang="en-US" dirty="0">
              <a:effectLst/>
            </a:endParaRPr>
          </a:p>
        </p:txBody>
      </p:sp>
    </p:spTree>
    <p:extLst>
      <p:ext uri="{BB962C8B-B14F-4D97-AF65-F5344CB8AC3E}">
        <p14:creationId xmlns:p14="http://schemas.microsoft.com/office/powerpoint/2010/main" val="307390467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BAFFE-5972-43C3-A77C-A2828474F5AD}" type="slidenum">
              <a:rPr lang="en-US">
                <a:solidFill>
                  <a:srgbClr val="000000"/>
                </a:solidFill>
              </a:rPr>
              <a:pPr/>
              <a:t>188</a:t>
            </a:fld>
            <a:endParaRPr lang="en-US">
              <a:solidFill>
                <a:srgbClr val="000000"/>
              </a:solidFill>
            </a:endParaRPr>
          </a:p>
        </p:txBody>
      </p:sp>
      <p:sp>
        <p:nvSpPr>
          <p:cNvPr id="2723842" name="Rectangle 2"/>
          <p:cNvSpPr>
            <a:spLocks noGrp="1" noRot="1" noChangeAspect="1" noChangeArrowheads="1" noTextEdit="1"/>
          </p:cNvSpPr>
          <p:nvPr>
            <p:ph type="sldImg"/>
          </p:nvPr>
        </p:nvSpPr>
        <p:spPr>
          <a:ln/>
        </p:spPr>
      </p:sp>
      <p:sp>
        <p:nvSpPr>
          <p:cNvPr id="272384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At the consummation of human history,  </a:t>
            </a:r>
            <a:r>
              <a:rPr lang="en-US" sz="1200" b="1" u="sng" kern="1200" dirty="0">
                <a:solidFill>
                  <a:schemeClr val="tx1"/>
                </a:solidFill>
                <a:effectLst/>
                <a:latin typeface="Times New Roman" pitchFamily="18" charset="0"/>
                <a:ea typeface="+mn-ea"/>
                <a:cs typeface="+mn-cs"/>
              </a:rPr>
              <a:t>SATAN’S side</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GOD’S side</a:t>
            </a:r>
            <a:r>
              <a:rPr lang="en-US" sz="1200" b="1" kern="1200" dirty="0">
                <a:solidFill>
                  <a:schemeClr val="tx1"/>
                </a:solidFill>
                <a:effectLst/>
                <a:latin typeface="Times New Roman" pitchFamily="18" charset="0"/>
                <a:ea typeface="+mn-ea"/>
                <a:cs typeface="+mn-cs"/>
              </a:rPr>
              <a:t>  will strive until they each attain sovereignty over a world.</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Continents map;</a:t>
            </a:r>
            <a:endParaRPr lang="en-US" dirty="0">
              <a:effectLst/>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C543106-5BFC-481B-9734-BA57C2692D6B}" type="slidenum">
              <a:rPr lang="en-US">
                <a:solidFill>
                  <a:srgbClr val="000000"/>
                </a:solidFill>
              </a:rPr>
              <a:pPr/>
              <a:t>189</a:t>
            </a:fld>
            <a:endParaRPr lang="en-US">
              <a:solidFill>
                <a:srgbClr val="000000"/>
              </a:solidFill>
            </a:endParaRPr>
          </a:p>
        </p:txBody>
      </p:sp>
      <p:sp>
        <p:nvSpPr>
          <p:cNvPr id="2248706" name="Rectangle 2"/>
          <p:cNvSpPr>
            <a:spLocks noGrp="1" noRot="1" noChangeAspect="1" noChangeArrowheads="1" noTextEdit="1"/>
          </p:cNvSpPr>
          <p:nvPr>
            <p:ph type="sldImg"/>
          </p:nvPr>
        </p:nvSpPr>
        <p:spPr>
          <a:ln/>
        </p:spPr>
      </p:sp>
      <p:sp>
        <p:nvSpPr>
          <p:cNvPr id="224870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This is why the  </a:t>
            </a:r>
            <a:r>
              <a:rPr lang="en-US" sz="1200" b="1" u="sng" kern="1200" dirty="0">
                <a:solidFill>
                  <a:schemeClr val="tx1"/>
                </a:solidFill>
                <a:effectLst/>
                <a:latin typeface="Times New Roman" pitchFamily="18" charset="0"/>
                <a:ea typeface="+mn-ea"/>
                <a:cs typeface="+mn-cs"/>
              </a:rPr>
              <a:t>DEMOCRATIC world</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COMMUNIST world</a:t>
            </a:r>
            <a:r>
              <a:rPr lang="en-US" sz="1200" b="1" kern="1200" dirty="0">
                <a:solidFill>
                  <a:schemeClr val="tx1"/>
                </a:solidFill>
                <a:effectLst/>
                <a:latin typeface="Times New Roman" pitchFamily="18" charset="0"/>
                <a:ea typeface="+mn-ea"/>
                <a:cs typeface="+mn-cs"/>
              </a:rPr>
              <a:t>  stand confronting each other.</a:t>
            </a:r>
            <a:r>
              <a:rPr lang="en-US" sz="1200" kern="1200" dirty="0">
                <a:solidFill>
                  <a:schemeClr val="tx1"/>
                </a:solidFill>
                <a:effectLst/>
                <a:latin typeface="Times New Roman" pitchFamily="18" charset="0"/>
                <a:ea typeface="+mn-ea"/>
                <a:cs typeface="+mn-cs"/>
              </a:rPr>
              <a:t> </a:t>
            </a:r>
            <a:endParaRPr lang="en-US" dirty="0">
              <a:effectLst/>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EB7934-092F-47B8-9DC0-0882988F0E46}" type="slidenum">
              <a:rPr lang="en-US"/>
              <a:pPr/>
              <a:t>19</a:t>
            </a:fld>
            <a:endParaRPr lang="en-US"/>
          </a:p>
        </p:txBody>
      </p:sp>
      <p:sp>
        <p:nvSpPr>
          <p:cNvPr id="1364994" name="Rectangle 2"/>
          <p:cNvSpPr>
            <a:spLocks noGrp="1" noRot="1" noChangeAspect="1" noChangeArrowheads="1" noTextEdit="1"/>
          </p:cNvSpPr>
          <p:nvPr>
            <p:ph type="sldImg"/>
          </p:nvPr>
        </p:nvSpPr>
        <p:spPr>
          <a:ln/>
        </p:spPr>
      </p:sp>
      <p:sp>
        <p:nvSpPr>
          <p:cNvPr id="13649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As for the  </a:t>
            </a:r>
            <a:r>
              <a:rPr lang="en-US" sz="1200" b="1" u="sng" kern="1200" dirty="0">
                <a:solidFill>
                  <a:schemeClr val="tx1"/>
                </a:solidFill>
                <a:effectLst/>
                <a:latin typeface="Times New Roman" pitchFamily="18" charset="0"/>
                <a:ea typeface="+mn-ea"/>
                <a:cs typeface="+mn-cs"/>
              </a:rPr>
              <a:t>METHOD</a:t>
            </a:r>
            <a:r>
              <a:rPr lang="en-US" sz="1200" b="1" kern="1200" dirty="0">
                <a:solidFill>
                  <a:schemeClr val="tx1"/>
                </a:solidFill>
                <a:effectLst/>
                <a:latin typeface="Times New Roman" pitchFamily="18" charset="0"/>
                <a:ea typeface="+mn-ea"/>
                <a:cs typeface="+mn-cs"/>
              </a:rPr>
              <a:t>, an indemnity condition is made by  </a:t>
            </a:r>
            <a:r>
              <a:rPr lang="en-US" sz="1200" b="1" u="sng" kern="1200" dirty="0">
                <a:solidFill>
                  <a:schemeClr val="tx1"/>
                </a:solidFill>
                <a:effectLst/>
                <a:latin typeface="Times New Roman" pitchFamily="18" charset="0"/>
                <a:ea typeface="+mn-ea"/>
                <a:cs typeface="+mn-cs"/>
              </a:rPr>
              <a:t>REVERSING  the course</a:t>
            </a:r>
            <a:r>
              <a:rPr lang="en-US" sz="1200" b="1" kern="1200" dirty="0">
                <a:solidFill>
                  <a:schemeClr val="tx1"/>
                </a:solidFill>
                <a:effectLst/>
                <a:latin typeface="Times New Roman" pitchFamily="18" charset="0"/>
                <a:ea typeface="+mn-ea"/>
                <a:cs typeface="+mn-cs"/>
              </a:rPr>
              <a:t> through which the original state was lost.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0982CC4-958A-43FD-923D-073EDD90D1F0}" type="slidenum">
              <a:rPr lang="en-US">
                <a:solidFill>
                  <a:srgbClr val="000000"/>
                </a:solidFill>
              </a:rPr>
              <a:pPr/>
              <a:t>190</a:t>
            </a:fld>
            <a:endParaRPr lang="en-US">
              <a:solidFill>
                <a:srgbClr val="000000"/>
              </a:solidFill>
            </a:endParaRPr>
          </a:p>
        </p:txBody>
      </p:sp>
      <p:sp>
        <p:nvSpPr>
          <p:cNvPr id="2250754" name="Rectangle 2"/>
          <p:cNvSpPr>
            <a:spLocks noGrp="1" noRot="1" noChangeAspect="1" noChangeArrowheads="1" noTextEdit="1"/>
          </p:cNvSpPr>
          <p:nvPr>
            <p:ph type="sldImg"/>
          </p:nvPr>
        </p:nvSpPr>
        <p:spPr>
          <a:ln/>
        </p:spPr>
      </p:sp>
      <p:sp>
        <p:nvSpPr>
          <p:cNvPr id="225075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Consequently, it became inevitable that there be world wars, first to divide and then to unify these two worlds.</a:t>
            </a:r>
            <a:r>
              <a:rPr lang="en-US" sz="1200" kern="1200">
                <a:solidFill>
                  <a:schemeClr val="tx1"/>
                </a:solidFill>
                <a:effectLst/>
                <a:latin typeface="Times New Roman" pitchFamily="18" charset="0"/>
                <a:ea typeface="+mn-ea"/>
                <a:cs typeface="+mn-cs"/>
              </a:rPr>
              <a:t> </a:t>
            </a:r>
            <a:endParaRPr lang="en-US" sz="1200">
              <a:effectLst/>
            </a:endParaRPr>
          </a:p>
          <a:p>
            <a:endParaRPr lang="en-US"/>
          </a:p>
        </p:txBody>
      </p:sp>
    </p:spTree>
    <p:extLst>
      <p:ext uri="{BB962C8B-B14F-4D97-AF65-F5344CB8AC3E}">
        <p14:creationId xmlns:p14="http://schemas.microsoft.com/office/powerpoint/2010/main" val="68356700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933447-EC04-427C-9984-B2A88C2207CE}" type="slidenum">
              <a:rPr lang="en-US">
                <a:solidFill>
                  <a:srgbClr val="000000"/>
                </a:solidFill>
              </a:rPr>
              <a:pPr/>
              <a:t>191</a:t>
            </a:fld>
            <a:endParaRPr lang="en-US">
              <a:solidFill>
                <a:srgbClr val="000000"/>
              </a:solidFill>
            </a:endParaRPr>
          </a:p>
        </p:txBody>
      </p:sp>
      <p:sp>
        <p:nvSpPr>
          <p:cNvPr id="2729986" name="Rectangle 2"/>
          <p:cNvSpPr>
            <a:spLocks noGrp="1" noRot="1" noChangeAspect="1" noChangeArrowheads="1" noTextEdit="1"/>
          </p:cNvSpPr>
          <p:nvPr>
            <p:ph type="sldImg"/>
          </p:nvPr>
        </p:nvSpPr>
        <p:spPr>
          <a:ln/>
        </p:spPr>
      </p:sp>
      <p:sp>
        <p:nvSpPr>
          <p:cNvPr id="272998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First and Second World Wars had the providential purpose to   </a:t>
            </a:r>
            <a:r>
              <a:rPr lang="en-US" sz="1200" b="1" u="sng" kern="1200" dirty="0">
                <a:solidFill>
                  <a:schemeClr val="tx1"/>
                </a:solidFill>
                <a:effectLst/>
                <a:latin typeface="Times New Roman" pitchFamily="18" charset="0"/>
                <a:ea typeface="+mn-ea"/>
                <a:cs typeface="+mn-cs"/>
              </a:rPr>
              <a:t>DIVIDE</a:t>
            </a:r>
            <a:r>
              <a:rPr lang="en-US" sz="1200" b="1" kern="1200" dirty="0">
                <a:solidFill>
                  <a:schemeClr val="tx1"/>
                </a:solidFill>
                <a:effectLst/>
                <a:latin typeface="Times New Roman" pitchFamily="18" charset="0"/>
                <a:ea typeface="+mn-ea"/>
                <a:cs typeface="+mn-cs"/>
              </a:rPr>
              <a:t>   the globe into these two worlds;  afterward, the  THIRD World War  must take place to   </a:t>
            </a:r>
            <a:r>
              <a:rPr lang="en-US" sz="1200" b="1" u="sng" kern="1200" dirty="0">
                <a:solidFill>
                  <a:schemeClr val="tx1"/>
                </a:solidFill>
                <a:effectLst/>
                <a:latin typeface="Times New Roman" pitchFamily="18" charset="0"/>
                <a:ea typeface="+mn-ea"/>
                <a:cs typeface="+mn-cs"/>
              </a:rPr>
              <a:t>UNIFY</a:t>
            </a:r>
            <a:r>
              <a:rPr lang="en-US" sz="1200" b="1" kern="1200" dirty="0">
                <a:solidFill>
                  <a:schemeClr val="tx1"/>
                </a:solidFill>
                <a:effectLst/>
                <a:latin typeface="Times New Roman" pitchFamily="18" charset="0"/>
                <a:ea typeface="+mn-ea"/>
                <a:cs typeface="+mn-cs"/>
              </a:rPr>
              <a:t>   them. </a:t>
            </a:r>
            <a:endParaRPr lang="en-US" dirty="0">
              <a:effectLst/>
            </a:endParaRPr>
          </a:p>
          <a:p>
            <a:endParaRPr lang="en-US" dirty="0"/>
          </a:p>
        </p:txBody>
      </p:sp>
    </p:spTree>
    <p:extLst>
      <p:ext uri="{BB962C8B-B14F-4D97-AF65-F5344CB8AC3E}">
        <p14:creationId xmlns:p14="http://schemas.microsoft.com/office/powerpoint/2010/main" val="262898709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933447-EC04-427C-9984-B2A88C2207CE}" type="slidenum">
              <a:rPr lang="en-US">
                <a:solidFill>
                  <a:srgbClr val="000000"/>
                </a:solidFill>
              </a:rPr>
              <a:pPr/>
              <a:t>192</a:t>
            </a:fld>
            <a:endParaRPr lang="en-US">
              <a:solidFill>
                <a:srgbClr val="000000"/>
              </a:solidFill>
            </a:endParaRPr>
          </a:p>
        </p:txBody>
      </p:sp>
      <p:sp>
        <p:nvSpPr>
          <p:cNvPr id="2729986" name="Rectangle 2"/>
          <p:cNvSpPr>
            <a:spLocks noGrp="1" noRot="1" noChangeAspect="1" noChangeArrowheads="1" noTextEdit="1"/>
          </p:cNvSpPr>
          <p:nvPr>
            <p:ph type="sldImg"/>
          </p:nvPr>
        </p:nvSpPr>
        <p:spPr>
          <a:ln/>
        </p:spPr>
      </p:sp>
      <p:sp>
        <p:nvSpPr>
          <p:cNvPr id="272998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However, there are two possible ways it may be fought  –  through   </a:t>
            </a:r>
            <a:r>
              <a:rPr lang="en-US" sz="1200" b="1" u="sng" kern="1200" dirty="0">
                <a:solidFill>
                  <a:schemeClr val="tx1"/>
                </a:solidFill>
                <a:effectLst/>
                <a:latin typeface="Times New Roman" pitchFamily="18" charset="0"/>
                <a:ea typeface="+mn-ea"/>
                <a:cs typeface="+mn-cs"/>
              </a:rPr>
              <a:t>ARMED conflicts</a:t>
            </a:r>
            <a:r>
              <a:rPr lang="en-US" sz="1200" b="1" kern="1200" dirty="0">
                <a:solidFill>
                  <a:schemeClr val="tx1"/>
                </a:solidFill>
                <a:effectLst/>
                <a:latin typeface="Times New Roman" pitchFamily="18" charset="0"/>
                <a:ea typeface="+mn-ea"/>
                <a:cs typeface="+mn-cs"/>
              </a:rPr>
              <a:t>   or as a wholly internal,   </a:t>
            </a:r>
            <a:r>
              <a:rPr lang="en-US" sz="1200" b="1" u="sng" kern="1200" dirty="0">
                <a:solidFill>
                  <a:schemeClr val="tx1"/>
                </a:solidFill>
                <a:effectLst/>
                <a:latin typeface="Times New Roman" pitchFamily="18" charset="0"/>
                <a:ea typeface="+mn-ea"/>
                <a:cs typeface="+mn-cs"/>
              </a:rPr>
              <a:t>IDEOLOGICAL conflict</a:t>
            </a:r>
            <a:r>
              <a:rPr lang="en-US" sz="1200" b="1"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933447-EC04-427C-9984-B2A88C2207CE}" type="slidenum">
              <a:rPr lang="en-US">
                <a:solidFill>
                  <a:srgbClr val="000000"/>
                </a:solidFill>
              </a:rPr>
              <a:pPr/>
              <a:t>193</a:t>
            </a:fld>
            <a:endParaRPr lang="en-US">
              <a:solidFill>
                <a:srgbClr val="000000"/>
              </a:solidFill>
            </a:endParaRPr>
          </a:p>
        </p:txBody>
      </p:sp>
      <p:sp>
        <p:nvSpPr>
          <p:cNvPr id="2729986" name="Rectangle 2"/>
          <p:cNvSpPr>
            <a:spLocks noGrp="1" noRot="1" noChangeAspect="1" noChangeArrowheads="1" noTextEdit="1"/>
          </p:cNvSpPr>
          <p:nvPr>
            <p:ph type="sldImg"/>
          </p:nvPr>
        </p:nvSpPr>
        <p:spPr>
          <a:ln/>
        </p:spPr>
      </p:sp>
      <p:sp>
        <p:nvSpPr>
          <p:cNvPr id="2729987"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By which way the war will be fought depends upon success or failure in carrying out the human portion of responsibility.</a:t>
            </a:r>
            <a:r>
              <a:rPr lang="en-US" sz="1200" kern="1200">
                <a:solidFill>
                  <a:schemeClr val="tx1"/>
                </a:solidFill>
                <a:effectLst/>
                <a:latin typeface="Times New Roman" pitchFamily="18" charset="0"/>
                <a:ea typeface="+mn-ea"/>
                <a:cs typeface="+mn-cs"/>
              </a:rPr>
              <a:t> </a:t>
            </a:r>
            <a:endParaRPr lang="en-US">
              <a:effectLst/>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AF8BCF3-C5CD-4466-9C34-9432A7156FAA}" type="slidenum">
              <a:rPr lang="en-US">
                <a:solidFill>
                  <a:srgbClr val="000000"/>
                </a:solidFill>
              </a:rPr>
              <a:pPr/>
              <a:t>194</a:t>
            </a:fld>
            <a:endParaRPr lang="en-US">
              <a:solidFill>
                <a:srgbClr val="000000"/>
              </a:solidFill>
            </a:endParaRPr>
          </a:p>
        </p:txBody>
      </p:sp>
      <p:sp>
        <p:nvSpPr>
          <p:cNvPr id="2276354" name="Rectangle 2"/>
          <p:cNvSpPr>
            <a:spLocks noGrp="1" noRot="1" noChangeAspect="1" noChangeArrowheads="1" noTextEdit="1"/>
          </p:cNvSpPr>
          <p:nvPr>
            <p:ph type="sldImg"/>
          </p:nvPr>
        </p:nvSpPr>
        <p:spPr>
          <a:ln/>
        </p:spPr>
      </p:sp>
      <p:sp>
        <p:nvSpPr>
          <p:cNvPr id="22763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By winning   </a:t>
            </a:r>
            <a:r>
              <a:rPr lang="en-US" sz="1200" b="1" u="sng" kern="1200" dirty="0">
                <a:solidFill>
                  <a:schemeClr val="tx1"/>
                </a:solidFill>
                <a:effectLst/>
                <a:latin typeface="Times New Roman" pitchFamily="18" charset="0"/>
                <a:ea typeface="+mn-ea"/>
                <a:cs typeface="+mn-cs"/>
              </a:rPr>
              <a:t>VICTORY in the three world wars</a:t>
            </a:r>
            <a:r>
              <a:rPr lang="en-US" sz="1200" b="1" kern="1200" dirty="0">
                <a:solidFill>
                  <a:schemeClr val="tx1"/>
                </a:solidFill>
                <a:effectLst/>
                <a:latin typeface="Times New Roman" pitchFamily="18" charset="0"/>
                <a:ea typeface="+mn-ea"/>
                <a:cs typeface="+mn-cs"/>
              </a:rPr>
              <a:t>,   which belong to the final chapter of providential history, God’s side will fully restore through indemnity all the aspects of the providence of restoration and realize   </a:t>
            </a:r>
            <a:r>
              <a:rPr lang="en-US" sz="1200" b="1" u="sng" kern="1200" dirty="0">
                <a:solidFill>
                  <a:schemeClr val="tx1"/>
                </a:solidFill>
                <a:effectLst/>
                <a:latin typeface="Times New Roman" pitchFamily="18" charset="0"/>
                <a:ea typeface="+mn-ea"/>
                <a:cs typeface="+mn-cs"/>
              </a:rPr>
              <a:t>GOD’S ideal world</a:t>
            </a:r>
            <a:r>
              <a:rPr lang="en-US" sz="1200" b="1"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Michelangelo's- God creates Adam-Sistine Chapel 1511;</a:t>
            </a:r>
            <a:endParaRPr lang="en-US" dirty="0">
              <a:effectLst/>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195</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8" charset="0"/>
                <a:ea typeface="+mn-ea"/>
                <a:cs typeface="+mn-cs"/>
              </a:rPr>
              <a:t>Key Points</a:t>
            </a:r>
            <a:endParaRPr lang="en-US">
              <a:effectLst/>
            </a:endParaRPr>
          </a:p>
          <a:p>
            <a:endParaRPr 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2AC681C-4F85-4DE6-9EB7-B8FE2819FAB9}" type="slidenum">
              <a:rPr lang="en-US">
                <a:solidFill>
                  <a:srgbClr val="000000"/>
                </a:solidFill>
              </a:rPr>
              <a:pPr/>
              <a:t>196</a:t>
            </a:fld>
            <a:endParaRPr lang="en-US">
              <a:solidFill>
                <a:srgbClr val="000000"/>
              </a:solidFill>
            </a:endParaRPr>
          </a:p>
        </p:txBody>
      </p:sp>
      <p:sp>
        <p:nvSpPr>
          <p:cNvPr id="942082" name="Rectangle 2"/>
          <p:cNvSpPr>
            <a:spLocks noGrp="1" noRot="1" noChangeAspect="1" noChangeArrowheads="1" noTextEdit="1"/>
          </p:cNvSpPr>
          <p:nvPr>
            <p:ph type="sldImg"/>
          </p:nvPr>
        </p:nvSpPr>
        <p:spPr>
          <a:ln/>
        </p:spPr>
      </p:sp>
      <p:sp>
        <p:nvSpPr>
          <p:cNvPr id="942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03305B-BACB-4161-893B-D2BE2612C515}" type="slidenum">
              <a:rPr lang="en-US">
                <a:solidFill>
                  <a:srgbClr val="000000"/>
                </a:solidFill>
              </a:rPr>
              <a:pPr/>
              <a:t>197</a:t>
            </a:fld>
            <a:endParaRPr lang="en-US">
              <a:solidFill>
                <a:srgbClr val="000000"/>
              </a:solidFill>
            </a:endParaRPr>
          </a:p>
        </p:txBody>
      </p:sp>
      <p:sp>
        <p:nvSpPr>
          <p:cNvPr id="1511426" name="Rectangle 2"/>
          <p:cNvSpPr>
            <a:spLocks noGrp="1" noRot="1" noChangeAspect="1" noChangeArrowheads="1" noTextEdit="1"/>
          </p:cNvSpPr>
          <p:nvPr>
            <p:ph type="sldImg"/>
          </p:nvPr>
        </p:nvSpPr>
        <p:spPr>
          <a:ln/>
        </p:spPr>
      </p:sp>
      <p:sp>
        <p:nvSpPr>
          <p:cNvPr id="1511427" name="Rectangle 3"/>
          <p:cNvSpPr>
            <a:spLocks noGrp="1" noChangeArrowheads="1"/>
          </p:cNvSpPr>
          <p:nvPr>
            <p:ph type="body" idx="1"/>
          </p:nvPr>
        </p:nvSpPr>
        <p:spPr/>
        <p:txBody>
          <a:bodyPr/>
          <a:lstStyle/>
          <a:p>
            <a:pPr rtl="0" eaLnBrk="0" fontAlgn="base" hangingPunct="0"/>
            <a:r>
              <a:rPr lang="en-US" sz="1200" kern="1200">
                <a:solidFill>
                  <a:schemeClr val="tx1"/>
                </a:solidFill>
                <a:effectLst>
                  <a:glow rad="228600">
                    <a:srgbClr val="000000">
                      <a:satMod val="175000"/>
                      <a:alpha val="40000"/>
                    </a:srgbClr>
                  </a:glow>
                  <a:outerShdw blurRad="50800" dist="38100" algn="tr" rotWithShape="0">
                    <a:prstClr val="black">
                      <a:alpha val="40000"/>
                    </a:prstClr>
                  </a:outerShdw>
                </a:effectLst>
                <a:latin typeface="Times New Roman" pitchFamily="18" charset="0"/>
                <a:ea typeface="+mn-ea"/>
                <a:cs typeface="+mn-cs"/>
              </a:rPr>
              <a:t>Chapter 6:</a:t>
            </a:r>
            <a:endParaRPr lang="en-US">
              <a:effectLst/>
            </a:endParaRPr>
          </a:p>
          <a:p>
            <a:pPr rtl="0" eaLnBrk="0" fontAlgn="base" hangingPunct="0"/>
            <a:r>
              <a:rPr lang="en-US" sz="1200" kern="1200">
                <a:solidFill>
                  <a:schemeClr val="tx1"/>
                </a:solidFill>
                <a:effectLst>
                  <a:glow rad="228600">
                    <a:srgbClr val="000000">
                      <a:satMod val="175000"/>
                      <a:alpha val="40000"/>
                    </a:srgbClr>
                  </a:glow>
                  <a:outerShdw blurRad="50800" dist="38100" algn="tr" rotWithShape="0">
                    <a:prstClr val="black">
                      <a:alpha val="40000"/>
                    </a:prstClr>
                  </a:outerShdw>
                </a:effectLst>
                <a:latin typeface="Times New Roman" pitchFamily="18" charset="0"/>
                <a:ea typeface="+mn-ea"/>
                <a:cs typeface="+mn-cs"/>
              </a:rPr>
              <a:t>The Second Advent</a:t>
            </a:r>
            <a:endParaRPr lang="en-US">
              <a:effectLst/>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21F902-A1D7-4AD4-99A7-CF4A25AEEBA1}" type="slidenum">
              <a:rPr lang="en-US">
                <a:solidFill>
                  <a:srgbClr val="000000"/>
                </a:solidFill>
              </a:rPr>
              <a:pPr/>
              <a:t>198</a:t>
            </a:fld>
            <a:endParaRPr lang="en-US">
              <a:solidFill>
                <a:srgbClr val="000000"/>
              </a:solidFill>
            </a:endParaRPr>
          </a:p>
        </p:txBody>
      </p:sp>
      <p:sp>
        <p:nvSpPr>
          <p:cNvPr id="1012738" name="Rectangle 2"/>
          <p:cNvSpPr>
            <a:spLocks noGrp="1" noRot="1" noChangeAspect="1" noChangeArrowheads="1" noTextEdit="1"/>
          </p:cNvSpPr>
          <p:nvPr>
            <p:ph type="sldImg"/>
          </p:nvPr>
        </p:nvSpPr>
        <p:spPr>
          <a:ln/>
        </p:spPr>
      </p:sp>
      <p:sp>
        <p:nvSpPr>
          <p:cNvPr id="1012739" name="Rectangle 3"/>
          <p:cNvSpPr>
            <a:spLocks noGrp="1" noChangeArrowheads="1"/>
          </p:cNvSpPr>
          <p:nvPr>
            <p:ph type="body" idx="1"/>
          </p:nvPr>
        </p:nvSpPr>
        <p:spPr/>
        <p:txBody>
          <a:bodyPr/>
          <a:lstStyle/>
          <a:p>
            <a:pPr rtl="0" eaLnBrk="0" fontAlgn="base" latinLnBrk="0" hangingPunct="0"/>
            <a:r>
              <a:rPr lang="en-US" sz="1200" b="1" u="sng" kern="1200">
                <a:solidFill>
                  <a:schemeClr val="tx1"/>
                </a:solidFill>
                <a:effectLst/>
                <a:latin typeface="Times New Roman" pitchFamily="18" charset="0"/>
                <a:ea typeface="+mn-ea"/>
                <a:cs typeface="+mn-cs"/>
              </a:rPr>
              <a:t>JESUS</a:t>
            </a:r>
            <a:r>
              <a:rPr lang="en-US" sz="1200" b="1" kern="1200">
                <a:solidFill>
                  <a:schemeClr val="tx1"/>
                </a:solidFill>
                <a:effectLst/>
                <a:latin typeface="Times New Roman" pitchFamily="18" charset="0"/>
                <a:ea typeface="+mn-ea"/>
                <a:cs typeface="+mn-cs"/>
              </a:rPr>
              <a:t>   clearly foretold of his return. Yet he added that   </a:t>
            </a:r>
            <a:r>
              <a:rPr lang="en-US" sz="1200" b="1" u="sng" kern="1200">
                <a:solidFill>
                  <a:schemeClr val="tx1"/>
                </a:solidFill>
                <a:effectLst/>
                <a:latin typeface="Times New Roman" pitchFamily="18" charset="0"/>
                <a:ea typeface="+mn-ea"/>
                <a:cs typeface="+mn-cs"/>
              </a:rPr>
              <a:t>NO ONE</a:t>
            </a:r>
            <a:r>
              <a:rPr lang="en-US" sz="1200" b="1" kern="1200">
                <a:solidFill>
                  <a:schemeClr val="tx1"/>
                </a:solidFill>
                <a:effectLst/>
                <a:latin typeface="Times New Roman" pitchFamily="18" charset="0"/>
                <a:ea typeface="+mn-ea"/>
                <a:cs typeface="+mn-cs"/>
              </a:rPr>
              <a:t>   knew of the day and hour of his return (Matt. 24:36).</a:t>
            </a:r>
            <a:r>
              <a:rPr lang="en-US" sz="1200" kern="1200">
                <a:solidFill>
                  <a:schemeClr val="tx1"/>
                </a:solidFill>
                <a:effectLst/>
                <a:latin typeface="Times New Roman" pitchFamily="18" charset="0"/>
                <a:ea typeface="+mn-ea"/>
                <a:cs typeface="+mn-cs"/>
              </a:rPr>
              <a:t> </a:t>
            </a:r>
            <a:endParaRPr lang="en-US" sz="1200">
              <a:effectLst/>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B8B4EE0-1A67-4239-BF5D-92F2177956B8}" type="slidenum">
              <a:rPr lang="en-US">
                <a:solidFill>
                  <a:srgbClr val="000000"/>
                </a:solidFill>
              </a:rPr>
              <a:pPr/>
              <a:t>199</a:t>
            </a:fld>
            <a:endParaRPr lang="en-US">
              <a:solidFill>
                <a:srgbClr val="000000"/>
              </a:solidFill>
            </a:endParaRPr>
          </a:p>
        </p:txBody>
      </p:sp>
      <p:sp>
        <p:nvSpPr>
          <p:cNvPr id="1025026" name="Rectangle 2"/>
          <p:cNvSpPr>
            <a:spLocks noGrp="1" noRot="1" noChangeAspect="1" noChangeArrowheads="1" noTextEdit="1"/>
          </p:cNvSpPr>
          <p:nvPr>
            <p:ph type="sldImg"/>
          </p:nvPr>
        </p:nvSpPr>
        <p:spPr>
          <a:ln/>
        </p:spPr>
      </p:sp>
      <p:sp>
        <p:nvSpPr>
          <p:cNvPr id="102502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Nevertheless, we can deduce from the Scriptural verse “Surely the Lord God does nothing, without revealing his secret to his servants the prophets” (Amos 3:7) that God will surely   </a:t>
            </a:r>
            <a:r>
              <a:rPr lang="en-US" sz="1200" b="1" u="sng" kern="1200" dirty="0">
                <a:solidFill>
                  <a:schemeClr val="tx1"/>
                </a:solidFill>
                <a:effectLst/>
                <a:latin typeface="Times New Roman" pitchFamily="18" charset="0"/>
                <a:ea typeface="+mn-ea"/>
                <a:cs typeface="+mn-cs"/>
              </a:rPr>
              <a:t>REVEAL all secrets</a:t>
            </a:r>
            <a:r>
              <a:rPr lang="en-US" sz="1200" b="1" kern="1200" dirty="0">
                <a:solidFill>
                  <a:schemeClr val="tx1"/>
                </a:solidFill>
                <a:effectLst/>
                <a:latin typeface="Times New Roman" pitchFamily="18" charset="0"/>
                <a:ea typeface="+mn-ea"/>
                <a:cs typeface="+mn-cs"/>
              </a:rPr>
              <a:t>   about the Second Advent to His prophets before He carries out His work.</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Christ between St. Peter and St. James Major, by Cimabue, c.1270 - Andrew W. Mellon Collection</a:t>
            </a:r>
            <a:endParaRPr lang="en-US" dirty="0">
              <a:effectLst/>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F8F50AA-C7B5-419D-B9C4-F084E28FDEA4}" type="slidenum">
              <a:rPr lang="en-US">
                <a:solidFill>
                  <a:srgbClr val="000000"/>
                </a:solidFill>
              </a:rPr>
              <a:pPr/>
              <a:t>2</a:t>
            </a:fld>
            <a:endParaRPr lang="en-US">
              <a:solidFill>
                <a:srgbClr val="000000"/>
              </a:solidFill>
            </a:endParaRPr>
          </a:p>
        </p:txBody>
      </p:sp>
      <p:sp>
        <p:nvSpPr>
          <p:cNvPr id="1340418" name="Rectangle 2"/>
          <p:cNvSpPr>
            <a:spLocks noGrp="1" noRot="1" noChangeAspect="1" noChangeArrowheads="1" noTextEdit="1"/>
          </p:cNvSpPr>
          <p:nvPr>
            <p:ph type="sldImg"/>
          </p:nvPr>
        </p:nvSpPr>
        <p:spPr>
          <a:ln/>
        </p:spPr>
      </p:sp>
      <p:sp>
        <p:nvSpPr>
          <p:cNvPr id="1340419"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Exposition of</a:t>
            </a:r>
            <a:r>
              <a:rPr lang="en-US" sz="1200" kern="1200" baseline="0">
                <a:solidFill>
                  <a:schemeClr val="tx1"/>
                </a:solidFill>
                <a:effectLst/>
                <a:latin typeface="Times New Roman" pitchFamily="18" charset="0"/>
                <a:ea typeface="+mn-ea"/>
                <a:cs typeface="+mn-cs"/>
              </a:rPr>
              <a:t> the</a:t>
            </a:r>
            <a:endParaRPr lang="en-US">
              <a:effectLst/>
            </a:endParaRPr>
          </a:p>
          <a:p>
            <a:pPr rtl="0" eaLnBrk="0" fontAlgn="base" hangingPunct="0"/>
            <a:r>
              <a:rPr lang="en-US" sz="1200" kern="1200" baseline="0">
                <a:solidFill>
                  <a:schemeClr val="tx1"/>
                </a:solidFill>
                <a:effectLst/>
                <a:latin typeface="Times New Roman" pitchFamily="18" charset="0"/>
                <a:ea typeface="+mn-ea"/>
                <a:cs typeface="+mn-cs"/>
              </a:rPr>
              <a:t>Divine Principle</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Part Two</a:t>
            </a:r>
            <a:endParaRPr lang="en-US">
              <a:effectLst/>
            </a:endParaRPr>
          </a:p>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EB7934-092F-47B8-9DC0-0882988F0E46}" type="slidenum">
              <a:rPr lang="en-US"/>
              <a:pPr/>
              <a:t>20</a:t>
            </a:fld>
            <a:endParaRPr lang="en-US"/>
          </a:p>
        </p:txBody>
      </p:sp>
      <p:sp>
        <p:nvSpPr>
          <p:cNvPr id="1364994" name="Rectangle 2"/>
          <p:cNvSpPr>
            <a:spLocks noGrp="1" noRot="1" noChangeAspect="1" noChangeArrowheads="1" noTextEdit="1"/>
          </p:cNvSpPr>
          <p:nvPr>
            <p:ph type="sldImg"/>
          </p:nvPr>
        </p:nvSpPr>
        <p:spPr>
          <a:ln/>
        </p:spPr>
      </p:sp>
      <p:sp>
        <p:nvSpPr>
          <p:cNvPr id="13649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It is </a:t>
            </a:r>
            <a:r>
              <a:rPr lang="en-US" sz="1200" b="1" u="sng" kern="1200" dirty="0">
                <a:solidFill>
                  <a:schemeClr val="tx1"/>
                </a:solidFill>
                <a:effectLst/>
                <a:latin typeface="Times New Roman" pitchFamily="18" charset="0"/>
                <a:ea typeface="+mn-ea"/>
                <a:cs typeface="+mn-cs"/>
              </a:rPr>
              <a:t>we  OURSELVES</a:t>
            </a:r>
            <a:r>
              <a:rPr lang="en-US" sz="1200" b="1" kern="1200" dirty="0">
                <a:solidFill>
                  <a:schemeClr val="tx1"/>
                </a:solidFill>
                <a:effectLst/>
                <a:latin typeface="Times New Roman" pitchFamily="18" charset="0"/>
                <a:ea typeface="+mn-ea"/>
                <a:cs typeface="+mn-cs"/>
              </a:rPr>
              <a:t>  who must fulfill the necessary indemnity conditions as our portion of responsibility.</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9B9C1F-59FF-4FA6-BC39-60C58144E210}" type="slidenum">
              <a:rPr lang="en-US">
                <a:solidFill>
                  <a:srgbClr val="000000"/>
                </a:solidFill>
              </a:rPr>
              <a:pPr/>
              <a:t>200</a:t>
            </a:fld>
            <a:endParaRPr lang="en-US">
              <a:solidFill>
                <a:srgbClr val="000000"/>
              </a:solidFill>
            </a:endParaRPr>
          </a:p>
        </p:txBody>
      </p:sp>
      <p:sp>
        <p:nvSpPr>
          <p:cNvPr id="1027074" name="Rectangle 2"/>
          <p:cNvSpPr>
            <a:spLocks noGrp="1" noRot="1" noChangeAspect="1" noChangeArrowheads="1" noTextEdit="1"/>
          </p:cNvSpPr>
          <p:nvPr>
            <p:ph type="sldImg"/>
          </p:nvPr>
        </p:nvSpPr>
        <p:spPr>
          <a:ln/>
        </p:spPr>
      </p:sp>
      <p:sp>
        <p:nvSpPr>
          <p:cNvPr id="102707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Accordingly, God will certainly give prophecies to those   </a:t>
            </a:r>
            <a:r>
              <a:rPr lang="en-US" sz="1200" b="1" u="sng" kern="1200" dirty="0">
                <a:solidFill>
                  <a:schemeClr val="tx1"/>
                </a:solidFill>
                <a:effectLst/>
                <a:latin typeface="Times New Roman" pitchFamily="18" charset="0"/>
                <a:ea typeface="+mn-ea"/>
                <a:cs typeface="+mn-cs"/>
              </a:rPr>
              <a:t>FAITHFUL believers</a:t>
            </a:r>
            <a:r>
              <a:rPr lang="en-US" sz="1200" b="1" kern="1200" dirty="0">
                <a:solidFill>
                  <a:schemeClr val="tx1"/>
                </a:solidFill>
                <a:effectLst/>
                <a:latin typeface="Times New Roman" pitchFamily="18" charset="0"/>
                <a:ea typeface="+mn-ea"/>
                <a:cs typeface="+mn-cs"/>
              </a:rPr>
              <a:t>   who are in the light.</a:t>
            </a:r>
            <a:endParaRPr lang="en-US" sz="1200" dirty="0">
              <a:effectLst/>
            </a:endParaRPr>
          </a:p>
          <a:p>
            <a:endParaRPr lang="en-US" dirty="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0DAB9B-6953-4694-9185-217A246DD52C}" type="slidenum">
              <a:rPr lang="en-US">
                <a:solidFill>
                  <a:srgbClr val="000000"/>
                </a:solidFill>
              </a:rPr>
              <a:pPr/>
              <a:t>201</a:t>
            </a:fld>
            <a:endParaRPr lang="en-US">
              <a:solidFill>
                <a:srgbClr val="000000"/>
              </a:solidFill>
            </a:endParaRPr>
          </a:p>
        </p:txBody>
      </p:sp>
      <p:sp>
        <p:nvSpPr>
          <p:cNvPr id="1289218" name="Rectangle 2"/>
          <p:cNvSpPr>
            <a:spLocks noGrp="1" noRot="1" noChangeAspect="1" noChangeArrowheads="1" noTextEdit="1"/>
          </p:cNvSpPr>
          <p:nvPr>
            <p:ph type="sldImg"/>
          </p:nvPr>
        </p:nvSpPr>
        <p:spPr>
          <a:ln/>
        </p:spPr>
      </p:sp>
      <p:sp>
        <p:nvSpPr>
          <p:cNvPr id="1289219" name="Rectangle 3"/>
          <p:cNvSpPr>
            <a:spLocks noGrp="1" noChangeArrowheads="1"/>
          </p:cNvSpPr>
          <p:nvPr>
            <p:ph type="body" idx="1"/>
          </p:nvPr>
        </p:nvSpPr>
        <p:spPr>
          <a:xfrm>
            <a:off x="685800" y="4343400"/>
            <a:ext cx="5486400" cy="4114800"/>
          </a:xfrm>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We call the time of   </a:t>
            </a:r>
            <a:r>
              <a:rPr lang="en-US" sz="1200" b="1" u="sng" kern="1200" dirty="0">
                <a:solidFill>
                  <a:schemeClr val="tx1"/>
                </a:solidFill>
                <a:effectLst/>
                <a:latin typeface="Times New Roman" pitchFamily="18" charset="0"/>
                <a:ea typeface="+mn-ea"/>
                <a:cs typeface="+mn-cs"/>
              </a:rPr>
              <a:t>CHRIST’S Second Advent</a:t>
            </a:r>
            <a:r>
              <a:rPr lang="en-US" sz="1200" b="1" kern="1200" dirty="0">
                <a:solidFill>
                  <a:schemeClr val="tx1"/>
                </a:solidFill>
                <a:effectLst/>
                <a:latin typeface="Times New Roman" pitchFamily="18" charset="0"/>
                <a:ea typeface="+mn-ea"/>
                <a:cs typeface="+mn-cs"/>
              </a:rPr>
              <a:t>   the Last Days.  As it was already explained in Eschatology, we are living in the Last Days  </a:t>
            </a:r>
            <a:r>
              <a:rPr lang="en-US" sz="1200" b="1" u="sng" kern="1200" dirty="0">
                <a:solidFill>
                  <a:schemeClr val="tx1"/>
                </a:solidFill>
                <a:effectLst/>
                <a:latin typeface="Times New Roman" pitchFamily="18" charset="0"/>
                <a:ea typeface="+mn-ea"/>
                <a:cs typeface="+mn-cs"/>
              </a:rPr>
              <a:t>TODAY.</a:t>
            </a:r>
            <a:r>
              <a:rPr lang="en-US" sz="1200" b="1" kern="1200" dirty="0">
                <a:solidFill>
                  <a:schemeClr val="tx1"/>
                </a:solidFill>
                <a:effectLst/>
                <a:latin typeface="Times New Roman" pitchFamily="18" charset="0"/>
                <a:ea typeface="+mn-ea"/>
                <a:cs typeface="+mn-cs"/>
              </a:rPr>
              <a:t>   We can thus understand that today is truly the time of Christ’s return.</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4E176E1-B9E9-45F7-BAD5-AFC89BB4620B}" type="slidenum">
              <a:rPr lang="en-US">
                <a:solidFill>
                  <a:srgbClr val="000000"/>
                </a:solidFill>
              </a:rPr>
              <a:pPr/>
              <a:t>202</a:t>
            </a:fld>
            <a:endParaRPr lang="en-US">
              <a:solidFill>
                <a:srgbClr val="000000"/>
              </a:solidFill>
            </a:endParaRPr>
          </a:p>
        </p:txBody>
      </p:sp>
      <p:sp>
        <p:nvSpPr>
          <p:cNvPr id="1285122" name="Rectangle 2"/>
          <p:cNvSpPr>
            <a:spLocks noGrp="1" noRot="1" noChangeAspect="1" noChangeArrowheads="1" noTextEdit="1"/>
          </p:cNvSpPr>
          <p:nvPr>
            <p:ph type="sldImg"/>
          </p:nvPr>
        </p:nvSpPr>
        <p:spPr>
          <a:ln/>
        </p:spPr>
      </p:sp>
      <p:sp>
        <p:nvSpPr>
          <p:cNvPr id="1285123" name="Rectangle 3"/>
          <p:cNvSpPr>
            <a:spLocks noGrp="1" noChangeArrowheads="1"/>
          </p:cNvSpPr>
          <p:nvPr>
            <p:ph type="body" idx="1"/>
          </p:nvPr>
        </p:nvSpPr>
        <p:spPr>
          <a:xfrm>
            <a:off x="685800" y="4343400"/>
            <a:ext cx="5486400" cy="4114800"/>
          </a:xfrm>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We can thus conclude that the   </a:t>
            </a:r>
            <a:r>
              <a:rPr lang="en-US" sz="1200" b="1" u="sng" kern="1200" dirty="0">
                <a:solidFill>
                  <a:schemeClr val="tx1"/>
                </a:solidFill>
                <a:effectLst/>
                <a:latin typeface="Times New Roman" pitchFamily="18" charset="0"/>
                <a:ea typeface="+mn-ea"/>
                <a:cs typeface="+mn-cs"/>
              </a:rPr>
              <a:t>PERIOD of the Second Advent</a:t>
            </a:r>
            <a:r>
              <a:rPr lang="en-US" sz="1200" b="1" kern="1200" dirty="0">
                <a:solidFill>
                  <a:schemeClr val="tx1"/>
                </a:solidFill>
                <a:effectLst/>
                <a:latin typeface="Times New Roman" pitchFamily="18" charset="0"/>
                <a:ea typeface="+mn-ea"/>
                <a:cs typeface="+mn-cs"/>
              </a:rPr>
              <a:t>   began soon after the end of the First World War.</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1A09439-F1CE-4FD1-AE38-140D91A3F95C}" type="slidenum">
              <a:rPr lang="en-US">
                <a:solidFill>
                  <a:srgbClr val="000000"/>
                </a:solidFill>
              </a:rPr>
              <a:pPr/>
              <a:t>203</a:t>
            </a:fld>
            <a:endParaRPr lang="en-US">
              <a:solidFill>
                <a:srgbClr val="000000"/>
              </a:solidFill>
            </a:endParaRPr>
          </a:p>
        </p:txBody>
      </p:sp>
      <p:sp>
        <p:nvSpPr>
          <p:cNvPr id="1047554" name="Rectangle 2"/>
          <p:cNvSpPr>
            <a:spLocks noGrp="1" noRot="1" noChangeAspect="1" noChangeArrowheads="1" noTextEdit="1"/>
          </p:cNvSpPr>
          <p:nvPr>
            <p:ph type="sldImg"/>
          </p:nvPr>
        </p:nvSpPr>
        <p:spPr>
          <a:ln/>
        </p:spPr>
      </p:sp>
      <p:sp>
        <p:nvSpPr>
          <p:cNvPr id="10475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Many of us have read the Bible with the preconceived notion that Jesus will come on the clouds (MATTHEW 24:30-31).</a:t>
            </a:r>
            <a:r>
              <a:rPr lang="en-US" sz="1200"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1A09439-F1CE-4FD1-AE38-140D91A3F95C}" type="slidenum">
              <a:rPr lang="en-US">
                <a:solidFill>
                  <a:srgbClr val="000000"/>
                </a:solidFill>
              </a:rPr>
              <a:pPr/>
              <a:t>204</a:t>
            </a:fld>
            <a:endParaRPr lang="en-US">
              <a:solidFill>
                <a:srgbClr val="000000"/>
              </a:solidFill>
            </a:endParaRPr>
          </a:p>
        </p:txBody>
      </p:sp>
      <p:sp>
        <p:nvSpPr>
          <p:cNvPr id="1047554" name="Rectangle 2"/>
          <p:cNvSpPr>
            <a:spLocks noGrp="1" noRot="1" noChangeAspect="1" noChangeArrowheads="1" noTextEdit="1"/>
          </p:cNvSpPr>
          <p:nvPr>
            <p:ph type="sldImg"/>
          </p:nvPr>
        </p:nvSpPr>
        <p:spPr>
          <a:ln/>
        </p:spPr>
      </p:sp>
      <p:sp>
        <p:nvSpPr>
          <p:cNvPr id="104755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If Jesus were to return literally on the  </a:t>
            </a:r>
            <a:r>
              <a:rPr lang="en-US" sz="1200" b="1" u="sng" kern="1200" dirty="0">
                <a:solidFill>
                  <a:schemeClr val="tx1"/>
                </a:solidFill>
                <a:effectLst/>
                <a:latin typeface="Times New Roman" pitchFamily="18" charset="0"/>
                <a:ea typeface="+mn-ea"/>
                <a:cs typeface="+mn-cs"/>
              </a:rPr>
              <a:t>CLOUDS of heaven</a:t>
            </a:r>
            <a:r>
              <a:rPr lang="en-US" sz="1200" b="1" kern="1200" dirty="0">
                <a:solidFill>
                  <a:schemeClr val="tx1"/>
                </a:solidFill>
                <a:effectLst/>
                <a:latin typeface="Times New Roman" pitchFamily="18" charset="0"/>
                <a:ea typeface="+mn-ea"/>
                <a:cs typeface="+mn-cs"/>
              </a:rPr>
              <a:t>,  would he not readily be  </a:t>
            </a:r>
            <a:r>
              <a:rPr lang="en-US" sz="1200" b="1" u="sng" kern="1200" dirty="0">
                <a:solidFill>
                  <a:schemeClr val="tx1"/>
                </a:solidFill>
                <a:effectLst/>
                <a:latin typeface="Times New Roman" pitchFamily="18" charset="0"/>
                <a:ea typeface="+mn-ea"/>
                <a:cs typeface="+mn-cs"/>
              </a:rPr>
              <a:t>ACCEPTED and honored</a:t>
            </a:r>
            <a:r>
              <a:rPr lang="en-US" sz="1200" b="1" kern="1200" dirty="0">
                <a:solidFill>
                  <a:schemeClr val="tx1"/>
                </a:solidFill>
                <a:effectLst/>
                <a:latin typeface="Times New Roman" pitchFamily="18" charset="0"/>
                <a:ea typeface="+mn-ea"/>
                <a:cs typeface="+mn-cs"/>
              </a:rPr>
              <a:t>,  even by this sin-ridden world?</a:t>
            </a:r>
            <a:r>
              <a:rPr lang="en-US" sz="1200"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1A09439-F1CE-4FD1-AE38-140D91A3F95C}" type="slidenum">
              <a:rPr lang="en-US">
                <a:solidFill>
                  <a:srgbClr val="000000"/>
                </a:solidFill>
              </a:rPr>
              <a:pPr/>
              <a:t>205</a:t>
            </a:fld>
            <a:endParaRPr lang="en-US">
              <a:solidFill>
                <a:srgbClr val="000000"/>
              </a:solidFill>
            </a:endParaRPr>
          </a:p>
        </p:txBody>
      </p:sp>
      <p:sp>
        <p:nvSpPr>
          <p:cNvPr id="1047554" name="Rectangle 2"/>
          <p:cNvSpPr>
            <a:spLocks noGrp="1" noRot="1" noChangeAspect="1" noChangeArrowheads="1" noTextEdit="1"/>
          </p:cNvSpPr>
          <p:nvPr>
            <p:ph type="sldImg"/>
          </p:nvPr>
        </p:nvSpPr>
        <p:spPr>
          <a:ln/>
        </p:spPr>
      </p:sp>
      <p:sp>
        <p:nvSpPr>
          <p:cNvPr id="104755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Jesus foresaw that at the Second Advent, when he is  </a:t>
            </a:r>
            <a:r>
              <a:rPr lang="en-US" sz="1200" b="1" u="sng" kern="1200" dirty="0">
                <a:solidFill>
                  <a:schemeClr val="tx1"/>
                </a:solidFill>
                <a:effectLst/>
                <a:latin typeface="Times New Roman" pitchFamily="18" charset="0"/>
                <a:ea typeface="+mn-ea"/>
                <a:cs typeface="+mn-cs"/>
              </a:rPr>
              <a:t>BORN in the flesh</a:t>
            </a:r>
            <a:r>
              <a:rPr lang="en-US" sz="1200" b="1" kern="1200" dirty="0">
                <a:solidFill>
                  <a:schemeClr val="tx1"/>
                </a:solidFill>
                <a:effectLst/>
                <a:latin typeface="Times New Roman" pitchFamily="18" charset="0"/>
                <a:ea typeface="+mn-ea"/>
                <a:cs typeface="+mn-cs"/>
              </a:rPr>
              <a:t>,  he is likely to be  </a:t>
            </a:r>
            <a:r>
              <a:rPr lang="en-US" sz="1200" b="1" u="sng" kern="1200" dirty="0">
                <a:solidFill>
                  <a:schemeClr val="tx1"/>
                </a:solidFill>
                <a:effectLst/>
                <a:latin typeface="Times New Roman" pitchFamily="18" charset="0"/>
                <a:ea typeface="+mn-ea"/>
                <a:cs typeface="+mn-cs"/>
              </a:rPr>
              <a:t>PERSECUTED and condemned</a:t>
            </a:r>
            <a:r>
              <a:rPr lang="en-US" sz="1200" b="1" kern="1200" dirty="0">
                <a:solidFill>
                  <a:schemeClr val="tx1"/>
                </a:solidFill>
                <a:effectLst/>
                <a:latin typeface="Times New Roman" pitchFamily="18" charset="0"/>
                <a:ea typeface="+mn-ea"/>
                <a:cs typeface="+mn-cs"/>
              </a:rPr>
              <a:t>  as a heretic. That is why he foretold: “But first he must suffer many things and be rejected by this generation” (Luke 17:25).</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1A09439-F1CE-4FD1-AE38-140D91A3F95C}" type="slidenum">
              <a:rPr lang="en-US">
                <a:solidFill>
                  <a:srgbClr val="000000"/>
                </a:solidFill>
              </a:rPr>
              <a:pPr/>
              <a:t>206</a:t>
            </a:fld>
            <a:endParaRPr lang="en-US">
              <a:solidFill>
                <a:srgbClr val="000000"/>
              </a:solidFill>
            </a:endParaRPr>
          </a:p>
        </p:txBody>
      </p:sp>
      <p:sp>
        <p:nvSpPr>
          <p:cNvPr id="1047554" name="Rectangle 2"/>
          <p:cNvSpPr>
            <a:spLocks noGrp="1" noRot="1" noChangeAspect="1" noChangeArrowheads="1" noTextEdit="1"/>
          </p:cNvSpPr>
          <p:nvPr>
            <p:ph type="sldImg"/>
          </p:nvPr>
        </p:nvSpPr>
        <p:spPr>
          <a:ln/>
        </p:spPr>
      </p:sp>
      <p:sp>
        <p:nvSpPr>
          <p:cNvPr id="1047555"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Also, in  Luke 18:8,  Jesus said: “ When the Son of man comes, will he find faith on earth?”</a:t>
            </a:r>
            <a:r>
              <a:rPr lang="en-US" sz="1200" kern="1200">
                <a:solidFill>
                  <a:schemeClr val="tx1"/>
                </a:solidFill>
                <a:effectLst/>
                <a:latin typeface="Times New Roman" pitchFamily="18" charset="0"/>
                <a:ea typeface="+mn-ea"/>
                <a:cs typeface="+mn-cs"/>
              </a:rPr>
              <a:t> </a:t>
            </a:r>
            <a:endParaRPr lang="en-US" sz="1200">
              <a:effectLst/>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1A09439-F1CE-4FD1-AE38-140D91A3F95C}" type="slidenum">
              <a:rPr lang="en-US">
                <a:solidFill>
                  <a:srgbClr val="000000"/>
                </a:solidFill>
              </a:rPr>
              <a:pPr/>
              <a:t>207</a:t>
            </a:fld>
            <a:endParaRPr lang="en-US">
              <a:solidFill>
                <a:srgbClr val="000000"/>
              </a:solidFill>
            </a:endParaRPr>
          </a:p>
        </p:txBody>
      </p:sp>
      <p:sp>
        <p:nvSpPr>
          <p:cNvPr id="1047554" name="Rectangle 2"/>
          <p:cNvSpPr>
            <a:spLocks noGrp="1" noRot="1" noChangeAspect="1" noChangeArrowheads="1" noTextEdit="1"/>
          </p:cNvSpPr>
          <p:nvPr>
            <p:ph type="sldImg"/>
          </p:nvPr>
        </p:nvSpPr>
        <p:spPr>
          <a:ln/>
        </p:spPr>
      </p:sp>
      <p:sp>
        <p:nvSpPr>
          <p:cNvPr id="104755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Hence, the   </a:t>
            </a:r>
            <a:r>
              <a:rPr lang="en-US" sz="1200" b="1" u="sng" kern="1200" dirty="0">
                <a:solidFill>
                  <a:schemeClr val="tx1"/>
                </a:solidFill>
                <a:effectLst/>
                <a:latin typeface="Times New Roman" pitchFamily="18" charset="0"/>
                <a:ea typeface="+mn-ea"/>
                <a:cs typeface="+mn-cs"/>
              </a:rPr>
              <a:t>SECOND Advent of Christ</a:t>
            </a:r>
            <a:r>
              <a:rPr lang="en-US" sz="1200" b="1" kern="1200" dirty="0">
                <a:solidFill>
                  <a:schemeClr val="tx1"/>
                </a:solidFill>
                <a:effectLst/>
                <a:latin typeface="Times New Roman" pitchFamily="18" charset="0"/>
                <a:ea typeface="+mn-ea"/>
                <a:cs typeface="+mn-cs"/>
              </a:rPr>
              <a:t>   will take place through his   </a:t>
            </a:r>
            <a:r>
              <a:rPr lang="en-US" sz="1200" b="1" u="sng" kern="1200" dirty="0">
                <a:solidFill>
                  <a:schemeClr val="tx1"/>
                </a:solidFill>
                <a:effectLst/>
                <a:latin typeface="Times New Roman" pitchFamily="18" charset="0"/>
                <a:ea typeface="+mn-ea"/>
                <a:cs typeface="+mn-cs"/>
              </a:rPr>
              <a:t>PHYSICAL birth on earth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F7319D2-C559-44D2-8A2A-346FB1829BB1}" type="slidenum">
              <a:rPr lang="en-US">
                <a:solidFill>
                  <a:srgbClr val="000000"/>
                </a:solidFill>
              </a:rPr>
              <a:pPr/>
              <a:t>208</a:t>
            </a:fld>
            <a:endParaRPr lang="en-US">
              <a:solidFill>
                <a:srgbClr val="000000"/>
              </a:solidFill>
            </a:endParaRPr>
          </a:p>
        </p:txBody>
      </p:sp>
      <p:sp>
        <p:nvSpPr>
          <p:cNvPr id="1404930" name="Rectangle 2"/>
          <p:cNvSpPr>
            <a:spLocks noGrp="1" noRot="1" noChangeAspect="1" noChangeArrowheads="1" noTextEdit="1"/>
          </p:cNvSpPr>
          <p:nvPr>
            <p:ph type="sldImg"/>
          </p:nvPr>
        </p:nvSpPr>
        <p:spPr>
          <a:ln/>
        </p:spPr>
      </p:sp>
      <p:sp>
        <p:nvSpPr>
          <p:cNvPr id="140493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Based on such passages as  </a:t>
            </a:r>
            <a:r>
              <a:rPr lang="en-US" sz="1200" b="1" u="sng" kern="1200" dirty="0">
                <a:solidFill>
                  <a:schemeClr val="tx1"/>
                </a:solidFill>
                <a:effectLst/>
                <a:latin typeface="Times New Roman" pitchFamily="18" charset="0"/>
                <a:ea typeface="+mn-ea"/>
                <a:cs typeface="+mn-cs"/>
              </a:rPr>
              <a:t>REVELATION 7:4,   Matt. 10:23, and Matt. 16:28</a:t>
            </a:r>
            <a:r>
              <a:rPr lang="en-US" sz="1200" b="1" kern="1200" dirty="0">
                <a:solidFill>
                  <a:schemeClr val="tx1"/>
                </a:solidFill>
                <a:effectLst/>
                <a:latin typeface="Times New Roman" pitchFamily="18" charset="0"/>
                <a:ea typeface="+mn-ea"/>
                <a:cs typeface="+mn-cs"/>
              </a:rPr>
              <a:t>, some Christians expect that Christ will come again   </a:t>
            </a:r>
            <a:r>
              <a:rPr lang="en-US" sz="1200" b="1" u="sng" kern="1200" dirty="0">
                <a:solidFill>
                  <a:schemeClr val="tx1"/>
                </a:solidFill>
                <a:effectLst/>
                <a:latin typeface="Times New Roman" pitchFamily="18" charset="0"/>
                <a:ea typeface="+mn-ea"/>
                <a:cs typeface="+mn-cs"/>
              </a:rPr>
              <a:t>AMONG the Jewish people</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9A6FBB-A76F-45B3-8EE8-69088BF2E82B}" type="slidenum">
              <a:rPr lang="en-US">
                <a:solidFill>
                  <a:srgbClr val="000000"/>
                </a:solidFill>
              </a:rPr>
              <a:pPr/>
              <a:t>209</a:t>
            </a:fld>
            <a:endParaRPr lang="en-US">
              <a:solidFill>
                <a:srgbClr val="000000"/>
              </a:solidFill>
            </a:endParaRPr>
          </a:p>
        </p:txBody>
      </p:sp>
      <p:sp>
        <p:nvSpPr>
          <p:cNvPr id="1406978" name="Rectangle 2"/>
          <p:cNvSpPr>
            <a:spLocks noGrp="1" noRot="1" noChangeAspect="1" noChangeArrowheads="1" noTextEdit="1"/>
          </p:cNvSpPr>
          <p:nvPr>
            <p:ph type="sldImg"/>
          </p:nvPr>
        </p:nvSpPr>
        <p:spPr>
          <a:ln/>
        </p:spPr>
      </p:sp>
      <p:sp>
        <p:nvSpPr>
          <p:cNvPr id="1406979" name="Rectangle 3"/>
          <p:cNvSpPr>
            <a:spLocks noGrp="1" noChangeArrowheads="1"/>
          </p:cNvSpPr>
          <p:nvPr>
            <p:ph type="body" idx="1"/>
          </p:nvPr>
        </p:nvSpPr>
        <p:spPr/>
        <p:txBody>
          <a:bodyPr/>
          <a:lstStyle/>
          <a:p>
            <a:pPr rtl="0" eaLnBrk="0" fontAlgn="base" latinLnBrk="0" hangingPunct="0"/>
            <a:r>
              <a:rPr lang="en-US" sz="1200" b="0" kern="1200">
                <a:solidFill>
                  <a:schemeClr val="tx1"/>
                </a:solidFill>
                <a:effectLst/>
                <a:latin typeface="Times New Roman" pitchFamily="18" charset="0"/>
                <a:ea typeface="+mn-ea"/>
                <a:cs typeface="+mn-cs"/>
              </a:rPr>
              <a:t>Matt. 10:23</a:t>
            </a:r>
            <a:endParaRPr lang="en-US">
              <a:effectLst/>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4DFFF9-F20E-45EB-98BF-EB75D5EAC175}" type="slidenum">
              <a:rPr lang="en-US"/>
              <a:pPr/>
              <a:t>21</a:t>
            </a:fld>
            <a:endParaRPr lang="en-US"/>
          </a:p>
        </p:txBody>
      </p:sp>
      <p:sp>
        <p:nvSpPr>
          <p:cNvPr id="1368066" name="Rectangle 2"/>
          <p:cNvSpPr>
            <a:spLocks noGrp="1" noRot="1" noChangeAspect="1" noChangeArrowheads="1" noTextEdit="1"/>
          </p:cNvSpPr>
          <p:nvPr>
            <p:ph type="sldImg"/>
          </p:nvPr>
        </p:nvSpPr>
        <p:spPr>
          <a:ln/>
        </p:spPr>
      </p:sp>
      <p:sp>
        <p:nvSpPr>
          <p:cNvPr id="1368067" name="Rectangle 3"/>
          <p:cNvSpPr>
            <a:spLocks noGrp="1" noChangeArrowheads="1"/>
          </p:cNvSpPr>
          <p:nvPr>
            <p:ph type="body" idx="1"/>
          </p:nvPr>
        </p:nvSpPr>
        <p:spPr/>
        <p:txBody>
          <a:bodyPr/>
          <a:lstStyle/>
          <a:p>
            <a:r>
              <a:rPr lang="en-US" sz="1200" b="1" kern="1200" dirty="0">
                <a:solidFill>
                  <a:schemeClr val="tx1"/>
                </a:solidFill>
                <a:effectLst/>
                <a:latin typeface="Times New Roman" pitchFamily="18" charset="0"/>
                <a:ea typeface="+mn-ea"/>
                <a:cs typeface="+mn-cs"/>
              </a:rPr>
              <a:t>For us fallen people, to receive the Messiah, we must establish the  FOUNDATION  for the Messiah</a:t>
            </a:r>
            <a:endParaRPr lang="en-US" dirty="0"/>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70B8A74-B128-4950-8A86-E0ACC38E93F2}" type="slidenum">
              <a:rPr lang="en-US">
                <a:solidFill>
                  <a:srgbClr val="000000"/>
                </a:solidFill>
              </a:rPr>
              <a:pPr/>
              <a:t>210</a:t>
            </a:fld>
            <a:endParaRPr lang="en-US">
              <a:solidFill>
                <a:srgbClr val="000000"/>
              </a:solidFill>
            </a:endParaRPr>
          </a:p>
        </p:txBody>
      </p:sp>
      <p:sp>
        <p:nvSpPr>
          <p:cNvPr id="1409026" name="Rectangle 2"/>
          <p:cNvSpPr>
            <a:spLocks noGrp="1" noRot="1" noChangeAspect="1" noChangeArrowheads="1" noTextEdit="1"/>
          </p:cNvSpPr>
          <p:nvPr>
            <p:ph type="sldImg"/>
          </p:nvPr>
        </p:nvSpPr>
        <p:spPr>
          <a:ln/>
        </p:spPr>
      </p:sp>
      <p:sp>
        <p:nvSpPr>
          <p:cNvPr id="1409027" name="Rectangle 3"/>
          <p:cNvSpPr>
            <a:spLocks noGrp="1" noChangeArrowheads="1"/>
          </p:cNvSpPr>
          <p:nvPr>
            <p:ph type="body" idx="1"/>
          </p:nvPr>
        </p:nvSpPr>
        <p:spPr/>
        <p:txBody>
          <a:bodyPr/>
          <a:lstStyle/>
          <a:p>
            <a:pPr rtl="0" eaLnBrk="0" fontAlgn="base" latinLnBrk="0" hangingPunct="0"/>
            <a:r>
              <a:rPr lang="en-US" sz="1200" b="0" kern="1200">
                <a:solidFill>
                  <a:schemeClr val="tx1"/>
                </a:solidFill>
                <a:effectLst/>
                <a:latin typeface="Times New Roman" pitchFamily="18" charset="0"/>
                <a:ea typeface="+mn-ea"/>
                <a:cs typeface="+mn-cs"/>
              </a:rPr>
              <a:t>Matt. 16:28</a:t>
            </a:r>
            <a:endParaRPr lang="en-US">
              <a:effectLst/>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F87CC7-89B8-48F8-9046-DA20A78452FC}" type="slidenum">
              <a:rPr lang="en-US">
                <a:solidFill>
                  <a:srgbClr val="000000"/>
                </a:solidFill>
              </a:rPr>
              <a:pPr/>
              <a:t>211</a:t>
            </a:fld>
            <a:endParaRPr lang="en-US">
              <a:solidFill>
                <a:srgbClr val="000000"/>
              </a:solidFill>
            </a:endParaRPr>
          </a:p>
        </p:txBody>
      </p:sp>
      <p:sp>
        <p:nvSpPr>
          <p:cNvPr id="1094658" name="Rectangle 2"/>
          <p:cNvSpPr>
            <a:spLocks noGrp="1" noRot="1" noChangeAspect="1" noChangeArrowheads="1" noTextEdit="1"/>
          </p:cNvSpPr>
          <p:nvPr>
            <p:ph type="sldImg"/>
          </p:nvPr>
        </p:nvSpPr>
        <p:spPr>
          <a:ln/>
        </p:spPr>
      </p:sp>
      <p:sp>
        <p:nvSpPr>
          <p:cNvPr id="109465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But in   </a:t>
            </a:r>
            <a:r>
              <a:rPr lang="en-US" sz="1200" b="1" u="sng" kern="1200" dirty="0">
                <a:solidFill>
                  <a:schemeClr val="tx1"/>
                </a:solidFill>
                <a:effectLst/>
                <a:latin typeface="Times New Roman" pitchFamily="18" charset="0"/>
                <a:ea typeface="+mn-ea"/>
                <a:cs typeface="+mn-cs"/>
              </a:rPr>
              <a:t>MATT. 21:33-43</a:t>
            </a:r>
            <a:r>
              <a:rPr lang="en-US" sz="1200" b="1" kern="1200" dirty="0">
                <a:solidFill>
                  <a:schemeClr val="tx1"/>
                </a:solidFill>
                <a:effectLst/>
                <a:latin typeface="Times New Roman" pitchFamily="18" charset="0"/>
                <a:ea typeface="+mn-ea"/>
                <a:cs typeface="+mn-cs"/>
              </a:rPr>
              <a:t>,   Jesus clearly conveyed that he would not come again among the Jewish people. God will take away the mission previously entrusted to them and give it to   </a:t>
            </a:r>
            <a:r>
              <a:rPr lang="en-US" sz="1200" b="1" u="sng" kern="1200" dirty="0">
                <a:solidFill>
                  <a:schemeClr val="tx1"/>
                </a:solidFill>
                <a:effectLst/>
                <a:latin typeface="Times New Roman" pitchFamily="18" charset="0"/>
                <a:ea typeface="+mn-ea"/>
                <a:cs typeface="+mn-cs"/>
              </a:rPr>
              <a:t>ANOTHER people</a:t>
            </a:r>
            <a:r>
              <a:rPr lang="en-US" sz="1200" b="1" kern="1200" dirty="0">
                <a:solidFill>
                  <a:schemeClr val="tx1"/>
                </a:solidFill>
                <a:effectLst/>
                <a:latin typeface="Times New Roman" pitchFamily="18" charset="0"/>
                <a:ea typeface="+mn-ea"/>
                <a:cs typeface="+mn-cs"/>
              </a:rPr>
              <a:t>   who can produce its fruits upon Christ’s return.</a:t>
            </a:r>
            <a:endParaRPr lang="en-US" sz="1200" dirty="0">
              <a:effectLst/>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EBD2F5A-89B7-49D8-BC0D-9EF0D4317647}" type="slidenum">
              <a:rPr lang="en-US">
                <a:solidFill>
                  <a:srgbClr val="000000"/>
                </a:solidFill>
              </a:rPr>
              <a:pPr/>
              <a:t>212</a:t>
            </a:fld>
            <a:endParaRPr lang="en-US">
              <a:solidFill>
                <a:srgbClr val="000000"/>
              </a:solidFill>
            </a:endParaRPr>
          </a:p>
        </p:txBody>
      </p:sp>
      <p:sp>
        <p:nvSpPr>
          <p:cNvPr id="1419266" name="Rectangle 2"/>
          <p:cNvSpPr>
            <a:spLocks noGrp="1" noRot="1" noChangeAspect="1" noChangeArrowheads="1" noTextEdit="1"/>
          </p:cNvSpPr>
          <p:nvPr>
            <p:ph type="sldImg"/>
          </p:nvPr>
        </p:nvSpPr>
        <p:spPr>
          <a:ln/>
        </p:spPr>
      </p:sp>
      <p:sp>
        <p:nvSpPr>
          <p:cNvPr id="141926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Therefore, the  </a:t>
            </a:r>
            <a:r>
              <a:rPr lang="en-US" sz="1200" b="1" u="sng" kern="1200" dirty="0">
                <a:solidFill>
                  <a:schemeClr val="tx1"/>
                </a:solidFill>
                <a:effectLst/>
                <a:latin typeface="Times New Roman" pitchFamily="18" charset="0"/>
                <a:ea typeface="+mn-ea"/>
                <a:cs typeface="+mn-cs"/>
              </a:rPr>
              <a:t>CHOSEN people after Jesus’ crucifixion</a:t>
            </a:r>
            <a:r>
              <a:rPr lang="en-US" sz="1200" b="1" kern="1200" dirty="0">
                <a:solidFill>
                  <a:schemeClr val="tx1"/>
                </a:solidFill>
                <a:effectLst/>
                <a:latin typeface="Times New Roman" pitchFamily="18" charset="0"/>
                <a:ea typeface="+mn-ea"/>
                <a:cs typeface="+mn-cs"/>
              </a:rPr>
              <a:t>  are not the descendants of Abraham, but rather the   </a:t>
            </a:r>
            <a:r>
              <a:rPr lang="en-US" sz="1200" b="1" u="sng" kern="1200" dirty="0">
                <a:solidFill>
                  <a:schemeClr val="tx1"/>
                </a:solidFill>
                <a:effectLst/>
                <a:latin typeface="Times New Roman" pitchFamily="18" charset="0"/>
                <a:ea typeface="+mn-ea"/>
                <a:cs typeface="+mn-cs"/>
              </a:rPr>
              <a:t>CHRISTIANS</a:t>
            </a:r>
            <a:r>
              <a:rPr lang="en-US" sz="1200" b="1" kern="1200" dirty="0">
                <a:solidFill>
                  <a:schemeClr val="tx1"/>
                </a:solidFill>
                <a:effectLst/>
                <a:latin typeface="Times New Roman" pitchFamily="18" charset="0"/>
                <a:ea typeface="+mn-ea"/>
                <a:cs typeface="+mn-cs"/>
              </a:rPr>
              <a:t>   who have inherited the faith of Abraham.</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Jan Hus preaching at the Bethlehem Chapel in Prague -Painting by Alphonse </a:t>
            </a:r>
            <a:r>
              <a:rPr lang="en-US" sz="1200" kern="1200" dirty="0" err="1">
                <a:solidFill>
                  <a:schemeClr val="tx1"/>
                </a:solidFill>
                <a:effectLst/>
                <a:latin typeface="Times New Roman" pitchFamily="18" charset="0"/>
                <a:ea typeface="+mn-ea"/>
                <a:cs typeface="+mn-cs"/>
              </a:rPr>
              <a:t>Mucha_Public</a:t>
            </a:r>
            <a:r>
              <a:rPr lang="en-US" sz="1200" kern="1200" dirty="0">
                <a:solidFill>
                  <a:schemeClr val="tx1"/>
                </a:solidFill>
                <a:effectLst/>
                <a:latin typeface="Times New Roman" pitchFamily="18" charset="0"/>
                <a:ea typeface="+mn-ea"/>
                <a:cs typeface="+mn-cs"/>
              </a:rPr>
              <a:t> Domain</a:t>
            </a:r>
            <a:endParaRPr lang="en-US" dirty="0">
              <a:effectLst/>
            </a:endParaRPr>
          </a:p>
        </p:txBody>
      </p:sp>
    </p:spTree>
    <p:extLst>
      <p:ext uri="{BB962C8B-B14F-4D97-AF65-F5344CB8AC3E}">
        <p14:creationId xmlns:p14="http://schemas.microsoft.com/office/powerpoint/2010/main" val="352920643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FC82DBC-9580-4ACE-8F19-E89EC46E6046}" type="slidenum">
              <a:rPr lang="en-US">
                <a:solidFill>
                  <a:srgbClr val="000000"/>
                </a:solidFill>
              </a:rPr>
              <a:pPr/>
              <a:t>213</a:t>
            </a:fld>
            <a:endParaRPr lang="en-US">
              <a:solidFill>
                <a:srgbClr val="000000"/>
              </a:solidFill>
            </a:endParaRPr>
          </a:p>
        </p:txBody>
      </p:sp>
      <p:sp>
        <p:nvSpPr>
          <p:cNvPr id="1098754" name="Rectangle 2"/>
          <p:cNvSpPr>
            <a:spLocks noGrp="1" noRot="1" noChangeAspect="1" noChangeArrowheads="1" noTextEdit="1"/>
          </p:cNvSpPr>
          <p:nvPr>
            <p:ph type="sldImg"/>
          </p:nvPr>
        </p:nvSpPr>
        <p:spPr>
          <a:ln/>
        </p:spPr>
      </p:sp>
      <p:sp>
        <p:nvSpPr>
          <p:cNvPr id="109875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u="sng" kern="1200" dirty="0">
                <a:solidFill>
                  <a:schemeClr val="tx1"/>
                </a:solidFill>
                <a:effectLst/>
                <a:latin typeface="Times New Roman" pitchFamily="18" charset="0"/>
                <a:ea typeface="+mn-ea"/>
                <a:cs typeface="+mn-cs"/>
              </a:rPr>
              <a:t>REVELATION 7:2-4</a:t>
            </a:r>
            <a:r>
              <a:rPr lang="en-US" sz="1200" b="1" kern="1200" dirty="0">
                <a:solidFill>
                  <a:schemeClr val="tx1"/>
                </a:solidFill>
                <a:effectLst/>
                <a:latin typeface="Times New Roman" pitchFamily="18" charset="0"/>
                <a:ea typeface="+mn-ea"/>
                <a:cs typeface="+mn-cs"/>
              </a:rPr>
              <a:t>  indicates that the seal of the living God will be placed on the   FOREHEADS OF THE </a:t>
            </a:r>
            <a:r>
              <a:rPr lang="en-US" sz="1200" b="1" u="sng" kern="1200" dirty="0">
                <a:solidFill>
                  <a:schemeClr val="tx1"/>
                </a:solidFill>
                <a:effectLst/>
                <a:latin typeface="Times New Roman" pitchFamily="18" charset="0"/>
                <a:ea typeface="+mn-ea"/>
                <a:cs typeface="+mn-cs"/>
              </a:rPr>
              <a:t>144,000</a:t>
            </a:r>
            <a:r>
              <a:rPr lang="en-US" sz="1200" b="1" kern="1200" dirty="0">
                <a:solidFill>
                  <a:schemeClr val="tx1"/>
                </a:solidFill>
                <a:effectLst/>
                <a:latin typeface="Times New Roman" pitchFamily="18" charset="0"/>
                <a:ea typeface="+mn-ea"/>
                <a:cs typeface="+mn-cs"/>
              </a:rPr>
              <a:t>  in the East,   </a:t>
            </a:r>
            <a:r>
              <a:rPr lang="en-US" sz="1200" b="1" u="sng" kern="1200" dirty="0">
                <a:solidFill>
                  <a:schemeClr val="tx1"/>
                </a:solidFill>
                <a:effectLst/>
                <a:latin typeface="Times New Roman" pitchFamily="18" charset="0"/>
                <a:ea typeface="+mn-ea"/>
                <a:cs typeface="+mn-cs"/>
              </a:rPr>
              <a:t>WHERE the sun rises</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32EC6DC-F8B8-4060-8AB4-1420C01381EC}" type="slidenum">
              <a:rPr lang="en-US">
                <a:solidFill>
                  <a:srgbClr val="000000"/>
                </a:solidFill>
              </a:rPr>
              <a:pPr/>
              <a:t>214</a:t>
            </a:fld>
            <a:endParaRPr lang="en-US">
              <a:solidFill>
                <a:srgbClr val="000000"/>
              </a:solidFill>
            </a:endParaRPr>
          </a:p>
        </p:txBody>
      </p:sp>
      <p:sp>
        <p:nvSpPr>
          <p:cNvPr id="1106946" name="Rectangle 2"/>
          <p:cNvSpPr>
            <a:spLocks noGrp="1" noRot="1" noChangeAspect="1" noChangeArrowheads="1" noTextEdit="1"/>
          </p:cNvSpPr>
          <p:nvPr>
            <p:ph type="sldImg"/>
          </p:nvPr>
        </p:nvSpPr>
        <p:spPr>
          <a:ln/>
        </p:spPr>
      </p:sp>
      <p:sp>
        <p:nvSpPr>
          <p:cNvPr id="1106947" name="Rectangle 3"/>
          <p:cNvSpPr>
            <a:spLocks noGrp="1" noChangeArrowheads="1"/>
          </p:cNvSpPr>
          <p:nvPr>
            <p:ph type="body" idx="1"/>
          </p:nvPr>
        </p:nvSpPr>
        <p:spPr/>
        <p:txBody>
          <a:bodyPr/>
          <a:lstStyle/>
          <a:p>
            <a:pPr rtl="0" eaLnBrk="0" fontAlgn="base" latinLnBrk="0" hangingPunct="0"/>
            <a:r>
              <a:rPr lang="en-US" sz="1200" b="1" u="sng" kern="1200">
                <a:solidFill>
                  <a:schemeClr val="tx1"/>
                </a:solidFill>
                <a:effectLst/>
                <a:latin typeface="Times New Roman" pitchFamily="18" charset="0"/>
                <a:ea typeface="+mn-ea"/>
                <a:cs typeface="+mn-cs"/>
              </a:rPr>
              <a:t>REVELATION 14:1</a:t>
            </a:r>
            <a:r>
              <a:rPr lang="en-US" sz="1200" b="1" kern="1200">
                <a:solidFill>
                  <a:schemeClr val="tx1"/>
                </a:solidFill>
                <a:effectLst/>
                <a:latin typeface="Times New Roman" pitchFamily="18" charset="0"/>
                <a:ea typeface="+mn-ea"/>
                <a:cs typeface="+mn-cs"/>
              </a:rPr>
              <a:t>   says that these chosen ones will accompany the   </a:t>
            </a:r>
            <a:r>
              <a:rPr lang="en-US" sz="1200" b="1" u="sng" kern="1200">
                <a:solidFill>
                  <a:schemeClr val="tx1"/>
                </a:solidFill>
                <a:effectLst/>
                <a:latin typeface="Times New Roman" pitchFamily="18" charset="0"/>
                <a:ea typeface="+mn-ea"/>
                <a:cs typeface="+mn-cs"/>
              </a:rPr>
              <a:t>CHRIST</a:t>
            </a:r>
            <a:r>
              <a:rPr lang="en-US" sz="1200" b="1" kern="1200">
                <a:solidFill>
                  <a:schemeClr val="tx1"/>
                </a:solidFill>
                <a:effectLst/>
                <a:latin typeface="Times New Roman" pitchFamily="18" charset="0"/>
                <a:ea typeface="+mn-ea"/>
                <a:cs typeface="+mn-cs"/>
              </a:rPr>
              <a:t>   at his return.</a:t>
            </a:r>
            <a:r>
              <a:rPr lang="en-US" sz="1200" kern="1200">
                <a:solidFill>
                  <a:schemeClr val="tx1"/>
                </a:solidFill>
                <a:effectLst/>
                <a:latin typeface="Times New Roman" pitchFamily="18" charset="0"/>
                <a:ea typeface="+mn-ea"/>
                <a:cs typeface="+mn-cs"/>
              </a:rPr>
              <a:t> </a:t>
            </a:r>
            <a:endParaRPr lang="en-US" sz="1200">
              <a:effectLst/>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4D7ABD7-A0D1-4BE0-ADB8-4D0A67A6E27D}" type="slidenum">
              <a:rPr lang="en-US">
                <a:solidFill>
                  <a:srgbClr val="000000"/>
                </a:solidFill>
              </a:rPr>
              <a:pPr/>
              <a:t>215</a:t>
            </a:fld>
            <a:endParaRPr lang="en-US">
              <a:solidFill>
                <a:srgbClr val="000000"/>
              </a:solidFill>
            </a:endParaRPr>
          </a:p>
        </p:txBody>
      </p:sp>
      <p:sp>
        <p:nvSpPr>
          <p:cNvPr id="1108994" name="Rectangle 2"/>
          <p:cNvSpPr>
            <a:spLocks noGrp="1" noRot="1" noChangeAspect="1" noChangeArrowheads="1" noTextEdit="1"/>
          </p:cNvSpPr>
          <p:nvPr>
            <p:ph type="sldImg"/>
          </p:nvPr>
        </p:nvSpPr>
        <p:spPr>
          <a:ln/>
        </p:spPr>
      </p:sp>
      <p:sp>
        <p:nvSpPr>
          <p:cNvPr id="11089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We can thus infer that the nation which will inherit the work of God and bear its fruit for the sake of the Second Advent is in the  </a:t>
            </a:r>
            <a:r>
              <a:rPr lang="en-US" sz="1200" b="1" u="sng" kern="1200" dirty="0">
                <a:solidFill>
                  <a:schemeClr val="tx1"/>
                </a:solidFill>
                <a:effectLst/>
                <a:latin typeface="Times New Roman" pitchFamily="18" charset="0"/>
                <a:ea typeface="+mn-ea"/>
                <a:cs typeface="+mn-cs"/>
              </a:rPr>
              <a:t>EAST</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7B5C8A8-75F0-41B1-AFF2-290EF38F3EBB}" type="slidenum">
              <a:rPr lang="en-US">
                <a:solidFill>
                  <a:srgbClr val="000000"/>
                </a:solidFill>
              </a:rPr>
              <a:pPr/>
              <a:t>216</a:t>
            </a:fld>
            <a:endParaRPr lang="en-US">
              <a:solidFill>
                <a:srgbClr val="000000"/>
              </a:solidFill>
            </a:endParaRPr>
          </a:p>
        </p:txBody>
      </p:sp>
      <p:sp>
        <p:nvSpPr>
          <p:cNvPr id="1111042" name="Rectangle 2"/>
          <p:cNvSpPr>
            <a:spLocks noGrp="1" noRot="1" noChangeAspect="1" noChangeArrowheads="1" noTextEdit="1"/>
          </p:cNvSpPr>
          <p:nvPr>
            <p:ph type="sldImg"/>
          </p:nvPr>
        </p:nvSpPr>
        <p:spPr>
          <a:ln/>
        </p:spPr>
      </p:sp>
      <p:sp>
        <p:nvSpPr>
          <p:cNvPr id="1111043"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Since ancient times, the nations in the East have traditionally been considered to be the three nations of   </a:t>
            </a:r>
            <a:r>
              <a:rPr lang="en-US" sz="1200" b="1" u="sng" kern="1200">
                <a:solidFill>
                  <a:schemeClr val="tx1"/>
                </a:solidFill>
                <a:effectLst/>
                <a:latin typeface="Times New Roman" pitchFamily="18" charset="0"/>
                <a:ea typeface="+mn-ea"/>
                <a:cs typeface="+mn-cs"/>
              </a:rPr>
              <a:t>KOREA</a:t>
            </a:r>
            <a:r>
              <a:rPr lang="en-US" sz="1200" b="1" kern="1200">
                <a:solidFill>
                  <a:schemeClr val="tx1"/>
                </a:solidFill>
                <a:effectLst/>
                <a:latin typeface="Times New Roman" pitchFamily="18" charset="0"/>
                <a:ea typeface="+mn-ea"/>
                <a:cs typeface="+mn-cs"/>
              </a:rPr>
              <a:t>,    </a:t>
            </a:r>
            <a:r>
              <a:rPr lang="en-US" sz="1200" b="1" u="sng" kern="1200">
                <a:solidFill>
                  <a:schemeClr val="tx1"/>
                </a:solidFill>
                <a:effectLst/>
                <a:latin typeface="Times New Roman" pitchFamily="18" charset="0"/>
                <a:ea typeface="+mn-ea"/>
                <a:cs typeface="+mn-cs"/>
              </a:rPr>
              <a:t>JAPAN</a:t>
            </a:r>
            <a:r>
              <a:rPr lang="en-US" sz="1200" b="1" kern="1200">
                <a:solidFill>
                  <a:schemeClr val="tx1"/>
                </a:solidFill>
                <a:effectLst/>
                <a:latin typeface="Times New Roman" pitchFamily="18" charset="0"/>
                <a:ea typeface="+mn-ea"/>
                <a:cs typeface="+mn-cs"/>
              </a:rPr>
              <a:t>    and   </a:t>
            </a:r>
            <a:r>
              <a:rPr lang="en-US" sz="1200" b="1" u="sng" kern="1200">
                <a:solidFill>
                  <a:schemeClr val="tx1"/>
                </a:solidFill>
                <a:effectLst/>
                <a:latin typeface="Times New Roman" pitchFamily="18" charset="0"/>
                <a:ea typeface="+mn-ea"/>
                <a:cs typeface="+mn-cs"/>
              </a:rPr>
              <a:t>CHINA</a:t>
            </a:r>
            <a:r>
              <a:rPr lang="en-US" sz="1200" b="1" kern="1200">
                <a:solidFill>
                  <a:schemeClr val="tx1"/>
                </a:solidFill>
                <a:effectLst/>
                <a:latin typeface="Times New Roman" pitchFamily="18" charset="0"/>
                <a:ea typeface="+mn-ea"/>
                <a:cs typeface="+mn-cs"/>
              </a:rPr>
              <a:t>.</a:t>
            </a:r>
            <a:r>
              <a:rPr lang="en-US" sz="1200" kern="1200">
                <a:solidFill>
                  <a:schemeClr val="tx1"/>
                </a:solidFill>
                <a:effectLst/>
                <a:latin typeface="Times New Roman" pitchFamily="18" charset="0"/>
                <a:ea typeface="+mn-ea"/>
                <a:cs typeface="+mn-cs"/>
              </a:rPr>
              <a:t> </a:t>
            </a:r>
            <a:endParaRPr lang="en-US" sz="1200">
              <a:effectLst/>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3E649A-6197-4AD6-A0EA-5FF24242DE3F}" type="slidenum">
              <a:rPr lang="en-US">
                <a:solidFill>
                  <a:srgbClr val="000000"/>
                </a:solidFill>
              </a:rPr>
              <a:pPr/>
              <a:t>217</a:t>
            </a:fld>
            <a:endParaRPr lang="en-US">
              <a:solidFill>
                <a:srgbClr val="000000"/>
              </a:solidFill>
            </a:endParaRPr>
          </a:p>
        </p:txBody>
      </p:sp>
      <p:sp>
        <p:nvSpPr>
          <p:cNvPr id="1115138" name="Rectangle 2"/>
          <p:cNvSpPr>
            <a:spLocks noGrp="1" noRot="1" noChangeAspect="1" noChangeArrowheads="1" noTextEdit="1"/>
          </p:cNvSpPr>
          <p:nvPr>
            <p:ph type="sldImg"/>
          </p:nvPr>
        </p:nvSpPr>
        <p:spPr>
          <a:ln/>
        </p:spPr>
      </p:sp>
      <p:sp>
        <p:nvSpPr>
          <p:cNvPr id="111513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Japan entered the period of the Second Advent as a fascist nation and severely   </a:t>
            </a:r>
            <a:r>
              <a:rPr lang="en-US" sz="1200" b="1" u="sng" kern="1200" dirty="0">
                <a:solidFill>
                  <a:schemeClr val="tx1"/>
                </a:solidFill>
                <a:effectLst/>
                <a:latin typeface="Times New Roman" pitchFamily="18" charset="0"/>
                <a:ea typeface="+mn-ea"/>
                <a:cs typeface="+mn-cs"/>
              </a:rPr>
              <a:t>PERSECUTED Korean Christianity</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Prince (Admiral) </a:t>
            </a:r>
            <a:r>
              <a:rPr lang="en-US" sz="1200" kern="1200" dirty="0" err="1">
                <a:solidFill>
                  <a:schemeClr val="tx1"/>
                </a:solidFill>
                <a:effectLst/>
                <a:latin typeface="Times New Roman" pitchFamily="18" charset="0"/>
                <a:ea typeface="+mn-ea"/>
                <a:cs typeface="+mn-cs"/>
              </a:rPr>
              <a:t>Higshi</a:t>
            </a:r>
            <a:r>
              <a:rPr lang="en-US" sz="1200" kern="1200" dirty="0">
                <a:solidFill>
                  <a:schemeClr val="tx1"/>
                </a:solidFill>
                <a:effectLst/>
                <a:latin typeface="Times New Roman" pitchFamily="18" charset="0"/>
                <a:ea typeface="+mn-ea"/>
                <a:cs typeface="+mn-cs"/>
              </a:rPr>
              <a:t>-Fushimi in 1905 postcard with Japanese battleship </a:t>
            </a:r>
            <a:r>
              <a:rPr lang="en-US" sz="1200" kern="1200" dirty="0" err="1">
                <a:solidFill>
                  <a:schemeClr val="tx1"/>
                </a:solidFill>
                <a:effectLst/>
                <a:latin typeface="Times New Roman" pitchFamily="18" charset="0"/>
                <a:ea typeface="+mn-ea"/>
                <a:cs typeface="+mn-cs"/>
              </a:rPr>
              <a:t>Kawachi_PD</a:t>
            </a:r>
            <a:r>
              <a:rPr lang="en-US" sz="1200" kern="1200" dirty="0">
                <a:solidFill>
                  <a:schemeClr val="tx1"/>
                </a:solidFill>
                <a:effectLst/>
                <a:latin typeface="Times New Roman" pitchFamily="18" charset="0"/>
                <a:ea typeface="+mn-ea"/>
                <a:cs typeface="+mn-cs"/>
              </a:rPr>
              <a:t>;</a:t>
            </a:r>
            <a:endParaRPr lang="en-US" dirty="0">
              <a:effectLst/>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31012A-D403-4E02-B904-963782D8CD00}" type="slidenum">
              <a:rPr lang="en-US">
                <a:solidFill>
                  <a:srgbClr val="000000"/>
                </a:solidFill>
              </a:rPr>
              <a:pPr/>
              <a:t>218</a:t>
            </a:fld>
            <a:endParaRPr lang="en-US">
              <a:solidFill>
                <a:srgbClr val="000000"/>
              </a:solidFill>
            </a:endParaRPr>
          </a:p>
        </p:txBody>
      </p:sp>
      <p:sp>
        <p:nvSpPr>
          <p:cNvPr id="1121282" name="Rectangle 2"/>
          <p:cNvSpPr>
            <a:spLocks noGrp="1" noRot="1" noChangeAspect="1" noChangeArrowheads="1" noTextEdit="1"/>
          </p:cNvSpPr>
          <p:nvPr>
            <p:ph type="sldImg"/>
          </p:nvPr>
        </p:nvSpPr>
        <p:spPr>
          <a:ln/>
        </p:spPr>
      </p:sp>
      <p:sp>
        <p:nvSpPr>
          <p:cNvPr id="1121283"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China at this time was a hotbed of communism and would become a   </a:t>
            </a:r>
            <a:r>
              <a:rPr lang="en-US" sz="1200" b="1" u="sng" kern="1200">
                <a:solidFill>
                  <a:schemeClr val="tx1"/>
                </a:solidFill>
                <a:effectLst/>
                <a:latin typeface="Times New Roman" pitchFamily="18" charset="0"/>
                <a:ea typeface="+mn-ea"/>
                <a:cs typeface="+mn-cs"/>
              </a:rPr>
              <a:t>COMMUNIST</a:t>
            </a:r>
            <a:r>
              <a:rPr lang="en-US" sz="1200" b="1" kern="1200">
                <a:solidFill>
                  <a:schemeClr val="tx1"/>
                </a:solidFill>
                <a:effectLst/>
                <a:latin typeface="Times New Roman" pitchFamily="18" charset="0"/>
                <a:ea typeface="+mn-ea"/>
                <a:cs typeface="+mn-cs"/>
              </a:rPr>
              <a:t>   nation. Thus, both nations belonged to Satan’s side.</a:t>
            </a:r>
            <a:r>
              <a:rPr lang="en-US" sz="1200" kern="1200">
                <a:solidFill>
                  <a:schemeClr val="tx1"/>
                </a:solidFill>
                <a:effectLst/>
                <a:latin typeface="Times New Roman" pitchFamily="18" charset="0"/>
                <a:ea typeface="+mn-ea"/>
                <a:cs typeface="+mn-cs"/>
              </a:rPr>
              <a:t> </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Chiang Kai-shek and Mao Zedong toast to the victory over Japan 1945_PD</a:t>
            </a:r>
            <a:endParaRPr lang="en-US">
              <a:effectLst/>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46475A5-6887-4E58-82B0-E5153B4E0A17}" type="slidenum">
              <a:rPr lang="en-US">
                <a:solidFill>
                  <a:srgbClr val="000000"/>
                </a:solidFill>
              </a:rPr>
              <a:pPr/>
              <a:t>219</a:t>
            </a:fld>
            <a:endParaRPr lang="en-US">
              <a:solidFill>
                <a:srgbClr val="000000"/>
              </a:solidFill>
            </a:endParaRPr>
          </a:p>
        </p:txBody>
      </p:sp>
      <p:sp>
        <p:nvSpPr>
          <p:cNvPr id="1626114" name="Rectangle 2"/>
          <p:cNvSpPr>
            <a:spLocks noGrp="1" noRot="1" noChangeAspect="1" noChangeArrowheads="1" noTextEdit="1"/>
          </p:cNvSpPr>
          <p:nvPr>
            <p:ph type="sldImg"/>
          </p:nvPr>
        </p:nvSpPr>
        <p:spPr>
          <a:ln/>
        </p:spPr>
      </p:sp>
      <p:sp>
        <p:nvSpPr>
          <p:cNvPr id="1626115" name="Rectangle 3"/>
          <p:cNvSpPr>
            <a:spLocks noGrp="1" noChangeArrowheads="1"/>
          </p:cNvSpPr>
          <p:nvPr>
            <p:ph type="body" idx="1"/>
          </p:nvPr>
        </p:nvSpPr>
        <p:spPr/>
        <p:txBody>
          <a:bodyPr/>
          <a:lstStyle/>
          <a:p>
            <a:pPr rtl="0" eaLnBrk="0" fontAlgn="base" latinLnBrk="0" hangingPunct="0"/>
            <a:r>
              <a:rPr lang="en-US" sz="1200" b="1" u="sng" kern="1200">
                <a:solidFill>
                  <a:schemeClr val="tx1"/>
                </a:solidFill>
                <a:effectLst/>
                <a:latin typeface="Times New Roman" pitchFamily="18" charset="0"/>
                <a:ea typeface="+mn-ea"/>
                <a:cs typeface="+mn-cs"/>
              </a:rPr>
              <a:t>KOREA</a:t>
            </a:r>
            <a:r>
              <a:rPr lang="en-US" sz="1200" b="1" kern="1200">
                <a:solidFill>
                  <a:schemeClr val="tx1"/>
                </a:solidFill>
                <a:effectLst/>
                <a:latin typeface="Times New Roman" pitchFamily="18" charset="0"/>
                <a:ea typeface="+mn-ea"/>
                <a:cs typeface="+mn-cs"/>
              </a:rPr>
              <a:t>,    then, is the nation in the East where Christ will return.</a:t>
            </a:r>
            <a:r>
              <a:rPr lang="en-US" sz="1200" u="sng" kern="1200">
                <a:solidFill>
                  <a:schemeClr val="tx1"/>
                </a:solidFill>
                <a:effectLst/>
                <a:latin typeface="Times New Roman" pitchFamily="18" charset="0"/>
                <a:ea typeface="+mn-ea"/>
                <a:cs typeface="+mn-cs"/>
              </a:rPr>
              <a:t> </a:t>
            </a:r>
            <a:endParaRPr lang="en-US" sz="1200">
              <a:effectLst/>
            </a:endParaRPr>
          </a:p>
        </p:txBody>
      </p:sp>
    </p:spTree>
    <p:extLst>
      <p:ext uri="{BB962C8B-B14F-4D97-AF65-F5344CB8AC3E}">
        <p14:creationId xmlns:p14="http://schemas.microsoft.com/office/powerpoint/2010/main" val="13929713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4DFFF9-F20E-45EB-98BF-EB75D5EAC175}" type="slidenum">
              <a:rPr lang="en-US"/>
              <a:pPr/>
              <a:t>22</a:t>
            </a:fld>
            <a:endParaRPr lang="en-US"/>
          </a:p>
        </p:txBody>
      </p:sp>
      <p:sp>
        <p:nvSpPr>
          <p:cNvPr id="1368066" name="Rectangle 2"/>
          <p:cNvSpPr>
            <a:spLocks noGrp="1" noRot="1" noChangeAspect="1" noChangeArrowheads="1" noTextEdit="1"/>
          </p:cNvSpPr>
          <p:nvPr>
            <p:ph type="sldImg"/>
          </p:nvPr>
        </p:nvSpPr>
        <p:spPr>
          <a:ln/>
        </p:spPr>
      </p:sp>
      <p:sp>
        <p:nvSpPr>
          <p:cNvPr id="136806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To establish this foundation, since an indemnity condition is established through a reverse course of the failure, we must know  HOW  Adam failed  to achieve the purpose of creation.</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46475A5-6887-4E58-82B0-E5153B4E0A17}" type="slidenum">
              <a:rPr lang="en-US">
                <a:solidFill>
                  <a:srgbClr val="000000"/>
                </a:solidFill>
              </a:rPr>
              <a:pPr/>
              <a:t>220</a:t>
            </a:fld>
            <a:endParaRPr lang="en-US">
              <a:solidFill>
                <a:srgbClr val="000000"/>
              </a:solidFill>
            </a:endParaRPr>
          </a:p>
        </p:txBody>
      </p:sp>
      <p:sp>
        <p:nvSpPr>
          <p:cNvPr id="1626114" name="Rectangle 2"/>
          <p:cNvSpPr>
            <a:spLocks noGrp="1" noRot="1" noChangeAspect="1" noChangeArrowheads="1" noTextEdit="1"/>
          </p:cNvSpPr>
          <p:nvPr>
            <p:ph type="sldImg"/>
          </p:nvPr>
        </p:nvSpPr>
        <p:spPr>
          <a:ln/>
        </p:spPr>
      </p:sp>
      <p:sp>
        <p:nvSpPr>
          <p:cNvPr id="162611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As the nation to which the Messiah returns,  KOREA had to meet the following qualifications:</a:t>
            </a:r>
            <a:r>
              <a:rPr lang="en-US" sz="1200" kern="1200">
                <a:solidFill>
                  <a:schemeClr val="tx1"/>
                </a:solidFill>
                <a:effectLst/>
                <a:latin typeface="Times New Roman" pitchFamily="18" charset="0"/>
                <a:ea typeface="+mn-ea"/>
                <a:cs typeface="+mn-cs"/>
              </a:rPr>
              <a:t> </a:t>
            </a:r>
            <a:endParaRPr lang="en-US" sz="1200">
              <a:effectLst/>
            </a:endParaRPr>
          </a:p>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28AE9C-9E82-4FF1-B7FC-2BDAA2B95350}" type="slidenum">
              <a:rPr lang="en-US">
                <a:solidFill>
                  <a:srgbClr val="000000"/>
                </a:solidFill>
              </a:rPr>
              <a:pPr/>
              <a:t>221</a:t>
            </a:fld>
            <a:endParaRPr lang="en-US">
              <a:solidFill>
                <a:srgbClr val="000000"/>
              </a:solidFill>
            </a:endParaRPr>
          </a:p>
        </p:txBody>
      </p:sp>
      <p:sp>
        <p:nvSpPr>
          <p:cNvPr id="1125378" name="Rectangle 2"/>
          <p:cNvSpPr>
            <a:spLocks noGrp="1" noRot="1" noChangeAspect="1" noChangeArrowheads="1" noTextEdit="1"/>
          </p:cNvSpPr>
          <p:nvPr>
            <p:ph type="sldImg"/>
          </p:nvPr>
        </p:nvSpPr>
        <p:spPr>
          <a:ln/>
        </p:spPr>
      </p:sp>
      <p:sp>
        <p:nvSpPr>
          <p:cNvPr id="11253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To become the   </a:t>
            </a:r>
            <a:r>
              <a:rPr lang="en-US" sz="1200" b="1" u="sng" kern="1200" dirty="0">
                <a:solidFill>
                  <a:schemeClr val="tx1"/>
                </a:solidFill>
                <a:effectLst/>
                <a:latin typeface="Times New Roman" pitchFamily="18" charset="0"/>
                <a:ea typeface="+mn-ea"/>
                <a:cs typeface="+mn-cs"/>
              </a:rPr>
              <a:t>OBJECT partners of God’s heart</a:t>
            </a:r>
            <a:r>
              <a:rPr lang="en-US" sz="1200" b="1" kern="1200" dirty="0">
                <a:solidFill>
                  <a:schemeClr val="tx1"/>
                </a:solidFill>
                <a:effectLst/>
                <a:latin typeface="Times New Roman" pitchFamily="18" charset="0"/>
                <a:ea typeface="+mn-ea"/>
                <a:cs typeface="+mn-cs"/>
              </a:rPr>
              <a:t>,   we must first walk a   </a:t>
            </a:r>
            <a:r>
              <a:rPr lang="en-US" sz="1200" b="1" u="sng" kern="1200" dirty="0">
                <a:solidFill>
                  <a:schemeClr val="tx1"/>
                </a:solidFill>
                <a:effectLst/>
                <a:latin typeface="Times New Roman" pitchFamily="18" charset="0"/>
                <a:ea typeface="+mn-ea"/>
                <a:cs typeface="+mn-cs"/>
              </a:rPr>
              <a:t>PATH  of blood,   sweat and tears</a:t>
            </a:r>
            <a:r>
              <a:rPr lang="en-US" sz="1200" b="1" kern="1200" dirty="0">
                <a:solidFill>
                  <a:schemeClr val="tx1"/>
                </a:solidFill>
                <a:effectLst/>
                <a:latin typeface="Times New Roman" pitchFamily="18" charset="0"/>
                <a:ea typeface="+mn-ea"/>
                <a:cs typeface="+mn-cs"/>
              </a:rPr>
              <a:t>. Hence, the miserable history of the Korean people was the path required of the chosen people of God.</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28AE9C-9E82-4FF1-B7FC-2BDAA2B95350}" type="slidenum">
              <a:rPr lang="en-US">
                <a:solidFill>
                  <a:srgbClr val="000000"/>
                </a:solidFill>
              </a:rPr>
              <a:pPr/>
              <a:t>222</a:t>
            </a:fld>
            <a:endParaRPr lang="en-US">
              <a:solidFill>
                <a:srgbClr val="000000"/>
              </a:solidFill>
            </a:endParaRPr>
          </a:p>
        </p:txBody>
      </p:sp>
      <p:sp>
        <p:nvSpPr>
          <p:cNvPr id="1125378" name="Rectangle 2"/>
          <p:cNvSpPr>
            <a:spLocks noGrp="1" noRot="1" noChangeAspect="1" noChangeArrowheads="1" noTextEdit="1"/>
          </p:cNvSpPr>
          <p:nvPr>
            <p:ph type="sldImg"/>
          </p:nvPr>
        </p:nvSpPr>
        <p:spPr>
          <a:ln/>
        </p:spPr>
      </p:sp>
      <p:sp>
        <p:nvSpPr>
          <p:cNvPr id="11253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r>
              <a:rPr lang="en-US" sz="1200" b="1" kern="1200" dirty="0">
                <a:solidFill>
                  <a:schemeClr val="tx1"/>
                </a:solidFill>
                <a:effectLst/>
                <a:latin typeface="Times New Roman" pitchFamily="18" charset="0"/>
                <a:ea typeface="+mn-ea"/>
                <a:cs typeface="+mn-cs"/>
              </a:rPr>
              <a:t>Such a nation must be a  </a:t>
            </a:r>
            <a:r>
              <a:rPr lang="en-US" sz="1200" b="1" u="sng" kern="1200" dirty="0">
                <a:solidFill>
                  <a:schemeClr val="tx1"/>
                </a:solidFill>
                <a:effectLst/>
                <a:latin typeface="Times New Roman" pitchFamily="18" charset="0"/>
                <a:ea typeface="+mn-ea"/>
                <a:cs typeface="+mn-cs"/>
              </a:rPr>
              <a:t>PEOPLE of goodness</a:t>
            </a:r>
            <a:r>
              <a:rPr lang="en-US" sz="1200" b="1" kern="1200" dirty="0">
                <a:solidFill>
                  <a:schemeClr val="tx1"/>
                </a:solidFill>
                <a:effectLst/>
                <a:latin typeface="Times New Roman" pitchFamily="18" charset="0"/>
                <a:ea typeface="+mn-ea"/>
                <a:cs typeface="+mn-cs"/>
              </a:rPr>
              <a:t>.  The homogeneous Korean people rarely invaded other nations.</a:t>
            </a:r>
            <a:r>
              <a:rPr lang="en-US" sz="1200" u="sng" kern="1200" dirty="0">
                <a:solidFill>
                  <a:schemeClr val="tx1"/>
                </a:solidFill>
                <a:effectLst/>
                <a:latin typeface="Times New Roman" pitchFamily="18" charset="0"/>
                <a:ea typeface="+mn-ea"/>
                <a:cs typeface="+mn-cs"/>
              </a:rPr>
              <a:t> </a:t>
            </a:r>
            <a:endParaRPr lang="en-US" sz="1200" dirty="0">
              <a:effectLst/>
            </a:endParaRPr>
          </a:p>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28AE9C-9E82-4FF1-B7FC-2BDAA2B95350}" type="slidenum">
              <a:rPr lang="en-US">
                <a:solidFill>
                  <a:srgbClr val="000000"/>
                </a:solidFill>
              </a:rPr>
              <a:pPr/>
              <a:t>223</a:t>
            </a:fld>
            <a:endParaRPr lang="en-US">
              <a:solidFill>
                <a:srgbClr val="000000"/>
              </a:solidFill>
            </a:endParaRPr>
          </a:p>
        </p:txBody>
      </p:sp>
      <p:sp>
        <p:nvSpPr>
          <p:cNvPr id="1125378" name="Rectangle 2"/>
          <p:cNvSpPr>
            <a:spLocks noGrp="1" noRot="1" noChangeAspect="1" noChangeArrowheads="1" noTextEdit="1"/>
          </p:cNvSpPr>
          <p:nvPr>
            <p:ph type="sldImg"/>
          </p:nvPr>
        </p:nvSpPr>
        <p:spPr>
          <a:ln/>
        </p:spPr>
      </p:sp>
      <p:sp>
        <p:nvSpPr>
          <p:cNvPr id="11253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Korean people are by nature endowed with a  </a:t>
            </a:r>
            <a:r>
              <a:rPr lang="en-US" sz="1200" b="1" u="sng" kern="1200" dirty="0">
                <a:solidFill>
                  <a:schemeClr val="tx1"/>
                </a:solidFill>
                <a:effectLst/>
                <a:latin typeface="Times New Roman" pitchFamily="18" charset="0"/>
                <a:ea typeface="+mn-ea"/>
                <a:cs typeface="+mn-cs"/>
              </a:rPr>
              <a:t>RELIGIOUS character</a:t>
            </a:r>
            <a:r>
              <a:rPr lang="en-US" sz="1200" b="1" kern="1200" dirty="0">
                <a:solidFill>
                  <a:schemeClr val="tx1"/>
                </a:solidFill>
                <a:effectLst/>
                <a:latin typeface="Times New Roman" pitchFamily="18" charset="0"/>
                <a:ea typeface="+mn-ea"/>
                <a:cs typeface="+mn-cs"/>
              </a:rPr>
              <a:t>.  They have evinced a strong desire to worship God, and always revered the virtues of  </a:t>
            </a:r>
            <a:r>
              <a:rPr lang="en-US" sz="1200" b="1" u="sng" kern="1200" dirty="0">
                <a:solidFill>
                  <a:schemeClr val="tx1"/>
                </a:solidFill>
                <a:effectLst/>
                <a:latin typeface="Times New Roman" pitchFamily="18" charset="0"/>
                <a:ea typeface="+mn-ea"/>
                <a:cs typeface="+mn-cs"/>
              </a:rPr>
              <a:t>LOYALTY, filial piety and chastity</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7F926F-69ED-4614-B64C-3E5EA7B9A93B}" type="slidenum">
              <a:rPr lang="en-US">
                <a:solidFill>
                  <a:srgbClr val="000000"/>
                </a:solidFill>
              </a:rPr>
              <a:pPr/>
              <a:t>224</a:t>
            </a:fld>
            <a:endParaRPr lang="en-US">
              <a:solidFill>
                <a:srgbClr val="000000"/>
              </a:solidFill>
            </a:endParaRPr>
          </a:p>
        </p:txBody>
      </p:sp>
      <p:sp>
        <p:nvSpPr>
          <p:cNvPr id="1166338" name="Rectangle 2"/>
          <p:cNvSpPr>
            <a:spLocks noGrp="1" noRot="1" noChangeAspect="1" noChangeArrowheads="1" noTextEdit="1"/>
          </p:cNvSpPr>
          <p:nvPr>
            <p:ph type="sldImg"/>
          </p:nvPr>
        </p:nvSpPr>
        <p:spPr>
          <a:ln/>
        </p:spPr>
      </p:sp>
      <p:sp>
        <p:nvSpPr>
          <p:cNvPr id="116633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Korean people have believed in the prophecy that the Righteous King will appear and found a glorious and everlasting kingdom in their land.</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Market day in </a:t>
            </a:r>
            <a:r>
              <a:rPr lang="en-US" sz="1200" kern="1200" dirty="0" err="1">
                <a:solidFill>
                  <a:schemeClr val="tx1"/>
                </a:solidFill>
                <a:effectLst/>
                <a:latin typeface="Times New Roman" pitchFamily="18" charset="0"/>
                <a:ea typeface="+mn-ea"/>
                <a:cs typeface="+mn-cs"/>
              </a:rPr>
              <a:t>Jeongju</a:t>
            </a:r>
            <a:r>
              <a:rPr lang="en-US" sz="1200" kern="1200" dirty="0">
                <a:solidFill>
                  <a:schemeClr val="tx1"/>
                </a:solidFill>
                <a:effectLst/>
                <a:latin typeface="Times New Roman" pitchFamily="18" charset="0"/>
                <a:ea typeface="+mn-ea"/>
                <a:cs typeface="+mn-cs"/>
              </a:rPr>
              <a:t>  in the early part of the 20th century (</a:t>
            </a:r>
            <a:r>
              <a:rPr lang="en-US" sz="1200" kern="1200" dirty="0" err="1">
                <a:solidFill>
                  <a:schemeClr val="tx1"/>
                </a:solidFill>
                <a:effectLst/>
                <a:latin typeface="Times New Roman" pitchFamily="18" charset="0"/>
                <a:ea typeface="+mn-ea"/>
                <a:cs typeface="+mn-cs"/>
              </a:rPr>
              <a:t>Kokusho</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Kankokai</a:t>
            </a:r>
            <a:r>
              <a:rPr lang="en-US" sz="1200" kern="1200" dirty="0">
                <a:solidFill>
                  <a:schemeClr val="tx1"/>
                </a:solidFill>
                <a:effectLst/>
                <a:latin typeface="Times New Roman" pitchFamily="18" charset="0"/>
                <a:ea typeface="+mn-ea"/>
                <a:cs typeface="+mn-cs"/>
              </a:rPr>
              <a:t> Co., Tokyo)</a:t>
            </a:r>
            <a:endParaRPr lang="en-US" dirty="0">
              <a:effectLst/>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E3D47D3-D7BE-4DEB-9D48-CAE546AE0725}" type="slidenum">
              <a:rPr lang="en-US">
                <a:solidFill>
                  <a:srgbClr val="000000"/>
                </a:solidFill>
              </a:rPr>
              <a:pPr/>
              <a:t>225</a:t>
            </a:fld>
            <a:endParaRPr lang="en-US">
              <a:solidFill>
                <a:srgbClr val="000000"/>
              </a:solidFill>
            </a:endParaRPr>
          </a:p>
        </p:txBody>
      </p:sp>
      <p:sp>
        <p:nvSpPr>
          <p:cNvPr id="1170434" name="Rectangle 2"/>
          <p:cNvSpPr>
            <a:spLocks noGrp="1" noRot="1" noChangeAspect="1" noChangeArrowheads="1" noTextEdit="1"/>
          </p:cNvSpPr>
          <p:nvPr>
            <p:ph type="sldImg"/>
          </p:nvPr>
        </p:nvSpPr>
        <p:spPr>
          <a:ln/>
        </p:spPr>
      </p:sp>
      <p:sp>
        <p:nvSpPr>
          <p:cNvPr id="11704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This  </a:t>
            </a:r>
            <a:r>
              <a:rPr lang="en-US" sz="1200" b="1" u="sng" kern="1200" dirty="0">
                <a:solidFill>
                  <a:schemeClr val="tx1"/>
                </a:solidFill>
                <a:effectLst/>
                <a:latin typeface="Times New Roman" pitchFamily="18" charset="0"/>
                <a:ea typeface="+mn-ea"/>
                <a:cs typeface="+mn-cs"/>
              </a:rPr>
              <a:t>MESSIANIC idea</a:t>
            </a:r>
            <a:r>
              <a:rPr lang="en-US" sz="1200" b="1" kern="1200" dirty="0">
                <a:solidFill>
                  <a:schemeClr val="tx1"/>
                </a:solidFill>
                <a:effectLst/>
                <a:latin typeface="Times New Roman" pitchFamily="18" charset="0"/>
                <a:ea typeface="+mn-ea"/>
                <a:cs typeface="+mn-cs"/>
              </a:rPr>
              <a:t>  was revealed through the </a:t>
            </a:r>
            <a:r>
              <a:rPr lang="en-US" sz="1200" b="1" kern="1200" dirty="0" err="1">
                <a:solidFill>
                  <a:schemeClr val="tx1"/>
                </a:solidFill>
                <a:effectLst/>
                <a:latin typeface="Times New Roman" pitchFamily="18" charset="0"/>
                <a:ea typeface="+mn-ea"/>
                <a:cs typeface="+mn-cs"/>
              </a:rPr>
              <a:t>Chonggamnok</a:t>
            </a:r>
            <a:r>
              <a:rPr lang="en-US" sz="1200" b="1" kern="1200" dirty="0">
                <a:solidFill>
                  <a:schemeClr val="tx1"/>
                </a:solidFill>
                <a:effectLst/>
                <a:latin typeface="Times New Roman" pitchFamily="18" charset="0"/>
                <a:ea typeface="+mn-ea"/>
                <a:cs typeface="+mn-cs"/>
              </a:rPr>
              <a:t>, a book of prophecy written in the fourteenth-century Korea.</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BDD5297-BC2B-478C-9915-A93C144B31FE}" type="slidenum">
              <a:rPr lang="en-US">
                <a:solidFill>
                  <a:srgbClr val="000000"/>
                </a:solidFill>
              </a:rPr>
              <a:pPr/>
              <a:t>226</a:t>
            </a:fld>
            <a:endParaRPr lang="en-US">
              <a:solidFill>
                <a:srgbClr val="000000"/>
              </a:solidFill>
            </a:endParaRPr>
          </a:p>
        </p:txBody>
      </p:sp>
      <p:sp>
        <p:nvSpPr>
          <p:cNvPr id="1172482" name="Rectangle 2"/>
          <p:cNvSpPr>
            <a:spLocks noGrp="1" noRot="1" noChangeAspect="1" noChangeArrowheads="1" noTextEdit="1"/>
          </p:cNvSpPr>
          <p:nvPr>
            <p:ph type="sldImg"/>
          </p:nvPr>
        </p:nvSpPr>
        <p:spPr>
          <a:ln/>
        </p:spPr>
      </p:sp>
      <p:sp>
        <p:nvSpPr>
          <p:cNvPr id="117248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Among the faithful of every religion in Korea are those who have received revelations that the   </a:t>
            </a:r>
            <a:r>
              <a:rPr lang="en-US" sz="1200" b="1" u="sng" kern="1200" dirty="0">
                <a:solidFill>
                  <a:schemeClr val="tx1"/>
                </a:solidFill>
                <a:effectLst/>
                <a:latin typeface="Times New Roman" pitchFamily="18" charset="0"/>
                <a:ea typeface="+mn-ea"/>
                <a:cs typeface="+mn-cs"/>
              </a:rPr>
              <a:t>FOUNDERS of their religions will return to Korea</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Jesus – Christianity;</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Buddha – Buddhism;</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Confucius – Confucianism;</a:t>
            </a:r>
            <a:endParaRPr lang="en-US" dirty="0">
              <a:effectLst/>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152044-2661-4391-A0DD-29297D179C08}" type="slidenum">
              <a:rPr lang="en-US">
                <a:solidFill>
                  <a:srgbClr val="000000"/>
                </a:solidFill>
              </a:rPr>
              <a:pPr/>
              <a:t>227</a:t>
            </a:fld>
            <a:endParaRPr lang="en-US">
              <a:solidFill>
                <a:srgbClr val="000000"/>
              </a:solidFill>
            </a:endParaRPr>
          </a:p>
        </p:txBody>
      </p:sp>
      <p:sp>
        <p:nvSpPr>
          <p:cNvPr id="1174530" name="Rectangle 2"/>
          <p:cNvSpPr>
            <a:spLocks noGrp="1" noRot="1" noChangeAspect="1" noChangeArrowheads="1" noTextEdit="1"/>
          </p:cNvSpPr>
          <p:nvPr>
            <p:ph type="sldImg"/>
          </p:nvPr>
        </p:nvSpPr>
        <p:spPr>
          <a:ln/>
        </p:spPr>
      </p:sp>
      <p:sp>
        <p:nvSpPr>
          <p:cNvPr id="1174531" name="Rectangle 3"/>
          <p:cNvSpPr>
            <a:spLocks noGrp="1" noChangeArrowheads="1"/>
          </p:cNvSpPr>
          <p:nvPr>
            <p:ph type="body" idx="1"/>
          </p:nvPr>
        </p:nvSpPr>
        <p:spPr/>
        <p:txBody>
          <a:bodyPr/>
          <a:lstStyle/>
          <a:p>
            <a:pPr rtl="0" eaLnBrk="0" fontAlgn="base" hangingPunct="0"/>
            <a:r>
              <a:rPr lang="en-US" sz="1200" b="1" u="sng" kern="1200" dirty="0">
                <a:solidFill>
                  <a:schemeClr val="tx1"/>
                </a:solidFill>
                <a:effectLst/>
                <a:latin typeface="Times New Roman" pitchFamily="18" charset="0"/>
                <a:ea typeface="+mn-ea"/>
                <a:cs typeface="+mn-cs"/>
              </a:rPr>
              <a:t>REVELATIONS and signs</a:t>
            </a:r>
            <a:r>
              <a:rPr lang="en-US" sz="1200" b="1" kern="1200" dirty="0">
                <a:solidFill>
                  <a:schemeClr val="tx1"/>
                </a:solidFill>
                <a:effectLst/>
                <a:latin typeface="Times New Roman" pitchFamily="18" charset="0"/>
                <a:ea typeface="+mn-ea"/>
                <a:cs typeface="+mn-cs"/>
              </a:rPr>
              <a:t> are being given to spiritually attuned Christians testifying to the Second Coming of Christ in Korea;</a:t>
            </a:r>
            <a:r>
              <a:rPr lang="en-US" sz="1200" b="0" kern="1200" baseline="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they are sprouting in profusion like mushrooms after a rain.</a:t>
            </a:r>
            <a:r>
              <a:rPr lang="en-US" sz="1200" u="sng" kern="1200" dirty="0">
                <a:solidFill>
                  <a:schemeClr val="tx1"/>
                </a:solidFill>
                <a:effectLst/>
                <a:latin typeface="Times New Roman" pitchFamily="18" charset="0"/>
                <a:ea typeface="+mn-ea"/>
                <a:cs typeface="+mn-cs"/>
              </a:rPr>
              <a:t> </a:t>
            </a:r>
            <a:r>
              <a:rPr lang="en-US" sz="1200" u="sng" kern="1200" baseline="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(Acts 2:17)</a:t>
            </a:r>
            <a:endParaRPr lang="en-US" dirty="0">
              <a:effectLst/>
            </a:endParaRPr>
          </a:p>
          <a:p>
            <a:pPr rtl="0" eaLnBrk="0" fontAlgn="base" latinLnBrk="0" hangingPunct="0"/>
            <a:r>
              <a:rPr lang="en-US" sz="1200" kern="1200" dirty="0">
                <a:solidFill>
                  <a:schemeClr val="tx1"/>
                </a:solidFill>
                <a:effectLst>
                  <a:outerShdw dist="12700" dir="2700000" algn="tl" rotWithShape="0">
                    <a:srgbClr val="000000"/>
                  </a:outerShdw>
                </a:effectLst>
                <a:latin typeface="Times New Roman" pitchFamily="18" charset="0"/>
                <a:ea typeface="+mn-ea"/>
                <a:cs typeface="+mn-cs"/>
              </a:rPr>
              <a:t>And in the last days it shall be, God declares, that I will pour out my Spirit upon all flesh, and your sons and your daughters shall  prophesy, and your young men shall see visions, and your old men shall dream dreams;”</a:t>
            </a:r>
            <a:endParaRPr lang="en-US" dirty="0">
              <a:effectLst/>
            </a:endParaRPr>
          </a:p>
          <a:p>
            <a:endParaRPr lang="en-US" sz="1200" kern="1200" dirty="0">
              <a:solidFill>
                <a:schemeClr val="tx1"/>
              </a:solidFill>
              <a:latin typeface="Times New Roman" pitchFamily="18" charset="0"/>
              <a:ea typeface="+mn-ea"/>
              <a:cs typeface="+mn-cs"/>
            </a:endParaRPr>
          </a:p>
          <a:p>
            <a:endParaRPr lang="en-US" dirty="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0DDE47-B0A8-4BF0-8E2D-A170CCB1B768}" type="slidenum">
              <a:rPr lang="en-US">
                <a:solidFill>
                  <a:srgbClr val="000000"/>
                </a:solidFill>
              </a:rPr>
              <a:pPr/>
              <a:t>228</a:t>
            </a:fld>
            <a:endParaRPr lang="en-US">
              <a:solidFill>
                <a:srgbClr val="000000"/>
              </a:solidFill>
            </a:endParaRPr>
          </a:p>
        </p:txBody>
      </p:sp>
      <p:sp>
        <p:nvSpPr>
          <p:cNvPr id="1176578" name="Rectangle 2"/>
          <p:cNvSpPr>
            <a:spLocks noGrp="1" noRot="1" noChangeAspect="1" noChangeArrowheads="1" noTextEdit="1"/>
          </p:cNvSpPr>
          <p:nvPr>
            <p:ph type="sldImg"/>
          </p:nvPr>
        </p:nvSpPr>
        <p:spPr>
          <a:ln/>
        </p:spPr>
      </p:sp>
      <p:sp>
        <p:nvSpPr>
          <p:cNvPr id="11765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Hence, many are receiving   </a:t>
            </a:r>
            <a:r>
              <a:rPr lang="en-US" sz="1200" b="1" u="sng" kern="1200" dirty="0">
                <a:solidFill>
                  <a:schemeClr val="tx1"/>
                </a:solidFill>
                <a:effectLst/>
                <a:latin typeface="Times New Roman" pitchFamily="18" charset="0"/>
                <a:ea typeface="+mn-ea"/>
                <a:cs typeface="+mn-cs"/>
              </a:rPr>
              <a:t>CLEAR  revelations that the Lord will come to Korea.</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A2CB0F-2B2F-4293-9006-B7B2D22CCEFE}" type="slidenum">
              <a:rPr lang="en-US">
                <a:solidFill>
                  <a:srgbClr val="000000"/>
                </a:solidFill>
              </a:rPr>
              <a:pPr/>
              <a:t>229</a:t>
            </a:fld>
            <a:endParaRPr lang="en-US">
              <a:solidFill>
                <a:srgbClr val="000000"/>
              </a:solidFill>
            </a:endParaRPr>
          </a:p>
        </p:txBody>
      </p:sp>
      <p:sp>
        <p:nvSpPr>
          <p:cNvPr id="1235970" name="Rectangle 2"/>
          <p:cNvSpPr>
            <a:spLocks noGrp="1" noRot="1" noChangeAspect="1" noChangeArrowheads="1" noTextEdit="1"/>
          </p:cNvSpPr>
          <p:nvPr>
            <p:ph type="sldImg"/>
          </p:nvPr>
        </p:nvSpPr>
        <p:spPr>
          <a:ln/>
        </p:spPr>
      </p:sp>
      <p:sp>
        <p:nvSpPr>
          <p:cNvPr id="123597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If human beings had not fallen, we would have formed one  </a:t>
            </a:r>
            <a:r>
              <a:rPr lang="en-US" sz="1200" b="1" u="sng" kern="1200" dirty="0">
                <a:solidFill>
                  <a:schemeClr val="tx1"/>
                </a:solidFill>
                <a:effectLst/>
                <a:latin typeface="Times New Roman" pitchFamily="18" charset="0"/>
                <a:ea typeface="+mn-ea"/>
                <a:cs typeface="+mn-cs"/>
              </a:rPr>
              <a:t>GLOBAL family</a:t>
            </a:r>
            <a:r>
              <a:rPr lang="en-US" sz="1200" b="1" kern="1200" dirty="0">
                <a:solidFill>
                  <a:schemeClr val="tx1"/>
                </a:solidFill>
                <a:effectLst/>
                <a:latin typeface="Times New Roman" pitchFamily="18" charset="0"/>
                <a:ea typeface="+mn-ea"/>
                <a:cs typeface="+mn-cs"/>
              </a:rPr>
              <a:t>  like a body with   </a:t>
            </a:r>
            <a:r>
              <a:rPr lang="en-US" sz="1200" b="1" u="sng" kern="1200" dirty="0">
                <a:solidFill>
                  <a:schemeClr val="tx1"/>
                </a:solidFill>
                <a:effectLst/>
                <a:latin typeface="Times New Roman" pitchFamily="18" charset="0"/>
                <a:ea typeface="+mn-ea"/>
                <a:cs typeface="+mn-cs"/>
              </a:rPr>
              <a:t>GOD</a:t>
            </a:r>
            <a:r>
              <a:rPr lang="en-US" sz="1200" b="1" kern="1200" dirty="0">
                <a:solidFill>
                  <a:schemeClr val="tx1"/>
                </a:solidFill>
                <a:effectLst/>
                <a:latin typeface="Times New Roman" pitchFamily="18" charset="0"/>
                <a:ea typeface="+mn-ea"/>
                <a:cs typeface="+mn-cs"/>
              </a:rPr>
              <a:t>   as the head.  Then there never would have risen a profusion of   TONGUES   unintelligible to one another.</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937248-EAB5-4957-AF73-9F6B54C0B799}" type="slidenum">
              <a:rPr lang="en-US"/>
              <a:pPr/>
              <a:t>23</a:t>
            </a:fld>
            <a:endParaRPr lang="en-US"/>
          </a:p>
        </p:txBody>
      </p:sp>
      <p:sp>
        <p:nvSpPr>
          <p:cNvPr id="1371138" name="Rectangle 2"/>
          <p:cNvSpPr>
            <a:spLocks noGrp="1" noRot="1" noChangeAspect="1" noChangeArrowheads="1" noTextEdit="1"/>
          </p:cNvSpPr>
          <p:nvPr>
            <p:ph type="sldImg"/>
          </p:nvPr>
        </p:nvSpPr>
        <p:spPr>
          <a:ln/>
        </p:spPr>
      </p:sp>
      <p:sp>
        <p:nvSpPr>
          <p:cNvPr id="137113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First,  </a:t>
            </a:r>
            <a:r>
              <a:rPr lang="en-US" sz="1200" b="1" u="sng" kern="1200" dirty="0">
                <a:solidFill>
                  <a:schemeClr val="tx1"/>
                </a:solidFill>
                <a:effectLst/>
                <a:latin typeface="Times New Roman" pitchFamily="18" charset="0"/>
                <a:ea typeface="+mn-ea"/>
                <a:cs typeface="+mn-cs"/>
              </a:rPr>
              <a:t>ADAM</a:t>
            </a:r>
            <a:r>
              <a:rPr lang="en-US" sz="1200" b="1" kern="1200" dirty="0">
                <a:solidFill>
                  <a:schemeClr val="tx1"/>
                </a:solidFill>
                <a:effectLst/>
                <a:latin typeface="Times New Roman" pitchFamily="18" charset="0"/>
                <a:ea typeface="+mn-ea"/>
                <a:cs typeface="+mn-cs"/>
              </a:rPr>
              <a:t> should have established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by keeping strictly  </a:t>
            </a:r>
            <a:r>
              <a:rPr lang="en-US" sz="1200" b="1" u="sng" kern="1200" dirty="0">
                <a:solidFill>
                  <a:schemeClr val="tx1"/>
                </a:solidFill>
                <a:effectLst/>
                <a:latin typeface="Times New Roman" pitchFamily="18" charset="0"/>
                <a:ea typeface="+mn-ea"/>
                <a:cs typeface="+mn-cs"/>
              </a:rPr>
              <a:t>GOD’S commandment</a:t>
            </a:r>
            <a:r>
              <a:rPr lang="en-US" sz="1200" b="1" kern="1200" dirty="0">
                <a:solidFill>
                  <a:schemeClr val="tx1"/>
                </a:solidFill>
                <a:effectLst/>
                <a:latin typeface="Times New Roman" pitchFamily="18" charset="0"/>
                <a:ea typeface="+mn-ea"/>
                <a:cs typeface="+mn-cs"/>
              </a:rPr>
              <a:t> and passing through a set  </a:t>
            </a:r>
            <a:r>
              <a:rPr lang="en-US" sz="1200" b="1" u="sng" kern="1200" dirty="0">
                <a:solidFill>
                  <a:schemeClr val="tx1"/>
                </a:solidFill>
                <a:effectLst/>
                <a:latin typeface="Times New Roman" pitchFamily="18" charset="0"/>
                <a:ea typeface="+mn-ea"/>
                <a:cs typeface="+mn-cs"/>
              </a:rPr>
              <a:t>GROWING period</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A2CB0F-2B2F-4293-9006-B7B2D22CCEFE}" type="slidenum">
              <a:rPr lang="en-US">
                <a:solidFill>
                  <a:srgbClr val="000000"/>
                </a:solidFill>
              </a:rPr>
              <a:pPr/>
              <a:t>230</a:t>
            </a:fld>
            <a:endParaRPr lang="en-US">
              <a:solidFill>
                <a:srgbClr val="000000"/>
              </a:solidFill>
            </a:endParaRPr>
          </a:p>
        </p:txBody>
      </p:sp>
      <p:sp>
        <p:nvSpPr>
          <p:cNvPr id="1235970" name="Rectangle 2"/>
          <p:cNvSpPr>
            <a:spLocks noGrp="1" noRot="1" noChangeAspect="1" noChangeArrowheads="1" noTextEdit="1"/>
          </p:cNvSpPr>
          <p:nvPr>
            <p:ph type="sldImg"/>
          </p:nvPr>
        </p:nvSpPr>
        <p:spPr>
          <a:ln/>
        </p:spPr>
      </p:sp>
      <p:sp>
        <p:nvSpPr>
          <p:cNvPr id="123597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If we are to realize the ideal world of one  </a:t>
            </a:r>
            <a:r>
              <a:rPr lang="en-US" sz="1200" b="1" u="sng" kern="1200" dirty="0">
                <a:solidFill>
                  <a:schemeClr val="tx1"/>
                </a:solidFill>
                <a:effectLst/>
                <a:latin typeface="Times New Roman" pitchFamily="18" charset="0"/>
                <a:ea typeface="+mn-ea"/>
                <a:cs typeface="+mn-cs"/>
              </a:rPr>
              <a:t>GLOBAL family</a:t>
            </a:r>
            <a:r>
              <a:rPr lang="en-US" sz="1200" b="1" kern="1200" dirty="0">
                <a:solidFill>
                  <a:schemeClr val="tx1"/>
                </a:solidFill>
                <a:effectLst/>
                <a:latin typeface="Times New Roman" pitchFamily="18" charset="0"/>
                <a:ea typeface="+mn-ea"/>
                <a:cs typeface="+mn-cs"/>
              </a:rPr>
              <a:t>  which can honor the  </a:t>
            </a:r>
            <a:r>
              <a:rPr lang="en-US" sz="1200" b="1" u="sng" kern="1200" dirty="0">
                <a:solidFill>
                  <a:schemeClr val="tx1"/>
                </a:solidFill>
                <a:effectLst/>
                <a:latin typeface="Times New Roman" pitchFamily="18" charset="0"/>
                <a:ea typeface="+mn-ea"/>
                <a:cs typeface="+mn-cs"/>
              </a:rPr>
              <a:t>RETURNING Christ</a:t>
            </a:r>
            <a:r>
              <a:rPr lang="en-US" sz="1200" b="1" kern="1200" dirty="0">
                <a:solidFill>
                  <a:schemeClr val="tx1"/>
                </a:solidFill>
                <a:effectLst/>
                <a:latin typeface="Times New Roman" pitchFamily="18" charset="0"/>
                <a:ea typeface="+mn-ea"/>
                <a:cs typeface="+mn-cs"/>
              </a:rPr>
              <a:t>  as our True Parent, surely our languages must be unified.</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A2CB0F-2B2F-4293-9006-B7B2D22CCEFE}" type="slidenum">
              <a:rPr lang="en-US">
                <a:solidFill>
                  <a:srgbClr val="000000"/>
                </a:solidFill>
              </a:rPr>
              <a:pPr/>
              <a:t>231</a:t>
            </a:fld>
            <a:endParaRPr lang="en-US">
              <a:solidFill>
                <a:srgbClr val="000000"/>
              </a:solidFill>
            </a:endParaRPr>
          </a:p>
        </p:txBody>
      </p:sp>
      <p:sp>
        <p:nvSpPr>
          <p:cNvPr id="1235970" name="Rectangle 2"/>
          <p:cNvSpPr>
            <a:spLocks noGrp="1" noRot="1" noChangeAspect="1" noChangeArrowheads="1" noTextEdit="1"/>
          </p:cNvSpPr>
          <p:nvPr>
            <p:ph type="sldImg"/>
          </p:nvPr>
        </p:nvSpPr>
        <p:spPr>
          <a:ln/>
        </p:spPr>
      </p:sp>
      <p:sp>
        <p:nvSpPr>
          <p:cNvPr id="123597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If Christ does indeed return to   </a:t>
            </a:r>
            <a:r>
              <a:rPr lang="en-US" sz="1200" b="1" u="sng" kern="1200" dirty="0">
                <a:solidFill>
                  <a:schemeClr val="tx1"/>
                </a:solidFill>
                <a:effectLst/>
                <a:latin typeface="Times New Roman" pitchFamily="18" charset="0"/>
                <a:ea typeface="+mn-ea"/>
                <a:cs typeface="+mn-cs"/>
              </a:rPr>
              <a:t>KOREA</a:t>
            </a:r>
            <a:r>
              <a:rPr lang="en-US" sz="1200" b="1" kern="1200" dirty="0">
                <a:solidFill>
                  <a:schemeClr val="tx1"/>
                </a:solidFill>
                <a:effectLst/>
                <a:latin typeface="Times New Roman" pitchFamily="18" charset="0"/>
                <a:ea typeface="+mn-ea"/>
                <a:cs typeface="+mn-cs"/>
              </a:rPr>
              <a:t>,   the   </a:t>
            </a:r>
            <a:r>
              <a:rPr lang="en-US" sz="1200" b="1" u="sng" kern="1200" dirty="0">
                <a:solidFill>
                  <a:schemeClr val="tx1"/>
                </a:solidFill>
                <a:effectLst/>
                <a:latin typeface="Times New Roman" pitchFamily="18" charset="0"/>
                <a:ea typeface="+mn-ea"/>
                <a:cs typeface="+mn-cs"/>
              </a:rPr>
              <a:t>KOREAN language</a:t>
            </a:r>
            <a:r>
              <a:rPr lang="en-US" sz="1200" b="1" kern="1200" dirty="0">
                <a:solidFill>
                  <a:schemeClr val="tx1"/>
                </a:solidFill>
                <a:effectLst/>
                <a:latin typeface="Times New Roman" pitchFamily="18" charset="0"/>
                <a:ea typeface="+mn-ea"/>
                <a:cs typeface="+mn-cs"/>
              </a:rPr>
              <a:t>   will become the mother tongue for all humanity, and all people will have to speak it.</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A2CB0F-2B2F-4293-9006-B7B2D22CCEFE}" type="slidenum">
              <a:rPr lang="en-US">
                <a:solidFill>
                  <a:srgbClr val="000000"/>
                </a:solidFill>
              </a:rPr>
              <a:pPr/>
              <a:t>232</a:t>
            </a:fld>
            <a:endParaRPr lang="en-US">
              <a:solidFill>
                <a:srgbClr val="000000"/>
              </a:solidFill>
            </a:endParaRPr>
          </a:p>
        </p:txBody>
      </p:sp>
      <p:sp>
        <p:nvSpPr>
          <p:cNvPr id="1235970" name="Rectangle 2"/>
          <p:cNvSpPr>
            <a:spLocks noGrp="1" noRot="1" noChangeAspect="1" noChangeArrowheads="1" noTextEdit="1"/>
          </p:cNvSpPr>
          <p:nvPr>
            <p:ph type="sldImg"/>
          </p:nvPr>
        </p:nvSpPr>
        <p:spPr>
          <a:ln/>
        </p:spPr>
      </p:sp>
      <p:sp>
        <p:nvSpPr>
          <p:cNvPr id="123597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All of humanity will become one people and use </a:t>
            </a:r>
            <a:r>
              <a:rPr lang="en-US" sz="1200" b="1" u="sng" kern="1200" dirty="0">
                <a:solidFill>
                  <a:schemeClr val="tx1"/>
                </a:solidFill>
                <a:effectLst/>
                <a:latin typeface="Times New Roman" pitchFamily="18" charset="0"/>
                <a:ea typeface="+mn-ea"/>
                <a:cs typeface="+mn-cs"/>
              </a:rPr>
              <a:t>one  LANGUAGE</a:t>
            </a:r>
            <a:r>
              <a:rPr lang="en-US" sz="1200" b="1" kern="1200" dirty="0">
                <a:solidFill>
                  <a:schemeClr val="tx1"/>
                </a:solidFill>
                <a:effectLst/>
                <a:latin typeface="Times New Roman" pitchFamily="18" charset="0"/>
                <a:ea typeface="+mn-ea"/>
                <a:cs typeface="+mn-cs"/>
              </a:rPr>
              <a:t>,   thus establishing one global nation under God.</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233</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Key Points for the Second Coming of Christ</a:t>
            </a:r>
            <a:endParaRPr lang="en-US" dirty="0">
              <a:effectLst/>
            </a:endParaRPr>
          </a:p>
          <a:p>
            <a:endParaRPr lang="en-US" dirty="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CBA433-0304-4446-9194-3E44E2D31440}" type="slidenum">
              <a:rPr lang="en-US">
                <a:solidFill>
                  <a:srgbClr val="000000"/>
                </a:solidFill>
              </a:rPr>
              <a:pPr/>
              <a:t>234</a:t>
            </a:fld>
            <a:endParaRPr lang="en-US">
              <a:solidFill>
                <a:srgbClr val="000000"/>
              </a:solidFill>
            </a:endParaRPr>
          </a:p>
        </p:txBody>
      </p:sp>
      <p:sp>
        <p:nvSpPr>
          <p:cNvPr id="852994" name="Rectangle 2"/>
          <p:cNvSpPr>
            <a:spLocks noGrp="1" noRot="1" noChangeAspect="1" noChangeArrowheads="1" noTextEdit="1"/>
          </p:cNvSpPr>
          <p:nvPr>
            <p:ph type="sldImg"/>
          </p:nvPr>
        </p:nvSpPr>
        <p:spPr>
          <a:ln/>
        </p:spPr>
      </p:sp>
      <p:sp>
        <p:nvSpPr>
          <p:cNvPr id="852995"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This</a:t>
            </a:r>
            <a:r>
              <a:rPr lang="en-US" sz="1200" kern="1200" baseline="0">
                <a:solidFill>
                  <a:schemeClr val="tx1"/>
                </a:solidFill>
                <a:effectLst/>
                <a:latin typeface="Times New Roman" pitchFamily="18" charset="0"/>
                <a:ea typeface="+mn-ea"/>
                <a:cs typeface="+mn-cs"/>
              </a:rPr>
              <a:t> concludes </a:t>
            </a:r>
            <a:r>
              <a:rPr lang="en-US" sz="1200" kern="1200">
                <a:solidFill>
                  <a:schemeClr val="tx1"/>
                </a:solidFill>
                <a:effectLst/>
                <a:latin typeface="Times New Roman" pitchFamily="18" charset="0"/>
                <a:ea typeface="+mn-ea"/>
                <a:cs typeface="+mn-cs"/>
              </a:rPr>
              <a:t>P</a:t>
            </a:r>
            <a:r>
              <a:rPr lang="en-US" sz="1200" kern="1200" baseline="0">
                <a:solidFill>
                  <a:schemeClr val="tx1"/>
                </a:solidFill>
                <a:effectLst/>
                <a:latin typeface="Times New Roman" pitchFamily="18" charset="0"/>
                <a:ea typeface="+mn-ea"/>
                <a:cs typeface="+mn-cs"/>
              </a:rPr>
              <a:t>art </a:t>
            </a:r>
            <a:r>
              <a:rPr lang="en-US" sz="1200" kern="1200">
                <a:solidFill>
                  <a:schemeClr val="tx1"/>
                </a:solidFill>
                <a:effectLst/>
                <a:latin typeface="Times New Roman" pitchFamily="18" charset="0"/>
                <a:ea typeface="+mn-ea"/>
                <a:cs typeface="+mn-cs"/>
              </a:rPr>
              <a:t>Two</a:t>
            </a:r>
            <a:r>
              <a:rPr lang="en-US" sz="1200" kern="1200" baseline="0">
                <a:solidFill>
                  <a:schemeClr val="tx1"/>
                </a:solidFill>
                <a:effectLst/>
                <a:latin typeface="Times New Roman" pitchFamily="18" charset="0"/>
                <a:ea typeface="+mn-ea"/>
                <a:cs typeface="+mn-cs"/>
              </a:rPr>
              <a:t> </a:t>
            </a:r>
            <a:r>
              <a:rPr lang="en-US" sz="1200" b="1" kern="1200" baseline="0">
                <a:solidFill>
                  <a:schemeClr val="tx1"/>
                </a:solidFill>
                <a:effectLst/>
                <a:latin typeface="Times New Roman" pitchFamily="18" charset="0"/>
                <a:ea typeface="+mn-ea"/>
                <a:cs typeface="+mn-cs"/>
              </a:rPr>
              <a:t>of the </a:t>
            </a:r>
            <a:r>
              <a:rPr lang="en-US" sz="1200" kern="1200" baseline="0">
                <a:solidFill>
                  <a:schemeClr val="tx1"/>
                </a:solidFill>
                <a:effectLst/>
                <a:latin typeface="Times New Roman" pitchFamily="18" charset="0"/>
                <a:ea typeface="+mn-ea"/>
                <a:cs typeface="+mn-cs"/>
              </a:rPr>
              <a:t>Exposition of the Divine Principle</a:t>
            </a:r>
            <a:endParaRPr lang="en-US">
              <a:effectLst/>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CBA433-0304-4446-9194-3E44E2D31440}" type="slidenum">
              <a:rPr lang="en-US">
                <a:solidFill>
                  <a:srgbClr val="000000"/>
                </a:solidFill>
              </a:rPr>
              <a:pPr/>
              <a:t>235</a:t>
            </a:fld>
            <a:endParaRPr lang="en-US">
              <a:solidFill>
                <a:srgbClr val="000000"/>
              </a:solidFill>
            </a:endParaRPr>
          </a:p>
        </p:txBody>
      </p:sp>
      <p:sp>
        <p:nvSpPr>
          <p:cNvPr id="852994" name="Rectangle 2"/>
          <p:cNvSpPr>
            <a:spLocks noGrp="1" noRot="1" noChangeAspect="1" noChangeArrowheads="1" noTextEdit="1"/>
          </p:cNvSpPr>
          <p:nvPr>
            <p:ph type="sldImg"/>
          </p:nvPr>
        </p:nvSpPr>
        <p:spPr>
          <a:ln/>
        </p:spPr>
      </p:sp>
      <p:sp>
        <p:nvSpPr>
          <p:cNvPr id="852995"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This</a:t>
            </a:r>
            <a:r>
              <a:rPr lang="en-US" sz="1200" kern="1200" baseline="0">
                <a:solidFill>
                  <a:schemeClr val="tx1"/>
                </a:solidFill>
                <a:effectLst/>
                <a:latin typeface="Times New Roman" pitchFamily="18" charset="0"/>
                <a:ea typeface="+mn-ea"/>
                <a:cs typeface="+mn-cs"/>
              </a:rPr>
              <a:t> concludes </a:t>
            </a:r>
            <a:r>
              <a:rPr lang="en-US" sz="1200" kern="1200">
                <a:solidFill>
                  <a:schemeClr val="tx1"/>
                </a:solidFill>
                <a:effectLst/>
                <a:latin typeface="Times New Roman" pitchFamily="18" charset="0"/>
                <a:ea typeface="+mn-ea"/>
                <a:cs typeface="+mn-cs"/>
              </a:rPr>
              <a:t>P</a:t>
            </a:r>
            <a:r>
              <a:rPr lang="en-US" sz="1200" kern="1200" baseline="0">
                <a:solidFill>
                  <a:schemeClr val="tx1"/>
                </a:solidFill>
                <a:effectLst/>
                <a:latin typeface="Times New Roman" pitchFamily="18" charset="0"/>
                <a:ea typeface="+mn-ea"/>
                <a:cs typeface="+mn-cs"/>
              </a:rPr>
              <a:t>art </a:t>
            </a:r>
            <a:r>
              <a:rPr lang="en-US" sz="1200" kern="1200">
                <a:solidFill>
                  <a:schemeClr val="tx1"/>
                </a:solidFill>
                <a:effectLst/>
                <a:latin typeface="Times New Roman" pitchFamily="18" charset="0"/>
                <a:ea typeface="+mn-ea"/>
                <a:cs typeface="+mn-cs"/>
              </a:rPr>
              <a:t>Two</a:t>
            </a:r>
            <a:r>
              <a:rPr lang="en-US" sz="1200" kern="1200" baseline="0">
                <a:solidFill>
                  <a:schemeClr val="tx1"/>
                </a:solidFill>
                <a:effectLst/>
                <a:latin typeface="Times New Roman" pitchFamily="18" charset="0"/>
                <a:ea typeface="+mn-ea"/>
                <a:cs typeface="+mn-cs"/>
              </a:rPr>
              <a:t> </a:t>
            </a:r>
            <a:r>
              <a:rPr lang="en-US" sz="1200" b="1" kern="1200" baseline="0">
                <a:solidFill>
                  <a:schemeClr val="tx1"/>
                </a:solidFill>
                <a:effectLst/>
                <a:latin typeface="Times New Roman" pitchFamily="18" charset="0"/>
                <a:ea typeface="+mn-ea"/>
                <a:cs typeface="+mn-cs"/>
              </a:rPr>
              <a:t>of the </a:t>
            </a:r>
            <a:r>
              <a:rPr lang="en-US" sz="1200" kern="1200" baseline="0">
                <a:solidFill>
                  <a:schemeClr val="tx1"/>
                </a:solidFill>
                <a:effectLst/>
                <a:latin typeface="Times New Roman" pitchFamily="18" charset="0"/>
                <a:ea typeface="+mn-ea"/>
                <a:cs typeface="+mn-cs"/>
              </a:rPr>
              <a:t>Exposition of the Divine Principle</a:t>
            </a:r>
            <a:endParaRPr lang="en-US">
              <a:effectLst/>
            </a:endParaRPr>
          </a:p>
        </p:txBody>
      </p:sp>
    </p:spTree>
    <p:extLst>
      <p:ext uri="{BB962C8B-B14F-4D97-AF65-F5344CB8AC3E}">
        <p14:creationId xmlns:p14="http://schemas.microsoft.com/office/powerpoint/2010/main" val="1221510966"/>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From President Hak Ja Han’s speech </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“Women are Leaders of the Ideal World”</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The mission of the Messiah the Savior is to teach…</a:t>
            </a:r>
            <a:endParaRPr lang="en-US">
              <a:effectLst/>
            </a:endParaRPr>
          </a:p>
          <a:p>
            <a:endParaRPr lang="en-US"/>
          </a:p>
        </p:txBody>
      </p:sp>
      <p:sp>
        <p:nvSpPr>
          <p:cNvPr id="4" name="Slide Number Placeholder 3"/>
          <p:cNvSpPr>
            <a:spLocks noGrp="1"/>
          </p:cNvSpPr>
          <p:nvPr>
            <p:ph type="sldNum" sz="quarter" idx="10"/>
          </p:nvPr>
        </p:nvSpPr>
        <p:spPr/>
        <p:txBody>
          <a:bodyPr/>
          <a:lstStyle/>
          <a:p>
            <a:fld id="{954006FD-1FE6-4518-8F2F-4120F9694BFC}" type="slidenum">
              <a:rPr lang="en-US" smtClean="0"/>
              <a:pPr/>
              <a:t>236</a:t>
            </a:fld>
            <a:endParaRPr lang="en-US"/>
          </a:p>
        </p:txBody>
      </p:sp>
    </p:spTree>
    <p:extLst>
      <p:ext uri="{BB962C8B-B14F-4D97-AF65-F5344CB8AC3E}">
        <p14:creationId xmlns:p14="http://schemas.microsoft.com/office/powerpoint/2010/main" val="8513153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u="none" spc="0">
                <a:solidFill>
                  <a:srgbClr val="000066"/>
                </a:solidFill>
                <a:effectLst/>
                <a:latin typeface="Calibri" pitchFamily="34" charset="0"/>
                <a:cs typeface="Calibri" pitchFamily="34" charset="0"/>
              </a:rPr>
              <a:t>His teaching, the Divine Principle, affirms</a:t>
            </a:r>
            <a:r>
              <a:rPr lang="en-US" sz="1200" u="none" spc="0" baseline="0">
                <a:solidFill>
                  <a:srgbClr val="000066"/>
                </a:solidFill>
                <a:effectLst/>
                <a:latin typeface="Calibri" pitchFamily="34" charset="0"/>
                <a:cs typeface="Calibri" pitchFamily="34" charset="0"/>
              </a:rPr>
              <a:t> that…</a:t>
            </a:r>
            <a:endParaRPr lang="en-US" sz="1200" u="none" spc="0">
              <a:solidFill>
                <a:srgbClr val="000066"/>
              </a:solidFill>
              <a:effectLst/>
              <a:latin typeface="Calibri" pitchFamily="34" charset="0"/>
              <a:cs typeface="Calibri" pitchFamily="34" charset="0"/>
            </a:endParaRPr>
          </a:p>
          <a:p>
            <a:endParaRPr lang="en-US"/>
          </a:p>
        </p:txBody>
      </p:sp>
      <p:sp>
        <p:nvSpPr>
          <p:cNvPr id="4" name="Slide Number Placeholder 3"/>
          <p:cNvSpPr>
            <a:spLocks noGrp="1"/>
          </p:cNvSpPr>
          <p:nvPr>
            <p:ph type="sldNum" sz="quarter" idx="10"/>
          </p:nvPr>
        </p:nvSpPr>
        <p:spPr/>
        <p:txBody>
          <a:bodyPr/>
          <a:lstStyle/>
          <a:p>
            <a:fld id="{954006FD-1FE6-4518-8F2F-4120F9694BFC}" type="slidenum">
              <a:rPr lang="en-US" smtClean="0"/>
              <a:pPr/>
              <a:t>237</a:t>
            </a:fld>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CBA433-0304-4446-9194-3E44E2D31440}" type="slidenum">
              <a:rPr lang="en-US">
                <a:solidFill>
                  <a:srgbClr val="000000"/>
                </a:solidFill>
              </a:rPr>
              <a:pPr/>
              <a:t>238</a:t>
            </a:fld>
            <a:endParaRPr lang="en-US">
              <a:solidFill>
                <a:srgbClr val="000000"/>
              </a:solidFill>
            </a:endParaRPr>
          </a:p>
        </p:txBody>
      </p:sp>
      <p:sp>
        <p:nvSpPr>
          <p:cNvPr id="852994" name="Rectangle 2"/>
          <p:cNvSpPr>
            <a:spLocks noGrp="1" noRot="1" noChangeAspect="1" noChangeArrowheads="1" noTextEdit="1"/>
          </p:cNvSpPr>
          <p:nvPr>
            <p:ph type="sldImg"/>
          </p:nvPr>
        </p:nvSpPr>
        <p:spPr>
          <a:ln/>
        </p:spPr>
      </p:sp>
      <p:sp>
        <p:nvSpPr>
          <p:cNvPr id="852995"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This</a:t>
            </a:r>
            <a:r>
              <a:rPr lang="en-US" sz="1200" kern="1200" baseline="0">
                <a:solidFill>
                  <a:schemeClr val="tx1"/>
                </a:solidFill>
                <a:effectLst/>
                <a:latin typeface="Times New Roman" pitchFamily="18" charset="0"/>
                <a:ea typeface="+mn-ea"/>
                <a:cs typeface="+mn-cs"/>
              </a:rPr>
              <a:t> concludes </a:t>
            </a:r>
            <a:r>
              <a:rPr lang="en-US" sz="1200" kern="1200">
                <a:solidFill>
                  <a:schemeClr val="tx1"/>
                </a:solidFill>
                <a:effectLst/>
                <a:latin typeface="Times New Roman" pitchFamily="18" charset="0"/>
                <a:ea typeface="+mn-ea"/>
                <a:cs typeface="+mn-cs"/>
              </a:rPr>
              <a:t>P</a:t>
            </a:r>
            <a:r>
              <a:rPr lang="en-US" sz="1200" kern="1200" baseline="0">
                <a:solidFill>
                  <a:schemeClr val="tx1"/>
                </a:solidFill>
                <a:effectLst/>
                <a:latin typeface="Times New Roman" pitchFamily="18" charset="0"/>
                <a:ea typeface="+mn-ea"/>
                <a:cs typeface="+mn-cs"/>
              </a:rPr>
              <a:t>art </a:t>
            </a:r>
            <a:r>
              <a:rPr lang="en-US" sz="1200" kern="1200">
                <a:solidFill>
                  <a:schemeClr val="tx1"/>
                </a:solidFill>
                <a:effectLst/>
                <a:latin typeface="Times New Roman" pitchFamily="18" charset="0"/>
                <a:ea typeface="+mn-ea"/>
                <a:cs typeface="+mn-cs"/>
              </a:rPr>
              <a:t>Two</a:t>
            </a:r>
            <a:r>
              <a:rPr lang="en-US" sz="1200" kern="1200" baseline="0">
                <a:solidFill>
                  <a:schemeClr val="tx1"/>
                </a:solidFill>
                <a:effectLst/>
                <a:latin typeface="Times New Roman" pitchFamily="18" charset="0"/>
                <a:ea typeface="+mn-ea"/>
                <a:cs typeface="+mn-cs"/>
              </a:rPr>
              <a:t> </a:t>
            </a:r>
            <a:r>
              <a:rPr lang="en-US" sz="1200" b="1" kern="1200" baseline="0">
                <a:solidFill>
                  <a:schemeClr val="tx1"/>
                </a:solidFill>
                <a:effectLst/>
                <a:latin typeface="Times New Roman" pitchFamily="18" charset="0"/>
                <a:ea typeface="+mn-ea"/>
                <a:cs typeface="+mn-cs"/>
              </a:rPr>
              <a:t>of the </a:t>
            </a:r>
            <a:r>
              <a:rPr lang="en-US" sz="1200" kern="1200" baseline="0">
                <a:solidFill>
                  <a:schemeClr val="tx1"/>
                </a:solidFill>
                <a:effectLst/>
                <a:latin typeface="Times New Roman" pitchFamily="18" charset="0"/>
                <a:ea typeface="+mn-ea"/>
                <a:cs typeface="+mn-cs"/>
              </a:rPr>
              <a:t>Exposition of the Divine Principle</a:t>
            </a:r>
            <a:endParaRPr lang="en-US">
              <a:effectLst/>
            </a:endParaRPr>
          </a:p>
        </p:txBody>
      </p:sp>
    </p:spTree>
    <p:extLst>
      <p:ext uri="{BB962C8B-B14F-4D97-AF65-F5344CB8AC3E}">
        <p14:creationId xmlns:p14="http://schemas.microsoft.com/office/powerpoint/2010/main" val="379603847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72BA3FA-2913-4CB5-83AD-6A8926562A17}" type="slidenum">
              <a:rPr lang="en-US">
                <a:solidFill>
                  <a:srgbClr val="000000"/>
                </a:solidFill>
              </a:rPr>
              <a:pPr/>
              <a:t>239</a:t>
            </a:fld>
            <a:endParaRPr lang="en-US">
              <a:solidFill>
                <a:srgbClr val="000000"/>
              </a:solidFill>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937248-EAB5-4957-AF73-9F6B54C0B799}" type="slidenum">
              <a:rPr lang="en-US"/>
              <a:pPr/>
              <a:t>24</a:t>
            </a:fld>
            <a:endParaRPr lang="en-US"/>
          </a:p>
        </p:txBody>
      </p:sp>
      <p:sp>
        <p:nvSpPr>
          <p:cNvPr id="1371138" name="Rectangle 2"/>
          <p:cNvSpPr>
            <a:spLocks noGrp="1" noRot="1" noChangeAspect="1" noChangeArrowheads="1" noTextEdit="1"/>
          </p:cNvSpPr>
          <p:nvPr>
            <p:ph type="sldImg"/>
          </p:nvPr>
        </p:nvSpPr>
        <p:spPr>
          <a:ln/>
        </p:spPr>
      </p:sp>
      <p:sp>
        <p:nvSpPr>
          <p:cNvPr id="13711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Second, Adam should have established the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 after establishing an unshakable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he was then to become  </a:t>
            </a:r>
            <a:r>
              <a:rPr lang="en-US" sz="1200" b="1" u="sng" kern="1200" dirty="0">
                <a:solidFill>
                  <a:schemeClr val="tx1"/>
                </a:solidFill>
                <a:effectLst/>
                <a:latin typeface="Times New Roman" pitchFamily="18" charset="0"/>
                <a:ea typeface="+mn-ea"/>
                <a:cs typeface="+mn-cs"/>
              </a:rPr>
              <a:t>ONE with God</a:t>
            </a:r>
            <a:r>
              <a:rPr lang="en-US" sz="1200" b="1" kern="1200" dirty="0">
                <a:solidFill>
                  <a:schemeClr val="tx1"/>
                </a:solidFill>
                <a:effectLst/>
                <a:latin typeface="Times New Roman" pitchFamily="18" charset="0"/>
                <a:ea typeface="+mn-ea"/>
                <a:cs typeface="+mn-cs"/>
              </a:rPr>
              <a:t>, thereby becoming the  </a:t>
            </a:r>
            <a:r>
              <a:rPr lang="en-US" sz="1200" b="1" u="sng" kern="1200" dirty="0">
                <a:solidFill>
                  <a:schemeClr val="tx1"/>
                </a:solidFill>
                <a:effectLst/>
                <a:latin typeface="Times New Roman" pitchFamily="18" charset="0"/>
                <a:ea typeface="+mn-ea"/>
                <a:cs typeface="+mn-cs"/>
              </a:rPr>
              <a:t>PERFECT incarnation of the Word</a:t>
            </a:r>
            <a:r>
              <a:rPr lang="en-US" sz="1200" b="1" kern="1200" dirty="0">
                <a:solidFill>
                  <a:schemeClr val="tx1"/>
                </a:solidFill>
                <a:effectLst/>
                <a:latin typeface="Times New Roman" pitchFamily="18" charset="0"/>
                <a:ea typeface="+mn-ea"/>
                <a:cs typeface="+mn-cs"/>
              </a:rPr>
              <a:t> and attaining individual perfection.</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ACBA433-0304-4446-9194-3E44E2D31440}" type="slidenum">
              <a:rPr lang="en-US">
                <a:solidFill>
                  <a:srgbClr val="000000"/>
                </a:solidFill>
              </a:rPr>
              <a:pPr/>
              <a:t>240</a:t>
            </a:fld>
            <a:endParaRPr lang="en-US">
              <a:solidFill>
                <a:srgbClr val="000000"/>
              </a:solidFill>
            </a:endParaRPr>
          </a:p>
        </p:txBody>
      </p:sp>
      <p:sp>
        <p:nvSpPr>
          <p:cNvPr id="852994" name="Rectangle 2"/>
          <p:cNvSpPr>
            <a:spLocks noGrp="1" noRot="1" noChangeAspect="1" noChangeArrowheads="1" noTextEdit="1"/>
          </p:cNvSpPr>
          <p:nvPr>
            <p:ph type="sldImg"/>
          </p:nvPr>
        </p:nvSpPr>
        <p:spPr>
          <a:ln/>
        </p:spPr>
      </p:sp>
      <p:sp>
        <p:nvSpPr>
          <p:cNvPr id="8529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8" charset="0"/>
                <a:ea typeface="+mn-ea"/>
                <a:cs typeface="+mn-cs"/>
              </a:rPr>
              <a:t>Thank You</a:t>
            </a:r>
            <a:endParaRPr lang="en-US">
              <a:effectLst/>
            </a:endParaRPr>
          </a:p>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937248-EAB5-4957-AF73-9F6B54C0B799}" type="slidenum">
              <a:rPr lang="en-US"/>
              <a:pPr/>
              <a:t>25</a:t>
            </a:fld>
            <a:endParaRPr lang="en-US"/>
          </a:p>
        </p:txBody>
      </p:sp>
      <p:sp>
        <p:nvSpPr>
          <p:cNvPr id="1371138" name="Rectangle 2"/>
          <p:cNvSpPr>
            <a:spLocks noGrp="1" noRot="1" noChangeAspect="1" noChangeArrowheads="1" noTextEdit="1"/>
          </p:cNvSpPr>
          <p:nvPr>
            <p:ph type="sldImg"/>
          </p:nvPr>
        </p:nvSpPr>
        <p:spPr>
          <a:ln/>
        </p:spPr>
      </p:sp>
      <p:sp>
        <p:nvSpPr>
          <p:cNvPr id="13711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However, Adam failed to establish  </a:t>
            </a:r>
            <a:r>
              <a:rPr lang="en-US" sz="1200" b="1" u="sng" kern="1200" dirty="0">
                <a:solidFill>
                  <a:schemeClr val="tx1"/>
                </a:solidFill>
                <a:effectLst/>
                <a:latin typeface="Times New Roman" pitchFamily="18" charset="0"/>
                <a:ea typeface="+mn-ea"/>
                <a:cs typeface="+mn-cs"/>
              </a:rPr>
              <a:t>THESE conditions</a:t>
            </a:r>
            <a:r>
              <a:rPr lang="en-US" sz="1200" b="1" kern="1200" dirty="0">
                <a:solidFill>
                  <a:schemeClr val="tx1"/>
                </a:solidFill>
                <a:effectLst/>
                <a:latin typeface="Times New Roman" pitchFamily="18" charset="0"/>
                <a:ea typeface="+mn-ea"/>
                <a:cs typeface="+mn-cs"/>
              </a:rPr>
              <a:t> and thus failed to achieve the  </a:t>
            </a:r>
            <a:r>
              <a:rPr lang="en-US" sz="1200" b="1" u="sng" kern="1200" dirty="0">
                <a:solidFill>
                  <a:schemeClr val="tx1"/>
                </a:solidFill>
                <a:effectLst/>
                <a:latin typeface="Times New Roman" pitchFamily="18" charset="0"/>
                <a:ea typeface="+mn-ea"/>
                <a:cs typeface="+mn-cs"/>
              </a:rPr>
              <a:t>PURPOSE of creation</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7CAF2B4-3C9E-4E8A-B65A-3533437874CD}" type="slidenum">
              <a:rPr lang="en-US"/>
              <a:pPr/>
              <a:t>26</a:t>
            </a:fld>
            <a:endParaRPr lang="en-US"/>
          </a:p>
        </p:txBody>
      </p:sp>
      <p:sp>
        <p:nvSpPr>
          <p:cNvPr id="1375234" name="Rectangle 2"/>
          <p:cNvSpPr>
            <a:spLocks noGrp="1" noRot="1" noChangeAspect="1" noChangeArrowheads="1" noTextEdit="1"/>
          </p:cNvSpPr>
          <p:nvPr>
            <p:ph type="sldImg"/>
          </p:nvPr>
        </p:nvSpPr>
        <p:spPr>
          <a:ln/>
        </p:spPr>
      </p:sp>
      <p:sp>
        <p:nvSpPr>
          <p:cNvPr id="13752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Therefore, in order to receive the Messiah and complete the purpose of creation, we must restore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 and thereby the  </a:t>
            </a:r>
            <a:r>
              <a:rPr lang="en-US" sz="1200" b="1" u="sng" kern="1200" dirty="0">
                <a:solidFill>
                  <a:schemeClr val="tx1"/>
                </a:solidFill>
                <a:effectLst/>
                <a:latin typeface="Times New Roman" pitchFamily="18" charset="0"/>
                <a:ea typeface="+mn-ea"/>
                <a:cs typeface="+mn-cs"/>
              </a:rPr>
              <a:t>FOUNDATION for the Messiah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extLst>
      <p:ext uri="{BB962C8B-B14F-4D97-AF65-F5344CB8AC3E}">
        <p14:creationId xmlns:p14="http://schemas.microsoft.com/office/powerpoint/2010/main" val="33157774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7CAF2B4-3C9E-4E8A-B65A-3533437874CD}" type="slidenum">
              <a:rPr lang="en-US"/>
              <a:pPr/>
              <a:t>27</a:t>
            </a:fld>
            <a:endParaRPr lang="en-US"/>
          </a:p>
        </p:txBody>
      </p:sp>
      <p:sp>
        <p:nvSpPr>
          <p:cNvPr id="1375234" name="Rectangle 2"/>
          <p:cNvSpPr>
            <a:spLocks noGrp="1" noRot="1" noChangeAspect="1" noChangeArrowheads="1" noTextEdit="1"/>
          </p:cNvSpPr>
          <p:nvPr>
            <p:ph type="sldImg"/>
          </p:nvPr>
        </p:nvSpPr>
        <p:spPr>
          <a:ln/>
        </p:spPr>
      </p:sp>
      <p:sp>
        <p:nvSpPr>
          <p:cNvPr id="13752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Therefore, in order to receive the Messiah and complete the purpose of creation, we must restore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 and thereby the  </a:t>
            </a:r>
            <a:r>
              <a:rPr lang="en-US" sz="1200" b="1" u="sng" kern="1200" dirty="0">
                <a:solidFill>
                  <a:schemeClr val="tx1"/>
                </a:solidFill>
                <a:effectLst/>
                <a:latin typeface="Times New Roman" pitchFamily="18" charset="0"/>
                <a:ea typeface="+mn-ea"/>
                <a:cs typeface="+mn-cs"/>
              </a:rPr>
              <a:t>FOUNDATION for the Messiah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extLst>
      <p:ext uri="{BB962C8B-B14F-4D97-AF65-F5344CB8AC3E}">
        <p14:creationId xmlns:p14="http://schemas.microsoft.com/office/powerpoint/2010/main" val="30353878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3F07C3-6205-4875-80F8-BDC207B57DBC}" type="slidenum">
              <a:rPr lang="en-US"/>
              <a:pPr/>
              <a:t>28</a:t>
            </a:fld>
            <a:endParaRPr lang="en-US"/>
          </a:p>
        </p:txBody>
      </p:sp>
      <p:sp>
        <p:nvSpPr>
          <p:cNvPr id="1376258" name="Rectangle 2"/>
          <p:cNvSpPr>
            <a:spLocks noGrp="1" noRot="1" noChangeAspect="1" noChangeArrowheads="1" noTextEdit="1"/>
          </p:cNvSpPr>
          <p:nvPr>
            <p:ph type="sldImg"/>
          </p:nvPr>
        </p:nvSpPr>
        <p:spPr>
          <a:ln/>
        </p:spPr>
      </p:sp>
      <p:sp>
        <p:nvSpPr>
          <p:cNvPr id="137625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In order to restore the foundation of faith, first there must be a  </a:t>
            </a:r>
            <a:r>
              <a:rPr lang="en-US" sz="1200" b="1" u="sng" kern="1200" dirty="0">
                <a:solidFill>
                  <a:schemeClr val="tx1"/>
                </a:solidFill>
                <a:effectLst/>
                <a:latin typeface="Times New Roman" pitchFamily="18" charset="0"/>
                <a:ea typeface="+mn-ea"/>
                <a:cs typeface="+mn-cs"/>
              </a:rPr>
              <a:t>CENTRAL figure</a:t>
            </a:r>
            <a:r>
              <a:rPr lang="en-US" sz="1200" b="1" kern="1200" dirty="0">
                <a:solidFill>
                  <a:schemeClr val="tx1"/>
                </a:solidFill>
                <a:effectLst/>
                <a:latin typeface="Times New Roman" pitchFamily="18" charset="0"/>
                <a:ea typeface="+mn-ea"/>
                <a:cs typeface="+mn-cs"/>
              </a:rPr>
              <a:t>. Second, a  </a:t>
            </a:r>
            <a:r>
              <a:rPr lang="en-US" sz="1200" b="1" u="sng" kern="1200" dirty="0">
                <a:solidFill>
                  <a:schemeClr val="tx1"/>
                </a:solidFill>
                <a:effectLst/>
                <a:latin typeface="Times New Roman" pitchFamily="18" charset="0"/>
                <a:ea typeface="+mn-ea"/>
                <a:cs typeface="+mn-cs"/>
              </a:rPr>
              <a:t>CONDITION</a:t>
            </a:r>
            <a:r>
              <a:rPr lang="en-US" sz="1200" b="1" kern="1200" dirty="0">
                <a:solidFill>
                  <a:schemeClr val="tx1"/>
                </a:solidFill>
                <a:effectLst/>
                <a:latin typeface="Times New Roman" pitchFamily="18" charset="0"/>
                <a:ea typeface="+mn-ea"/>
                <a:cs typeface="+mn-cs"/>
              </a:rPr>
              <a:t> must be offered.  Third, a  </a:t>
            </a:r>
            <a:r>
              <a:rPr lang="en-US" sz="1200" b="1" u="sng" kern="1200" dirty="0">
                <a:solidFill>
                  <a:schemeClr val="tx1"/>
                </a:solidFill>
                <a:effectLst/>
                <a:latin typeface="Times New Roman" pitchFamily="18" charset="0"/>
                <a:ea typeface="+mn-ea"/>
                <a:cs typeface="+mn-cs"/>
              </a:rPr>
              <a:t>NUMERICAL period of indemnity</a:t>
            </a:r>
            <a:r>
              <a:rPr lang="en-US" sz="1200" b="1" kern="1200" dirty="0">
                <a:solidFill>
                  <a:schemeClr val="tx1"/>
                </a:solidFill>
                <a:effectLst/>
                <a:latin typeface="Times New Roman" pitchFamily="18" charset="0"/>
                <a:ea typeface="+mn-ea"/>
                <a:cs typeface="+mn-cs"/>
              </a:rPr>
              <a:t> must be completed.</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BB59ABB-6E64-4E75-A8CF-22CC1C7AFB33}" type="slidenum">
              <a:rPr lang="en-US"/>
              <a:pPr/>
              <a:t>29</a:t>
            </a:fld>
            <a:endParaRPr lang="en-US"/>
          </a:p>
        </p:txBody>
      </p:sp>
      <p:sp>
        <p:nvSpPr>
          <p:cNvPr id="1377282" name="Rectangle 2"/>
          <p:cNvSpPr>
            <a:spLocks noGrp="1" noRot="1" noChangeAspect="1" noChangeArrowheads="1" noTextEdit="1"/>
          </p:cNvSpPr>
          <p:nvPr>
            <p:ph type="sldImg"/>
          </p:nvPr>
        </p:nvSpPr>
        <p:spPr>
          <a:ln/>
        </p:spPr>
      </p:sp>
      <p:sp>
        <p:nvSpPr>
          <p:cNvPr id="137728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In order to lay the foundation of substance, we must make the  </a:t>
            </a:r>
            <a:r>
              <a:rPr lang="en-US" sz="1200" b="1" u="sng" kern="1200" dirty="0">
                <a:solidFill>
                  <a:schemeClr val="tx1"/>
                </a:solidFill>
                <a:effectLst/>
                <a:latin typeface="Times New Roman" pitchFamily="18" charset="0"/>
                <a:ea typeface="+mn-ea"/>
                <a:cs typeface="+mn-cs"/>
              </a:rPr>
              <a:t>INDEMNITY condition to remove the fallen nature</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12E1D66-0629-41F2-B61B-2820983F0B32}" type="slidenum">
              <a:rPr lang="en-US"/>
              <a:pPr/>
              <a:t>3</a:t>
            </a:fld>
            <a:endParaRPr lang="en-US"/>
          </a:p>
        </p:txBody>
      </p:sp>
      <p:sp>
        <p:nvSpPr>
          <p:cNvPr id="1341442" name="Rectangle 2"/>
          <p:cNvSpPr>
            <a:spLocks noGrp="1" noRot="1" noChangeAspect="1" noChangeArrowheads="1" noTextEdit="1"/>
          </p:cNvSpPr>
          <p:nvPr>
            <p:ph type="sldImg"/>
          </p:nvPr>
        </p:nvSpPr>
        <p:spPr>
          <a:ln/>
        </p:spPr>
      </p:sp>
      <p:sp>
        <p:nvSpPr>
          <p:cNvPr id="1341443" name="Rectangle 3"/>
          <p:cNvSpPr>
            <a:spLocks noGrp="1" noChangeArrowheads="1"/>
          </p:cNvSpPr>
          <p:nvPr>
            <p:ph type="body" idx="1"/>
          </p:nvPr>
        </p:nvSpPr>
        <p:spPr/>
        <p:txBody>
          <a:bodyPr/>
          <a:lstStyle/>
          <a:p>
            <a:pPr rtl="0" eaLnBrk="0" fontAlgn="base" hangingPunct="0"/>
            <a:r>
              <a:rPr lang="en-US" sz="1200" kern="1200" dirty="0">
                <a:solidFill>
                  <a:schemeClr val="tx1"/>
                </a:solidFill>
                <a:effectLst/>
                <a:latin typeface="Times New Roman" pitchFamily="18" charset="0"/>
                <a:ea typeface="+mn-ea"/>
                <a:cs typeface="+mn-cs"/>
              </a:rPr>
              <a:t>Part 2:</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Principle of Restoration</a:t>
            </a:r>
            <a:endParaRPr lang="en-US" dirty="0">
              <a:effectLst/>
            </a:endParaRPr>
          </a:p>
          <a:p>
            <a:endParaRPr 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30</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8" charset="0"/>
                <a:ea typeface="+mn-ea"/>
                <a:cs typeface="+mn-cs"/>
              </a:rPr>
              <a:t>Key Points</a:t>
            </a:r>
            <a:endParaRPr lang="en-US">
              <a:effectLst/>
            </a:endParaRPr>
          </a:p>
          <a:p>
            <a:endParaRPr lang="en-US"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223FE9-1B1E-4D86-978D-423F35F5BAD5}" type="slidenum">
              <a:rPr lang="en-US">
                <a:solidFill>
                  <a:srgbClr val="000000"/>
                </a:solidFill>
              </a:rPr>
              <a:pPr/>
              <a:t>31</a:t>
            </a:fld>
            <a:endParaRPr lang="en-US">
              <a:solidFill>
                <a:srgbClr val="000000"/>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D74B5B9-945B-46C9-B886-705B25D393EC}" type="slidenum">
              <a:rPr lang="en-US">
                <a:solidFill>
                  <a:srgbClr val="000000"/>
                </a:solidFill>
              </a:rPr>
              <a:pPr/>
              <a:t>32</a:t>
            </a:fld>
            <a:endParaRPr lang="en-US">
              <a:solidFill>
                <a:srgbClr val="000000"/>
              </a:solidFill>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Chapter 1:</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The Providence</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to Lay the Foundation for</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Restoration</a:t>
            </a:r>
            <a:endParaRPr lang="en-US">
              <a:effectLst/>
            </a:endParaRPr>
          </a:p>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FF30C9-25C8-49F0-8B29-C551818FE332}" type="slidenum">
              <a:rPr lang="en-US">
                <a:solidFill>
                  <a:srgbClr val="000000"/>
                </a:solidFill>
              </a:rPr>
              <a:pPr/>
              <a:t>33</a:t>
            </a:fld>
            <a:endParaRPr lang="en-US">
              <a:solidFill>
                <a:srgbClr val="000000"/>
              </a:solidFill>
            </a:endParaRPr>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p:txBody>
          <a:bodyPr/>
          <a:lstStyle/>
          <a:p>
            <a:pPr rtl="0" eaLnBrk="1" fontAlgn="base" hangingPunct="1"/>
            <a:r>
              <a:rPr lang="en-US" sz="1200" b="0" kern="1200">
                <a:solidFill>
                  <a:schemeClr val="tx1"/>
                </a:solidFill>
                <a:effectLst/>
                <a:latin typeface="Times New Roman" pitchFamily="18" charset="0"/>
                <a:ea typeface="+mn-ea"/>
                <a:cs typeface="+mn-cs"/>
              </a:rPr>
              <a:t>The Providence</a:t>
            </a:r>
            <a:r>
              <a:rPr lang="en-US" sz="1200" b="0" kern="1200" baseline="0">
                <a:solidFill>
                  <a:schemeClr val="tx1"/>
                </a:solidFill>
                <a:effectLst/>
                <a:latin typeface="Times New Roman" pitchFamily="18" charset="0"/>
                <a:ea typeface="+mn-ea"/>
                <a:cs typeface="+mn-cs"/>
              </a:rPr>
              <a:t> </a:t>
            </a:r>
            <a:r>
              <a:rPr lang="en-US" sz="1200" b="0" kern="1200">
                <a:solidFill>
                  <a:schemeClr val="tx1"/>
                </a:solidFill>
                <a:effectLst/>
                <a:latin typeface="Times New Roman" pitchFamily="18" charset="0"/>
                <a:ea typeface="+mn-ea"/>
                <a:cs typeface="+mn-cs"/>
              </a:rPr>
              <a:t>of Restoration</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in Adam's Family</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Man Made in the Image of God by 1906 Providence Lithograph Company</a:t>
            </a:r>
            <a:endParaRPr lang="en-US">
              <a:effectLst/>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0F1F31-1015-47D4-96F8-DCA506F039B8}" type="slidenum">
              <a:rPr lang="en-US">
                <a:solidFill>
                  <a:srgbClr val="000000"/>
                </a:solidFill>
              </a:rPr>
              <a:pPr/>
              <a:t>34</a:t>
            </a:fld>
            <a:endParaRPr lang="en-US">
              <a:solidFill>
                <a:srgbClr val="000000"/>
              </a:solidFill>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For the providence of restoration to be accomplished in Adam’s family, the members of his family had to make certain conditions of indemnity to restore the FOUNDATION of faith and the  FOUNDATION of substance. </a:t>
            </a:r>
            <a:endParaRPr lang="en-US" sz="1200" dirty="0">
              <a:effectLst/>
            </a:endParaRPr>
          </a:p>
          <a:p>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7B9773-B9AD-4D29-95A3-25A867162DFF}" type="slidenum">
              <a:rPr lang="en-US">
                <a:solidFill>
                  <a:srgbClr val="000000"/>
                </a:solidFill>
              </a:rPr>
              <a:pPr/>
              <a:t>35</a:t>
            </a:fld>
            <a:endParaRPr lang="en-US">
              <a:solidFill>
                <a:srgbClr val="000000"/>
              </a:solidFill>
            </a:endParaRPr>
          </a:p>
        </p:txBody>
      </p:sp>
      <p:sp>
        <p:nvSpPr>
          <p:cNvPr id="311298" name="Rectangle 2"/>
          <p:cNvSpPr>
            <a:spLocks noGrp="1" noRot="1" noChangeAspect="1" noChangeArrowheads="1" noTextEdit="1"/>
          </p:cNvSpPr>
          <p:nvPr>
            <p:ph type="sldImg"/>
          </p:nvPr>
        </p:nvSpPr>
        <p:spPr>
          <a:ln/>
        </p:spPr>
      </p:sp>
      <p:sp>
        <p:nvSpPr>
          <p:cNvPr id="31129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On these two foundations, the  FOUNDATION for the Messiah was to have been established, and the Messiah could have come to Adam’s family.</a:t>
            </a:r>
            <a:endParaRPr lang="en-US" dirty="0">
              <a:effectLst/>
            </a:endParaRPr>
          </a:p>
          <a:p>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F8C5ADE-139C-4A0E-A6D8-A9C16D274228}" type="slidenum">
              <a:rPr lang="en-US">
                <a:solidFill>
                  <a:srgbClr val="000000"/>
                </a:solidFill>
              </a:rPr>
              <a:pPr/>
              <a:t>36</a:t>
            </a:fld>
            <a:endParaRPr lang="en-US">
              <a:solidFill>
                <a:srgbClr val="000000"/>
              </a:solidFill>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p:txBody>
          <a:bodyPr/>
          <a:lstStyle/>
          <a:p>
            <a:r>
              <a:rPr lang="en-US" sz="1200" kern="1200" dirty="0">
                <a:solidFill>
                  <a:schemeClr val="tx1"/>
                </a:solidFill>
                <a:effectLst/>
                <a:latin typeface="Times New Roman" pitchFamily="18" charset="0"/>
                <a:ea typeface="+mn-ea"/>
                <a:cs typeface="+mn-cs"/>
              </a:rPr>
              <a:t>To restore through indemnity the foundation of faith, we must set up a CONDITION substituting for God’s Word. For Adam’s family, this object was a  SACRIFICIAL offering.</a:t>
            </a:r>
            <a:endParaRPr lang="en-US"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9029D6-3201-4D7E-ADF4-40A6ABD7A2A2}" type="slidenum">
              <a:rPr lang="en-US">
                <a:solidFill>
                  <a:srgbClr val="000000"/>
                </a:solidFill>
              </a:rPr>
              <a:pPr/>
              <a:t>37</a:t>
            </a:fld>
            <a:endParaRPr lang="en-US">
              <a:solidFill>
                <a:srgbClr val="000000"/>
              </a:solidFill>
            </a:endParaRPr>
          </a:p>
        </p:txBody>
      </p:sp>
      <p:sp>
        <p:nvSpPr>
          <p:cNvPr id="313346" name="Rectangle 2"/>
          <p:cNvSpPr>
            <a:spLocks noGrp="1" noRot="1" noChangeAspect="1" noChangeArrowheads="1" noTextEdit="1"/>
          </p:cNvSpPr>
          <p:nvPr>
            <p:ph type="sldImg"/>
          </p:nvPr>
        </p:nvSpPr>
        <p:spPr>
          <a:ln/>
        </p:spPr>
      </p:sp>
      <p:sp>
        <p:nvSpPr>
          <p:cNvPr id="313347" name="Rectangle 3"/>
          <p:cNvSpPr>
            <a:spLocks noGrp="1" noChangeArrowheads="1"/>
          </p:cNvSpPr>
          <p:nvPr>
            <p:ph type="body" idx="1"/>
          </p:nvPr>
        </p:nvSpPr>
        <p:spPr/>
        <p:txBody>
          <a:bodyPr/>
          <a:lstStyle/>
          <a:p>
            <a:pPr rtl="0" eaLnBrk="0" fontAlgn="base" latinLnBrk="0" hangingPunct="0"/>
            <a:r>
              <a:rPr lang="en-US" sz="1200" kern="1200" dirty="0">
                <a:solidFill>
                  <a:schemeClr val="tx1"/>
                </a:solidFill>
                <a:effectLst/>
                <a:latin typeface="Times New Roman" pitchFamily="18" charset="0"/>
                <a:ea typeface="+mn-ea"/>
                <a:cs typeface="+mn-cs"/>
              </a:rPr>
              <a:t>The foundation of faith also requires a  CENTRAL  figure: Instead of Adam, his sons   CAIN  and Abel offered the sacrifice.</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Abel (left) and Cain (right), 19th century Bible illustration</a:t>
            </a:r>
            <a:endParaRPr lang="en-US" dirty="0">
              <a:effectLst/>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D6258CD-21A3-4142-9035-CF6A532927EE}" type="slidenum">
              <a:rPr lang="en-US">
                <a:solidFill>
                  <a:srgbClr val="000000"/>
                </a:solidFill>
              </a:rPr>
              <a:pPr/>
              <a:t>38</a:t>
            </a:fld>
            <a:endParaRPr lang="en-US">
              <a:solidFill>
                <a:srgbClr val="000000"/>
              </a:solidFill>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p:txBody>
          <a:bodyPr/>
          <a:lstStyle/>
          <a:p>
            <a:r>
              <a:rPr lang="en-US" sz="1200" kern="1200">
                <a:solidFill>
                  <a:schemeClr val="tx1"/>
                </a:solidFill>
                <a:effectLst/>
                <a:latin typeface="Times New Roman" pitchFamily="18" charset="0"/>
                <a:ea typeface="+mn-ea"/>
                <a:cs typeface="+mn-cs"/>
              </a:rPr>
              <a:t>What was the reason for this? God symbolically divided   ADAM,   who embodied both good and evil, by giving him two sons,   ABEL  representing good and   CAIN   representing evil</a:t>
            </a:r>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55136E5-DB67-49F0-A3D9-BA4E1946AA56}" type="slidenum">
              <a:rPr lang="en-US">
                <a:solidFill>
                  <a:srgbClr val="000000"/>
                </a:solidFill>
              </a:rPr>
              <a:pPr/>
              <a:t>39</a:t>
            </a:fld>
            <a:endParaRPr lang="en-US">
              <a:solidFill>
                <a:srgbClr val="000000"/>
              </a:solidFill>
            </a:endParaRPr>
          </a:p>
        </p:txBody>
      </p:sp>
      <p:sp>
        <p:nvSpPr>
          <p:cNvPr id="315394" name="Rectangle 2"/>
          <p:cNvSpPr>
            <a:spLocks noGrp="1" noRot="1" noChangeAspect="1" noChangeArrowheads="1" noTextEdit="1"/>
          </p:cNvSpPr>
          <p:nvPr>
            <p:ph type="sldImg"/>
          </p:nvPr>
        </p:nvSpPr>
        <p:spPr>
          <a:ln/>
        </p:spPr>
      </p:sp>
      <p:sp>
        <p:nvSpPr>
          <p:cNvPr id="315395"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God set them in positions where each dealt with only one master,   </a:t>
            </a:r>
            <a:r>
              <a:rPr lang="en-US" sz="1200" b="1" u="sng" kern="1200">
                <a:solidFill>
                  <a:schemeClr val="tx1"/>
                </a:solidFill>
                <a:effectLst/>
                <a:latin typeface="Times New Roman" pitchFamily="18" charset="0"/>
                <a:ea typeface="+mn-ea"/>
                <a:cs typeface="+mn-cs"/>
              </a:rPr>
              <a:t>GOD</a:t>
            </a:r>
            <a:r>
              <a:rPr lang="en-US" sz="1200" b="1" kern="1200">
                <a:solidFill>
                  <a:schemeClr val="tx1"/>
                </a:solidFill>
                <a:effectLst/>
                <a:latin typeface="Times New Roman" pitchFamily="18" charset="0"/>
                <a:ea typeface="+mn-ea"/>
                <a:cs typeface="+mn-cs"/>
              </a:rPr>
              <a:t>   or   </a:t>
            </a:r>
            <a:r>
              <a:rPr lang="en-US" sz="1200" b="1" u="sng" kern="1200">
                <a:solidFill>
                  <a:schemeClr val="tx1"/>
                </a:solidFill>
                <a:effectLst/>
                <a:latin typeface="Times New Roman" pitchFamily="18" charset="0"/>
                <a:ea typeface="+mn-ea"/>
                <a:cs typeface="+mn-cs"/>
              </a:rPr>
              <a:t>SATAN</a:t>
            </a:r>
            <a:r>
              <a:rPr lang="en-US" sz="1200" b="1" kern="1200">
                <a:solidFill>
                  <a:schemeClr val="tx1"/>
                </a:solidFill>
                <a:effectLst/>
                <a:latin typeface="Times New Roman" pitchFamily="18" charset="0"/>
                <a:ea typeface="+mn-ea"/>
                <a:cs typeface="+mn-cs"/>
              </a:rPr>
              <a:t>,   and had them offer sacrifices separately.</a:t>
            </a:r>
            <a:r>
              <a:rPr lang="en-US" sz="1200" kern="1200">
                <a:solidFill>
                  <a:schemeClr val="tx1"/>
                </a:solidFill>
                <a:effectLst/>
                <a:latin typeface="Times New Roman" pitchFamily="18" charset="0"/>
                <a:ea typeface="+mn-ea"/>
                <a:cs typeface="+mn-cs"/>
              </a:rPr>
              <a:t> </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The Story of Cain and Abel - by 1906 Providence Lithograph Company</a:t>
            </a:r>
            <a:endParaRPr lang="en-US">
              <a:effectLst/>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52004F-A12A-4CF3-BEB9-B2E54C24AB18}" type="slidenum">
              <a:rPr lang="en-US"/>
              <a:pPr/>
              <a:t>4</a:t>
            </a:fld>
            <a:endParaRPr lang="en-US"/>
          </a:p>
        </p:txBody>
      </p:sp>
      <p:sp>
        <p:nvSpPr>
          <p:cNvPr id="1342466" name="Rectangle 2"/>
          <p:cNvSpPr>
            <a:spLocks noGrp="1" noRot="1" noChangeAspect="1" noChangeArrowheads="1" noTextEdit="1"/>
          </p:cNvSpPr>
          <p:nvPr>
            <p:ph type="sldImg"/>
          </p:nvPr>
        </p:nvSpPr>
        <p:spPr>
          <a:ln/>
        </p:spPr>
      </p:sp>
      <p:sp>
        <p:nvSpPr>
          <p:cNvPr id="1342467" name="Rectangle 3"/>
          <p:cNvSpPr>
            <a:spLocks noGrp="1" noChangeArrowheads="1"/>
          </p:cNvSpPr>
          <p:nvPr>
            <p:ph type="body" idx="1"/>
          </p:nvPr>
        </p:nvSpPr>
        <p:spPr/>
        <p:txBody>
          <a:bodyPr/>
          <a:lstStyle/>
          <a:p>
            <a:pPr rtl="0" eaLnBrk="0" fontAlgn="base" latinLnBrk="0" hangingPunct="0"/>
            <a:r>
              <a:rPr lang="en-US" sz="1200" b="0" i="1" kern="1200" dirty="0">
                <a:solidFill>
                  <a:schemeClr val="tx1"/>
                </a:solidFill>
                <a:effectLst>
                  <a:outerShdw dist="35941" dir="2700000" algn="ctr" rotWithShape="0">
                    <a:srgbClr val="C0C0C0"/>
                  </a:outerShdw>
                </a:effectLst>
                <a:latin typeface="Times New Roman" pitchFamily="18" charset="0"/>
                <a:ea typeface="+mn-ea"/>
                <a:cs typeface="+mn-cs"/>
              </a:rPr>
              <a:t>Introduction to Restoration</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PROVIDENCE of restoration</a:t>
            </a:r>
            <a:r>
              <a:rPr lang="en-US" sz="1200" kern="1200" dirty="0">
                <a:solidFill>
                  <a:schemeClr val="tx1"/>
                </a:solidFill>
                <a:effectLst/>
                <a:latin typeface="Times New Roman" pitchFamily="18" charset="0"/>
                <a:ea typeface="+mn-ea"/>
                <a:cs typeface="+mn-cs"/>
              </a:rPr>
              <a:t> refers to God’s </a:t>
            </a:r>
            <a:r>
              <a:rPr lang="en-US" sz="1200" b="1" u="sng" kern="1200" dirty="0">
                <a:solidFill>
                  <a:schemeClr val="tx1"/>
                </a:solidFill>
                <a:effectLst/>
                <a:latin typeface="Times New Roman" pitchFamily="18" charset="0"/>
                <a:ea typeface="+mn-ea"/>
                <a:cs typeface="+mn-cs"/>
              </a:rPr>
              <a:t>WORK</a:t>
            </a:r>
            <a:r>
              <a:rPr lang="en-US" sz="1200" b="0" kern="120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to restore the </a:t>
            </a:r>
            <a:r>
              <a:rPr lang="en-US" sz="1200" b="1" u="sng" kern="1200" dirty="0">
                <a:solidFill>
                  <a:schemeClr val="tx1"/>
                </a:solidFill>
                <a:effectLst/>
                <a:latin typeface="Times New Roman" pitchFamily="18" charset="0"/>
                <a:ea typeface="+mn-ea"/>
                <a:cs typeface="+mn-cs"/>
              </a:rPr>
              <a:t>FALLEN people</a:t>
            </a:r>
            <a:r>
              <a:rPr lang="en-US" sz="1200" kern="1200" dirty="0">
                <a:solidFill>
                  <a:schemeClr val="tx1"/>
                </a:solidFill>
                <a:effectLst/>
                <a:latin typeface="Times New Roman" pitchFamily="18" charset="0"/>
                <a:ea typeface="+mn-ea"/>
                <a:cs typeface="+mn-cs"/>
              </a:rPr>
              <a:t> to their </a:t>
            </a:r>
            <a:r>
              <a:rPr lang="en-US" sz="1200" b="1" u="sng" kern="1200" dirty="0">
                <a:solidFill>
                  <a:schemeClr val="tx1"/>
                </a:solidFill>
                <a:effectLst/>
                <a:latin typeface="Times New Roman" pitchFamily="18" charset="0"/>
                <a:ea typeface="+mn-ea"/>
                <a:cs typeface="+mn-cs"/>
              </a:rPr>
              <a:t>ORIGINAL</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unfallen</a:t>
            </a:r>
            <a:r>
              <a:rPr lang="en-US" sz="1200" kern="1200" dirty="0">
                <a:solidFill>
                  <a:schemeClr val="tx1"/>
                </a:solidFill>
                <a:effectLst/>
                <a:latin typeface="Times New Roman" pitchFamily="18" charset="0"/>
                <a:ea typeface="+mn-ea"/>
                <a:cs typeface="+mn-cs"/>
              </a:rPr>
              <a:t> state so that they may fulfill the purpose of creation.</a:t>
            </a:r>
            <a:endParaRPr lang="en-US" dirty="0">
              <a:effectLst/>
            </a:endParaRP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86E51E3-1A82-4C96-B4E0-2540B3E1655E}" type="slidenum">
              <a:rPr lang="en-US">
                <a:solidFill>
                  <a:srgbClr val="000000"/>
                </a:solidFill>
              </a:rPr>
              <a:pPr/>
              <a:t>40</a:t>
            </a:fld>
            <a:endParaRPr lang="en-US">
              <a:solidFill>
                <a:srgbClr val="000000"/>
              </a:solidFill>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p:txBody>
          <a:bodyPr/>
          <a:lstStyle/>
          <a:p>
            <a:pPr rtl="0" eaLnBrk="0" fontAlgn="base" latinLnBrk="0" hangingPunct="0"/>
            <a:r>
              <a:rPr lang="en-US" sz="1200" b="1" u="sng" kern="1200" dirty="0">
                <a:solidFill>
                  <a:schemeClr val="tx1"/>
                </a:solidFill>
                <a:effectLst/>
                <a:latin typeface="Times New Roman" pitchFamily="18" charset="0"/>
                <a:ea typeface="+mn-ea"/>
                <a:cs typeface="+mn-cs"/>
              </a:rPr>
              <a:t>ABEL</a:t>
            </a:r>
            <a:r>
              <a:rPr lang="en-US" sz="1200" b="1" kern="1200" dirty="0">
                <a:solidFill>
                  <a:schemeClr val="tx1"/>
                </a:solidFill>
                <a:effectLst/>
                <a:latin typeface="Times New Roman" pitchFamily="18" charset="0"/>
                <a:ea typeface="+mn-ea"/>
                <a:cs typeface="+mn-cs"/>
              </a:rPr>
              <a:t>   made the offering in a manner acceptable to God. In this way, he successfully laid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1724F0-D718-476F-8033-1E4722B4B71C}" type="slidenum">
              <a:rPr lang="en-US">
                <a:solidFill>
                  <a:srgbClr val="000000"/>
                </a:solidFill>
              </a:rPr>
              <a:pPr/>
              <a:t>41</a:t>
            </a:fld>
            <a:endParaRPr lang="en-US">
              <a:solidFill>
                <a:srgbClr val="000000"/>
              </a:solidFill>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In order for the foundation of substance to be laid in Adam’s family,   </a:t>
            </a:r>
            <a:r>
              <a:rPr lang="en-US" sz="1200" b="1" u="sng" kern="1200" dirty="0">
                <a:solidFill>
                  <a:schemeClr val="tx1"/>
                </a:solidFill>
                <a:effectLst/>
                <a:latin typeface="Times New Roman" pitchFamily="18" charset="0"/>
                <a:ea typeface="+mn-ea"/>
                <a:cs typeface="+mn-cs"/>
              </a:rPr>
              <a:t>CAIN</a:t>
            </a:r>
            <a:r>
              <a:rPr lang="en-US" sz="1200" b="1" kern="1200" dirty="0">
                <a:solidFill>
                  <a:schemeClr val="tx1"/>
                </a:solidFill>
                <a:effectLst/>
                <a:latin typeface="Times New Roman" pitchFamily="18" charset="0"/>
                <a:ea typeface="+mn-ea"/>
                <a:cs typeface="+mn-cs"/>
              </a:rPr>
              <a:t>   had to fulfill the   </a:t>
            </a:r>
            <a:r>
              <a:rPr lang="en-US" sz="1200" b="1" u="sng" kern="1200" dirty="0">
                <a:solidFill>
                  <a:schemeClr val="tx1"/>
                </a:solidFill>
                <a:effectLst/>
                <a:latin typeface="Times New Roman" pitchFamily="18" charset="0"/>
                <a:ea typeface="+mn-ea"/>
                <a:cs typeface="+mn-cs"/>
              </a:rPr>
              <a:t>INDEMNITY condition to remove the fallen nature</a:t>
            </a:r>
            <a:r>
              <a:rPr lang="en-US" sz="1200" b="1" kern="1200" dirty="0">
                <a:solidFill>
                  <a:schemeClr val="tx1"/>
                </a:solidFill>
                <a:effectLst/>
                <a:latin typeface="Times New Roman" pitchFamily="18" charset="0"/>
                <a:ea typeface="+mn-ea"/>
                <a:cs typeface="+mn-cs"/>
              </a:rPr>
              <a:t> by submitting to   </a:t>
            </a:r>
            <a:r>
              <a:rPr lang="en-US" sz="1200" b="1" u="sng" kern="1200" dirty="0">
                <a:solidFill>
                  <a:schemeClr val="tx1"/>
                </a:solidFill>
                <a:effectLst/>
                <a:latin typeface="Times New Roman" pitchFamily="18" charset="0"/>
                <a:ea typeface="+mn-ea"/>
                <a:cs typeface="+mn-cs"/>
              </a:rPr>
              <a:t>ABEL</a:t>
            </a:r>
            <a:r>
              <a:rPr lang="en-US" sz="1200" b="1" kern="1200" dirty="0">
                <a:solidFill>
                  <a:schemeClr val="tx1"/>
                </a:solidFill>
                <a:effectLst/>
                <a:latin typeface="Times New Roman" pitchFamily="18" charset="0"/>
                <a:ea typeface="+mn-ea"/>
                <a:cs typeface="+mn-cs"/>
              </a:rPr>
              <a:t>   so that God could gladly accept Cain’s sacrifice. </a:t>
            </a:r>
            <a:endParaRPr lang="en-US" sz="1200" dirty="0">
              <a:effectLst/>
            </a:endParaRPr>
          </a:p>
          <a:p>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64427E5-5583-4A03-9154-C03803AD31D2}" type="slidenum">
              <a:rPr lang="en-US">
                <a:solidFill>
                  <a:srgbClr val="000000"/>
                </a:solidFill>
              </a:rPr>
              <a:pPr/>
              <a:t>42</a:t>
            </a:fld>
            <a:endParaRPr lang="en-US">
              <a:solidFill>
                <a:srgbClr val="000000"/>
              </a:solidFill>
            </a:endParaRPr>
          </a:p>
        </p:txBody>
      </p:sp>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p:txBody>
          <a:bodyPr/>
          <a:lstStyle/>
          <a:p>
            <a:r>
              <a:rPr lang="en-US" sz="1200" b="1" kern="1200" dirty="0">
                <a:solidFill>
                  <a:schemeClr val="tx1"/>
                </a:solidFill>
                <a:effectLst/>
                <a:latin typeface="Times New Roman" pitchFamily="18" charset="0"/>
                <a:ea typeface="+mn-ea"/>
                <a:cs typeface="+mn-cs"/>
              </a:rPr>
              <a:t>Indemnity conditions to remove the fallen nature are made through the  </a:t>
            </a:r>
            <a:r>
              <a:rPr lang="en-US" sz="1200" b="1" u="sng" kern="1200" dirty="0">
                <a:solidFill>
                  <a:schemeClr val="tx1"/>
                </a:solidFill>
                <a:effectLst/>
                <a:latin typeface="Times New Roman" pitchFamily="18" charset="0"/>
                <a:ea typeface="+mn-ea"/>
                <a:cs typeface="+mn-cs"/>
              </a:rPr>
              <a:t>REVERSE course</a:t>
            </a:r>
            <a:r>
              <a:rPr lang="en-US" sz="1200" b="1" kern="1200" dirty="0">
                <a:solidFill>
                  <a:schemeClr val="tx1"/>
                </a:solidFill>
                <a:effectLst/>
                <a:latin typeface="Times New Roman" pitchFamily="18" charset="0"/>
                <a:ea typeface="+mn-ea"/>
                <a:cs typeface="+mn-cs"/>
              </a:rPr>
              <a:t>  of the fall</a:t>
            </a:r>
            <a:endParaRPr lang="en-US" dirty="0"/>
          </a:p>
        </p:txBody>
      </p:sp>
    </p:spTree>
    <p:extLst>
      <p:ext uri="{BB962C8B-B14F-4D97-AF65-F5344CB8AC3E}">
        <p14:creationId xmlns:p14="http://schemas.microsoft.com/office/powerpoint/2010/main" val="11393042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C5813E-76B1-4BA5-BB9D-9E0325069D54}" type="slidenum">
              <a:rPr lang="en-US">
                <a:solidFill>
                  <a:srgbClr val="000000"/>
                </a:solidFill>
              </a:rPr>
              <a:pPr/>
              <a:t>43</a:t>
            </a:fld>
            <a:endParaRPr lang="en-US">
              <a:solidFill>
                <a:srgbClr val="000000"/>
              </a:solidFill>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First,   </a:t>
            </a:r>
            <a:r>
              <a:rPr lang="en-US" sz="1200" b="1" u="sng" kern="1200" dirty="0">
                <a:solidFill>
                  <a:schemeClr val="tx1"/>
                </a:solidFill>
                <a:effectLst/>
                <a:latin typeface="Times New Roman" pitchFamily="18" charset="0"/>
                <a:ea typeface="+mn-ea"/>
                <a:cs typeface="+mn-cs"/>
              </a:rPr>
              <a:t>CAIN</a:t>
            </a:r>
            <a:r>
              <a:rPr lang="en-US" sz="1200" b="1" kern="1200" dirty="0">
                <a:solidFill>
                  <a:schemeClr val="tx1"/>
                </a:solidFill>
                <a:effectLst/>
                <a:latin typeface="Times New Roman" pitchFamily="18" charset="0"/>
                <a:ea typeface="+mn-ea"/>
                <a:cs typeface="+mn-cs"/>
              </a:rPr>
              <a:t>   who stood in the Archangel’s position, should have taken God’s standpoint by   </a:t>
            </a:r>
            <a:r>
              <a:rPr lang="en-US" sz="1200" b="1" u="sng" kern="1200" dirty="0">
                <a:solidFill>
                  <a:schemeClr val="tx1"/>
                </a:solidFill>
                <a:effectLst/>
                <a:latin typeface="Times New Roman" pitchFamily="18" charset="0"/>
                <a:ea typeface="+mn-ea"/>
                <a:cs typeface="+mn-cs"/>
              </a:rPr>
              <a:t>LOVING Abel</a:t>
            </a:r>
            <a:r>
              <a:rPr lang="en-US" sz="1200" b="1" kern="1200" dirty="0">
                <a:solidFill>
                  <a:schemeClr val="tx1"/>
                </a:solidFill>
                <a:effectLst/>
                <a:latin typeface="Times New Roman" pitchFamily="18" charset="0"/>
                <a:ea typeface="+mn-ea"/>
                <a:cs typeface="+mn-cs"/>
              </a:rPr>
              <a:t>,  who stood in Adam’s position.</a:t>
            </a:r>
            <a:r>
              <a:rPr lang="en-US" sz="1200" u="sng" kern="1200" dirty="0">
                <a:solidFill>
                  <a:schemeClr val="tx1"/>
                </a:solidFill>
                <a:effectLst/>
                <a:latin typeface="Times New Roman" pitchFamily="18" charset="0"/>
                <a:ea typeface="+mn-ea"/>
                <a:cs typeface="+mn-cs"/>
              </a:rPr>
              <a:t> </a:t>
            </a:r>
            <a:endParaRPr lang="en-US" dirty="0">
              <a:effectLst/>
            </a:endParaRPr>
          </a:p>
          <a:p>
            <a:endParaRPr lang="en-US" dirty="0"/>
          </a:p>
        </p:txBody>
      </p:sp>
    </p:spTree>
    <p:extLst>
      <p:ext uri="{BB962C8B-B14F-4D97-AF65-F5344CB8AC3E}">
        <p14:creationId xmlns:p14="http://schemas.microsoft.com/office/powerpoint/2010/main" val="244263514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32B70E9-D4D4-4720-B3AA-77DAF29B2425}" type="slidenum">
              <a:rPr lang="en-US">
                <a:solidFill>
                  <a:srgbClr val="000000"/>
                </a:solidFill>
              </a:rPr>
              <a:pPr/>
              <a:t>44</a:t>
            </a:fld>
            <a:endParaRPr lang="en-US">
              <a:solidFill>
                <a:srgbClr val="000000"/>
              </a:solidFill>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Second, Cain should have  </a:t>
            </a:r>
            <a:r>
              <a:rPr lang="en-US" sz="1200" b="1" u="sng" kern="1200" dirty="0">
                <a:solidFill>
                  <a:schemeClr val="tx1"/>
                </a:solidFill>
                <a:effectLst/>
                <a:latin typeface="Times New Roman" pitchFamily="18" charset="0"/>
                <a:ea typeface="+mn-ea"/>
                <a:cs typeface="+mn-cs"/>
              </a:rPr>
              <a:t>RECEIVED  God’s love</a:t>
            </a:r>
            <a:r>
              <a:rPr lang="en-US" sz="1200" b="1" kern="1200" dirty="0">
                <a:solidFill>
                  <a:schemeClr val="tx1"/>
                </a:solidFill>
                <a:effectLst/>
                <a:latin typeface="Times New Roman" pitchFamily="18" charset="0"/>
                <a:ea typeface="+mn-ea"/>
                <a:cs typeface="+mn-cs"/>
              </a:rPr>
              <a:t> through Abel, respecting him as God’s mediator.</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C462B8-B21E-4767-9DB5-CC9FA63EC302}" type="slidenum">
              <a:rPr lang="en-US">
                <a:solidFill>
                  <a:srgbClr val="000000"/>
                </a:solidFill>
              </a:rPr>
              <a:pPr/>
              <a:t>45</a:t>
            </a:fld>
            <a:endParaRPr lang="en-US">
              <a:solidFill>
                <a:srgbClr val="000000"/>
              </a:solidFill>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Third, Cain should have obediently  </a:t>
            </a:r>
            <a:r>
              <a:rPr lang="en-US" sz="1200" b="1" u="sng" kern="1200" dirty="0">
                <a:solidFill>
                  <a:schemeClr val="tx1"/>
                </a:solidFill>
                <a:effectLst/>
                <a:latin typeface="Times New Roman" pitchFamily="18" charset="0"/>
                <a:ea typeface="+mn-ea"/>
                <a:cs typeface="+mn-cs"/>
              </a:rPr>
              <a:t>SUBMITTED  to Abel</a:t>
            </a:r>
            <a:r>
              <a:rPr lang="en-US" sz="1200" b="1" kern="1200" dirty="0">
                <a:solidFill>
                  <a:schemeClr val="tx1"/>
                </a:solidFill>
                <a:effectLst/>
                <a:latin typeface="Times New Roman" pitchFamily="18" charset="0"/>
                <a:ea typeface="+mn-ea"/>
                <a:cs typeface="+mn-cs"/>
              </a:rPr>
              <a:t>, accepting Abel’s dominion.</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E276AC-4BD1-4AF4-9F46-AE9CA39B7188}" type="slidenum">
              <a:rPr lang="en-US">
                <a:solidFill>
                  <a:srgbClr val="000000"/>
                </a:solidFill>
              </a:rPr>
              <a:pPr/>
              <a:t>46</a:t>
            </a:fld>
            <a:endParaRPr lang="en-US">
              <a:solidFill>
                <a:srgbClr val="000000"/>
              </a:solidFill>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Last, Cain should have   </a:t>
            </a:r>
            <a:r>
              <a:rPr lang="en-US" sz="1200" b="1" u="sng" kern="1200" dirty="0">
                <a:solidFill>
                  <a:schemeClr val="tx1"/>
                </a:solidFill>
                <a:effectLst/>
                <a:latin typeface="Times New Roman" pitchFamily="18" charset="0"/>
                <a:ea typeface="+mn-ea"/>
                <a:cs typeface="+mn-cs"/>
              </a:rPr>
              <a:t>LEARNED  God’s Will</a:t>
            </a:r>
            <a:r>
              <a:rPr lang="en-US" sz="1200" b="1" kern="1200" dirty="0">
                <a:solidFill>
                  <a:schemeClr val="tx1"/>
                </a:solidFill>
                <a:effectLst/>
                <a:latin typeface="Times New Roman" pitchFamily="18" charset="0"/>
                <a:ea typeface="+mn-ea"/>
                <a:cs typeface="+mn-cs"/>
              </a:rPr>
              <a:t> from Abel, multiplying goodness.</a:t>
            </a:r>
            <a:r>
              <a:rPr lang="en-US" sz="1200" u="sng"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095D5A-9F4E-44B9-A6AC-3388F1697DB2}" type="slidenum">
              <a:rPr lang="en-US">
                <a:solidFill>
                  <a:srgbClr val="000000"/>
                </a:solidFill>
              </a:rPr>
              <a:pPr/>
              <a:t>47</a:t>
            </a:fld>
            <a:endParaRPr lang="en-US">
              <a:solidFill>
                <a:srgbClr val="000000"/>
              </a:solidFill>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However,   </a:t>
            </a:r>
            <a:r>
              <a:rPr lang="en-US" sz="1200" b="1" u="sng" kern="1200" dirty="0">
                <a:solidFill>
                  <a:schemeClr val="tx1"/>
                </a:solidFill>
                <a:effectLst/>
                <a:latin typeface="Times New Roman" pitchFamily="18" charset="0"/>
                <a:ea typeface="+mn-ea"/>
                <a:cs typeface="+mn-cs"/>
              </a:rPr>
              <a:t>CAIN  killed Abel</a:t>
            </a:r>
            <a:r>
              <a:rPr lang="en-US" sz="1200" b="1" kern="1200" dirty="0">
                <a:solidFill>
                  <a:schemeClr val="tx1"/>
                </a:solidFill>
                <a:effectLst/>
                <a:latin typeface="Times New Roman" pitchFamily="18" charset="0"/>
                <a:ea typeface="+mn-ea"/>
                <a:cs typeface="+mn-cs"/>
              </a:rPr>
              <a:t>,  thereby repeating the sin of the Archangel. That is, he re-enacted the very process which had given rise to the primary characteristics of the fallen nature.  </a:t>
            </a:r>
            <a:endParaRPr lang="en-US" sz="1200" dirty="0">
              <a:effectLst/>
            </a:endParaRPr>
          </a:p>
          <a:p>
            <a:pPr rtl="0" eaLnBrk="0" fontAlgn="base" hangingPunct="0"/>
            <a:r>
              <a:rPr lang="en-US" sz="1200" i="0" kern="1200" dirty="0">
                <a:solidFill>
                  <a:schemeClr val="tx1"/>
                </a:solidFill>
                <a:effectLst/>
                <a:latin typeface="Times New Roman" pitchFamily="18" charset="0"/>
                <a:ea typeface="+mn-ea"/>
                <a:cs typeface="+mn-cs"/>
              </a:rPr>
              <a:t>____________________________________</a:t>
            </a:r>
            <a:endParaRPr lang="en-US" dirty="0">
              <a:effectLst/>
            </a:endParaRPr>
          </a:p>
          <a:p>
            <a:pPr rtl="0" eaLnBrk="0" fontAlgn="base" hangingPunct="0"/>
            <a:r>
              <a:rPr lang="en-US" sz="1200" i="0" kern="1200" dirty="0">
                <a:solidFill>
                  <a:schemeClr val="tx1"/>
                </a:solidFill>
                <a:effectLst/>
                <a:latin typeface="Times New Roman" pitchFamily="18" charset="0"/>
                <a:ea typeface="+mn-ea"/>
                <a:cs typeface="+mn-cs"/>
              </a:rPr>
              <a:t>‘Cain Slaying Abel’ </a:t>
            </a:r>
            <a:r>
              <a:rPr lang="en-US" sz="1200" i="0" kern="1200" baseline="0" dirty="0">
                <a:solidFill>
                  <a:schemeClr val="tx1"/>
                </a:solidFill>
                <a:effectLst/>
                <a:latin typeface="Times New Roman" pitchFamily="18" charset="0"/>
                <a:ea typeface="+mn-ea"/>
                <a:cs typeface="+mn-cs"/>
              </a:rPr>
              <a:t> by Titian (</a:t>
            </a:r>
            <a:r>
              <a:rPr lang="en-US" sz="1200" i="0" kern="1200" dirty="0">
                <a:solidFill>
                  <a:schemeClr val="tx1"/>
                </a:solidFill>
                <a:effectLst/>
                <a:latin typeface="Times New Roman" pitchFamily="18" charset="0"/>
                <a:ea typeface="+mn-ea"/>
                <a:cs typeface="+mn-cs"/>
              </a:rPr>
              <a:t>1543–44 </a:t>
            </a:r>
            <a:r>
              <a:rPr lang="en-US" sz="1200" kern="1200" dirty="0">
                <a:solidFill>
                  <a:schemeClr val="tx1"/>
                </a:solidFill>
                <a:effectLst/>
                <a:latin typeface="Times New Roman" pitchFamily="18" charset="0"/>
                <a:ea typeface="+mn-ea"/>
                <a:cs typeface="+mn-cs"/>
              </a:rPr>
              <a:t>)</a:t>
            </a:r>
            <a:r>
              <a:rPr lang="en-US" sz="1200" kern="1200" baseline="0" dirty="0">
                <a:solidFill>
                  <a:schemeClr val="tx1"/>
                </a:solidFill>
                <a:effectLst/>
                <a:latin typeface="Times New Roman" pitchFamily="18" charset="0"/>
                <a:ea typeface="+mn-ea"/>
                <a:cs typeface="+mn-cs"/>
              </a:rPr>
              <a:t> </a:t>
            </a:r>
            <a:r>
              <a:rPr lang="it-IT" sz="1200" kern="1200" dirty="0">
                <a:solidFill>
                  <a:schemeClr val="tx1"/>
                </a:solidFill>
                <a:effectLst/>
                <a:latin typeface="Times New Roman" pitchFamily="18" charset="0"/>
                <a:ea typeface="+mn-ea"/>
                <a:cs typeface="+mn-cs"/>
              </a:rPr>
              <a:t>Santa Maria della Salute (Venice)</a:t>
            </a:r>
            <a:endParaRPr lang="en-US" dirty="0">
              <a:effectLst/>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C66F31-4176-4425-9261-51ADABF62062}" type="slidenum">
              <a:rPr lang="en-US">
                <a:solidFill>
                  <a:srgbClr val="000000"/>
                </a:solidFill>
              </a:rPr>
              <a:pPr/>
              <a:t>48</a:t>
            </a:fld>
            <a:endParaRPr lang="en-US">
              <a:solidFill>
                <a:srgbClr val="000000"/>
              </a:solidFill>
            </a:endParaRPr>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Adam’s family thus failed to lay the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D120239-BD46-478D-A29D-087C8FA59A7A}" type="slidenum">
              <a:rPr lang="en-US">
                <a:solidFill>
                  <a:srgbClr val="000000"/>
                </a:solidFill>
              </a:rPr>
              <a:pPr/>
              <a:t>49</a:t>
            </a:fld>
            <a:endParaRPr lang="en-US">
              <a:solidFill>
                <a:srgbClr val="000000"/>
              </a:solidFill>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Consequently, God’s  </a:t>
            </a:r>
            <a:r>
              <a:rPr lang="en-US" sz="1200" b="1" u="sng" kern="1200" dirty="0">
                <a:solidFill>
                  <a:schemeClr val="tx1"/>
                </a:solidFill>
                <a:effectLst/>
                <a:latin typeface="Times New Roman" pitchFamily="18" charset="0"/>
                <a:ea typeface="+mn-ea"/>
                <a:cs typeface="+mn-cs"/>
              </a:rPr>
              <a:t>PROVIDENCE  of restoration</a:t>
            </a:r>
            <a:r>
              <a:rPr lang="en-US" sz="1200" b="1" kern="1200" dirty="0">
                <a:solidFill>
                  <a:schemeClr val="tx1"/>
                </a:solidFill>
                <a:effectLst/>
                <a:latin typeface="Times New Roman" pitchFamily="18" charset="0"/>
                <a:ea typeface="+mn-ea"/>
                <a:cs typeface="+mn-cs"/>
              </a:rPr>
              <a:t> through Adam’s family could not be fulfilled.</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5F5F05-BCAB-4F57-A5C9-7A3A0B111D38}" type="slidenum">
              <a:rPr lang="en-US"/>
              <a:pPr/>
              <a:t>5</a:t>
            </a:fld>
            <a:endParaRPr lang="en-US"/>
          </a:p>
        </p:txBody>
      </p:sp>
      <p:sp>
        <p:nvSpPr>
          <p:cNvPr id="1227778" name="Rectangle 2"/>
          <p:cNvSpPr>
            <a:spLocks noGrp="1" noRot="1" noChangeAspect="1" noChangeArrowheads="1" noTextEdit="1"/>
          </p:cNvSpPr>
          <p:nvPr>
            <p:ph type="sldImg"/>
          </p:nvPr>
        </p:nvSpPr>
        <p:spPr>
          <a:ln/>
        </p:spPr>
      </p:sp>
      <p:sp>
        <p:nvSpPr>
          <p:cNvPr id="122777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	</a:t>
            </a:r>
            <a:r>
              <a:rPr lang="en-US" sz="1200" b="1" u="sng" kern="1200" dirty="0">
                <a:solidFill>
                  <a:schemeClr val="tx1"/>
                </a:solidFill>
                <a:effectLst/>
                <a:latin typeface="Times New Roman" pitchFamily="18" charset="0"/>
                <a:ea typeface="+mn-ea"/>
                <a:cs typeface="+mn-cs"/>
              </a:rPr>
              <a:t>HUMAN beings fell</a:t>
            </a:r>
            <a:r>
              <a:rPr lang="en-US" sz="1200" b="1" kern="1200" dirty="0">
                <a:solidFill>
                  <a:schemeClr val="tx1"/>
                </a:solidFill>
                <a:effectLst/>
                <a:latin typeface="Times New Roman" pitchFamily="18" charset="0"/>
                <a:ea typeface="+mn-ea"/>
                <a:cs typeface="+mn-cs"/>
              </a:rPr>
              <a:t> from the </a:t>
            </a:r>
            <a:r>
              <a:rPr lang="en-US" sz="1200" b="1" u="sng" kern="1200" dirty="0">
                <a:solidFill>
                  <a:schemeClr val="tx1"/>
                </a:solidFill>
                <a:effectLst/>
                <a:latin typeface="Times New Roman" pitchFamily="18" charset="0"/>
                <a:ea typeface="+mn-ea"/>
                <a:cs typeface="+mn-cs"/>
              </a:rPr>
              <a:t>TOP of the growth stage</a:t>
            </a:r>
            <a:r>
              <a:rPr lang="en-US" sz="1200" b="1" kern="1200" dirty="0">
                <a:solidFill>
                  <a:schemeClr val="tx1"/>
                </a:solidFill>
                <a:effectLst/>
                <a:latin typeface="Times New Roman" pitchFamily="18" charset="0"/>
                <a:ea typeface="+mn-ea"/>
                <a:cs typeface="+mn-cs"/>
              </a:rPr>
              <a:t> and have been held under Satan’s dominion.</a:t>
            </a:r>
            <a:r>
              <a:rPr lang="en-US" sz="1200" b="1" u="sng" kern="120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C9A894-076A-4509-9AD9-E4AFF14E69EA}" type="slidenum">
              <a:rPr lang="en-US">
                <a:solidFill>
                  <a:srgbClr val="000000"/>
                </a:solidFill>
              </a:rPr>
              <a:pPr/>
              <a:t>50</a:t>
            </a:fld>
            <a:endParaRPr lang="en-US">
              <a:solidFill>
                <a:srgbClr val="000000"/>
              </a:solidFill>
            </a:endParaRPr>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p:txBody>
          <a:bodyPr/>
          <a:lstStyle/>
          <a:p>
            <a:pPr rtl="0" eaLnBrk="1" fontAlgn="base" hangingPunct="1"/>
            <a:r>
              <a:rPr lang="en-US" sz="1200" b="0" kern="1200">
                <a:solidFill>
                  <a:schemeClr val="tx1"/>
                </a:solidFill>
                <a:effectLst/>
                <a:latin typeface="Times New Roman" pitchFamily="18" charset="0"/>
                <a:ea typeface="+mn-ea"/>
                <a:cs typeface="+mn-cs"/>
              </a:rPr>
              <a:t>The Providence</a:t>
            </a:r>
            <a:r>
              <a:rPr lang="en-US" sz="1200" b="0" kern="1200" baseline="0">
                <a:solidFill>
                  <a:schemeClr val="tx1"/>
                </a:solidFill>
                <a:effectLst/>
                <a:latin typeface="Times New Roman" pitchFamily="18" charset="0"/>
                <a:ea typeface="+mn-ea"/>
                <a:cs typeface="+mn-cs"/>
              </a:rPr>
              <a:t> </a:t>
            </a:r>
            <a:r>
              <a:rPr lang="en-US" sz="1200" b="0" kern="1200">
                <a:solidFill>
                  <a:schemeClr val="tx1"/>
                </a:solidFill>
                <a:effectLst/>
                <a:latin typeface="Times New Roman" pitchFamily="18" charset="0"/>
                <a:ea typeface="+mn-ea"/>
                <a:cs typeface="+mn-cs"/>
              </a:rPr>
              <a:t>of Restoration</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in Noah's Family</a:t>
            </a:r>
            <a:endParaRPr lang="en-US">
              <a:effectLst/>
            </a:endParaRPr>
          </a:p>
          <a:p>
            <a:endParaRPr lang="en-US" dirty="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1D61E6F-80C3-45CC-9F6F-9C0CEF2C6142}" type="slidenum">
              <a:rPr lang="en-US">
                <a:solidFill>
                  <a:srgbClr val="000000"/>
                </a:solidFill>
              </a:rPr>
              <a:pPr/>
              <a:t>51</a:t>
            </a:fld>
            <a:endParaRPr lang="en-US">
              <a:solidFill>
                <a:srgbClr val="000000"/>
              </a:solidFill>
            </a:endParaRPr>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In the providence of restoration through Noah’s family, the   CENTRAL figure  to restore the foundation of faith was   </a:t>
            </a:r>
            <a:r>
              <a:rPr lang="en-US" sz="1200" b="1" u="sng" kern="1200" dirty="0">
                <a:solidFill>
                  <a:schemeClr val="tx1"/>
                </a:solidFill>
                <a:effectLst/>
                <a:latin typeface="Times New Roman" pitchFamily="18" charset="0"/>
                <a:ea typeface="+mn-ea"/>
                <a:cs typeface="+mn-cs"/>
              </a:rPr>
              <a:t>NOAH</a:t>
            </a:r>
            <a:r>
              <a:rPr lang="en-US" sz="1200" b="1"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Noah's sacrifice by Daniel </a:t>
            </a:r>
            <a:r>
              <a:rPr lang="en-US" sz="1200" kern="1200" dirty="0" err="1">
                <a:solidFill>
                  <a:schemeClr val="tx1"/>
                </a:solidFill>
                <a:effectLst/>
                <a:latin typeface="Times New Roman" pitchFamily="18" charset="0"/>
                <a:ea typeface="+mn-ea"/>
                <a:cs typeface="+mn-cs"/>
              </a:rPr>
              <a:t>Maclise</a:t>
            </a:r>
            <a:r>
              <a:rPr lang="en-US" sz="1200" kern="1200" dirty="0">
                <a:solidFill>
                  <a:schemeClr val="tx1"/>
                </a:solidFill>
                <a:effectLst/>
                <a:latin typeface="Times New Roman" pitchFamily="18" charset="0"/>
                <a:ea typeface="+mn-ea"/>
                <a:cs typeface="+mn-cs"/>
              </a:rPr>
              <a:t> 1811-1870</a:t>
            </a:r>
            <a:endParaRPr lang="en-US" dirty="0">
              <a:effectLst/>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1D61E6F-80C3-45CC-9F6F-9C0CEF2C6142}" type="slidenum">
              <a:rPr lang="en-US">
                <a:solidFill>
                  <a:srgbClr val="000000"/>
                </a:solidFill>
              </a:rPr>
              <a:pPr/>
              <a:t>52</a:t>
            </a:fld>
            <a:endParaRPr lang="en-US">
              <a:solidFill>
                <a:srgbClr val="000000"/>
              </a:solidFill>
            </a:endParaRPr>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condition through which Noah was to restore the foundation of faith was the   </a:t>
            </a:r>
            <a:r>
              <a:rPr lang="en-US" sz="1200" b="1" u="sng" kern="1200" dirty="0">
                <a:solidFill>
                  <a:schemeClr val="tx1"/>
                </a:solidFill>
                <a:effectLst/>
                <a:latin typeface="Times New Roman" pitchFamily="18" charset="0"/>
                <a:ea typeface="+mn-ea"/>
                <a:cs typeface="+mn-cs"/>
              </a:rPr>
              <a:t>ARK</a:t>
            </a:r>
            <a:r>
              <a:rPr lang="en-US" sz="1200" b="1" kern="1200" dirty="0">
                <a:solidFill>
                  <a:schemeClr val="tx1"/>
                </a:solidFill>
                <a:effectLst/>
                <a:latin typeface="Times New Roman" pitchFamily="18" charset="0"/>
                <a:ea typeface="+mn-ea"/>
                <a:cs typeface="+mn-cs"/>
              </a:rPr>
              <a:t>   which signified the   </a:t>
            </a:r>
            <a:r>
              <a:rPr lang="en-US" sz="1200" b="1" u="sng" kern="1200" dirty="0">
                <a:solidFill>
                  <a:schemeClr val="tx1"/>
                </a:solidFill>
                <a:effectLst/>
                <a:latin typeface="Times New Roman" pitchFamily="18" charset="0"/>
                <a:ea typeface="+mn-ea"/>
                <a:cs typeface="+mn-cs"/>
              </a:rPr>
              <a:t>NEW  cosmos</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1D61E6F-80C3-45CC-9F6F-9C0CEF2C6142}" type="slidenum">
              <a:rPr lang="en-US">
                <a:solidFill>
                  <a:srgbClr val="000000"/>
                </a:solidFill>
              </a:rPr>
              <a:pPr/>
              <a:t>53</a:t>
            </a:fld>
            <a:endParaRPr lang="en-US">
              <a:solidFill>
                <a:srgbClr val="000000"/>
              </a:solidFill>
            </a:endParaRPr>
          </a:p>
        </p:txBody>
      </p:sp>
      <p:sp>
        <p:nvSpPr>
          <p:cNvPr id="360450" name="Rectangle 2"/>
          <p:cNvSpPr>
            <a:spLocks noGrp="1" noRot="1" noChangeAspect="1" noChangeArrowheads="1" noTextEdit="1"/>
          </p:cNvSpPr>
          <p:nvPr>
            <p:ph type="sldImg"/>
          </p:nvPr>
        </p:nvSpPr>
        <p:spPr>
          <a:ln/>
        </p:spPr>
      </p:sp>
      <p:sp>
        <p:nvSpPr>
          <p:cNvPr id="36045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Through the   </a:t>
            </a:r>
            <a:r>
              <a:rPr lang="en-US" sz="1200" b="1" u="sng" kern="1200" dirty="0">
                <a:solidFill>
                  <a:schemeClr val="tx1"/>
                </a:solidFill>
                <a:effectLst/>
                <a:latin typeface="Times New Roman" pitchFamily="18" charset="0"/>
                <a:ea typeface="+mn-ea"/>
                <a:cs typeface="+mn-cs"/>
              </a:rPr>
              <a:t>40 DAYS   of flood judgment</a:t>
            </a:r>
            <a:r>
              <a:rPr lang="en-US" sz="1200" b="1" kern="1200" dirty="0">
                <a:solidFill>
                  <a:schemeClr val="tx1"/>
                </a:solidFill>
                <a:effectLst/>
                <a:latin typeface="Times New Roman" pitchFamily="18" charset="0"/>
                <a:ea typeface="+mn-ea"/>
                <a:cs typeface="+mn-cs"/>
              </a:rPr>
              <a:t>, Noah’s family offered the ark in the manner   ACCEPTABLE to God  and restored through indemnity </a:t>
            </a:r>
            <a:r>
              <a:rPr lang="en-US" sz="1200" b="1" u="sng" kern="1200" dirty="0">
                <a:solidFill>
                  <a:schemeClr val="tx1"/>
                </a:solidFill>
                <a:effectLst/>
                <a:latin typeface="Times New Roman" pitchFamily="18" charset="0"/>
                <a:ea typeface="+mn-ea"/>
                <a:cs typeface="+mn-cs"/>
              </a:rPr>
              <a:t>the        FOUNDATION of faith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20DE671-AA96-4CFC-97C0-548E0EB2C605}" type="slidenum">
              <a:rPr lang="en-US">
                <a:solidFill>
                  <a:srgbClr val="000000"/>
                </a:solidFill>
              </a:rPr>
              <a:pPr/>
              <a:t>54</a:t>
            </a:fld>
            <a:endParaRPr lang="en-US">
              <a:solidFill>
                <a:srgbClr val="000000"/>
              </a:solidFill>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For Noah’s family to make an acceptable substantial offering,   </a:t>
            </a:r>
            <a:r>
              <a:rPr lang="en-US" sz="1200" b="1" u="sng" kern="1200">
                <a:solidFill>
                  <a:schemeClr val="tx1"/>
                </a:solidFill>
                <a:effectLst/>
                <a:latin typeface="Times New Roman" pitchFamily="18" charset="0"/>
                <a:ea typeface="+mn-ea"/>
                <a:cs typeface="+mn-cs"/>
              </a:rPr>
              <a:t>HAM</a:t>
            </a:r>
            <a:r>
              <a:rPr lang="en-US" sz="1200" b="1" kern="1200">
                <a:solidFill>
                  <a:schemeClr val="tx1"/>
                </a:solidFill>
                <a:effectLst/>
                <a:latin typeface="Times New Roman" pitchFamily="18" charset="0"/>
                <a:ea typeface="+mn-ea"/>
                <a:cs typeface="+mn-cs"/>
              </a:rPr>
              <a:t>,   Noah’s second son and the central figure of the substantial offering, was to restore the position of   </a:t>
            </a:r>
            <a:r>
              <a:rPr lang="en-US" sz="1200" b="1" u="sng" kern="1200">
                <a:solidFill>
                  <a:schemeClr val="tx1"/>
                </a:solidFill>
                <a:effectLst/>
                <a:latin typeface="Times New Roman" pitchFamily="18" charset="0"/>
                <a:ea typeface="+mn-ea"/>
                <a:cs typeface="+mn-cs"/>
              </a:rPr>
              <a:t>ABEL</a:t>
            </a:r>
            <a:r>
              <a:rPr lang="en-US" sz="1200" b="1" kern="1200">
                <a:solidFill>
                  <a:schemeClr val="tx1"/>
                </a:solidFill>
                <a:effectLst/>
                <a:latin typeface="Times New Roman" pitchFamily="18" charset="0"/>
                <a:ea typeface="+mn-ea"/>
                <a:cs typeface="+mn-cs"/>
              </a:rPr>
              <a:t>.</a:t>
            </a:r>
            <a:r>
              <a:rPr lang="en-US" sz="1200" kern="1200">
                <a:solidFill>
                  <a:schemeClr val="tx1"/>
                </a:solidFill>
                <a:effectLst/>
                <a:latin typeface="Times New Roman" pitchFamily="18" charset="0"/>
                <a:ea typeface="+mn-ea"/>
                <a:cs typeface="+mn-cs"/>
              </a:rPr>
              <a:t> </a:t>
            </a:r>
            <a:endParaRPr lang="en-US" sz="1200">
              <a:effectLst/>
            </a:endParaRPr>
          </a:p>
          <a:p>
            <a:pPr rtl="0" eaLnBrk="0" fontAlgn="base" hangingPunct="0"/>
            <a:r>
              <a:rPr lang="en-US" sz="1200" i="0" kern="1200">
                <a:solidFill>
                  <a:schemeClr val="tx1"/>
                </a:solidFill>
                <a:effectLst/>
                <a:latin typeface="Times New Roman" pitchFamily="18" charset="0"/>
                <a:ea typeface="+mn-ea"/>
                <a:cs typeface="+mn-cs"/>
              </a:rPr>
              <a:t>__________________________________</a:t>
            </a:r>
            <a:endParaRPr lang="en-US">
              <a:effectLst/>
            </a:endParaRPr>
          </a:p>
          <a:p>
            <a:r>
              <a:rPr lang="en-US" sz="1200" i="0" kern="1200">
                <a:solidFill>
                  <a:schemeClr val="tx1"/>
                </a:solidFill>
                <a:effectLst/>
                <a:latin typeface="Times New Roman" pitchFamily="18" charset="0"/>
                <a:ea typeface="+mn-ea"/>
                <a:cs typeface="+mn-cs"/>
              </a:rPr>
              <a:t>After the Flood. Noah and his family letting out the animals after the flood. </a:t>
            </a:r>
            <a:r>
              <a:rPr lang="en-US" sz="1200" kern="1200">
                <a:solidFill>
                  <a:schemeClr val="tx1"/>
                </a:solidFill>
                <a:effectLst/>
                <a:latin typeface="Times New Roman" pitchFamily="18" charset="0"/>
                <a:ea typeface="+mn-ea"/>
                <a:cs typeface="+mn-cs"/>
              </a:rPr>
              <a:t>A painting </a:t>
            </a:r>
            <a:r>
              <a:rPr lang="en-US" sz="1200" i="0" kern="1200">
                <a:solidFill>
                  <a:schemeClr val="tx1"/>
                </a:solidFill>
                <a:effectLst/>
                <a:latin typeface="Times New Roman" pitchFamily="18" charset="0"/>
                <a:ea typeface="+mn-ea"/>
                <a:cs typeface="+mn-cs"/>
              </a:rPr>
              <a:t>by Brock</a:t>
            </a:r>
            <a:endParaRPr lang="en-US" i="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CEA4B8B-E75E-4898-91EA-C7B2CC67145E}" type="slidenum">
              <a:rPr lang="en-US">
                <a:solidFill>
                  <a:srgbClr val="000000"/>
                </a:solidFill>
              </a:rPr>
              <a:pPr/>
              <a:t>55</a:t>
            </a:fld>
            <a:endParaRPr lang="en-US">
              <a:solidFill>
                <a:srgbClr val="000000"/>
              </a:solidFill>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To do this, Ham had to become inseparably  </a:t>
            </a:r>
            <a:r>
              <a:rPr lang="en-US" sz="1200" b="1" u="sng" kern="1200" dirty="0">
                <a:solidFill>
                  <a:schemeClr val="tx1"/>
                </a:solidFill>
                <a:effectLst/>
                <a:latin typeface="Times New Roman" pitchFamily="18" charset="0"/>
                <a:ea typeface="+mn-ea"/>
                <a:cs typeface="+mn-cs"/>
              </a:rPr>
              <a:t>ONE in heart</a:t>
            </a:r>
            <a:r>
              <a:rPr lang="en-US" sz="1200" b="1" kern="1200" dirty="0">
                <a:solidFill>
                  <a:schemeClr val="tx1"/>
                </a:solidFill>
                <a:effectLst/>
                <a:latin typeface="Times New Roman" pitchFamily="18" charset="0"/>
                <a:ea typeface="+mn-ea"/>
                <a:cs typeface="+mn-cs"/>
              </a:rPr>
              <a:t>  with his father, Noah, who had made the symbolic offering.</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0B57484-CEFA-48E0-A319-0E618A4BEEEE}" type="slidenum">
              <a:rPr lang="en-US">
                <a:solidFill>
                  <a:srgbClr val="000000"/>
                </a:solidFill>
              </a:rPr>
              <a:pPr/>
              <a:t>56</a:t>
            </a:fld>
            <a:endParaRPr lang="en-US">
              <a:solidFill>
                <a:srgbClr val="000000"/>
              </a:solidFill>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Gen. 9:20-26 reports that when Ham saw his father lying naked in his tent, he felt ashamed of Noah and stirred up the same feelings in his brothers, Shem and Japheth.</a:t>
            </a:r>
            <a:r>
              <a:rPr lang="en-US" sz="1200" kern="1200">
                <a:solidFill>
                  <a:schemeClr val="tx1"/>
                </a:solidFill>
                <a:effectLst/>
                <a:latin typeface="Times New Roman" pitchFamily="18" charset="0"/>
                <a:ea typeface="+mn-ea"/>
                <a:cs typeface="+mn-cs"/>
              </a:rPr>
              <a:t> </a:t>
            </a:r>
            <a:endParaRPr lang="en-US" sz="1200">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_____________________________</a:t>
            </a:r>
            <a:endParaRPr lang="en-US">
              <a:effectLst/>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451F1EB-EE94-4050-A1A6-5F06DEB1249E}" type="slidenum">
              <a:rPr lang="en-US">
                <a:solidFill>
                  <a:srgbClr val="000000"/>
                </a:solidFill>
              </a:rPr>
              <a:pPr/>
              <a:t>57</a:t>
            </a:fld>
            <a:endParaRPr lang="en-US">
              <a:solidFill>
                <a:srgbClr val="000000"/>
              </a:solidFill>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r>
              <a:rPr lang="en-US" sz="1200" b="1" kern="1200" dirty="0">
                <a:solidFill>
                  <a:schemeClr val="tx1"/>
                </a:solidFill>
                <a:effectLst/>
                <a:latin typeface="Times New Roman" pitchFamily="18" charset="0"/>
                <a:ea typeface="+mn-ea"/>
                <a:cs typeface="+mn-cs"/>
              </a:rPr>
              <a:t>When Ham </a:t>
            </a:r>
            <a:r>
              <a:rPr lang="en-US" sz="1200" b="1" u="sng" kern="1200" dirty="0">
                <a:solidFill>
                  <a:schemeClr val="tx1"/>
                </a:solidFill>
                <a:effectLst/>
                <a:latin typeface="Times New Roman" pitchFamily="18" charset="0"/>
                <a:ea typeface="+mn-ea"/>
                <a:cs typeface="+mn-cs"/>
              </a:rPr>
              <a:t>felt  ASHAMED</a:t>
            </a:r>
            <a:r>
              <a:rPr lang="en-US" sz="1200" b="1" kern="1200" dirty="0">
                <a:solidFill>
                  <a:schemeClr val="tx1"/>
                </a:solidFill>
                <a:effectLst/>
                <a:latin typeface="Times New Roman" pitchFamily="18" charset="0"/>
                <a:ea typeface="+mn-ea"/>
                <a:cs typeface="+mn-cs"/>
              </a:rPr>
              <a:t>  of his father’s nakedness, an act that resembled   </a:t>
            </a:r>
            <a:r>
              <a:rPr lang="en-US" sz="1200" b="1" u="sng" kern="1200" dirty="0">
                <a:solidFill>
                  <a:schemeClr val="tx1"/>
                </a:solidFill>
                <a:effectLst/>
                <a:latin typeface="Times New Roman" pitchFamily="18" charset="0"/>
                <a:ea typeface="+mn-ea"/>
                <a:cs typeface="+mn-cs"/>
              </a:rPr>
              <a:t>ADAM and Eve</a:t>
            </a:r>
            <a:r>
              <a:rPr lang="en-US" sz="1200" b="1" kern="1200" dirty="0">
                <a:solidFill>
                  <a:schemeClr val="tx1"/>
                </a:solidFill>
                <a:effectLst/>
                <a:latin typeface="Times New Roman" pitchFamily="18" charset="0"/>
                <a:ea typeface="+mn-ea"/>
                <a:cs typeface="+mn-cs"/>
              </a:rPr>
              <a:t>’s covering their   </a:t>
            </a:r>
            <a:r>
              <a:rPr lang="en-US" sz="1200" b="1" u="sng" kern="1200" dirty="0">
                <a:solidFill>
                  <a:schemeClr val="tx1"/>
                </a:solidFill>
                <a:effectLst/>
                <a:latin typeface="Times New Roman" pitchFamily="18" charset="0"/>
                <a:ea typeface="+mn-ea"/>
                <a:cs typeface="+mn-cs"/>
              </a:rPr>
              <a:t>LOWER parts</a:t>
            </a:r>
            <a:r>
              <a:rPr lang="en-US" sz="1200" b="1" kern="1200" dirty="0">
                <a:solidFill>
                  <a:schemeClr val="tx1"/>
                </a:solidFill>
                <a:effectLst/>
                <a:latin typeface="Times New Roman" pitchFamily="18" charset="0"/>
                <a:ea typeface="+mn-ea"/>
                <a:cs typeface="+mn-cs"/>
              </a:rPr>
              <a:t> and hiding, he made a  </a:t>
            </a:r>
            <a:r>
              <a:rPr lang="en-US" sz="1200" b="1" u="sng" kern="1200" dirty="0">
                <a:solidFill>
                  <a:schemeClr val="tx1"/>
                </a:solidFill>
                <a:effectLst/>
                <a:latin typeface="Times New Roman" pitchFamily="18" charset="0"/>
                <a:ea typeface="+mn-ea"/>
                <a:cs typeface="+mn-cs"/>
              </a:rPr>
              <a:t>CONDITION for Satan</a:t>
            </a:r>
            <a:r>
              <a:rPr lang="en-US" sz="1200" b="1" kern="1200" dirty="0">
                <a:solidFill>
                  <a:schemeClr val="tx1"/>
                </a:solidFill>
                <a:effectLst/>
                <a:latin typeface="Times New Roman" pitchFamily="18" charset="0"/>
                <a:ea typeface="+mn-ea"/>
                <a:cs typeface="+mn-cs"/>
              </a:rPr>
              <a:t> to enter;  hence his feeling and act constituted a sin.</a:t>
            </a:r>
            <a:r>
              <a:rPr lang="en-US" sz="1200" kern="1200" dirty="0">
                <a:solidFill>
                  <a:schemeClr val="tx1"/>
                </a:solidFill>
                <a:effectLst/>
                <a:latin typeface="Times New Roman" pitchFamily="18" charset="0"/>
                <a:ea typeface="+mn-ea"/>
                <a:cs typeface="+mn-cs"/>
              </a:rPr>
              <a:t> </a:t>
            </a:r>
            <a:endParaRPr lang="en-US" sz="1200" dirty="0">
              <a:effectLst/>
            </a:endParaRPr>
          </a:p>
          <a:p>
            <a:pPr>
              <a:buFont typeface="Arial" pitchFamily="34" charset="0"/>
              <a:buNone/>
            </a:pPr>
            <a:endParaRPr lang="en-US"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03DE90-C8B4-43B8-83FD-CDACC3751DBB}" type="slidenum">
              <a:rPr lang="en-US">
                <a:solidFill>
                  <a:srgbClr val="000000"/>
                </a:solidFill>
              </a:rPr>
              <a:pPr/>
              <a:t>58</a:t>
            </a:fld>
            <a:endParaRPr lang="en-US">
              <a:solidFill>
                <a:srgbClr val="000000"/>
              </a:solidFill>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 typeface="Arial" pitchFamily="34" charset="0"/>
              <a:buNone/>
              <a:tabLst/>
              <a:defRPr/>
            </a:pPr>
            <a:r>
              <a:rPr lang="en-US" sz="1200" b="1" kern="1200" dirty="0">
                <a:solidFill>
                  <a:schemeClr val="tx1"/>
                </a:solidFill>
                <a:effectLst/>
                <a:latin typeface="Times New Roman" pitchFamily="18" charset="0"/>
                <a:ea typeface="+mn-ea"/>
                <a:cs typeface="+mn-cs"/>
              </a:rPr>
              <a:t>Consequently, Ham   </a:t>
            </a:r>
            <a:r>
              <a:rPr lang="en-US" sz="1200" b="1" u="sng" kern="1200" dirty="0">
                <a:solidFill>
                  <a:schemeClr val="tx1"/>
                </a:solidFill>
                <a:effectLst/>
                <a:latin typeface="Times New Roman" pitchFamily="18" charset="0"/>
                <a:ea typeface="+mn-ea"/>
                <a:cs typeface="+mn-cs"/>
              </a:rPr>
              <a:t>FAILED to restore</a:t>
            </a:r>
            <a:r>
              <a:rPr lang="en-US" sz="1200" b="1" kern="1200" dirty="0">
                <a:solidFill>
                  <a:schemeClr val="tx1"/>
                </a:solidFill>
                <a:effectLst/>
                <a:latin typeface="Times New Roman" pitchFamily="18" charset="0"/>
                <a:ea typeface="+mn-ea"/>
                <a:cs typeface="+mn-cs"/>
              </a:rPr>
              <a:t> through indemnity the position of Abel from which to make the substantial offering.</a:t>
            </a:r>
            <a:r>
              <a:rPr lang="en-US" sz="1200" kern="1200" dirty="0">
                <a:solidFill>
                  <a:schemeClr val="tx1"/>
                </a:solidFill>
                <a:effectLst/>
                <a:latin typeface="Times New Roman" pitchFamily="18" charset="0"/>
                <a:ea typeface="+mn-ea"/>
                <a:cs typeface="+mn-cs"/>
              </a:rPr>
              <a:t> </a:t>
            </a:r>
            <a:endParaRPr lang="en-US" sz="1200" dirty="0">
              <a:effectLst/>
            </a:endParaRPr>
          </a:p>
          <a:p>
            <a:pPr>
              <a:buFont typeface="Arial" pitchFamily="34" charset="0"/>
              <a:buNone/>
            </a:pPr>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03DE90-C8B4-43B8-83FD-CDACC3751DBB}" type="slidenum">
              <a:rPr lang="en-US">
                <a:solidFill>
                  <a:srgbClr val="000000"/>
                </a:solidFill>
              </a:rPr>
              <a:pPr/>
              <a:t>59</a:t>
            </a:fld>
            <a:endParaRPr lang="en-US">
              <a:solidFill>
                <a:srgbClr val="000000"/>
              </a:solidFill>
            </a:endParaRPr>
          </a:p>
        </p:txBody>
      </p:sp>
      <p:sp>
        <p:nvSpPr>
          <p:cNvPr id="370690" name="Rectangle 2"/>
          <p:cNvSpPr>
            <a:spLocks noGrp="1" noRot="1" noChangeAspect="1" noChangeArrowheads="1" noTextEdit="1"/>
          </p:cNvSpPr>
          <p:nvPr>
            <p:ph type="sldImg"/>
          </p:nvPr>
        </p:nvSpPr>
        <p:spPr>
          <a:ln/>
        </p:spPr>
      </p:sp>
      <p:sp>
        <p:nvSpPr>
          <p:cNvPr id="370691" name="Rectangle 3"/>
          <p:cNvSpPr>
            <a:spLocks noGrp="1" noChangeArrowheads="1"/>
          </p:cNvSpPr>
          <p:nvPr>
            <p:ph type="body" idx="1"/>
          </p:nvPr>
        </p:nvSpPr>
        <p:spPr/>
        <p:txBody>
          <a:bodyPr/>
          <a:lstStyle/>
          <a:p>
            <a:pPr>
              <a:buFont typeface="Arial" pitchFamily="34" charset="0"/>
              <a:buNone/>
            </a:pPr>
            <a:r>
              <a:rPr lang="en-US" sz="1200" b="1" kern="1200" dirty="0">
                <a:solidFill>
                  <a:schemeClr val="tx1"/>
                </a:solidFill>
                <a:effectLst/>
                <a:latin typeface="Times New Roman" pitchFamily="18" charset="0"/>
                <a:ea typeface="+mn-ea"/>
                <a:cs typeface="+mn-cs"/>
              </a:rPr>
              <a:t>Hence, Ham failed to establish the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  and the providence of restoration in Noah’s family ended in failure</a:t>
            </a:r>
            <a:endParaRPr 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029EA31-D1D0-458F-A70D-C0917882E4BB}" type="slidenum">
              <a:rPr lang="en-US"/>
              <a:pPr/>
              <a:t>6</a:t>
            </a:fld>
            <a:endParaRPr lang="en-US"/>
          </a:p>
        </p:txBody>
      </p:sp>
      <p:sp>
        <p:nvSpPr>
          <p:cNvPr id="1344514" name="Rectangle 2"/>
          <p:cNvSpPr>
            <a:spLocks noGrp="1" noRot="1" noChangeAspect="1" noChangeArrowheads="1" noTextEdit="1"/>
          </p:cNvSpPr>
          <p:nvPr>
            <p:ph type="sldImg"/>
          </p:nvPr>
        </p:nvSpPr>
        <p:spPr>
          <a:ln/>
        </p:spPr>
      </p:sp>
      <p:sp>
        <p:nvSpPr>
          <p:cNvPr id="134451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To be restored, we, fallen people: </a:t>
            </a:r>
            <a:endParaRPr lang="en-US" sz="1200"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1. </a:t>
            </a:r>
            <a:r>
              <a:rPr lang="en-US" sz="1200" b="1" kern="1200" dirty="0">
                <a:solidFill>
                  <a:schemeClr val="tx1"/>
                </a:solidFill>
                <a:effectLst/>
                <a:latin typeface="Times New Roman" pitchFamily="18" charset="0"/>
                <a:ea typeface="+mn-ea"/>
                <a:cs typeface="+mn-cs"/>
              </a:rPr>
              <a:t>First need to go through a course to   </a:t>
            </a:r>
            <a:r>
              <a:rPr lang="en-US" sz="1200" b="1" u="sng" kern="1200" dirty="0">
                <a:solidFill>
                  <a:schemeClr val="tx1"/>
                </a:solidFill>
                <a:effectLst/>
                <a:latin typeface="Times New Roman" pitchFamily="18" charset="0"/>
                <a:ea typeface="+mn-ea"/>
                <a:cs typeface="+mn-cs"/>
              </a:rPr>
              <a:t>SEPARATE   Satan</a:t>
            </a:r>
            <a:r>
              <a:rPr lang="en-US" sz="1200" b="1" kern="1200" dirty="0">
                <a:solidFill>
                  <a:schemeClr val="tx1"/>
                </a:solidFill>
                <a:effectLst/>
                <a:latin typeface="Times New Roman" pitchFamily="18" charset="0"/>
                <a:ea typeface="+mn-ea"/>
                <a:cs typeface="+mn-cs"/>
              </a:rPr>
              <a:t> from ourselves, in order to restore ourselves in form to the spiritual level which Adam and Eve had reached before the Fall – the  </a:t>
            </a:r>
            <a:r>
              <a:rPr lang="en-US" sz="1200" b="1" u="sng" kern="1200" dirty="0">
                <a:solidFill>
                  <a:schemeClr val="tx1"/>
                </a:solidFill>
                <a:effectLst/>
                <a:latin typeface="Times New Roman" pitchFamily="18" charset="0"/>
                <a:ea typeface="+mn-ea"/>
                <a:cs typeface="+mn-cs"/>
              </a:rPr>
              <a:t>TOP of the growth stage</a:t>
            </a:r>
            <a:r>
              <a:rPr lang="en-US" sz="1200" b="1" kern="1200" dirty="0">
                <a:solidFill>
                  <a:schemeClr val="tx1"/>
                </a:solidFill>
                <a:effectLst/>
                <a:latin typeface="Times New Roman" pitchFamily="18" charset="0"/>
                <a:ea typeface="+mn-ea"/>
                <a:cs typeface="+mn-cs"/>
              </a:rPr>
              <a:t>.</a:t>
            </a:r>
            <a:endParaRPr lang="en-US" dirty="0">
              <a:effectLst/>
            </a:endParaRPr>
          </a:p>
          <a:p>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5468E2-A3D1-4F01-857C-3BBFAB5ECA4B}" type="slidenum">
              <a:rPr lang="en-US">
                <a:solidFill>
                  <a:srgbClr val="000000"/>
                </a:solidFill>
              </a:rPr>
              <a:pPr/>
              <a:t>60</a:t>
            </a:fld>
            <a:endParaRPr lang="en-US">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p:txBody>
          <a:bodyPr/>
          <a:lstStyle/>
          <a:p>
            <a:pPr rtl="0" eaLnBrk="1" fontAlgn="base" hangingPunct="1"/>
            <a:r>
              <a:rPr lang="en-US" sz="1200" b="0" kern="1200" dirty="0">
                <a:solidFill>
                  <a:schemeClr val="tx1"/>
                </a:solidFill>
                <a:effectLst/>
                <a:latin typeface="Times New Roman" pitchFamily="18" charset="0"/>
                <a:ea typeface="+mn-ea"/>
                <a:cs typeface="+mn-cs"/>
              </a:rPr>
              <a:t>The Providence</a:t>
            </a:r>
            <a:r>
              <a:rPr lang="en-US" sz="1200" b="0" kern="1200" baseline="0" dirty="0">
                <a:solidFill>
                  <a:schemeClr val="tx1"/>
                </a:solidFill>
                <a:effectLst/>
                <a:latin typeface="Times New Roman" pitchFamily="18" charset="0"/>
                <a:ea typeface="+mn-ea"/>
                <a:cs typeface="+mn-cs"/>
              </a:rPr>
              <a:t> </a:t>
            </a:r>
            <a:r>
              <a:rPr lang="en-US" sz="1200" b="0" kern="1200" dirty="0">
                <a:solidFill>
                  <a:schemeClr val="tx1"/>
                </a:solidFill>
                <a:effectLst/>
                <a:latin typeface="Times New Roman" pitchFamily="18" charset="0"/>
                <a:ea typeface="+mn-ea"/>
                <a:cs typeface="+mn-cs"/>
              </a:rPr>
              <a:t>of Restoration</a:t>
            </a:r>
            <a:r>
              <a:rPr lang="en-US" sz="1200" b="0" kern="1200" baseline="0" dirty="0">
                <a:solidFill>
                  <a:schemeClr val="tx1"/>
                </a:solidFill>
                <a:effectLst/>
                <a:latin typeface="Times New Roman" pitchFamily="18" charset="0"/>
                <a:ea typeface="+mn-ea"/>
                <a:cs typeface="+mn-cs"/>
              </a:rPr>
              <a:t> </a:t>
            </a:r>
            <a:r>
              <a:rPr lang="en-US" sz="1200" b="0" kern="1200" dirty="0">
                <a:solidFill>
                  <a:schemeClr val="tx1"/>
                </a:solidFill>
                <a:effectLst/>
                <a:latin typeface="Times New Roman" pitchFamily="18" charset="0"/>
                <a:ea typeface="+mn-ea"/>
                <a:cs typeface="+mn-cs"/>
              </a:rPr>
              <a:t>in Abraham's Family</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____________________________________</a:t>
            </a:r>
            <a:endParaRPr lang="en-US" dirty="0">
              <a:effectLst/>
            </a:endParaRPr>
          </a:p>
          <a:p>
            <a:pPr rtl="0" eaLnBrk="0" fontAlgn="base" hangingPunct="0"/>
            <a:r>
              <a:rPr lang="en-US" sz="1200" kern="1200" dirty="0" err="1">
                <a:solidFill>
                  <a:schemeClr val="tx1"/>
                </a:solidFill>
                <a:effectLst/>
                <a:latin typeface="Times New Roman" pitchFamily="18" charset="0"/>
                <a:ea typeface="+mn-ea"/>
                <a:cs typeface="+mn-cs"/>
              </a:rPr>
              <a:t>Jozsef</a:t>
            </a:r>
            <a:r>
              <a:rPr lang="en-US" sz="1200" kern="1200" dirty="0">
                <a:solidFill>
                  <a:schemeClr val="tx1"/>
                </a:solidFill>
                <a:effectLst/>
                <a:latin typeface="Times New Roman" pitchFamily="18" charset="0"/>
                <a:ea typeface="+mn-ea"/>
                <a:cs typeface="+mn-cs"/>
              </a:rPr>
              <a:t> </a:t>
            </a:r>
            <a:r>
              <a:rPr lang="en-US" sz="1200" kern="1200" dirty="0" err="1">
                <a:solidFill>
                  <a:schemeClr val="tx1"/>
                </a:solidFill>
                <a:effectLst/>
                <a:latin typeface="Times New Roman" pitchFamily="18" charset="0"/>
                <a:ea typeface="+mn-ea"/>
                <a:cs typeface="+mn-cs"/>
              </a:rPr>
              <a:t>Molnár</a:t>
            </a:r>
            <a:r>
              <a:rPr lang="en-US" sz="1200" kern="1200" dirty="0">
                <a:solidFill>
                  <a:schemeClr val="tx1"/>
                </a:solidFill>
                <a:effectLst/>
                <a:latin typeface="Times New Roman" pitchFamily="18" charset="0"/>
                <a:ea typeface="+mn-ea"/>
                <a:cs typeface="+mn-cs"/>
              </a:rPr>
              <a:t> 1850 - Abraham's Journey from Ur to Canaan</a:t>
            </a:r>
            <a:endParaRPr lang="en-US" dirty="0">
              <a:effectLst/>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D7473C2-44FA-4FAC-9C05-E242A9A2FBC1}" type="slidenum">
              <a:rPr lang="en-US">
                <a:solidFill>
                  <a:srgbClr val="000000"/>
                </a:solidFill>
              </a:rPr>
              <a:pPr/>
              <a:t>61</a:t>
            </a:fld>
            <a:endParaRPr lang="en-US">
              <a:solidFill>
                <a:srgbClr val="000000"/>
              </a:solidFill>
            </a:endParaRPr>
          </a:p>
        </p:txBody>
      </p:sp>
      <p:sp>
        <p:nvSpPr>
          <p:cNvPr id="386050" name="Rectangle 2"/>
          <p:cNvSpPr>
            <a:spLocks noGrp="1" noRot="1" noChangeAspect="1" noChangeArrowheads="1" noTextEdit="1"/>
          </p:cNvSpPr>
          <p:nvPr>
            <p:ph type="sldImg"/>
          </p:nvPr>
        </p:nvSpPr>
        <p:spPr>
          <a:ln/>
        </p:spPr>
      </p:sp>
      <p:sp>
        <p:nvSpPr>
          <p:cNvPr id="38605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God commanded Abraham to offer a dove, a ram, and a heifer to restore the foundation of faith.</a:t>
            </a:r>
            <a:r>
              <a:rPr lang="en-US" sz="1200" kern="1200">
                <a:solidFill>
                  <a:schemeClr val="tx1"/>
                </a:solidFill>
                <a:effectLst/>
                <a:latin typeface="Times New Roman" pitchFamily="18" charset="0"/>
                <a:ea typeface="+mn-ea"/>
                <a:cs typeface="+mn-cs"/>
              </a:rPr>
              <a:t> </a:t>
            </a:r>
            <a:endParaRPr lang="en-US" sz="1200">
              <a:effectLst/>
            </a:endParaRPr>
          </a:p>
          <a:p>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D7473C2-44FA-4FAC-9C05-E242A9A2FBC1}" type="slidenum">
              <a:rPr lang="en-US">
                <a:solidFill>
                  <a:srgbClr val="000000"/>
                </a:solidFill>
              </a:rPr>
              <a:pPr/>
              <a:t>62</a:t>
            </a:fld>
            <a:endParaRPr lang="en-US">
              <a:solidFill>
                <a:srgbClr val="000000"/>
              </a:solidFill>
            </a:endParaRPr>
          </a:p>
        </p:txBody>
      </p:sp>
      <p:sp>
        <p:nvSpPr>
          <p:cNvPr id="386050" name="Rectangle 2"/>
          <p:cNvSpPr>
            <a:spLocks noGrp="1" noRot="1" noChangeAspect="1" noChangeArrowheads="1" noTextEdit="1"/>
          </p:cNvSpPr>
          <p:nvPr>
            <p:ph type="sldImg"/>
          </p:nvPr>
        </p:nvSpPr>
        <p:spPr>
          <a:ln/>
        </p:spPr>
      </p:sp>
      <p:sp>
        <p:nvSpPr>
          <p:cNvPr id="386051"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Because Abraham did not cut the  </a:t>
            </a:r>
            <a:r>
              <a:rPr lang="en-US" sz="1200" b="1" u="sng" kern="1200" dirty="0">
                <a:solidFill>
                  <a:schemeClr val="tx1"/>
                </a:solidFill>
                <a:effectLst/>
                <a:latin typeface="Times New Roman" pitchFamily="18" charset="0"/>
                <a:ea typeface="+mn-ea"/>
                <a:cs typeface="+mn-cs"/>
              </a:rPr>
              <a:t>DOVE</a:t>
            </a:r>
            <a:r>
              <a:rPr lang="en-US" sz="1200" b="1" kern="1200" dirty="0">
                <a:solidFill>
                  <a:schemeClr val="tx1"/>
                </a:solidFill>
                <a:effectLst/>
                <a:latin typeface="Times New Roman" pitchFamily="18" charset="0"/>
                <a:ea typeface="+mn-ea"/>
                <a:cs typeface="+mn-cs"/>
              </a:rPr>
              <a:t>,      </a:t>
            </a:r>
            <a:r>
              <a:rPr lang="en-US" sz="1200" b="1" u="sng" kern="1200" dirty="0">
                <a:solidFill>
                  <a:schemeClr val="tx1"/>
                </a:solidFill>
                <a:effectLst/>
                <a:latin typeface="Times New Roman" pitchFamily="18" charset="0"/>
                <a:ea typeface="+mn-ea"/>
                <a:cs typeface="+mn-cs"/>
              </a:rPr>
              <a:t>BIRDS  of prey</a:t>
            </a:r>
            <a:r>
              <a:rPr lang="en-US" sz="1200" b="1" kern="1200" dirty="0">
                <a:solidFill>
                  <a:schemeClr val="tx1"/>
                </a:solidFill>
                <a:effectLst/>
                <a:latin typeface="Times New Roman" pitchFamily="18" charset="0"/>
                <a:ea typeface="+mn-ea"/>
                <a:cs typeface="+mn-cs"/>
              </a:rPr>
              <a:t> came down and defiled the sacrifices.</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Abram Guarding His Sacrifice by James </a:t>
            </a:r>
            <a:r>
              <a:rPr lang="en-US" sz="1200" kern="1200" dirty="0" err="1">
                <a:solidFill>
                  <a:schemeClr val="tx1"/>
                </a:solidFill>
                <a:effectLst/>
                <a:latin typeface="Times New Roman" pitchFamily="18" charset="0"/>
                <a:ea typeface="+mn-ea"/>
                <a:cs typeface="+mn-cs"/>
              </a:rPr>
              <a:t>Tissot</a:t>
            </a:r>
            <a:r>
              <a:rPr lang="en-US" sz="1200" kern="1200" dirty="0">
                <a:solidFill>
                  <a:schemeClr val="tx1"/>
                </a:solidFill>
                <a:effectLst/>
                <a:latin typeface="Times New Roman" pitchFamily="18" charset="0"/>
                <a:ea typeface="+mn-ea"/>
                <a:cs typeface="+mn-cs"/>
              </a:rPr>
              <a:t> </a:t>
            </a:r>
            <a:endParaRPr lang="en-US" dirty="0">
              <a:effectLst/>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0B76A3-A3C8-47EA-A4EE-57945E3B8513}" type="slidenum">
              <a:rPr lang="en-US">
                <a:solidFill>
                  <a:srgbClr val="000000"/>
                </a:solidFill>
              </a:rPr>
              <a:pPr/>
              <a:t>63</a:t>
            </a:fld>
            <a:endParaRPr lang="en-US">
              <a:solidFill>
                <a:srgbClr val="000000"/>
              </a:solidFill>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p:txBody>
          <a:bodyPr/>
          <a:lstStyle/>
          <a:p>
            <a:pPr rtl="0" eaLnBrk="0" fontAlgn="base" hangingPunct="0"/>
            <a:r>
              <a:rPr lang="en-US" sz="1200" b="1" kern="1200" dirty="0">
                <a:solidFill>
                  <a:schemeClr val="tx1"/>
                </a:solidFill>
                <a:effectLst/>
                <a:latin typeface="Times New Roman" pitchFamily="18" charset="0"/>
                <a:ea typeface="+mn-ea"/>
                <a:cs typeface="+mn-cs"/>
              </a:rPr>
              <a:t>This mistake meant that he did not   SEPARATE   good and evil, and thus had the effect of acknowledging  </a:t>
            </a:r>
            <a:r>
              <a:rPr lang="en-US" sz="1200" b="1" u="sng" kern="1200" dirty="0">
                <a:solidFill>
                  <a:schemeClr val="tx1"/>
                </a:solidFill>
                <a:effectLst/>
                <a:latin typeface="Times New Roman" pitchFamily="18" charset="0"/>
                <a:ea typeface="+mn-ea"/>
                <a:cs typeface="+mn-cs"/>
              </a:rPr>
              <a:t>SATAN’S claim of possession</a:t>
            </a:r>
            <a:r>
              <a:rPr lang="en-US" sz="1200" b="1" kern="1200" dirty="0">
                <a:solidFill>
                  <a:schemeClr val="tx1"/>
                </a:solidFill>
                <a:effectLst/>
                <a:latin typeface="Times New Roman" pitchFamily="18" charset="0"/>
                <a:ea typeface="+mn-ea"/>
                <a:cs typeface="+mn-cs"/>
              </a:rPr>
              <a:t>  over the sacrifices.</a:t>
            </a:r>
            <a:r>
              <a:rPr lang="en-US" sz="1200"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9B5E4D-2F06-46E2-9FB0-21F27E3AFE82}" type="slidenum">
              <a:rPr lang="en-US">
                <a:solidFill>
                  <a:srgbClr val="000000"/>
                </a:solidFill>
              </a:rPr>
              <a:pPr/>
              <a:t>64</a:t>
            </a:fld>
            <a:endParaRPr lang="en-US">
              <a:solidFill>
                <a:srgbClr val="000000"/>
              </a:solidFill>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Through this failure of the </a:t>
            </a:r>
            <a:r>
              <a:rPr lang="en-US" sz="1200" b="1" u="sng" kern="1200" dirty="0">
                <a:solidFill>
                  <a:schemeClr val="tx1"/>
                </a:solidFill>
                <a:effectLst/>
                <a:latin typeface="Times New Roman" pitchFamily="18" charset="0"/>
                <a:ea typeface="+mn-ea"/>
                <a:cs typeface="+mn-cs"/>
              </a:rPr>
              <a:t>SYMBOLIC offering</a:t>
            </a:r>
            <a:r>
              <a:rPr lang="en-US" sz="1200" b="1" kern="1200" dirty="0">
                <a:solidFill>
                  <a:schemeClr val="tx1"/>
                </a:solidFill>
                <a:effectLst/>
                <a:latin typeface="Times New Roman" pitchFamily="18" charset="0"/>
                <a:ea typeface="+mn-ea"/>
                <a:cs typeface="+mn-cs"/>
              </a:rPr>
              <a:t>, all the conditions God intended to restore through it were lost.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D9449E-D356-4C1C-B76F-340FCFA344D1}" type="slidenum">
              <a:rPr lang="en-US">
                <a:solidFill>
                  <a:srgbClr val="000000"/>
                </a:solidFill>
              </a:rPr>
              <a:pPr/>
              <a:t>65</a:t>
            </a:fld>
            <a:endParaRPr lang="en-US">
              <a:solidFill>
                <a:srgbClr val="000000"/>
              </a:solidFill>
            </a:endParaRPr>
          </a:p>
        </p:txBody>
      </p:sp>
      <p:sp>
        <p:nvSpPr>
          <p:cNvPr id="389122" name="Rectangle 2"/>
          <p:cNvSpPr>
            <a:spLocks noGrp="1" noRot="1" noChangeAspect="1" noChangeArrowheads="1" noTextEdit="1"/>
          </p:cNvSpPr>
          <p:nvPr>
            <p:ph type="sldImg"/>
          </p:nvPr>
        </p:nvSpPr>
        <p:spPr>
          <a:ln/>
        </p:spPr>
      </p:sp>
      <p:sp>
        <p:nvSpPr>
          <p:cNvPr id="38912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As a consequence,   ABRAHAM’S  descendants had to suffer </a:t>
            </a:r>
            <a:r>
              <a:rPr lang="en-US" sz="1200" b="1" u="sng" kern="1200" dirty="0">
                <a:solidFill>
                  <a:schemeClr val="tx1"/>
                </a:solidFill>
                <a:effectLst/>
                <a:latin typeface="Times New Roman" pitchFamily="18" charset="0"/>
                <a:ea typeface="+mn-ea"/>
                <a:cs typeface="+mn-cs"/>
              </a:rPr>
              <a:t>400 YEARS of slavery in </a:t>
            </a:r>
            <a:r>
              <a:rPr lang="en-US" sz="1200" b="1" u="sng" kern="1200" dirty="0" err="1">
                <a:solidFill>
                  <a:schemeClr val="tx1"/>
                </a:solidFill>
                <a:effectLst/>
                <a:latin typeface="Times New Roman" pitchFamily="18" charset="0"/>
                <a:ea typeface="+mn-ea"/>
                <a:cs typeface="+mn-cs"/>
              </a:rPr>
              <a:t>egypt</a:t>
            </a:r>
            <a:r>
              <a:rPr lang="en-US" sz="1200" b="1" kern="1200" dirty="0">
                <a:solidFill>
                  <a:schemeClr val="tx1"/>
                </a:solidFill>
                <a:effectLst/>
                <a:latin typeface="Times New Roman" pitchFamily="18" charset="0"/>
                <a:ea typeface="+mn-ea"/>
                <a:cs typeface="+mn-cs"/>
              </a:rPr>
              <a:t>, and the providence centered on him was </a:t>
            </a:r>
            <a:r>
              <a:rPr lang="en-US" sz="1200" b="1" u="sng" kern="1200" dirty="0">
                <a:solidFill>
                  <a:schemeClr val="tx1"/>
                </a:solidFill>
                <a:effectLst/>
                <a:latin typeface="Times New Roman" pitchFamily="18" charset="0"/>
                <a:ea typeface="+mn-ea"/>
                <a:cs typeface="+mn-cs"/>
              </a:rPr>
              <a:t>PROLONGED through the three generations</a:t>
            </a:r>
            <a:r>
              <a:rPr lang="en-US" sz="1200" b="1" kern="1200" dirty="0">
                <a:solidFill>
                  <a:schemeClr val="tx1"/>
                </a:solidFill>
                <a:effectLst/>
                <a:latin typeface="Times New Roman" pitchFamily="18" charset="0"/>
                <a:ea typeface="+mn-ea"/>
                <a:cs typeface="+mn-cs"/>
              </a:rPr>
              <a:t> of Abraham, Isaac and Jacob.</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9C87E20-FEF9-4F9F-92E8-6C06C4D681E8}" type="slidenum">
              <a:rPr lang="en-US">
                <a:solidFill>
                  <a:srgbClr val="000000"/>
                </a:solidFill>
              </a:rPr>
              <a:pPr/>
              <a:t>66</a:t>
            </a:fld>
            <a:endParaRPr lang="en-US">
              <a:solidFill>
                <a:srgbClr val="000000"/>
              </a:solidFill>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After   ABRAHAM   failed in the symbolic offering, God gave him another chance by commanding him to   SACRIFICE   his son Isaac as a burnt offering.</a:t>
            </a:r>
            <a:r>
              <a:rPr lang="en-US" sz="1200" kern="1200">
                <a:solidFill>
                  <a:schemeClr val="tx1"/>
                </a:solidFill>
                <a:effectLst/>
                <a:latin typeface="Times New Roman" pitchFamily="18" charset="0"/>
                <a:ea typeface="+mn-ea"/>
                <a:cs typeface="+mn-cs"/>
              </a:rPr>
              <a:t> </a:t>
            </a:r>
            <a:endParaRPr lang="en-US" sz="1200">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Isaac Bears the Wood for His Sacrifice _watercolor circa 1896–1902 by James Tissot</a:t>
            </a:r>
            <a:endParaRPr lang="en-US">
              <a:effectLst/>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AD5DAF1-BF7E-4E37-A11A-FC93C050A45C}" type="slidenum">
              <a:rPr lang="en-US">
                <a:solidFill>
                  <a:srgbClr val="000000"/>
                </a:solidFill>
              </a:rPr>
              <a:pPr/>
              <a:t>67</a:t>
            </a:fld>
            <a:endParaRPr lang="en-US">
              <a:solidFill>
                <a:srgbClr val="000000"/>
              </a:solidFill>
            </a:endParaRPr>
          </a:p>
        </p:txBody>
      </p:sp>
      <p:sp>
        <p:nvSpPr>
          <p:cNvPr id="446466" name="Rectangle 2"/>
          <p:cNvSpPr>
            <a:spLocks noGrp="1" noRot="1" noChangeAspect="1" noChangeArrowheads="1" noTextEdit="1"/>
          </p:cNvSpPr>
          <p:nvPr>
            <p:ph type="sldImg"/>
          </p:nvPr>
        </p:nvSpPr>
        <p:spPr>
          <a:ln/>
        </p:spPr>
      </p:sp>
      <p:sp>
        <p:nvSpPr>
          <p:cNvPr id="44646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With absolute faith Abraham put forth his hand, and took the knife to   </a:t>
            </a:r>
            <a:r>
              <a:rPr lang="en-US" sz="1200" b="1" u="sng" kern="1200" dirty="0">
                <a:solidFill>
                  <a:schemeClr val="tx1"/>
                </a:solidFill>
                <a:effectLst/>
                <a:latin typeface="Times New Roman" pitchFamily="18" charset="0"/>
                <a:ea typeface="+mn-ea"/>
                <a:cs typeface="+mn-cs"/>
              </a:rPr>
              <a:t>SLAY Isaac</a:t>
            </a:r>
            <a:r>
              <a:rPr lang="en-US" sz="1200" b="1" kern="1200" dirty="0">
                <a:solidFill>
                  <a:schemeClr val="tx1"/>
                </a:solidFill>
                <a:effectLst/>
                <a:latin typeface="Times New Roman" pitchFamily="18" charset="0"/>
                <a:ea typeface="+mn-ea"/>
                <a:cs typeface="+mn-cs"/>
              </a:rPr>
              <a:t>.</a:t>
            </a:r>
            <a:r>
              <a:rPr lang="en-US" sz="1200" u="sng" kern="1200" dirty="0">
                <a:solidFill>
                  <a:schemeClr val="tx1"/>
                </a:solidFill>
                <a:effectLst/>
                <a:latin typeface="Times New Roman" pitchFamily="18" charset="0"/>
                <a:ea typeface="+mn-ea"/>
                <a:cs typeface="+mn-cs"/>
              </a:rPr>
              <a:t> </a:t>
            </a:r>
            <a:endParaRPr lang="en-US" sz="1200"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Abraham and </a:t>
            </a:r>
            <a:r>
              <a:rPr lang="en-US" sz="1200" kern="1200" dirty="0" err="1">
                <a:solidFill>
                  <a:schemeClr val="tx1"/>
                </a:solidFill>
                <a:effectLst/>
                <a:latin typeface="Times New Roman" pitchFamily="18" charset="0"/>
                <a:ea typeface="+mn-ea"/>
                <a:cs typeface="+mn-cs"/>
              </a:rPr>
              <a:t>Isaac_by</a:t>
            </a:r>
            <a:r>
              <a:rPr lang="en-US" sz="1200" kern="1200" dirty="0">
                <a:solidFill>
                  <a:schemeClr val="tx1"/>
                </a:solidFill>
                <a:effectLst/>
                <a:latin typeface="Times New Roman" pitchFamily="18" charset="0"/>
                <a:ea typeface="+mn-ea"/>
                <a:cs typeface="+mn-cs"/>
              </a:rPr>
              <a:t> Rembrandt 1634</a:t>
            </a:r>
            <a:endParaRPr lang="en-US" dirty="0">
              <a:effectLst/>
            </a:endParaRPr>
          </a:p>
          <a:p>
            <a:endParaRPr lang="en-US"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F76B1C8-735A-4D38-A359-27BB6A0A387F}" type="slidenum">
              <a:rPr lang="en-US">
                <a:solidFill>
                  <a:srgbClr val="000000"/>
                </a:solidFill>
              </a:rPr>
              <a:pPr/>
              <a:t>68</a:t>
            </a:fld>
            <a:endParaRPr lang="en-US">
              <a:solidFill>
                <a:srgbClr val="000000"/>
              </a:solidFill>
            </a:endParaRPr>
          </a:p>
        </p:txBody>
      </p:sp>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But the angel of the Lord called to him from heaven, and said, “Do  </a:t>
            </a:r>
            <a:r>
              <a:rPr lang="en-US" sz="1200" b="1" u="sng" kern="1200" dirty="0">
                <a:solidFill>
                  <a:schemeClr val="tx1"/>
                </a:solidFill>
                <a:effectLst/>
                <a:latin typeface="Times New Roman" pitchFamily="18" charset="0"/>
                <a:ea typeface="+mn-ea"/>
                <a:cs typeface="+mn-cs"/>
              </a:rPr>
              <a:t>NOT  lay your hand</a:t>
            </a:r>
            <a:r>
              <a:rPr lang="en-US" sz="1200" b="1" kern="1200" dirty="0">
                <a:solidFill>
                  <a:schemeClr val="tx1"/>
                </a:solidFill>
                <a:effectLst/>
                <a:latin typeface="Times New Roman" pitchFamily="18" charset="0"/>
                <a:ea typeface="+mn-ea"/>
                <a:cs typeface="+mn-cs"/>
              </a:rPr>
              <a:t> on the lad or do anything to him; for now I know that you fear God.” </a:t>
            </a:r>
          </a:p>
          <a:p>
            <a:pPr rtl="0" eaLnBrk="0" fontAlgn="base" latinLnBrk="0"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Abraham and </a:t>
            </a:r>
            <a:r>
              <a:rPr lang="en-US" sz="1200" kern="1200" dirty="0" err="1">
                <a:solidFill>
                  <a:schemeClr val="tx1"/>
                </a:solidFill>
                <a:effectLst/>
                <a:latin typeface="Times New Roman" pitchFamily="18" charset="0"/>
                <a:ea typeface="+mn-ea"/>
                <a:cs typeface="+mn-cs"/>
              </a:rPr>
              <a:t>Isaac_by</a:t>
            </a:r>
            <a:r>
              <a:rPr lang="en-US" sz="1200" kern="1200" dirty="0">
                <a:solidFill>
                  <a:schemeClr val="tx1"/>
                </a:solidFill>
                <a:effectLst/>
                <a:latin typeface="Times New Roman" pitchFamily="18" charset="0"/>
                <a:ea typeface="+mn-ea"/>
                <a:cs typeface="+mn-cs"/>
              </a:rPr>
              <a:t> Rembrandt 1634</a:t>
            </a:r>
            <a:endParaRPr lang="en-US" dirty="0">
              <a:effectLst/>
            </a:endParaRPr>
          </a:p>
          <a:p>
            <a:pPr rtl="0" eaLnBrk="0" fontAlgn="base" latinLnBrk="0" hangingPunct="0"/>
            <a:endParaRPr lang="en-US" sz="1200" dirty="0">
              <a:effectLst/>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93F1EA-18E8-4527-9514-697691738482}" type="slidenum">
              <a:rPr lang="en-US">
                <a:solidFill>
                  <a:srgbClr val="000000"/>
                </a:solidFill>
              </a:rPr>
              <a:pPr/>
              <a:t>69</a:t>
            </a:fld>
            <a:endParaRPr lang="en-US">
              <a:solidFill>
                <a:srgbClr val="000000"/>
              </a:solidFill>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u="sng" kern="1200" dirty="0">
                <a:solidFill>
                  <a:schemeClr val="tx1"/>
                </a:solidFill>
                <a:effectLst/>
                <a:latin typeface="Times New Roman" pitchFamily="18" charset="0"/>
                <a:ea typeface="+mn-ea"/>
                <a:cs typeface="+mn-cs"/>
              </a:rPr>
              <a:t>ABRAHAM’S zeal</a:t>
            </a:r>
            <a:r>
              <a:rPr lang="en-US" sz="1200" b="1" kern="1200" dirty="0">
                <a:solidFill>
                  <a:schemeClr val="tx1"/>
                </a:solidFill>
                <a:effectLst/>
                <a:latin typeface="Times New Roman" pitchFamily="18" charset="0"/>
                <a:ea typeface="+mn-ea"/>
                <a:cs typeface="+mn-cs"/>
              </a:rPr>
              <a:t> to do God’s Will and his resolute actions, carried out with absolute faith, obedience and loyalty, lifted him up to the position of already </a:t>
            </a:r>
            <a:r>
              <a:rPr lang="en-US" sz="1200" b="1" u="sng" kern="1200" dirty="0">
                <a:solidFill>
                  <a:schemeClr val="tx1"/>
                </a:solidFill>
                <a:effectLst/>
                <a:latin typeface="Times New Roman" pitchFamily="18" charset="0"/>
                <a:ea typeface="+mn-ea"/>
                <a:cs typeface="+mn-cs"/>
              </a:rPr>
              <a:t>HAVING killed </a:t>
            </a:r>
            <a:r>
              <a:rPr lang="en-US" sz="1200" b="1" u="sng" kern="1200" dirty="0" err="1">
                <a:solidFill>
                  <a:schemeClr val="tx1"/>
                </a:solidFill>
                <a:effectLst/>
                <a:latin typeface="Times New Roman" pitchFamily="18" charset="0"/>
                <a:ea typeface="+mn-ea"/>
                <a:cs typeface="+mn-cs"/>
              </a:rPr>
              <a:t>isaac</a:t>
            </a:r>
            <a:r>
              <a:rPr lang="en-US" sz="1200" b="1" kern="1200" dirty="0">
                <a:solidFill>
                  <a:schemeClr val="tx1"/>
                </a:solidFill>
                <a:effectLst/>
                <a:latin typeface="Times New Roman" pitchFamily="18" charset="0"/>
                <a:ea typeface="+mn-ea"/>
                <a:cs typeface="+mn-cs"/>
              </a:rPr>
              <a:t>. Therefore, he completely  </a:t>
            </a:r>
            <a:r>
              <a:rPr lang="en-US" sz="1200" b="1" u="sng" kern="1200" dirty="0">
                <a:solidFill>
                  <a:schemeClr val="tx1"/>
                </a:solidFill>
                <a:effectLst/>
                <a:latin typeface="Times New Roman" pitchFamily="18" charset="0"/>
                <a:ea typeface="+mn-ea"/>
                <a:cs typeface="+mn-cs"/>
              </a:rPr>
              <a:t>SEPARATED Satan</a:t>
            </a:r>
            <a:r>
              <a:rPr lang="en-US" sz="1200" b="1" kern="1200" dirty="0">
                <a:solidFill>
                  <a:schemeClr val="tx1"/>
                </a:solidFill>
                <a:effectLst/>
                <a:latin typeface="Times New Roman" pitchFamily="18" charset="0"/>
                <a:ea typeface="+mn-ea"/>
                <a:cs typeface="+mn-cs"/>
              </a:rPr>
              <a:t> from Isaac.</a:t>
            </a:r>
            <a:r>
              <a:rPr lang="en-US" sz="1200" u="sng" kern="1200" dirty="0">
                <a:solidFill>
                  <a:schemeClr val="tx1"/>
                </a:solidFill>
                <a:effectLst/>
                <a:latin typeface="Times New Roman" pitchFamily="18" charset="0"/>
                <a:ea typeface="+mn-ea"/>
                <a:cs typeface="+mn-cs"/>
              </a:rPr>
              <a:t> </a:t>
            </a:r>
          </a:p>
          <a:p>
            <a:pPr rtl="0" eaLnBrk="0" fontAlgn="base" latinLnBrk="0"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Abraham and </a:t>
            </a:r>
            <a:r>
              <a:rPr lang="en-US" sz="1200" kern="1200" dirty="0" err="1">
                <a:solidFill>
                  <a:schemeClr val="tx1"/>
                </a:solidFill>
                <a:effectLst/>
                <a:latin typeface="Times New Roman" pitchFamily="18" charset="0"/>
                <a:ea typeface="+mn-ea"/>
                <a:cs typeface="+mn-cs"/>
              </a:rPr>
              <a:t>Isaac_by</a:t>
            </a:r>
            <a:r>
              <a:rPr lang="en-US" sz="1200" kern="1200" dirty="0">
                <a:solidFill>
                  <a:schemeClr val="tx1"/>
                </a:solidFill>
                <a:effectLst/>
                <a:latin typeface="Times New Roman" pitchFamily="18" charset="0"/>
                <a:ea typeface="+mn-ea"/>
                <a:cs typeface="+mn-cs"/>
              </a:rPr>
              <a:t> Rembrandt 1634</a:t>
            </a:r>
            <a:endParaRPr lang="en-US" dirty="0">
              <a:effectLst/>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sz="1200" dirty="0">
              <a:effectLst/>
            </a:endParaRPr>
          </a:p>
          <a:p>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9636CF-592E-49C4-9868-58C64C63B061}" type="slidenum">
              <a:rPr lang="en-US"/>
              <a:pPr/>
              <a:t>7</a:t>
            </a:fld>
            <a:endParaRPr lang="en-US"/>
          </a:p>
        </p:txBody>
      </p:sp>
      <p:sp>
        <p:nvSpPr>
          <p:cNvPr id="1345538" name="Rectangle 2"/>
          <p:cNvSpPr>
            <a:spLocks noGrp="1" noRot="1" noChangeAspect="1" noChangeArrowheads="1" noTextEdit="1"/>
          </p:cNvSpPr>
          <p:nvPr>
            <p:ph type="sldImg"/>
          </p:nvPr>
        </p:nvSpPr>
        <p:spPr>
          <a:ln/>
        </p:spPr>
      </p:sp>
      <p:sp>
        <p:nvSpPr>
          <p:cNvPr id="1345539"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2. </a:t>
            </a:r>
            <a:r>
              <a:rPr lang="en-US" sz="1200" b="1" kern="1200" dirty="0">
                <a:solidFill>
                  <a:schemeClr val="tx1"/>
                </a:solidFill>
                <a:effectLst/>
                <a:latin typeface="Times New Roman" pitchFamily="18" charset="0"/>
                <a:ea typeface="+mn-ea"/>
                <a:cs typeface="+mn-cs"/>
              </a:rPr>
              <a:t>On this foundation, we are to   </a:t>
            </a:r>
            <a:r>
              <a:rPr lang="en-US" sz="1200" b="1" u="sng" kern="1200" dirty="0">
                <a:solidFill>
                  <a:schemeClr val="tx1"/>
                </a:solidFill>
                <a:effectLst/>
                <a:latin typeface="Times New Roman" pitchFamily="18" charset="0"/>
                <a:ea typeface="+mn-ea"/>
                <a:cs typeface="+mn-cs"/>
              </a:rPr>
              <a:t>RECEIVE   the Messiah and be reborn</a:t>
            </a:r>
            <a:r>
              <a:rPr lang="en-US" sz="1200" b="1" kern="1200" dirty="0">
                <a:solidFill>
                  <a:schemeClr val="tx1"/>
                </a:solidFill>
                <a:effectLst/>
                <a:latin typeface="Times New Roman" pitchFamily="18" charset="0"/>
                <a:ea typeface="+mn-ea"/>
                <a:cs typeface="+mn-cs"/>
              </a:rPr>
              <a:t>,     </a:t>
            </a:r>
            <a:r>
              <a:rPr lang="en-US" sz="1200" b="1" u="sng" kern="1200" dirty="0">
                <a:solidFill>
                  <a:schemeClr val="tx1"/>
                </a:solidFill>
                <a:effectLst/>
                <a:latin typeface="Times New Roman" pitchFamily="18" charset="0"/>
                <a:ea typeface="+mn-ea"/>
                <a:cs typeface="+mn-cs"/>
              </a:rPr>
              <a:t>REMOVE  our original sin</a:t>
            </a:r>
            <a:r>
              <a:rPr lang="en-US" sz="1200" b="1" kern="1200" dirty="0">
                <a:solidFill>
                  <a:schemeClr val="tx1"/>
                </a:solidFill>
                <a:effectLst/>
                <a:latin typeface="Times New Roman" pitchFamily="18" charset="0"/>
                <a:ea typeface="+mn-ea"/>
                <a:cs typeface="+mn-cs"/>
              </a:rPr>
              <a:t>,    and thereby be fully restored to the original state of human beings before the Fall.</a:t>
            </a:r>
            <a:endParaRPr lang="en-US" dirty="0">
              <a:effectLst/>
            </a:endParaRPr>
          </a:p>
          <a:p>
            <a:endParaRPr 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A75D47-BA0C-4341-9051-7C9CCAE59693}" type="slidenum">
              <a:rPr lang="en-US">
                <a:solidFill>
                  <a:srgbClr val="000000"/>
                </a:solidFill>
              </a:rPr>
              <a:pPr/>
              <a:t>70</a:t>
            </a:fld>
            <a:endParaRPr lang="en-US">
              <a:solidFill>
                <a:srgbClr val="000000"/>
              </a:solidFill>
            </a:endParaRPr>
          </a:p>
        </p:txBody>
      </p:sp>
      <p:sp>
        <p:nvSpPr>
          <p:cNvPr id="400386" name="Rectangle 2"/>
          <p:cNvSpPr>
            <a:spLocks noGrp="1" noRot="1" noChangeAspect="1" noChangeArrowheads="1" noTextEdit="1"/>
          </p:cNvSpPr>
          <p:nvPr>
            <p:ph type="sldImg"/>
          </p:nvPr>
        </p:nvSpPr>
        <p:spPr>
          <a:ln/>
        </p:spPr>
      </p:sp>
      <p:sp>
        <p:nvSpPr>
          <p:cNvPr id="40038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Because Abraham succeeded in his  </a:t>
            </a:r>
            <a:r>
              <a:rPr lang="en-US" sz="1200" b="1" u="sng" kern="1200" dirty="0">
                <a:solidFill>
                  <a:schemeClr val="tx1"/>
                </a:solidFill>
                <a:effectLst/>
                <a:latin typeface="Times New Roman" pitchFamily="18" charset="0"/>
                <a:ea typeface="+mn-ea"/>
                <a:cs typeface="+mn-cs"/>
              </a:rPr>
              <a:t>OFFERING of Isaac</a:t>
            </a:r>
            <a:r>
              <a:rPr lang="en-US" sz="1200" b="1" kern="1200" dirty="0">
                <a:solidFill>
                  <a:schemeClr val="tx1"/>
                </a:solidFill>
                <a:effectLst/>
                <a:latin typeface="Times New Roman" pitchFamily="18" charset="0"/>
                <a:ea typeface="+mn-ea"/>
                <a:cs typeface="+mn-cs"/>
              </a:rPr>
              <a:t>,   the   </a:t>
            </a:r>
            <a:r>
              <a:rPr lang="en-US" sz="1200" b="1" u="sng" kern="1200" dirty="0">
                <a:solidFill>
                  <a:schemeClr val="tx1"/>
                </a:solidFill>
                <a:effectLst/>
                <a:latin typeface="Times New Roman" pitchFamily="18" charset="0"/>
                <a:ea typeface="+mn-ea"/>
                <a:cs typeface="+mn-cs"/>
              </a:rPr>
              <a:t>PROVIDENCE of restoration in Abraham’s family</a:t>
            </a:r>
            <a:r>
              <a:rPr lang="en-US" sz="1200" b="1" kern="1200" dirty="0">
                <a:solidFill>
                  <a:schemeClr val="tx1"/>
                </a:solidFill>
                <a:effectLst/>
                <a:latin typeface="Times New Roman" pitchFamily="18" charset="0"/>
                <a:ea typeface="+mn-ea"/>
                <a:cs typeface="+mn-cs"/>
              </a:rPr>
              <a:t> could be carried on by Isaac.</a:t>
            </a:r>
            <a:endParaRPr lang="en-US" sz="1200" dirty="0">
              <a:effectLst/>
            </a:endParaRPr>
          </a:p>
          <a:p>
            <a:endParaRPr lang="en-US"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A75D47-BA0C-4341-9051-7C9CCAE59693}" type="slidenum">
              <a:rPr lang="en-US">
                <a:solidFill>
                  <a:srgbClr val="000000"/>
                </a:solidFill>
              </a:rPr>
              <a:pPr/>
              <a:t>71</a:t>
            </a:fld>
            <a:endParaRPr lang="en-US">
              <a:solidFill>
                <a:srgbClr val="000000"/>
              </a:solidFill>
            </a:endParaRPr>
          </a:p>
        </p:txBody>
      </p:sp>
      <p:sp>
        <p:nvSpPr>
          <p:cNvPr id="400386" name="Rectangle 2"/>
          <p:cNvSpPr>
            <a:spLocks noGrp="1" noRot="1" noChangeAspect="1" noChangeArrowheads="1" noTextEdit="1"/>
          </p:cNvSpPr>
          <p:nvPr>
            <p:ph type="sldImg"/>
          </p:nvPr>
        </p:nvSpPr>
        <p:spPr>
          <a:ln/>
        </p:spPr>
      </p:sp>
      <p:sp>
        <p:nvSpPr>
          <p:cNvPr id="400387"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In this way, Isaac, having inherited Abraham’s mission, made the symbolic offering and restored through indemnity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AF2FD8-AD88-4FFD-8852-0A1D881DB7A2}" type="slidenum">
              <a:rPr lang="en-US">
                <a:solidFill>
                  <a:srgbClr val="000000"/>
                </a:solidFill>
              </a:rPr>
              <a:pPr/>
              <a:t>72</a:t>
            </a:fld>
            <a:endParaRPr lang="en-US">
              <a:solidFill>
                <a:srgbClr val="000000"/>
              </a:solidFill>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Isaac’s sons,   </a:t>
            </a:r>
            <a:r>
              <a:rPr lang="en-US" sz="1200" b="1" u="sng" kern="1200" dirty="0">
                <a:solidFill>
                  <a:schemeClr val="tx1"/>
                </a:solidFill>
                <a:effectLst/>
                <a:latin typeface="Times New Roman" pitchFamily="18" charset="0"/>
                <a:ea typeface="+mn-ea"/>
                <a:cs typeface="+mn-cs"/>
              </a:rPr>
              <a:t>ESAU</a:t>
            </a:r>
            <a:r>
              <a:rPr lang="en-US" sz="1200" b="1" kern="1200" dirty="0">
                <a:solidFill>
                  <a:schemeClr val="tx1"/>
                </a:solidFill>
                <a:effectLst/>
                <a:latin typeface="Times New Roman" pitchFamily="18" charset="0"/>
                <a:ea typeface="+mn-ea"/>
                <a:cs typeface="+mn-cs"/>
              </a:rPr>
              <a:t>   and   </a:t>
            </a:r>
            <a:r>
              <a:rPr lang="en-US" sz="1200" b="1" u="sng" kern="1200" dirty="0">
                <a:solidFill>
                  <a:schemeClr val="tx1"/>
                </a:solidFill>
                <a:effectLst/>
                <a:latin typeface="Times New Roman" pitchFamily="18" charset="0"/>
                <a:ea typeface="+mn-ea"/>
                <a:cs typeface="+mn-cs"/>
              </a:rPr>
              <a:t>JACOB</a:t>
            </a:r>
            <a:r>
              <a:rPr lang="en-US" sz="1200" b="1" kern="1200" dirty="0">
                <a:solidFill>
                  <a:schemeClr val="tx1"/>
                </a:solidFill>
                <a:effectLst/>
                <a:latin typeface="Times New Roman" pitchFamily="18" charset="0"/>
                <a:ea typeface="+mn-ea"/>
                <a:cs typeface="+mn-cs"/>
              </a:rPr>
              <a:t>,   had to stand in the divided positions of Cain and Abel respectively.</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Mess of Pottage circa 1896–1902 by James Tissot</a:t>
            </a:r>
            <a:endParaRPr lang="en-US" dirty="0">
              <a:effectLst/>
            </a:endParaRPr>
          </a:p>
        </p:txBody>
      </p:sp>
    </p:spTree>
    <p:extLst>
      <p:ext uri="{BB962C8B-B14F-4D97-AF65-F5344CB8AC3E}">
        <p14:creationId xmlns:p14="http://schemas.microsoft.com/office/powerpoint/2010/main" val="152824940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AF2FD8-AD88-4FFD-8852-0A1D881DB7A2}" type="slidenum">
              <a:rPr lang="en-US">
                <a:solidFill>
                  <a:srgbClr val="000000"/>
                </a:solidFill>
              </a:rPr>
              <a:pPr/>
              <a:t>73</a:t>
            </a:fld>
            <a:endParaRPr lang="en-US">
              <a:solidFill>
                <a:srgbClr val="000000"/>
              </a:solidFill>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Then, by making a substantial offering, they had to fulfill the  </a:t>
            </a:r>
            <a:r>
              <a:rPr lang="en-US" sz="1200" b="1" u="none" kern="1200" dirty="0">
                <a:solidFill>
                  <a:schemeClr val="tx1"/>
                </a:solidFill>
                <a:effectLst/>
                <a:latin typeface="Times New Roman" pitchFamily="18" charset="0"/>
                <a:ea typeface="+mn-ea"/>
                <a:cs typeface="+mn-cs"/>
              </a:rPr>
              <a:t>indemnity </a:t>
            </a:r>
            <a:r>
              <a:rPr lang="en-US" sz="1200" b="1" kern="1200" dirty="0">
                <a:solidFill>
                  <a:schemeClr val="tx1"/>
                </a:solidFill>
                <a:effectLst/>
                <a:latin typeface="Times New Roman" pitchFamily="18" charset="0"/>
                <a:ea typeface="+mn-ea"/>
                <a:cs typeface="+mn-cs"/>
              </a:rPr>
              <a:t>condition   to remove the fallen nature and lay the  foundation of substance.</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Mess of Pottage circa 1896–1902 by James Tissot</a:t>
            </a:r>
            <a:endParaRPr lang="en-US" dirty="0">
              <a:effectLst/>
            </a:endParaRPr>
          </a:p>
        </p:txBody>
      </p:sp>
    </p:spTree>
    <p:extLst>
      <p:ext uri="{BB962C8B-B14F-4D97-AF65-F5344CB8AC3E}">
        <p14:creationId xmlns:p14="http://schemas.microsoft.com/office/powerpoint/2010/main" val="413722457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AF2FD8-AD88-4FFD-8852-0A1D881DB7A2}" type="slidenum">
              <a:rPr lang="en-US">
                <a:solidFill>
                  <a:srgbClr val="000000"/>
                </a:solidFill>
              </a:rPr>
              <a:pPr/>
              <a:t>74</a:t>
            </a:fld>
            <a:endParaRPr lang="en-US">
              <a:solidFill>
                <a:srgbClr val="000000"/>
              </a:solidFill>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pPr rtl="0" eaLnBrk="0" fontAlgn="base" hangingPunct="0"/>
            <a:r>
              <a:rPr lang="en-US" sz="1200" b="1" kern="1200" dirty="0">
                <a:solidFill>
                  <a:schemeClr val="tx1"/>
                </a:solidFill>
                <a:effectLst/>
                <a:latin typeface="Times New Roman" pitchFamily="18" charset="0"/>
                <a:ea typeface="+mn-ea"/>
                <a:cs typeface="+mn-cs"/>
              </a:rPr>
              <a:t>Jacob was victorious in the fight with the angel and </a:t>
            </a:r>
            <a:r>
              <a:rPr lang="en-US" sz="1200" b="1" u="sng" kern="1200" dirty="0">
                <a:solidFill>
                  <a:schemeClr val="tx1"/>
                </a:solidFill>
                <a:effectLst/>
                <a:latin typeface="Times New Roman" pitchFamily="18" charset="0"/>
                <a:ea typeface="+mn-ea"/>
                <a:cs typeface="+mn-cs"/>
              </a:rPr>
              <a:t>RESTORED dominion</a:t>
            </a:r>
            <a:r>
              <a:rPr lang="en-US" sz="1200" b="1" u="none" kern="120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over the angel. Thereupon, he received the name   “</a:t>
            </a:r>
            <a:r>
              <a:rPr lang="en-US" sz="1200" b="1" u="sng" kern="1200" dirty="0">
                <a:solidFill>
                  <a:schemeClr val="tx1"/>
                </a:solidFill>
                <a:effectLst/>
                <a:latin typeface="Times New Roman" pitchFamily="18" charset="0"/>
                <a:ea typeface="+mn-ea"/>
                <a:cs typeface="+mn-cs"/>
              </a:rPr>
              <a:t>ISRAEL</a:t>
            </a:r>
            <a:r>
              <a:rPr lang="en-US" sz="1200" b="1" kern="1200" dirty="0">
                <a:solidFill>
                  <a:schemeClr val="tx1"/>
                </a:solidFill>
                <a:effectLst/>
                <a:latin typeface="Times New Roman" pitchFamily="18" charset="0"/>
                <a:ea typeface="+mn-ea"/>
                <a:cs typeface="+mn-cs"/>
              </a:rPr>
              <a:t>”   and laid the groundwork upon which the  </a:t>
            </a:r>
            <a:r>
              <a:rPr lang="en-US" sz="1200" b="1" u="sng" kern="1200" dirty="0">
                <a:solidFill>
                  <a:schemeClr val="tx1"/>
                </a:solidFill>
                <a:effectLst/>
                <a:latin typeface="Times New Roman" pitchFamily="18" charset="0"/>
                <a:ea typeface="+mn-ea"/>
                <a:cs typeface="+mn-cs"/>
              </a:rPr>
              <a:t>CHOSEN people</a:t>
            </a:r>
            <a:r>
              <a:rPr lang="en-US" sz="1200" b="1" kern="1200" dirty="0">
                <a:solidFill>
                  <a:schemeClr val="tx1"/>
                </a:solidFill>
                <a:effectLst/>
                <a:latin typeface="Times New Roman" pitchFamily="18" charset="0"/>
                <a:ea typeface="+mn-ea"/>
                <a:cs typeface="+mn-cs"/>
              </a:rPr>
              <a:t>  would be established.</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Jacob Wrestling with the Angel, by Gustave Dore</a:t>
            </a:r>
            <a:endParaRPr lang="en-US" dirty="0">
              <a:effectLst/>
            </a:endParaRPr>
          </a:p>
          <a:p>
            <a:pPr rtl="0" eaLnBrk="0" fontAlgn="base" latinLnBrk="0" hangingPunct="0"/>
            <a:endParaRPr lang="en-US" dirty="0">
              <a:effectLst/>
            </a:endParaRPr>
          </a:p>
        </p:txBody>
      </p:sp>
    </p:spTree>
    <p:extLst>
      <p:ext uri="{BB962C8B-B14F-4D97-AF65-F5344CB8AC3E}">
        <p14:creationId xmlns:p14="http://schemas.microsoft.com/office/powerpoint/2010/main" val="276364885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AF2FD8-AD88-4FFD-8852-0A1D881DB7A2}" type="slidenum">
              <a:rPr lang="en-US">
                <a:solidFill>
                  <a:srgbClr val="000000"/>
                </a:solidFill>
              </a:rPr>
              <a:pPr/>
              <a:t>75</a:t>
            </a:fld>
            <a:endParaRPr lang="en-US">
              <a:solidFill>
                <a:srgbClr val="000000"/>
              </a:solidFill>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pPr rtl="0" eaLnBrk="0" fontAlgn="base" hangingPunct="0"/>
            <a:r>
              <a:rPr lang="en-US" sz="1200" b="1" kern="1200" dirty="0">
                <a:solidFill>
                  <a:schemeClr val="tx1"/>
                </a:solidFill>
                <a:effectLst/>
                <a:latin typeface="Times New Roman" pitchFamily="18" charset="0"/>
                <a:ea typeface="+mn-ea"/>
                <a:cs typeface="+mn-cs"/>
              </a:rPr>
              <a:t>When ESAU opened his arms and  </a:t>
            </a:r>
            <a:r>
              <a:rPr lang="en-US" sz="1200" b="1" u="sng" kern="1200" dirty="0">
                <a:solidFill>
                  <a:schemeClr val="tx1"/>
                </a:solidFill>
                <a:effectLst/>
                <a:latin typeface="Times New Roman" pitchFamily="18" charset="0"/>
                <a:ea typeface="+mn-ea"/>
                <a:cs typeface="+mn-cs"/>
              </a:rPr>
              <a:t>AFFECTIONATELY welcomed</a:t>
            </a:r>
            <a:r>
              <a:rPr lang="en-US" sz="1200" b="1" kern="1200" dirty="0">
                <a:solidFill>
                  <a:schemeClr val="tx1"/>
                </a:solidFill>
                <a:effectLst/>
                <a:latin typeface="Times New Roman" pitchFamily="18" charset="0"/>
                <a:ea typeface="+mn-ea"/>
                <a:cs typeface="+mn-cs"/>
              </a:rPr>
              <a:t> </a:t>
            </a:r>
            <a:endParaRPr lang="en-US" sz="1200" dirty="0">
              <a:effectLst/>
            </a:endParaRPr>
          </a:p>
          <a:p>
            <a:pPr rtl="0" eaLnBrk="0" fontAlgn="base" hangingPunct="0"/>
            <a:r>
              <a:rPr lang="en-US" sz="1200" b="1" kern="1200" dirty="0">
                <a:solidFill>
                  <a:schemeClr val="tx1"/>
                </a:solidFill>
                <a:effectLst/>
                <a:latin typeface="Times New Roman" pitchFamily="18" charset="0"/>
                <a:ea typeface="+mn-ea"/>
                <a:cs typeface="+mn-cs"/>
              </a:rPr>
              <a:t>Jacob as he returned to Canaan, they fulfilled the  </a:t>
            </a:r>
            <a:r>
              <a:rPr lang="en-US" sz="1200" b="1" u="sng" kern="1200" dirty="0">
                <a:solidFill>
                  <a:schemeClr val="tx1"/>
                </a:solidFill>
                <a:effectLst/>
                <a:latin typeface="Times New Roman" pitchFamily="18" charset="0"/>
                <a:ea typeface="+mn-ea"/>
                <a:cs typeface="+mn-cs"/>
              </a:rPr>
              <a:t>INDEMNITY condition to remove the fallen nature</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The Meeting of Esau and Jacob, c. 1896-1902, by James J.J. Tissot 1836-1902</a:t>
            </a:r>
            <a:endParaRPr lang="en-US" dirty="0">
              <a:effectLst/>
            </a:endParaRPr>
          </a:p>
          <a:p>
            <a:pPr rtl="0" eaLnBrk="0" fontAlgn="base" hangingPunct="0"/>
            <a:endParaRPr lang="en-US" dirty="0">
              <a:effectLst/>
            </a:endParaRPr>
          </a:p>
        </p:txBody>
      </p:sp>
    </p:spTree>
    <p:extLst>
      <p:ext uri="{BB962C8B-B14F-4D97-AF65-F5344CB8AC3E}">
        <p14:creationId xmlns:p14="http://schemas.microsoft.com/office/powerpoint/2010/main" val="121636603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AF2FD8-AD88-4FFD-8852-0A1D881DB7A2}" type="slidenum">
              <a:rPr lang="en-US">
                <a:solidFill>
                  <a:srgbClr val="000000"/>
                </a:solidFill>
              </a:rPr>
              <a:pPr/>
              <a:t>76</a:t>
            </a:fld>
            <a:endParaRPr lang="en-US">
              <a:solidFill>
                <a:srgbClr val="000000"/>
              </a:solidFill>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Their victory restored through indemnity, horizontally in </a:t>
            </a:r>
            <a:r>
              <a:rPr lang="en-US" sz="1200" b="1" u="none" kern="1200" dirty="0">
                <a:solidFill>
                  <a:schemeClr val="tx1"/>
                </a:solidFill>
                <a:effectLst/>
                <a:latin typeface="Times New Roman" pitchFamily="18" charset="0"/>
                <a:ea typeface="+mn-ea"/>
                <a:cs typeface="+mn-cs"/>
              </a:rPr>
              <a:t>ONE FAMILY</a:t>
            </a:r>
            <a:r>
              <a:rPr lang="en-US" sz="1200" b="1" kern="1200" dirty="0">
                <a:solidFill>
                  <a:schemeClr val="tx1"/>
                </a:solidFill>
                <a:effectLst/>
                <a:latin typeface="Times New Roman" pitchFamily="18" charset="0"/>
                <a:ea typeface="+mn-ea"/>
                <a:cs typeface="+mn-cs"/>
              </a:rPr>
              <a:t>, the long  VERTICAL course  of history in which God had been working to restore the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latinLnBrk="0" hangingPunct="0"/>
            <a:endParaRPr lang="en-US" dirty="0">
              <a:effectLst/>
            </a:endParaRPr>
          </a:p>
        </p:txBody>
      </p:sp>
    </p:spTree>
    <p:extLst>
      <p:ext uri="{BB962C8B-B14F-4D97-AF65-F5344CB8AC3E}">
        <p14:creationId xmlns:p14="http://schemas.microsoft.com/office/powerpoint/2010/main" val="6932190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AF2FD8-AD88-4FFD-8852-0A1D881DB7A2}" type="slidenum">
              <a:rPr lang="en-US">
                <a:solidFill>
                  <a:srgbClr val="000000"/>
                </a:solidFill>
              </a:rPr>
              <a:pPr/>
              <a:t>77</a:t>
            </a:fld>
            <a:endParaRPr lang="en-US">
              <a:solidFill>
                <a:srgbClr val="000000"/>
              </a:solidFill>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God regarded   </a:t>
            </a:r>
            <a:r>
              <a:rPr lang="en-US" sz="1200" b="1" u="none" kern="1200" dirty="0">
                <a:solidFill>
                  <a:schemeClr val="tx1"/>
                </a:solidFill>
                <a:effectLst/>
                <a:latin typeface="Times New Roman" pitchFamily="18" charset="0"/>
                <a:ea typeface="+mn-ea"/>
                <a:cs typeface="+mn-cs"/>
              </a:rPr>
              <a:t>Abraham,      Isaac    and   Jacob   </a:t>
            </a:r>
            <a:r>
              <a:rPr lang="en-US" sz="1200" b="1" kern="1200" dirty="0">
                <a:solidFill>
                  <a:schemeClr val="tx1"/>
                </a:solidFill>
                <a:effectLst/>
                <a:latin typeface="Times New Roman" pitchFamily="18" charset="0"/>
                <a:ea typeface="+mn-ea"/>
                <a:cs typeface="+mn-cs"/>
              </a:rPr>
              <a:t>as the   </a:t>
            </a:r>
            <a:r>
              <a:rPr lang="en-US" sz="1200" b="1" u="sng" kern="1200" dirty="0">
                <a:solidFill>
                  <a:schemeClr val="tx1"/>
                </a:solidFill>
                <a:effectLst/>
                <a:latin typeface="Times New Roman" pitchFamily="18" charset="0"/>
                <a:ea typeface="+mn-ea"/>
                <a:cs typeface="+mn-cs"/>
              </a:rPr>
              <a:t>SAME person</a:t>
            </a:r>
            <a:r>
              <a:rPr lang="en-US" sz="1200" b="1" kern="1200" dirty="0">
                <a:solidFill>
                  <a:schemeClr val="tx1"/>
                </a:solidFill>
                <a:effectLst/>
                <a:latin typeface="Times New Roman" pitchFamily="18" charset="0"/>
                <a:ea typeface="+mn-ea"/>
                <a:cs typeface="+mn-cs"/>
              </a:rPr>
              <a:t>   with respect to His Will, even though they were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u="sng" kern="1200" dirty="0">
                <a:solidFill>
                  <a:schemeClr val="tx1"/>
                </a:solidFill>
                <a:effectLst/>
                <a:latin typeface="Times New Roman" pitchFamily="18" charset="0"/>
                <a:ea typeface="+mn-ea"/>
                <a:cs typeface="+mn-cs"/>
              </a:rPr>
              <a:t>THREE DIFFERENT individuals</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sz="1200" dirty="0">
              <a:effectLst/>
            </a:endParaRPr>
          </a:p>
          <a:p>
            <a:pPr rtl="0" eaLnBrk="0" fontAlgn="base" latinLnBrk="0" hangingPunct="0"/>
            <a:endParaRPr lang="en-US" dirty="0">
              <a:effectLst/>
            </a:endParaRPr>
          </a:p>
        </p:txBody>
      </p:sp>
    </p:spTree>
    <p:extLst>
      <p:ext uri="{BB962C8B-B14F-4D97-AF65-F5344CB8AC3E}">
        <p14:creationId xmlns:p14="http://schemas.microsoft.com/office/powerpoint/2010/main" val="22221986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48001-4BCC-4B6B-9D34-D185DA464C90}" type="slidenum">
              <a:rPr lang="en-US"/>
              <a:pPr/>
              <a:t>78</a:t>
            </a:fld>
            <a:endParaRPr lang="en-US"/>
          </a:p>
        </p:txBody>
      </p:sp>
      <p:sp>
        <p:nvSpPr>
          <p:cNvPr id="413698" name="Rectangle 2"/>
          <p:cNvSpPr>
            <a:spLocks noGrp="1" noRot="1" noChangeAspect="1" noChangeArrowheads="1" noTextEdit="1"/>
          </p:cNvSpPr>
          <p:nvPr>
            <p:ph type="sldImg"/>
          </p:nvPr>
        </p:nvSpPr>
        <p:spPr>
          <a:ln/>
        </p:spPr>
      </p:sp>
      <p:sp>
        <p:nvSpPr>
          <p:cNvPr id="413699" name="Rectangle 3"/>
          <p:cNvSpPr>
            <a:spLocks noGrp="1" noChangeArrowheads="1"/>
          </p:cNvSpPr>
          <p:nvPr>
            <p:ph type="body" idx="1"/>
          </p:nvPr>
        </p:nvSpPr>
        <p:spPr/>
        <p:txBody>
          <a:bodyPr/>
          <a:lstStyle/>
          <a:p>
            <a:r>
              <a:rPr lang="en-US" i="1" dirty="0"/>
              <a:t>The Offering of Abraham by James Tissot (1836-1902 French) Jewish Museum, New York, USA</a:t>
            </a:r>
          </a:p>
          <a:p>
            <a:r>
              <a:rPr lang="en-US" i="1" dirty="0"/>
              <a:t>Jacob deceives Isaac by James Tissot</a:t>
            </a:r>
          </a:p>
          <a:p>
            <a:r>
              <a:rPr lang="en-US" i="1" dirty="0"/>
              <a:t>The meeting of Esau and Jacob by James Tissot</a:t>
            </a:r>
          </a:p>
        </p:txBody>
      </p:sp>
    </p:spTree>
    <p:extLst>
      <p:ext uri="{BB962C8B-B14F-4D97-AF65-F5344CB8AC3E}">
        <p14:creationId xmlns:p14="http://schemas.microsoft.com/office/powerpoint/2010/main" val="111911093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48001-4BCC-4B6B-9D34-D185DA464C90}" type="slidenum">
              <a:rPr lang="en-US"/>
              <a:pPr/>
              <a:t>79</a:t>
            </a:fld>
            <a:endParaRPr lang="en-US"/>
          </a:p>
        </p:txBody>
      </p:sp>
      <p:sp>
        <p:nvSpPr>
          <p:cNvPr id="413698" name="Rectangle 2"/>
          <p:cNvSpPr>
            <a:spLocks noGrp="1" noRot="1" noChangeAspect="1" noChangeArrowheads="1" noTextEdit="1"/>
          </p:cNvSpPr>
          <p:nvPr>
            <p:ph type="sldImg"/>
          </p:nvPr>
        </p:nvSpPr>
        <p:spPr>
          <a:ln/>
        </p:spPr>
      </p:sp>
      <p:sp>
        <p:nvSpPr>
          <p:cNvPr id="413699"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7638077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FCB65A-7B0E-41F3-8405-5D0FEC98372F}" type="slidenum">
              <a:rPr lang="en-US"/>
              <a:pPr/>
              <a:t>8</a:t>
            </a:fld>
            <a:endParaRPr lang="en-US"/>
          </a:p>
        </p:txBody>
      </p:sp>
      <p:sp>
        <p:nvSpPr>
          <p:cNvPr id="1346562" name="Rectangle 2"/>
          <p:cNvSpPr>
            <a:spLocks noGrp="1" noRot="1" noChangeAspect="1" noChangeArrowheads="1" noTextEdit="1"/>
          </p:cNvSpPr>
          <p:nvPr>
            <p:ph type="sldImg"/>
          </p:nvPr>
        </p:nvSpPr>
        <p:spPr>
          <a:ln/>
        </p:spPr>
      </p:sp>
      <p:sp>
        <p:nvSpPr>
          <p:cNvPr id="1346563" name="Rectangle 3"/>
          <p:cNvSpPr>
            <a:spLocks noGrp="1" noChangeArrowheads="1"/>
          </p:cNvSpPr>
          <p:nvPr>
            <p:ph type="body" idx="1"/>
          </p:nvPr>
        </p:nvSpPr>
        <p:spPr/>
        <p:txBody>
          <a:bodyPr/>
          <a:lstStyle/>
          <a:p>
            <a:pPr rtl="0" eaLnBrk="0" fontAlgn="base" latinLnBrk="0" hangingPunct="0"/>
            <a:r>
              <a:rPr lang="en-US" sz="1200" kern="1200" dirty="0">
                <a:solidFill>
                  <a:schemeClr val="tx1"/>
                </a:solidFill>
                <a:effectLst/>
                <a:latin typeface="Times New Roman" pitchFamily="18" charset="0"/>
                <a:ea typeface="+mn-ea"/>
                <a:cs typeface="+mn-cs"/>
              </a:rPr>
              <a:t>3. </a:t>
            </a:r>
            <a:r>
              <a:rPr lang="en-US" sz="1200" b="1" kern="1200" dirty="0">
                <a:solidFill>
                  <a:schemeClr val="tx1"/>
                </a:solidFill>
                <a:effectLst/>
                <a:latin typeface="Times New Roman" pitchFamily="18" charset="0"/>
                <a:ea typeface="+mn-ea"/>
                <a:cs typeface="+mn-cs"/>
              </a:rPr>
              <a:t>Finally, by following the Messiah, we should   </a:t>
            </a:r>
            <a:r>
              <a:rPr lang="en-US" sz="1200" b="1" u="sng" kern="1200" dirty="0">
                <a:solidFill>
                  <a:schemeClr val="tx1"/>
                </a:solidFill>
                <a:effectLst/>
                <a:latin typeface="Times New Roman" pitchFamily="18" charset="0"/>
                <a:ea typeface="+mn-ea"/>
                <a:cs typeface="+mn-cs"/>
              </a:rPr>
              <a:t>CONTINUE   our growth</a:t>
            </a:r>
            <a:r>
              <a:rPr lang="en-US" sz="1200" b="1" kern="1200" dirty="0">
                <a:solidFill>
                  <a:schemeClr val="tx1"/>
                </a:solidFill>
                <a:effectLst/>
                <a:latin typeface="Times New Roman" pitchFamily="18" charset="0"/>
                <a:ea typeface="+mn-ea"/>
                <a:cs typeface="+mn-cs"/>
              </a:rPr>
              <a:t> </a:t>
            </a:r>
            <a:r>
              <a:rPr lang="en-US" sz="1200" b="1" u="none" kern="120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to maturity</a:t>
            </a:r>
            <a:endParaRPr lang="en-US" dirty="0">
              <a:effectLst/>
            </a:endParaRPr>
          </a:p>
          <a:p>
            <a:pPr rtl="0" eaLnBrk="0" fontAlgn="base" latinLnBrk="0" hangingPunct="0"/>
            <a:r>
              <a:rPr lang="en-US" sz="1200" kern="1200" dirty="0">
                <a:solidFill>
                  <a:schemeClr val="tx1"/>
                </a:solidFill>
                <a:effectLst/>
                <a:latin typeface="Times New Roman" pitchFamily="18" charset="0"/>
                <a:ea typeface="+mn-ea"/>
                <a:cs typeface="+mn-cs"/>
              </a:rPr>
              <a:t>4. </a:t>
            </a:r>
            <a:r>
              <a:rPr lang="en-US" sz="1200" b="1" kern="1200" dirty="0">
                <a:solidFill>
                  <a:schemeClr val="tx1"/>
                </a:solidFill>
                <a:effectLst/>
                <a:latin typeface="Times New Roman" pitchFamily="18" charset="0"/>
                <a:ea typeface="+mn-ea"/>
                <a:cs typeface="+mn-cs"/>
              </a:rPr>
              <a:t>where we can   </a:t>
            </a:r>
            <a:r>
              <a:rPr lang="en-US" sz="1200" b="1" u="sng" kern="1200" dirty="0">
                <a:solidFill>
                  <a:schemeClr val="tx1"/>
                </a:solidFill>
                <a:effectLst/>
                <a:latin typeface="Times New Roman" pitchFamily="18" charset="0"/>
                <a:ea typeface="+mn-ea"/>
                <a:cs typeface="+mn-cs"/>
              </a:rPr>
              <a:t>FULFILL  the purpose of creation</a:t>
            </a:r>
            <a:r>
              <a:rPr lang="en-US" sz="1200" b="1" kern="1200" dirty="0">
                <a:solidFill>
                  <a:schemeClr val="tx1"/>
                </a:solidFill>
                <a:effectLst/>
                <a:latin typeface="Times New Roman" pitchFamily="18" charset="0"/>
                <a:ea typeface="+mn-ea"/>
                <a:cs typeface="+mn-cs"/>
              </a:rPr>
              <a:t>.</a:t>
            </a:r>
            <a:endParaRPr lang="en-US" dirty="0">
              <a:effectLst/>
            </a:endParaRPr>
          </a:p>
          <a:p>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48001-4BCC-4B6B-9D34-D185DA464C90}" type="slidenum">
              <a:rPr lang="en-US"/>
              <a:pPr/>
              <a:t>80</a:t>
            </a:fld>
            <a:endParaRPr lang="en-US"/>
          </a:p>
        </p:txBody>
      </p:sp>
      <p:sp>
        <p:nvSpPr>
          <p:cNvPr id="413698" name="Rectangle 2"/>
          <p:cNvSpPr>
            <a:spLocks noGrp="1" noRot="1" noChangeAspect="1" noChangeArrowheads="1" noTextEdit="1"/>
          </p:cNvSpPr>
          <p:nvPr>
            <p:ph type="sldImg"/>
          </p:nvPr>
        </p:nvSpPr>
        <p:spPr>
          <a:ln/>
        </p:spPr>
      </p:sp>
      <p:sp>
        <p:nvSpPr>
          <p:cNvPr id="413699" name="Rectangle 3"/>
          <p:cNvSpPr>
            <a:spLocks noGrp="1" noChangeArrowheads="1"/>
          </p:cNvSpPr>
          <p:nvPr>
            <p:ph type="body" idx="1"/>
          </p:nvPr>
        </p:nvSpPr>
        <p:spPr/>
        <p:txBody>
          <a:bodyPr/>
          <a:lstStyle/>
          <a:p>
            <a:r>
              <a:rPr lang="en-US" i="1" dirty="0"/>
              <a:t>Joseph Presents his Father in Egypt</a:t>
            </a:r>
            <a:r>
              <a:rPr lang="en-US" dirty="0"/>
              <a:t> by </a:t>
            </a:r>
            <a:r>
              <a:rPr lang="en-US" i="1" dirty="0"/>
              <a:t>James Tissot</a:t>
            </a:r>
          </a:p>
          <a:p>
            <a:r>
              <a:rPr lang="en-US" dirty="0"/>
              <a:t>Israel In Egypt, 1867 by Sir Edward J Poynter</a:t>
            </a:r>
          </a:p>
          <a:p>
            <a:endParaRPr lang="en-US" dirty="0"/>
          </a:p>
        </p:txBody>
      </p:sp>
    </p:spTree>
    <p:extLst>
      <p:ext uri="{BB962C8B-B14F-4D97-AF65-F5344CB8AC3E}">
        <p14:creationId xmlns:p14="http://schemas.microsoft.com/office/powerpoint/2010/main" val="267134447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48001-4BCC-4B6B-9D34-D185DA464C90}" type="slidenum">
              <a:rPr lang="en-US"/>
              <a:pPr/>
              <a:t>81</a:t>
            </a:fld>
            <a:endParaRPr lang="en-US"/>
          </a:p>
        </p:txBody>
      </p:sp>
      <p:sp>
        <p:nvSpPr>
          <p:cNvPr id="413698" name="Rectangle 2"/>
          <p:cNvSpPr>
            <a:spLocks noGrp="1" noRot="1" noChangeAspect="1" noChangeArrowheads="1" noTextEdit="1"/>
          </p:cNvSpPr>
          <p:nvPr>
            <p:ph type="sldImg"/>
          </p:nvPr>
        </p:nvSpPr>
        <p:spPr>
          <a:ln/>
        </p:spPr>
      </p:sp>
      <p:sp>
        <p:nvSpPr>
          <p:cNvPr id="413699"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25427390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76534-E1E5-451B-90B7-86624BF9EAC1}" type="slidenum">
              <a:rPr lang="en-US">
                <a:solidFill>
                  <a:srgbClr val="000000"/>
                </a:solidFill>
              </a:rPr>
              <a:pPr/>
              <a:t>82</a:t>
            </a:fld>
            <a:endParaRPr lang="en-US">
              <a:solidFill>
                <a:srgbClr val="000000"/>
              </a:solidFill>
            </a:endParaRPr>
          </a:p>
        </p:txBody>
      </p:sp>
      <p:sp>
        <p:nvSpPr>
          <p:cNvPr id="884738" name="Rectangle 2"/>
          <p:cNvSpPr>
            <a:spLocks noGrp="1" noRot="1" noChangeAspect="1" noChangeArrowheads="1" noTextEdit="1"/>
          </p:cNvSpPr>
          <p:nvPr>
            <p:ph type="sldImg"/>
          </p:nvPr>
        </p:nvSpPr>
        <p:spPr>
          <a:ln/>
        </p:spPr>
      </p:sp>
      <p:sp>
        <p:nvSpPr>
          <p:cNvPr id="884739"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Key Points</a:t>
            </a:r>
            <a:endParaRPr lang="en-US">
              <a:effectLst/>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72BA3FA-2913-4CB5-83AD-6A8926562A17}" type="slidenum">
              <a:rPr lang="en-US">
                <a:solidFill>
                  <a:srgbClr val="000000"/>
                </a:solidFill>
              </a:rPr>
              <a:pPr/>
              <a:t>83</a:t>
            </a:fld>
            <a:endParaRPr lang="en-US">
              <a:solidFill>
                <a:srgbClr val="000000"/>
              </a:solidFill>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5B6E19C-EC5B-4BEB-BDB8-39DB6EA8D1F7}" type="slidenum">
              <a:rPr lang="en-US">
                <a:solidFill>
                  <a:srgbClr val="000000"/>
                </a:solidFill>
              </a:rPr>
              <a:pPr/>
              <a:t>84</a:t>
            </a:fld>
            <a:endParaRPr lang="en-US">
              <a:solidFill>
                <a:srgbClr val="000000"/>
              </a:solidFill>
            </a:endParaRPr>
          </a:p>
        </p:txBody>
      </p:sp>
      <p:sp>
        <p:nvSpPr>
          <p:cNvPr id="165890" name="Rectangle 2"/>
          <p:cNvSpPr>
            <a:spLocks noGrp="1" noRot="1" noChangeAspect="1" noChangeArrowheads="1" noTextEdit="1"/>
          </p:cNvSpPr>
          <p:nvPr>
            <p:ph type="sldImg"/>
          </p:nvPr>
        </p:nvSpPr>
        <p:spPr>
          <a:ln/>
        </p:spPr>
      </p:sp>
      <p:sp>
        <p:nvSpPr>
          <p:cNvPr id="165891" name="Rectangle 3"/>
          <p:cNvSpPr>
            <a:spLocks noGrp="1" noChangeArrowheads="1"/>
          </p:cNvSpPr>
          <p:nvPr>
            <p:ph type="body" idx="1"/>
          </p:nvPr>
        </p:nvSpPr>
        <p:spPr/>
        <p:txBody>
          <a:bodyPr/>
          <a:lstStyle/>
          <a:p>
            <a:pPr rtl="0" eaLnBrk="0" fontAlgn="base" hangingPunct="0"/>
            <a:r>
              <a:rPr lang="en-US" sz="1200" kern="1200">
                <a:solidFill>
                  <a:schemeClr val="tx1"/>
                </a:solidFill>
                <a:effectLst/>
                <a:latin typeface="Times New Roman" pitchFamily="18" charset="0"/>
                <a:ea typeface="+mn-ea"/>
                <a:cs typeface="+mn-cs"/>
              </a:rPr>
              <a:t>Chapter 2:</a:t>
            </a:r>
            <a:endParaRPr lang="en-US">
              <a:effectLst/>
            </a:endParaRPr>
          </a:p>
          <a:p>
            <a:pPr rtl="0" eaLnBrk="1" fontAlgn="base" hangingPunct="1"/>
            <a:r>
              <a:rPr lang="en-US" sz="1200" b="0" kern="1200">
                <a:solidFill>
                  <a:schemeClr val="tx1"/>
                </a:solidFill>
                <a:effectLst>
                  <a:outerShdw dist="71882" dir="2700000" algn="ctr" rotWithShape="0">
                    <a:srgbClr val="FFFFFF">
                      <a:alpha val="80000"/>
                    </a:srgbClr>
                  </a:outerShdw>
                </a:effectLst>
                <a:latin typeface="Times New Roman" pitchFamily="18" charset="0"/>
                <a:ea typeface="+mn-ea"/>
                <a:cs typeface="+mn-cs"/>
              </a:rPr>
              <a:t>Moses and Jesus</a:t>
            </a:r>
            <a:endParaRPr lang="en-US">
              <a:effectLst/>
            </a:endParaRPr>
          </a:p>
          <a:p>
            <a:pPr rtl="0" eaLnBrk="1" fontAlgn="base" hangingPunct="1"/>
            <a:r>
              <a:rPr lang="en-US" sz="1200" b="0" kern="1200">
                <a:solidFill>
                  <a:schemeClr val="tx1"/>
                </a:solidFill>
                <a:effectLst>
                  <a:outerShdw dist="71882" dir="2700000" algn="ctr" rotWithShape="0">
                    <a:srgbClr val="FFFFFF">
                      <a:alpha val="80000"/>
                    </a:srgbClr>
                  </a:outerShdw>
                </a:effectLst>
                <a:latin typeface="Times New Roman" pitchFamily="18" charset="0"/>
                <a:ea typeface="+mn-ea"/>
                <a:cs typeface="+mn-cs"/>
              </a:rPr>
              <a:t>in the Providence</a:t>
            </a:r>
            <a:r>
              <a:rPr lang="en-US" sz="1200" b="0" kern="1200" baseline="0">
                <a:solidFill>
                  <a:schemeClr val="tx1"/>
                </a:solidFill>
                <a:effectLst>
                  <a:outerShdw dist="71882" dir="2700000" algn="ctr" rotWithShape="0">
                    <a:srgbClr val="FFFFFF">
                      <a:alpha val="80000"/>
                    </a:srgbClr>
                  </a:outerShdw>
                </a:effectLst>
                <a:latin typeface="Times New Roman" pitchFamily="18" charset="0"/>
                <a:ea typeface="+mn-ea"/>
                <a:cs typeface="+mn-cs"/>
              </a:rPr>
              <a:t> </a:t>
            </a:r>
            <a:r>
              <a:rPr lang="en-US" sz="1200" b="0" kern="1200">
                <a:solidFill>
                  <a:schemeClr val="tx1"/>
                </a:solidFill>
                <a:effectLst>
                  <a:outerShdw dist="71882" dir="2700000" algn="ctr" rotWithShape="0">
                    <a:srgbClr val="FFFFFF">
                      <a:alpha val="80000"/>
                    </a:srgbClr>
                  </a:outerShdw>
                </a:effectLst>
                <a:latin typeface="Times New Roman" pitchFamily="18" charset="0"/>
                <a:ea typeface="+mn-ea"/>
                <a:cs typeface="+mn-cs"/>
              </a:rPr>
              <a:t>of Restoration</a:t>
            </a:r>
            <a:endParaRPr lang="en-US">
              <a:effectLst/>
            </a:endParaRPr>
          </a:p>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FE1D671-3869-4C7F-B759-5D6F81C3CBDD}" type="slidenum">
              <a:rPr lang="en-US">
                <a:solidFill>
                  <a:srgbClr val="000000"/>
                </a:solidFill>
              </a:rPr>
              <a:pPr/>
              <a:t>85</a:t>
            </a:fld>
            <a:endParaRPr lang="en-US">
              <a:solidFill>
                <a:srgbClr val="000000"/>
              </a:solidFill>
            </a:endParaRPr>
          </a:p>
        </p:txBody>
      </p:sp>
      <p:sp>
        <p:nvSpPr>
          <p:cNvPr id="18434" name="Rectangle 2"/>
          <p:cNvSpPr>
            <a:spLocks noGrp="1" noRot="1" noChangeAspect="1" noChangeArrowheads="1" noTextEdit="1"/>
          </p:cNvSpPr>
          <p:nvPr>
            <p:ph type="sldImg"/>
          </p:nvPr>
        </p:nvSpPr>
        <p:spPr>
          <a:ln/>
        </p:spPr>
      </p:sp>
      <p:sp>
        <p:nvSpPr>
          <p:cNvPr id="18435" name="Rectangle 3"/>
          <p:cNvSpPr>
            <a:spLocks noGrp="1" noChangeArrowheads="1"/>
          </p:cNvSpPr>
          <p:nvPr>
            <p:ph type="body" idx="1"/>
          </p:nvPr>
        </p:nvSpPr>
        <p:spPr/>
        <p:txBody>
          <a:bodyPr/>
          <a:lstStyle/>
          <a:p>
            <a:pPr rtl="0" eaLnBrk="0" fontAlgn="base" latinLnBrk="0" hangingPunct="0"/>
            <a:r>
              <a:rPr lang="en-US" sz="1200" b="1" kern="1200">
                <a:solidFill>
                  <a:schemeClr val="tx1"/>
                </a:solidFill>
                <a:effectLst/>
                <a:latin typeface="Times New Roman" pitchFamily="18" charset="0"/>
                <a:ea typeface="+mn-ea"/>
                <a:cs typeface="+mn-cs"/>
              </a:rPr>
              <a:t>God set up the courses of Jacob and Moses as models for Jesus’ course to save humankind.</a:t>
            </a:r>
            <a:r>
              <a:rPr lang="en-US" sz="1200" kern="1200">
                <a:solidFill>
                  <a:schemeClr val="tx1"/>
                </a:solidFill>
                <a:effectLst/>
                <a:latin typeface="Times New Roman" pitchFamily="18" charset="0"/>
                <a:ea typeface="+mn-ea"/>
                <a:cs typeface="+mn-cs"/>
              </a:rPr>
              <a:t>  </a:t>
            </a:r>
            <a:endParaRPr lang="en-US" sz="1200">
              <a:effectLst/>
            </a:endParaRPr>
          </a:p>
          <a:p>
            <a:pPr rtl="0" eaLnBrk="0" fontAlgn="base" hangingPunct="0"/>
            <a:r>
              <a:rPr lang="en-US" sz="1200" kern="1200">
                <a:solidFill>
                  <a:schemeClr val="tx1"/>
                </a:solidFill>
                <a:effectLst/>
                <a:latin typeface="Times New Roman" pitchFamily="18" charset="0"/>
                <a:ea typeface="+mn-ea"/>
                <a:cs typeface="+mn-cs"/>
              </a:rPr>
              <a:t>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The Meeting of Esau and Jacob, c. 1896-1902, by James Jacques Joseph Tissot 1836-1902</a:t>
            </a:r>
            <a:endParaRPr lang="en-US">
              <a:effectLst/>
            </a:endParaRPr>
          </a:p>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DCDE586-E683-4130-964D-7C5D6BB2FCE9}" type="slidenum">
              <a:rPr lang="en-US">
                <a:solidFill>
                  <a:srgbClr val="000000"/>
                </a:solidFill>
              </a:rPr>
              <a:pPr/>
              <a:t>86</a:t>
            </a:fld>
            <a:endParaRPr lang="en-US">
              <a:solidFill>
                <a:srgbClr val="000000"/>
              </a:solidFill>
            </a:endParaRPr>
          </a:p>
        </p:txBody>
      </p:sp>
      <p:sp>
        <p:nvSpPr>
          <p:cNvPr id="22530" name="Rectangle 2"/>
          <p:cNvSpPr>
            <a:spLocks noGrp="1" noRot="1" noChangeAspect="1" noChangeArrowheads="1" noTextEdit="1"/>
          </p:cNvSpPr>
          <p:nvPr>
            <p:ph type="sldImg"/>
          </p:nvPr>
        </p:nvSpPr>
        <p:spPr>
          <a:ln/>
        </p:spPr>
      </p:sp>
      <p:sp>
        <p:nvSpPr>
          <p:cNvPr id="2253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Satan, who does not meekly surrender even before   </a:t>
            </a:r>
            <a:r>
              <a:rPr lang="en-US" sz="1200" b="1" u="sng" kern="1200">
                <a:solidFill>
                  <a:schemeClr val="tx1"/>
                </a:solidFill>
                <a:effectLst/>
                <a:latin typeface="Times New Roman" pitchFamily="18" charset="0"/>
                <a:ea typeface="+mn-ea"/>
                <a:cs typeface="+mn-cs"/>
              </a:rPr>
              <a:t>GOD</a:t>
            </a:r>
            <a:r>
              <a:rPr lang="en-US" sz="1200" b="1" kern="1200">
                <a:solidFill>
                  <a:schemeClr val="tx1"/>
                </a:solidFill>
                <a:effectLst/>
                <a:latin typeface="Times New Roman" pitchFamily="18" charset="0"/>
                <a:ea typeface="+mn-ea"/>
                <a:cs typeface="+mn-cs"/>
              </a:rPr>
              <a:t>,   would by no means readily surrender to Jesus. Therefore, God called upon   </a:t>
            </a:r>
            <a:r>
              <a:rPr lang="en-US" sz="1200" b="1" u="sng" kern="1200">
                <a:solidFill>
                  <a:schemeClr val="tx1"/>
                </a:solidFill>
                <a:effectLst/>
                <a:latin typeface="Times New Roman" pitchFamily="18" charset="0"/>
                <a:ea typeface="+mn-ea"/>
                <a:cs typeface="+mn-cs"/>
              </a:rPr>
              <a:t>JACOB</a:t>
            </a:r>
            <a:r>
              <a:rPr lang="en-US" sz="1200" b="1" kern="1200">
                <a:solidFill>
                  <a:schemeClr val="tx1"/>
                </a:solidFill>
                <a:effectLst/>
                <a:latin typeface="Times New Roman" pitchFamily="18" charset="0"/>
                <a:ea typeface="+mn-ea"/>
                <a:cs typeface="+mn-cs"/>
              </a:rPr>
              <a:t>   and   </a:t>
            </a:r>
            <a:r>
              <a:rPr lang="en-US" sz="1200" b="1" u="sng" kern="1200">
                <a:solidFill>
                  <a:schemeClr val="tx1"/>
                </a:solidFill>
                <a:effectLst/>
                <a:latin typeface="Times New Roman" pitchFamily="18" charset="0"/>
                <a:ea typeface="+mn-ea"/>
                <a:cs typeface="+mn-cs"/>
              </a:rPr>
              <a:t>MOSES</a:t>
            </a:r>
            <a:r>
              <a:rPr lang="en-US" sz="1200" b="1" kern="1200">
                <a:solidFill>
                  <a:schemeClr val="tx1"/>
                </a:solidFill>
                <a:effectLst/>
                <a:latin typeface="Times New Roman" pitchFamily="18" charset="0"/>
                <a:ea typeface="+mn-ea"/>
                <a:cs typeface="+mn-cs"/>
              </a:rPr>
              <a:t>   and worked through them to show the   COURSE   for bringing Satan to submission.</a:t>
            </a:r>
            <a:r>
              <a:rPr lang="en-US" sz="1200" kern="1200">
                <a:solidFill>
                  <a:schemeClr val="tx1"/>
                </a:solidFill>
                <a:effectLst/>
                <a:latin typeface="Times New Roman" pitchFamily="18" charset="0"/>
                <a:ea typeface="+mn-ea"/>
                <a:cs typeface="+mn-cs"/>
              </a:rPr>
              <a:t> </a:t>
            </a:r>
            <a:endParaRPr lang="en-US" sz="1200">
              <a:effectLst/>
            </a:endParaRPr>
          </a:p>
          <a:p>
            <a:endParaRPr lang="en-US" dirty="0"/>
          </a:p>
        </p:txBody>
      </p:sp>
    </p:spTree>
    <p:extLst>
      <p:ext uri="{BB962C8B-B14F-4D97-AF65-F5344CB8AC3E}">
        <p14:creationId xmlns:p14="http://schemas.microsoft.com/office/powerpoint/2010/main" val="63711006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F840440-E461-48D9-BD39-AEB1FA7D7E16}" type="slidenum">
              <a:rPr lang="en-US">
                <a:solidFill>
                  <a:srgbClr val="000000"/>
                </a:solidFill>
              </a:rPr>
              <a:pPr/>
              <a:t>87</a:t>
            </a:fld>
            <a:endParaRPr lang="en-US">
              <a:solidFill>
                <a:srgbClr val="000000"/>
              </a:solidFill>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pPr rtl="0" eaLnBrk="0" fontAlgn="base" hangingPunct="0"/>
            <a:r>
              <a:rPr lang="en-US" sz="1200" b="1" u="sng" kern="1200" dirty="0">
                <a:solidFill>
                  <a:schemeClr val="tx1"/>
                </a:solidFill>
                <a:effectLst/>
                <a:latin typeface="Times New Roman" pitchFamily="18" charset="0"/>
                <a:ea typeface="+mn-ea"/>
                <a:cs typeface="+mn-cs"/>
              </a:rPr>
              <a:t>MOSES</a:t>
            </a:r>
            <a:r>
              <a:rPr lang="en-US" sz="1200" b="1" kern="1200" dirty="0">
                <a:solidFill>
                  <a:schemeClr val="tx1"/>
                </a:solidFill>
                <a:effectLst/>
                <a:latin typeface="Times New Roman" pitchFamily="18" charset="0"/>
                <a:ea typeface="+mn-ea"/>
                <a:cs typeface="+mn-cs"/>
              </a:rPr>
              <a:t>   brought the   </a:t>
            </a:r>
            <a:r>
              <a:rPr lang="en-US" sz="1200" b="1" u="sng" kern="1200" dirty="0">
                <a:solidFill>
                  <a:schemeClr val="tx1"/>
                </a:solidFill>
                <a:effectLst/>
                <a:latin typeface="Times New Roman" pitchFamily="18" charset="0"/>
                <a:ea typeface="+mn-ea"/>
                <a:cs typeface="+mn-cs"/>
              </a:rPr>
              <a:t>ISRAELITES</a:t>
            </a:r>
            <a:r>
              <a:rPr lang="en-US" sz="1200" b="1" kern="1200" dirty="0">
                <a:solidFill>
                  <a:schemeClr val="tx1"/>
                </a:solidFill>
                <a:effectLst/>
                <a:latin typeface="Times New Roman" pitchFamily="18" charset="0"/>
                <a:ea typeface="+mn-ea"/>
                <a:cs typeface="+mn-cs"/>
              </a:rPr>
              <a:t>   out of   </a:t>
            </a:r>
            <a:r>
              <a:rPr lang="en-US" sz="1200" b="1" u="sng" kern="1200" dirty="0">
                <a:solidFill>
                  <a:schemeClr val="tx1"/>
                </a:solidFill>
                <a:effectLst/>
                <a:latin typeface="Times New Roman" pitchFamily="18" charset="0"/>
                <a:ea typeface="+mn-ea"/>
                <a:cs typeface="+mn-cs"/>
              </a:rPr>
              <a:t>EGYPT</a:t>
            </a:r>
            <a:r>
              <a:rPr lang="en-US" sz="1200" b="1" kern="1200" dirty="0">
                <a:solidFill>
                  <a:schemeClr val="tx1"/>
                </a:solidFill>
                <a:effectLst/>
                <a:latin typeface="Times New Roman" pitchFamily="18" charset="0"/>
                <a:ea typeface="+mn-ea"/>
                <a:cs typeface="+mn-cs"/>
              </a:rPr>
              <a:t>,   the satanic world, with</a:t>
            </a:r>
            <a:endParaRPr lang="en-US" sz="1200" dirty="0">
              <a:effectLst/>
            </a:endParaRPr>
          </a:p>
          <a:p>
            <a:pPr rtl="0" eaLnBrk="0" fontAlgn="base" hangingPunct="0"/>
            <a:r>
              <a:rPr lang="en-US" sz="1200" b="1" kern="1200" dirty="0">
                <a:solidFill>
                  <a:schemeClr val="tx1"/>
                </a:solidFill>
                <a:effectLst/>
                <a:latin typeface="Times New Roman" pitchFamily="18" charset="0"/>
                <a:ea typeface="+mn-ea"/>
                <a:cs typeface="+mn-cs"/>
              </a:rPr>
              <a:t>miracles and signs, led them across the   RED Sea,   and had them wander through the   WILDERNESS   before entering the promised land of   </a:t>
            </a:r>
            <a:r>
              <a:rPr lang="en-US" sz="1200" b="1" u="sng" kern="1200" dirty="0">
                <a:solidFill>
                  <a:schemeClr val="tx1"/>
                </a:solidFill>
                <a:effectLst/>
                <a:latin typeface="Times New Roman" pitchFamily="18" charset="0"/>
                <a:ea typeface="+mn-ea"/>
                <a:cs typeface="+mn-cs"/>
              </a:rPr>
              <a:t>CANAAN</a:t>
            </a:r>
            <a:r>
              <a:rPr lang="en-US" sz="1200" b="1" kern="1200" dirty="0">
                <a:solidFill>
                  <a:schemeClr val="tx1"/>
                </a:solidFill>
                <a:effectLst/>
                <a:latin typeface="Times New Roman" pitchFamily="18" charset="0"/>
                <a:ea typeface="+mn-ea"/>
                <a:cs typeface="+mn-cs"/>
              </a:rPr>
              <a:t>.</a:t>
            </a:r>
            <a:r>
              <a:rPr lang="en-US" sz="1200" kern="1200" dirty="0">
                <a:solidFill>
                  <a:schemeClr val="tx1"/>
                </a:solidFill>
                <a:effectLst/>
                <a:latin typeface="Times New Roman" pitchFamily="18" charset="0"/>
                <a:ea typeface="+mn-ea"/>
                <a:cs typeface="+mn-cs"/>
              </a:rPr>
              <a: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Seven Trumpets of Jericho, by James Jacques Joseph </a:t>
            </a:r>
            <a:r>
              <a:rPr lang="en-US" sz="1200" kern="1200" dirty="0" err="1">
                <a:solidFill>
                  <a:schemeClr val="tx1"/>
                </a:solidFill>
                <a:effectLst/>
                <a:latin typeface="Times New Roman" pitchFamily="18" charset="0"/>
                <a:ea typeface="+mn-ea"/>
                <a:cs typeface="+mn-cs"/>
              </a:rPr>
              <a:t>Tissot</a:t>
            </a:r>
            <a:r>
              <a:rPr lang="en-US" sz="1200" kern="1200" dirty="0">
                <a:solidFill>
                  <a:schemeClr val="tx1"/>
                </a:solidFill>
                <a:effectLst/>
                <a:latin typeface="Times New Roman" pitchFamily="18" charset="0"/>
                <a:ea typeface="+mn-ea"/>
                <a:cs typeface="+mn-cs"/>
              </a:rPr>
              <a:t> (French, 1836-1902)</a:t>
            </a:r>
            <a:r>
              <a:rPr lang="en-US" sz="1200" kern="1200" baseline="0" dirty="0">
                <a:solidFill>
                  <a:schemeClr val="tx1"/>
                </a:solidFill>
                <a:effectLst/>
                <a:latin typeface="Times New Roman" pitchFamily="18" charset="0"/>
                <a:ea typeface="+mn-ea"/>
                <a:cs typeface="+mn-cs"/>
              </a:rPr>
              <a:t>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David Roberts 1796-1864_The Israelites Leaving Egypt, </a:t>
            </a:r>
            <a:r>
              <a:rPr lang="en-US" sz="1200" kern="1200" baseline="0" dirty="0">
                <a:solidFill>
                  <a:schemeClr val="tx1"/>
                </a:solidFill>
                <a:effectLst/>
                <a:latin typeface="Times New Roman" pitchFamily="18" charset="0"/>
                <a:ea typeface="+mn-ea"/>
                <a:cs typeface="+mn-cs"/>
              </a:rPr>
              <a:t>1</a:t>
            </a:r>
            <a:r>
              <a:rPr lang="en-US" sz="1200" kern="1200" dirty="0">
                <a:solidFill>
                  <a:schemeClr val="tx1"/>
                </a:solidFill>
                <a:effectLst/>
                <a:latin typeface="Times New Roman" pitchFamily="18" charset="0"/>
                <a:ea typeface="+mn-ea"/>
                <a:cs typeface="+mn-cs"/>
              </a:rPr>
              <a:t>828</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 The Exodus, c. 1896-1902, by James Jacques Joseph </a:t>
            </a:r>
            <a:r>
              <a:rPr lang="en-US" sz="1200" kern="1200" dirty="0" err="1">
                <a:solidFill>
                  <a:schemeClr val="tx1"/>
                </a:solidFill>
                <a:effectLst/>
                <a:latin typeface="Times New Roman" pitchFamily="18" charset="0"/>
                <a:ea typeface="+mn-ea"/>
                <a:cs typeface="+mn-cs"/>
              </a:rPr>
              <a:t>Tissot</a:t>
            </a:r>
            <a:r>
              <a:rPr lang="en-US" sz="1200" kern="1200" dirty="0">
                <a:solidFill>
                  <a:schemeClr val="tx1"/>
                </a:solidFill>
                <a:effectLst/>
                <a:latin typeface="Times New Roman" pitchFamily="18" charset="0"/>
                <a:ea typeface="+mn-ea"/>
                <a:cs typeface="+mn-cs"/>
              </a:rPr>
              <a:t> (French, 1836-1902)</a:t>
            </a:r>
            <a:r>
              <a:rPr lang="en-US" sz="1200" kern="1200" baseline="0" dirty="0">
                <a:solidFill>
                  <a:schemeClr val="tx1"/>
                </a:solidFill>
                <a:effectLst/>
                <a:latin typeface="Times New Roman" pitchFamily="18" charset="0"/>
                <a:ea typeface="+mn-ea"/>
                <a:cs typeface="+mn-cs"/>
              </a:rPr>
              <a:t> </a:t>
            </a:r>
            <a:r>
              <a:rPr lang="en-US" sz="1200" kern="1200" dirty="0">
                <a:solidFill>
                  <a:schemeClr val="tx1"/>
                </a:solidFill>
                <a:effectLst/>
                <a:latin typeface="Times New Roman" pitchFamily="18" charset="0"/>
                <a:ea typeface="+mn-ea"/>
                <a:cs typeface="+mn-cs"/>
              </a:rPr>
              <a:t>at the Jewish Museum, New York </a:t>
            </a:r>
            <a:endParaRPr lang="en-US" dirty="0">
              <a:effectLst/>
            </a:endParaRPr>
          </a:p>
        </p:txBody>
      </p:sp>
    </p:spTree>
    <p:extLst>
      <p:ext uri="{BB962C8B-B14F-4D97-AF65-F5344CB8AC3E}">
        <p14:creationId xmlns:p14="http://schemas.microsoft.com/office/powerpoint/2010/main" val="132525298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A6DCBB-A1FF-45CB-A081-64282C23913F}" type="slidenum">
              <a:rPr lang="en-US">
                <a:solidFill>
                  <a:srgbClr val="000000"/>
                </a:solidFill>
              </a:rPr>
              <a:pPr/>
              <a:t>88</a:t>
            </a:fld>
            <a:endParaRPr lang="en-US">
              <a:solidFill>
                <a:srgbClr val="000000"/>
              </a:solidFill>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This foreshadowed the course of which   </a:t>
            </a:r>
            <a:r>
              <a:rPr lang="en-US" sz="1200" b="1" u="sng" kern="1200" dirty="0">
                <a:solidFill>
                  <a:schemeClr val="tx1"/>
                </a:solidFill>
                <a:effectLst/>
                <a:latin typeface="Times New Roman" pitchFamily="18" charset="0"/>
                <a:ea typeface="+mn-ea"/>
                <a:cs typeface="+mn-cs"/>
              </a:rPr>
              <a:t>JESUS</a:t>
            </a:r>
            <a:r>
              <a:rPr lang="en-US" sz="1200" b="1" kern="1200" dirty="0">
                <a:solidFill>
                  <a:schemeClr val="tx1"/>
                </a:solidFill>
                <a:effectLst/>
                <a:latin typeface="Times New Roman" pitchFamily="18" charset="0"/>
                <a:ea typeface="+mn-ea"/>
                <a:cs typeface="+mn-cs"/>
              </a:rPr>
              <a:t>   would one day lead   </a:t>
            </a:r>
            <a:r>
              <a:rPr lang="en-US" sz="1200" b="1" u="sng" kern="1200" dirty="0">
                <a:solidFill>
                  <a:schemeClr val="tx1"/>
                </a:solidFill>
                <a:effectLst/>
                <a:latin typeface="Times New Roman" pitchFamily="18" charset="0"/>
                <a:ea typeface="+mn-ea"/>
                <a:cs typeface="+mn-cs"/>
              </a:rPr>
              <a:t>CHRISTIANS</a:t>
            </a:r>
            <a:r>
              <a:rPr lang="en-US" sz="1200" b="1" kern="1200" dirty="0">
                <a:solidFill>
                  <a:schemeClr val="tx1"/>
                </a:solidFill>
                <a:effectLst/>
                <a:latin typeface="Times New Roman" pitchFamily="18" charset="0"/>
                <a:ea typeface="+mn-ea"/>
                <a:cs typeface="+mn-cs"/>
              </a:rPr>
              <a:t>,   the Second Israel.</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Early Christians Worshipping by William Hole</a:t>
            </a:r>
            <a:endParaRPr lang="en-US" dirty="0">
              <a:effectLst/>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E6C4004-5215-4236-A8D2-5F801F14F6E5}" type="slidenum">
              <a:rPr lang="en-US">
                <a:solidFill>
                  <a:srgbClr val="000000"/>
                </a:solidFill>
              </a:rPr>
              <a:pPr/>
              <a:t>89</a:t>
            </a:fld>
            <a:endParaRPr lang="en-US">
              <a:solidFill>
                <a:srgbClr val="000000"/>
              </a:solidFill>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With miracles and signs, Jesus would bring Christians out of  </a:t>
            </a:r>
            <a:r>
              <a:rPr lang="en-US" sz="1200" b="1" u="sng" kern="1200" dirty="0">
                <a:solidFill>
                  <a:schemeClr val="tx1"/>
                </a:solidFill>
                <a:effectLst/>
                <a:latin typeface="Times New Roman" pitchFamily="18" charset="0"/>
                <a:ea typeface="+mn-ea"/>
                <a:cs typeface="+mn-cs"/>
              </a:rPr>
              <a:t>LIVES of sin</a:t>
            </a:r>
            <a:r>
              <a:rPr lang="en-US" sz="1200" b="1" kern="1200" dirty="0">
                <a:solidFill>
                  <a:schemeClr val="tx1"/>
                </a:solidFill>
                <a:effectLst/>
                <a:latin typeface="Times New Roman" pitchFamily="18" charset="0"/>
                <a:ea typeface="+mn-ea"/>
                <a:cs typeface="+mn-cs"/>
              </a:rPr>
              <a:t> and lead them safely across the TROUBLED sea of evil. </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St. Paul’s conversion</a:t>
            </a:r>
            <a:r>
              <a:rPr lang="en-US" sz="1200" kern="1200" baseline="0" dirty="0">
                <a:solidFill>
                  <a:schemeClr val="tx1"/>
                </a:solidFill>
                <a:effectLst/>
                <a:latin typeface="Times New Roman" pitchFamily="18" charset="0"/>
                <a:ea typeface="+mn-ea"/>
                <a:cs typeface="+mn-cs"/>
              </a:rPr>
              <a:t> </a:t>
            </a:r>
            <a:endParaRPr lang="en-US" dirty="0">
              <a:effectLst/>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37CE86-CA46-4281-BF70-AEA6D1157F83}" type="slidenum">
              <a:rPr lang="en-US"/>
              <a:pPr/>
              <a:t>9</a:t>
            </a:fld>
            <a:endParaRPr lang="en-US"/>
          </a:p>
        </p:txBody>
      </p:sp>
      <p:sp>
        <p:nvSpPr>
          <p:cNvPr id="1348610" name="Rectangle 2"/>
          <p:cNvSpPr>
            <a:spLocks noGrp="1" noRot="1" noChangeAspect="1" noChangeArrowheads="1" noTextEdit="1"/>
          </p:cNvSpPr>
          <p:nvPr>
            <p:ph type="sldImg"/>
          </p:nvPr>
        </p:nvSpPr>
        <p:spPr>
          <a:ln/>
        </p:spPr>
      </p:sp>
      <p:sp>
        <p:nvSpPr>
          <p:cNvPr id="1348611"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8" charset="0"/>
                <a:ea typeface="+mn-ea"/>
                <a:cs typeface="+mn-cs"/>
              </a:rPr>
              <a:t>Since the PROVIDENCE of restoration is God’s work of RE-CREATION, which has as its goal the fulfillment of the purpose of creation, God works this providence IN ACCORDANCE with his principle.</a:t>
            </a:r>
            <a:endParaRPr lang="en-US" sz="1200" dirty="0">
              <a:effectLst/>
            </a:endParaRPr>
          </a:p>
          <a:p>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398D09-8BA8-463E-A38D-22A61E956C0C}" type="slidenum">
              <a:rPr lang="en-US">
                <a:solidFill>
                  <a:srgbClr val="000000"/>
                </a:solidFill>
              </a:rPr>
              <a:pPr/>
              <a:t>90</a:t>
            </a:fld>
            <a:endParaRPr lang="en-US">
              <a:solidFill>
                <a:srgbClr val="000000"/>
              </a:solidFill>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8" charset="0"/>
                <a:ea typeface="+mn-ea"/>
                <a:cs typeface="+mn-cs"/>
              </a:rPr>
              <a:t>He would take them through a desert devoid of life-giving water before guiding them into the Garden of   </a:t>
            </a:r>
            <a:r>
              <a:rPr lang="en-US" sz="1200" b="1" u="sng" kern="1200">
                <a:solidFill>
                  <a:schemeClr val="tx1"/>
                </a:solidFill>
                <a:effectLst/>
                <a:latin typeface="Times New Roman" pitchFamily="18" charset="0"/>
                <a:ea typeface="+mn-ea"/>
                <a:cs typeface="+mn-cs"/>
              </a:rPr>
              <a:t>EDEN</a:t>
            </a:r>
            <a:r>
              <a:rPr lang="en-US" sz="1200" b="1" kern="1200">
                <a:solidFill>
                  <a:schemeClr val="tx1"/>
                </a:solidFill>
                <a:effectLst/>
                <a:latin typeface="Times New Roman" pitchFamily="18" charset="0"/>
                <a:ea typeface="+mn-ea"/>
                <a:cs typeface="+mn-cs"/>
              </a:rPr>
              <a:t>   of God’s promise.</a:t>
            </a:r>
            <a:endParaRPr lang="en-US">
              <a:effectLst/>
            </a:endParaRPr>
          </a:p>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37B2E45-D3EB-4740-89DB-27C226CDD366}" type="slidenum">
              <a:rPr lang="en-US">
                <a:solidFill>
                  <a:srgbClr val="000000"/>
                </a:solidFill>
              </a:rPr>
              <a:pPr/>
              <a:t>91</a:t>
            </a:fld>
            <a:endParaRPr lang="en-US">
              <a:solidFill>
                <a:srgbClr val="000000"/>
              </a:solidFill>
            </a:endParaRPr>
          </a:p>
        </p:txBody>
      </p:sp>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Both courses were prolonged  </a:t>
            </a:r>
            <a:r>
              <a:rPr lang="en-US" sz="1200" b="1" u="sng" kern="1200" dirty="0">
                <a:solidFill>
                  <a:schemeClr val="tx1"/>
                </a:solidFill>
                <a:effectLst/>
                <a:latin typeface="Times New Roman" pitchFamily="18" charset="0"/>
                <a:ea typeface="+mn-ea"/>
                <a:cs typeface="+mn-cs"/>
              </a:rPr>
              <a:t>THREE times</a:t>
            </a:r>
            <a:r>
              <a:rPr lang="en-US" sz="1200" b="1" kern="1200" dirty="0">
                <a:solidFill>
                  <a:schemeClr val="tx1"/>
                </a:solidFill>
                <a:effectLst/>
                <a:latin typeface="Times New Roman" pitchFamily="18" charset="0"/>
                <a:ea typeface="+mn-ea"/>
                <a:cs typeface="+mn-cs"/>
              </a:rPr>
              <a:t> because of the Israelites’ faithlessness.</a:t>
            </a:r>
            <a:endParaRPr lang="en-US" sz="1200" dirty="0">
              <a:effectLst/>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73FAF0-BB60-42AE-AE3A-F4C8916561D5}" type="slidenum">
              <a:rPr lang="en-US">
                <a:solidFill>
                  <a:srgbClr val="000000"/>
                </a:solidFill>
              </a:rPr>
              <a:pPr/>
              <a:t>92</a:t>
            </a:fld>
            <a:endParaRPr lang="en-US">
              <a:solidFill>
                <a:srgbClr val="000000"/>
              </a:solidFill>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p:txBody>
          <a:bodyPr/>
          <a:lstStyle/>
          <a:p>
            <a:pPr rtl="0" eaLnBrk="1" fontAlgn="base" hangingPunct="1"/>
            <a:r>
              <a:rPr lang="en-US" sz="1200" b="0" kern="1200">
                <a:solidFill>
                  <a:schemeClr val="tx1"/>
                </a:solidFill>
                <a:effectLst/>
                <a:latin typeface="Times New Roman" pitchFamily="18" charset="0"/>
                <a:ea typeface="+mn-ea"/>
                <a:cs typeface="+mn-cs"/>
              </a:rPr>
              <a:t>The Providence of Restoration</a:t>
            </a:r>
            <a:endParaRPr lang="en-US">
              <a:effectLst/>
            </a:endParaRPr>
          </a:p>
          <a:p>
            <a:pPr rtl="0" eaLnBrk="1" fontAlgn="base" hangingPunct="1"/>
            <a:r>
              <a:rPr lang="en-US" sz="1200" b="0" kern="1200">
                <a:solidFill>
                  <a:schemeClr val="tx1"/>
                </a:solidFill>
                <a:effectLst/>
                <a:latin typeface="Times New Roman" pitchFamily="18" charset="0"/>
                <a:ea typeface="+mn-ea"/>
                <a:cs typeface="+mn-cs"/>
              </a:rPr>
              <a:t>under the Leadership</a:t>
            </a:r>
            <a:r>
              <a:rPr lang="en-US" sz="1200" b="0" kern="1200" baseline="0">
                <a:solidFill>
                  <a:schemeClr val="tx1"/>
                </a:solidFill>
                <a:effectLst/>
                <a:latin typeface="Times New Roman" pitchFamily="18" charset="0"/>
                <a:ea typeface="+mn-ea"/>
                <a:cs typeface="+mn-cs"/>
              </a:rPr>
              <a:t> </a:t>
            </a:r>
            <a:r>
              <a:rPr lang="en-US" sz="1200" b="0" kern="1200">
                <a:solidFill>
                  <a:schemeClr val="tx1"/>
                </a:solidFill>
                <a:effectLst/>
                <a:latin typeface="Times New Roman" pitchFamily="18" charset="0"/>
                <a:ea typeface="+mn-ea"/>
                <a:cs typeface="+mn-cs"/>
              </a:rPr>
              <a:t>of Moses</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___________________________</a:t>
            </a:r>
            <a:endParaRPr lang="en-US">
              <a:effectLst/>
            </a:endParaRPr>
          </a:p>
          <a:p>
            <a:pPr rtl="0" eaLnBrk="0" fontAlgn="base" hangingPunct="0"/>
            <a:r>
              <a:rPr lang="en-US" sz="1200" kern="1200">
                <a:solidFill>
                  <a:schemeClr val="tx1"/>
                </a:solidFill>
                <a:effectLst/>
                <a:latin typeface="Times New Roman" pitchFamily="18" charset="0"/>
                <a:ea typeface="+mn-ea"/>
                <a:cs typeface="+mn-cs"/>
              </a:rPr>
              <a:t>Bible</a:t>
            </a:r>
            <a:r>
              <a:rPr lang="en-US" sz="1200" kern="1200" baseline="0">
                <a:solidFill>
                  <a:schemeClr val="tx1"/>
                </a:solidFill>
                <a:effectLst/>
                <a:latin typeface="Times New Roman" pitchFamily="18" charset="0"/>
                <a:ea typeface="+mn-ea"/>
                <a:cs typeface="+mn-cs"/>
              </a:rPr>
              <a:t> A</a:t>
            </a:r>
            <a:r>
              <a:rPr lang="en-US" sz="1200" kern="1200">
                <a:solidFill>
                  <a:schemeClr val="tx1"/>
                </a:solidFill>
                <a:effectLst/>
                <a:latin typeface="Times New Roman" pitchFamily="18" charset="0"/>
                <a:ea typeface="+mn-ea"/>
                <a:cs typeface="+mn-cs"/>
              </a:rPr>
              <a:t>rcheology:</a:t>
            </a:r>
            <a:r>
              <a:rPr lang="en-US" sz="1200" kern="1200" baseline="0">
                <a:solidFill>
                  <a:schemeClr val="tx1"/>
                </a:solidFill>
                <a:effectLst/>
                <a:latin typeface="Times New Roman" pitchFamily="18" charset="0"/>
                <a:ea typeface="+mn-ea"/>
                <a:cs typeface="+mn-cs"/>
              </a:rPr>
              <a:t> E</a:t>
            </a:r>
            <a:r>
              <a:rPr lang="en-US" sz="1200" kern="1200">
                <a:solidFill>
                  <a:schemeClr val="tx1"/>
                </a:solidFill>
                <a:effectLst/>
                <a:latin typeface="Times New Roman" pitchFamily="18" charset="0"/>
                <a:ea typeface="+mn-ea"/>
                <a:cs typeface="+mn-cs"/>
              </a:rPr>
              <a:t>xodus</a:t>
            </a:r>
            <a:r>
              <a:rPr lang="en-US" sz="1200" kern="1200" baseline="0">
                <a:solidFill>
                  <a:schemeClr val="tx1"/>
                </a:solidFill>
                <a:effectLst/>
                <a:latin typeface="Times New Roman" pitchFamily="18" charset="0"/>
                <a:ea typeface="+mn-ea"/>
                <a:cs typeface="+mn-cs"/>
              </a:rPr>
              <a:t> M</a:t>
            </a:r>
            <a:r>
              <a:rPr lang="en-US" sz="1200" kern="1200">
                <a:solidFill>
                  <a:schemeClr val="tx1"/>
                </a:solidFill>
                <a:effectLst/>
                <a:latin typeface="Times New Roman" pitchFamily="18" charset="0"/>
                <a:ea typeface="+mn-ea"/>
                <a:cs typeface="+mn-cs"/>
              </a:rPr>
              <a:t>t</a:t>
            </a:r>
            <a:r>
              <a:rPr lang="en-US" sz="1200" kern="1200" baseline="0">
                <a:solidFill>
                  <a:schemeClr val="tx1"/>
                </a:solidFill>
                <a:effectLst/>
                <a:latin typeface="Times New Roman" pitchFamily="18" charset="0"/>
                <a:ea typeface="+mn-ea"/>
                <a:cs typeface="+mn-cs"/>
              </a:rPr>
              <a:t> S</a:t>
            </a:r>
            <a:r>
              <a:rPr lang="en-US" sz="1200" kern="1200">
                <a:solidFill>
                  <a:schemeClr val="tx1"/>
                </a:solidFill>
                <a:effectLst/>
                <a:latin typeface="Times New Roman" pitchFamily="18" charset="0"/>
                <a:ea typeface="+mn-ea"/>
                <a:cs typeface="+mn-cs"/>
              </a:rPr>
              <a:t>inai</a:t>
            </a:r>
            <a:endParaRPr lang="en-US">
              <a:effectLst/>
            </a:endParaRPr>
          </a:p>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9FD23-AC19-40BE-8B24-EB1A95572154}" type="slidenum">
              <a:rPr lang="en-US"/>
              <a:pPr/>
              <a:t>93</a:t>
            </a:fld>
            <a:endParaRPr lang="en-US"/>
          </a:p>
        </p:txBody>
      </p:sp>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The   FIRST</a:t>
            </a:r>
            <a:r>
              <a:rPr lang="en-US" sz="1200" b="1" kern="1200" baseline="0" dirty="0">
                <a:solidFill>
                  <a:schemeClr val="tx1"/>
                </a:solidFill>
                <a:effectLst/>
                <a:latin typeface="Times New Roman" pitchFamily="18" charset="0"/>
                <a:ea typeface="+mn-ea"/>
                <a:cs typeface="+mn-cs"/>
              </a:rPr>
              <a:t> </a:t>
            </a:r>
            <a:r>
              <a:rPr lang="en-US" sz="1200" b="1" kern="1200" dirty="0">
                <a:solidFill>
                  <a:schemeClr val="tx1"/>
                </a:solidFill>
                <a:effectLst/>
                <a:latin typeface="Times New Roman" pitchFamily="18" charset="0"/>
                <a:ea typeface="+mn-ea"/>
                <a:cs typeface="+mn-cs"/>
              </a:rPr>
              <a:t>national   course to restore Canaan, based on Moses’    40 YEARS   in Pharaoh’s palace, and the   SECOND national    course, based on his 40 years in the   WILDERNESS   of </a:t>
            </a:r>
            <a:r>
              <a:rPr lang="en-US" sz="1200" b="1" kern="1200" dirty="0" err="1">
                <a:solidFill>
                  <a:schemeClr val="tx1"/>
                </a:solidFill>
                <a:effectLst/>
                <a:latin typeface="Times New Roman" pitchFamily="18" charset="0"/>
                <a:ea typeface="+mn-ea"/>
                <a:cs typeface="+mn-cs"/>
              </a:rPr>
              <a:t>Midian</a:t>
            </a:r>
            <a:r>
              <a:rPr lang="en-US" sz="1200" b="1" kern="1200" dirty="0">
                <a:solidFill>
                  <a:schemeClr val="tx1"/>
                </a:solidFill>
                <a:effectLst/>
                <a:latin typeface="Times New Roman" pitchFamily="18" charset="0"/>
                <a:ea typeface="+mn-ea"/>
                <a:cs typeface="+mn-cs"/>
              </a:rPr>
              <a:t>, all ended in failure due to the faithlessness of the Israelites. </a:t>
            </a:r>
            <a:endParaRPr lang="en-US" sz="1200" dirty="0">
              <a:effectLst/>
            </a:endParaRPr>
          </a:p>
        </p:txBody>
      </p:sp>
    </p:spTree>
    <p:extLst>
      <p:ext uri="{BB962C8B-B14F-4D97-AF65-F5344CB8AC3E}">
        <p14:creationId xmlns:p14="http://schemas.microsoft.com/office/powerpoint/2010/main" val="65000995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9FD23-AC19-40BE-8B24-EB1A95572154}" type="slidenum">
              <a:rPr lang="en-US"/>
              <a:pPr/>
              <a:t>94</a:t>
            </a:fld>
            <a:endParaRPr lang="en-US"/>
          </a:p>
        </p:txBody>
      </p:sp>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p:txBody>
          <a:bodyPr/>
          <a:lstStyle/>
          <a:p>
            <a:pPr rtl="0" eaLnBrk="0" fontAlgn="base" latinLnBrk="0" hangingPunct="0"/>
            <a:r>
              <a:rPr lang="en-US" sz="1200" dirty="0">
                <a:effectLst/>
              </a:rPr>
              <a:t>Tissot_The_Grapes_of_Canaan_12Spies</a:t>
            </a:r>
          </a:p>
        </p:txBody>
      </p:sp>
    </p:spTree>
    <p:extLst>
      <p:ext uri="{BB962C8B-B14F-4D97-AF65-F5344CB8AC3E}">
        <p14:creationId xmlns:p14="http://schemas.microsoft.com/office/powerpoint/2010/main" val="235572252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037F5B-5BD7-49AC-B269-9FF5D0225718}" type="slidenum">
              <a:rPr lang="en-US">
                <a:solidFill>
                  <a:srgbClr val="000000"/>
                </a:solidFill>
              </a:rPr>
              <a:pPr/>
              <a:t>95</a:t>
            </a:fld>
            <a:endParaRPr lang="en-US">
              <a:solidFill>
                <a:srgbClr val="000000"/>
              </a:solidFill>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In the third national course, through the   </a:t>
            </a:r>
            <a:r>
              <a:rPr lang="en-US" sz="1200" b="1" u="sng" kern="1200" dirty="0">
                <a:solidFill>
                  <a:schemeClr val="tx1"/>
                </a:solidFill>
                <a:effectLst/>
                <a:latin typeface="Times New Roman" pitchFamily="18" charset="0"/>
                <a:ea typeface="+mn-ea"/>
                <a:cs typeface="+mn-cs"/>
              </a:rPr>
              <a:t>FORTY-YEAR’S wandering</a:t>
            </a:r>
            <a:r>
              <a:rPr lang="en-US" sz="1200" b="1" kern="1200" dirty="0">
                <a:solidFill>
                  <a:schemeClr val="tx1"/>
                </a:solidFill>
                <a:effectLst/>
                <a:latin typeface="Times New Roman" pitchFamily="18" charset="0"/>
                <a:ea typeface="+mn-ea"/>
                <a:cs typeface="+mn-cs"/>
              </a:rPr>
              <a:t>   in the wilderness honoring the   </a:t>
            </a:r>
            <a:r>
              <a:rPr lang="en-US" sz="1200" b="1" u="sng" kern="1200" dirty="0">
                <a:solidFill>
                  <a:schemeClr val="tx1"/>
                </a:solidFill>
                <a:effectLst/>
                <a:latin typeface="Times New Roman" pitchFamily="18" charset="0"/>
                <a:ea typeface="+mn-ea"/>
                <a:cs typeface="+mn-cs"/>
              </a:rPr>
              <a:t>TABERNACLE</a:t>
            </a:r>
            <a:r>
              <a:rPr lang="en-US" sz="1200" b="1" kern="1200" dirty="0">
                <a:solidFill>
                  <a:schemeClr val="tx1"/>
                </a:solidFill>
                <a:effectLst/>
                <a:latin typeface="Times New Roman" pitchFamily="18" charset="0"/>
                <a:ea typeface="+mn-ea"/>
                <a:cs typeface="+mn-cs"/>
              </a:rPr>
              <a:t>   until the Israelites returned to </a:t>
            </a:r>
            <a:r>
              <a:rPr lang="en-US" sz="1200" b="1" kern="1200" dirty="0" err="1">
                <a:solidFill>
                  <a:schemeClr val="tx1"/>
                </a:solidFill>
                <a:effectLst/>
                <a:latin typeface="Times New Roman" pitchFamily="18" charset="0"/>
                <a:ea typeface="+mn-ea"/>
                <a:cs typeface="+mn-cs"/>
              </a:rPr>
              <a:t>Kadesh-barnea</a:t>
            </a:r>
            <a:r>
              <a:rPr lang="en-US" sz="1200" b="1" kern="1200" dirty="0">
                <a:solidFill>
                  <a:schemeClr val="tx1"/>
                </a:solidFill>
                <a:effectLst/>
                <a:latin typeface="Times New Roman" pitchFamily="18" charset="0"/>
                <a:ea typeface="+mn-ea"/>
                <a:cs typeface="+mn-cs"/>
              </a:rPr>
              <a:t>,   </a:t>
            </a:r>
            <a:r>
              <a:rPr lang="en-US" sz="1200" b="1" u="sng" kern="1200" dirty="0">
                <a:solidFill>
                  <a:schemeClr val="tx1"/>
                </a:solidFill>
                <a:effectLst/>
                <a:latin typeface="Times New Roman" pitchFamily="18" charset="0"/>
                <a:ea typeface="+mn-ea"/>
                <a:cs typeface="+mn-cs"/>
              </a:rPr>
              <a:t>MOSES</a:t>
            </a:r>
            <a:r>
              <a:rPr lang="en-US" sz="1200" b="1" kern="1200" dirty="0">
                <a:solidFill>
                  <a:schemeClr val="tx1"/>
                </a:solidFill>
                <a:effectLst/>
                <a:latin typeface="Times New Roman" pitchFamily="18" charset="0"/>
                <a:ea typeface="+mn-ea"/>
                <a:cs typeface="+mn-cs"/>
              </a:rPr>
              <a:t>   was able to establish the  </a:t>
            </a:r>
            <a:r>
              <a:rPr lang="en-US" sz="1200" b="1" u="sng" kern="1200" dirty="0">
                <a:solidFill>
                  <a:schemeClr val="tx1"/>
                </a:solidFill>
                <a:effectLst/>
                <a:latin typeface="Times New Roman" pitchFamily="18" charset="0"/>
                <a:ea typeface="+mn-ea"/>
                <a:cs typeface="+mn-cs"/>
              </a:rPr>
              <a:t>FOUNDATION of faith</a:t>
            </a:r>
            <a:r>
              <a:rPr lang="en-US" sz="1200" b="1" kern="1200" dirty="0">
                <a:solidFill>
                  <a:schemeClr val="tx1"/>
                </a:solidFill>
                <a:effectLst/>
                <a:latin typeface="Times New Roman" pitchFamily="18" charset="0"/>
                <a:ea typeface="+mn-ea"/>
                <a:cs typeface="+mn-cs"/>
              </a:rPr>
              <a:t>. </a:t>
            </a:r>
            <a:endParaRPr lang="en-US" sz="1200" dirty="0">
              <a:effectLst/>
            </a:endParaRPr>
          </a:p>
        </p:txBody>
      </p:sp>
    </p:spTree>
    <p:extLst>
      <p:ext uri="{BB962C8B-B14F-4D97-AF65-F5344CB8AC3E}">
        <p14:creationId xmlns:p14="http://schemas.microsoft.com/office/powerpoint/2010/main" val="105196248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037F5B-5BD7-49AC-B269-9FF5D0225718}" type="slidenum">
              <a:rPr lang="en-US">
                <a:solidFill>
                  <a:srgbClr val="000000"/>
                </a:solidFill>
              </a:rPr>
              <a:pPr/>
              <a:t>96</a:t>
            </a:fld>
            <a:endParaRPr lang="en-US">
              <a:solidFill>
                <a:srgbClr val="000000"/>
              </a:solidFill>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The   </a:t>
            </a:r>
            <a:r>
              <a:rPr lang="en-US" sz="1200" b="1" u="sng" kern="1200" dirty="0">
                <a:solidFill>
                  <a:schemeClr val="tx1"/>
                </a:solidFill>
                <a:effectLst/>
                <a:latin typeface="Times New Roman" pitchFamily="18" charset="0"/>
                <a:ea typeface="+mn-ea"/>
                <a:cs typeface="+mn-cs"/>
              </a:rPr>
              <a:t>ISRAELITES</a:t>
            </a:r>
            <a:r>
              <a:rPr lang="en-US" sz="1200" b="1" kern="1200" dirty="0">
                <a:solidFill>
                  <a:schemeClr val="tx1"/>
                </a:solidFill>
                <a:effectLst/>
                <a:latin typeface="Times New Roman" pitchFamily="18" charset="0"/>
                <a:ea typeface="+mn-ea"/>
                <a:cs typeface="+mn-cs"/>
              </a:rPr>
              <a:t>   were to establish the </a:t>
            </a:r>
            <a:r>
              <a:rPr lang="en-US" sz="1200" b="1" u="sng" kern="1200" dirty="0">
                <a:solidFill>
                  <a:schemeClr val="tx1"/>
                </a:solidFill>
                <a:effectLst/>
                <a:latin typeface="Times New Roman" pitchFamily="18" charset="0"/>
                <a:ea typeface="+mn-ea"/>
                <a:cs typeface="+mn-cs"/>
              </a:rPr>
              <a:t>FOUNDATION of substance</a:t>
            </a:r>
            <a:r>
              <a:rPr lang="en-US" sz="1200" b="1" kern="1200" dirty="0">
                <a:solidFill>
                  <a:schemeClr val="tx1"/>
                </a:solidFill>
                <a:effectLst/>
                <a:latin typeface="Times New Roman" pitchFamily="18" charset="0"/>
                <a:ea typeface="+mn-ea"/>
                <a:cs typeface="+mn-cs"/>
              </a:rPr>
              <a:t> by honoring the Tabernacle with faith and devotion and following   </a:t>
            </a:r>
            <a:r>
              <a:rPr lang="en-US" sz="1200" b="1" u="sng" kern="1200" dirty="0">
                <a:solidFill>
                  <a:schemeClr val="tx1"/>
                </a:solidFill>
                <a:effectLst/>
                <a:latin typeface="Times New Roman" pitchFamily="18" charset="0"/>
                <a:ea typeface="+mn-ea"/>
                <a:cs typeface="+mn-cs"/>
              </a:rPr>
              <a:t>MOSES</a:t>
            </a:r>
            <a:r>
              <a:rPr lang="en-US" sz="1200" b="1" kern="1200" dirty="0">
                <a:solidFill>
                  <a:schemeClr val="tx1"/>
                </a:solidFill>
                <a:effectLst/>
                <a:latin typeface="Times New Roman" pitchFamily="18" charset="0"/>
                <a:ea typeface="+mn-ea"/>
                <a:cs typeface="+mn-cs"/>
              </a:rPr>
              <a:t>   into Canaan.</a:t>
            </a:r>
            <a:r>
              <a:rPr lang="en-US" sz="1200" kern="1200" dirty="0">
                <a:solidFill>
                  <a:schemeClr val="tx1"/>
                </a:solidFill>
                <a:effectLst/>
                <a:latin typeface="Times New Roman" pitchFamily="18" charset="0"/>
                <a:ea typeface="+mn-ea"/>
                <a:cs typeface="+mn-cs"/>
              </a:rPr>
              <a:t> </a:t>
            </a:r>
            <a:endParaRPr lang="en-US" sz="1200" dirty="0">
              <a:effectLst/>
            </a:endParaRPr>
          </a:p>
          <a:p>
            <a:endParaRPr lang="en-US" dirty="0"/>
          </a:p>
        </p:txBody>
      </p:sp>
    </p:spTree>
    <p:extLst>
      <p:ext uri="{BB962C8B-B14F-4D97-AF65-F5344CB8AC3E}">
        <p14:creationId xmlns:p14="http://schemas.microsoft.com/office/powerpoint/2010/main" val="375971906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037F5B-5BD7-49AC-B269-9FF5D0225718}" type="slidenum">
              <a:rPr lang="en-US">
                <a:solidFill>
                  <a:srgbClr val="000000"/>
                </a:solidFill>
              </a:rPr>
              <a:pPr/>
              <a:t>97</a:t>
            </a:fld>
            <a:endParaRPr lang="en-US">
              <a:solidFill>
                <a:srgbClr val="000000"/>
              </a:solidFill>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God instructed Moses to strike the rock with his staff that it might yield water and give drink to the people. </a:t>
            </a:r>
            <a:endParaRPr lang="en-US" sz="1200" dirty="0">
              <a:effectLst/>
            </a:endParaRPr>
          </a:p>
          <a:p>
            <a:pPr rtl="0" eaLnBrk="0" fontAlgn="base" hangingPunct="0"/>
            <a:r>
              <a:rPr lang="en-US" sz="1200" kern="1200" dirty="0">
                <a:solidFill>
                  <a:schemeClr val="tx1"/>
                </a:solidFill>
                <a:effectLst/>
                <a:latin typeface="Times New Roman" pitchFamily="18" charset="0"/>
                <a:ea typeface="+mn-ea"/>
                <a:cs typeface="+mn-cs"/>
              </a:rPr>
              <a:t>______________________</a:t>
            </a:r>
            <a:endParaRPr lang="en-US" dirty="0">
              <a:effectLst/>
            </a:endParaRPr>
          </a:p>
          <a:p>
            <a:pPr rtl="0" eaLnBrk="0" fontAlgn="base" hangingPunct="0"/>
            <a:r>
              <a:rPr lang="en-US" sz="1200" kern="1200" dirty="0">
                <a:solidFill>
                  <a:schemeClr val="tx1"/>
                </a:solidFill>
                <a:effectLst/>
                <a:latin typeface="Times New Roman" pitchFamily="18" charset="0"/>
                <a:ea typeface="+mn-ea"/>
                <a:cs typeface="+mn-cs"/>
              </a:rPr>
              <a:t>Striking of the Rock by Tintoretto</a:t>
            </a:r>
            <a:endParaRPr lang="en-US" dirty="0">
              <a:effectLst/>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037F5B-5BD7-49AC-B269-9FF5D0225718}" type="slidenum">
              <a:rPr lang="en-US">
                <a:solidFill>
                  <a:srgbClr val="000000"/>
                </a:solidFill>
              </a:rPr>
              <a:pPr/>
              <a:t>98</a:t>
            </a:fld>
            <a:endParaRPr lang="en-US">
              <a:solidFill>
                <a:srgbClr val="000000"/>
              </a:solidFill>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Times New Roman" pitchFamily="18" charset="0"/>
                <a:ea typeface="+mn-ea"/>
                <a:cs typeface="+mn-cs"/>
              </a:rPr>
              <a:t>However, when Moses heard the people   </a:t>
            </a:r>
            <a:r>
              <a:rPr lang="en-US" sz="1200" b="1" u="sng" kern="1200" dirty="0">
                <a:solidFill>
                  <a:schemeClr val="tx1"/>
                </a:solidFill>
                <a:effectLst/>
                <a:latin typeface="Times New Roman" pitchFamily="18" charset="0"/>
                <a:ea typeface="+mn-ea"/>
                <a:cs typeface="+mn-cs"/>
              </a:rPr>
              <a:t>COMPLAINING</a:t>
            </a:r>
            <a:r>
              <a:rPr lang="en-US" sz="1200" b="1" kern="1200" dirty="0">
                <a:solidFill>
                  <a:schemeClr val="tx1"/>
                </a:solidFill>
                <a:effectLst/>
                <a:latin typeface="Times New Roman" pitchFamily="18" charset="0"/>
                <a:ea typeface="+mn-ea"/>
                <a:cs typeface="+mn-cs"/>
              </a:rPr>
              <a:t>   against him that they had no water to drink, he raged in uncontrolled anger and   </a:t>
            </a:r>
            <a:r>
              <a:rPr lang="en-US" sz="1200" b="1" u="sng" kern="1200" dirty="0">
                <a:solidFill>
                  <a:schemeClr val="tx1"/>
                </a:solidFill>
                <a:effectLst/>
                <a:latin typeface="Times New Roman" pitchFamily="18" charset="0"/>
                <a:ea typeface="+mn-ea"/>
                <a:cs typeface="+mn-cs"/>
              </a:rPr>
              <a:t>STRUCK the rock twice</a:t>
            </a:r>
            <a:r>
              <a:rPr lang="en-US" sz="1200" b="1" kern="1200" dirty="0">
                <a:solidFill>
                  <a:schemeClr val="tx1"/>
                </a:solidFill>
                <a:effectLst/>
                <a:latin typeface="Times New Roman" pitchFamily="18" charset="0"/>
                <a:ea typeface="+mn-ea"/>
                <a:cs typeface="+mn-cs"/>
              </a:rPr>
              <a:t>.</a:t>
            </a:r>
            <a:endParaRPr lang="en-US" sz="1200" dirty="0">
              <a:effectLst/>
            </a:endParaRPr>
          </a:p>
          <a:p>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9037F5B-5BD7-49AC-B269-9FF5D0225718}" type="slidenum">
              <a:rPr lang="en-US">
                <a:solidFill>
                  <a:srgbClr val="000000"/>
                </a:solidFill>
              </a:rPr>
              <a:pPr/>
              <a:t>99</a:t>
            </a:fld>
            <a:endParaRPr lang="en-US">
              <a:solidFill>
                <a:srgbClr val="000000"/>
              </a:solidFill>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pPr rtl="0" eaLnBrk="0" fontAlgn="base" latinLnBrk="0" hangingPunct="0"/>
            <a:r>
              <a:rPr lang="en-US" sz="1200" b="1" kern="1200" dirty="0">
                <a:solidFill>
                  <a:schemeClr val="tx1"/>
                </a:solidFill>
                <a:effectLst/>
                <a:latin typeface="Times New Roman" pitchFamily="18" charset="0"/>
                <a:ea typeface="+mn-ea"/>
                <a:cs typeface="+mn-cs"/>
              </a:rPr>
              <a:t>This created a condition for Satan’s invasion, and thus Moses failed the </a:t>
            </a:r>
            <a:r>
              <a:rPr lang="en-US" sz="1200" b="1" u="sng" kern="1200" dirty="0">
                <a:solidFill>
                  <a:schemeClr val="tx1"/>
                </a:solidFill>
                <a:effectLst/>
                <a:latin typeface="Times New Roman" pitchFamily="18" charset="0"/>
                <a:ea typeface="+mn-ea"/>
                <a:cs typeface="+mn-cs"/>
              </a:rPr>
              <a:t>DISPENSATION to start</a:t>
            </a:r>
            <a:r>
              <a:rPr lang="en-US" sz="1200" b="1" kern="1200" dirty="0">
                <a:solidFill>
                  <a:schemeClr val="tx1"/>
                </a:solidFill>
                <a:effectLst/>
                <a:latin typeface="Times New Roman" pitchFamily="18" charset="0"/>
                <a:ea typeface="+mn-ea"/>
                <a:cs typeface="+mn-cs"/>
              </a:rPr>
              <a:t> based on the rock.</a:t>
            </a:r>
            <a:r>
              <a:rPr lang="en-US" sz="1200" b="1" u="sng" kern="1200" dirty="0">
                <a:solidFill>
                  <a:schemeClr val="tx1"/>
                </a:solidFill>
                <a:effectLst/>
                <a:latin typeface="Times New Roman" pitchFamily="18" charset="0"/>
                <a:ea typeface="+mn-ea"/>
                <a:cs typeface="+mn-cs"/>
              </a:rPr>
              <a:t> </a:t>
            </a:r>
            <a:endParaRPr lang="en-US" sz="1200" dirty="0">
              <a:effectLst/>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B89EEF8-14A0-4F1E-93B2-18A2CE14D954}" type="slidenum">
              <a:rPr lang="en-US"/>
              <a:pPr/>
              <a:t>‹#›</a:t>
            </a:fld>
            <a:endParaRPr lang="en-US"/>
          </a:p>
        </p:txBody>
      </p:sp>
    </p:spTree>
  </p:cSld>
  <p:clrMapOvr>
    <a:masterClrMapping/>
  </p:clrMapOvr>
  <p:transition>
    <p:split orient="vert" dir="in"/>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62A7559E-6FA4-48EC-9FD2-767D78902DF7}" type="slidenum">
              <a:rPr lang="en-US"/>
              <a:pPr/>
              <a:t>‹#›</a:t>
            </a:fld>
            <a:endParaRPr lang="en-US"/>
          </a:p>
        </p:txBody>
      </p:sp>
    </p:spTree>
  </p:cSld>
  <p:clrMapOvr>
    <a:masterClrMapping/>
  </p:clrMapOvr>
  <p:transition>
    <p:split orient="vert" dir="in"/>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B2AA7D0-9588-4100-AB4F-75866AEE6BE7}" type="slidenum">
              <a:rPr lang="en-US"/>
              <a:pPr/>
              <a:t>‹#›</a:t>
            </a:fld>
            <a:endParaRPr lang="en-US"/>
          </a:p>
        </p:txBody>
      </p:sp>
    </p:spTree>
  </p:cSld>
  <p:clrMapOvr>
    <a:masterClrMapping/>
  </p:clrMapOvr>
  <p:transition>
    <p:split orient="vert" dir="in"/>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B89EEF8-14A0-4F1E-93B2-18A2CE14D954}"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720136CA-410A-46F8-BAD4-9E00F876EE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54975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2DA3D92-5C8B-4E74-81DD-D32747F8288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2DA3D92-5C8B-4E74-81DD-D32747F8288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8C08D7A-9543-4E15-A23A-101E2ABA3249}"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6A87167-3E0D-492D-BC11-74CDE2C1305A}"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09FBAED-F025-48AB-AEB4-A6C7DCC631F3}"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6B9E688-818C-4D86-B300-BEDDEB8CFB4F}"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99D9589-A4F2-4017-AF20-BBFEC2FF5321}"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765126C-3064-46CC-A656-66CD427A0E4F}"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1CBA3660-7315-4862-A66A-FC31CA377179}"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FBEB6201-D037-4D01-8079-5FCEA2EF0EBA}"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51E3806-050E-479D-A30E-3BFA19770150}"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7128A4-E2BA-4B2D-B3BF-BDABC6AE97F5}"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28C08D7A-9543-4E15-A23A-101E2ABA3249}" type="slidenum">
              <a:rPr lang="en-US"/>
              <a:pPr/>
              <a:t>‹#›</a:t>
            </a:fld>
            <a:endParaRPr lang="en-US"/>
          </a:p>
        </p:txBody>
      </p:sp>
    </p:spTree>
  </p:cSld>
  <p:clrMapOvr>
    <a:masterClrMapping/>
  </p:clrMapOvr>
  <p:transition>
    <p:split orient="vert" dir="in"/>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BFC1D81-A49B-453B-8785-567936C692F7}"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2A7559E-6FA4-48EC-9FD2-767D78902DF7}"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B2AA7D0-9588-4100-AB4F-75866AEE6BE7}" type="slidenum">
              <a:rPr lang="en-US">
                <a:solidFill>
                  <a:srgbClr val="000000"/>
                </a:solidFill>
              </a:rPr>
              <a:pPr/>
              <a:t>‹#›</a:t>
            </a:fld>
            <a:endParaRPr lang="en-US">
              <a:solidFill>
                <a:srgbClr val="000000"/>
              </a:solidFill>
            </a:endParaRPr>
          </a:p>
        </p:txBody>
      </p:sp>
    </p:spTree>
  </p:cSld>
  <p:clrMapOvr>
    <a:masterClrMapping/>
  </p:clrMapOvr>
  <p:transition>
    <p:split orient="vert" dir="in"/>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6A87167-3E0D-492D-BC11-74CDE2C1305A}" type="slidenum">
              <a:rPr lang="en-US"/>
              <a:pPr/>
              <a:t>‹#›</a:t>
            </a:fld>
            <a:endParaRPr lang="en-US"/>
          </a:p>
        </p:txBody>
      </p:sp>
    </p:spTree>
  </p:cSld>
  <p:clrMapOvr>
    <a:masterClrMapping/>
  </p:clrMapOvr>
  <p:transition>
    <p:split orient="vert" dir="in"/>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765126C-3064-46CC-A656-66CD427A0E4F}" type="slidenum">
              <a:rPr lang="en-US"/>
              <a:pPr/>
              <a:t>‹#›</a:t>
            </a:fld>
            <a:endParaRPr lang="en-US"/>
          </a:p>
        </p:txBody>
      </p:sp>
    </p:spTree>
  </p:cSld>
  <p:clrMapOvr>
    <a:masterClrMapping/>
  </p:clrMapOvr>
  <p:transition>
    <p:split orient="vert" dir="in"/>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1CBA3660-7315-4862-A66A-FC31CA377179}" type="slidenum">
              <a:rPr lang="en-US"/>
              <a:pPr/>
              <a:t>‹#›</a:t>
            </a:fld>
            <a:endParaRPr lang="en-US"/>
          </a:p>
        </p:txBody>
      </p:sp>
    </p:spTree>
  </p:cSld>
  <p:clrMapOvr>
    <a:masterClrMapping/>
  </p:clrMapOvr>
  <p:transition>
    <p:split orient="vert" dir="in"/>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FBEB6201-D037-4D01-8079-5FCEA2EF0EBA}" type="slidenum">
              <a:rPr lang="en-US"/>
              <a:pPr/>
              <a:t>‹#›</a:t>
            </a:fld>
            <a:endParaRPr lang="en-US"/>
          </a:p>
        </p:txBody>
      </p:sp>
    </p:spTree>
  </p:cSld>
  <p:clrMapOvr>
    <a:masterClrMapping/>
  </p:clrMapOvr>
  <p:transition>
    <p:split orient="vert" dir="in"/>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CC9295-4A1B-429B-B34E-CDCC34BE24AC}"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C51E3806-050E-479D-A30E-3BFA19770150}" type="slidenum">
              <a:rPr lang="en-US"/>
              <a:pPr/>
              <a:t>‹#›</a:t>
            </a:fld>
            <a:endParaRPr lang="en-US"/>
          </a:p>
        </p:txBody>
      </p:sp>
    </p:spTree>
  </p:cSld>
  <p:clrMapOvr>
    <a:masterClrMapping/>
  </p:clrMapOvr>
  <p:transition>
    <p:split orient="vert" dir="in"/>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9B9438-EA07-4879-8FEC-0C9CB01EAE93}"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177128A4-E2BA-4B2D-B3BF-BDABC6AE97F5}" type="slidenum">
              <a:rPr lang="en-US"/>
              <a:pPr/>
              <a:t>‹#›</a:t>
            </a:fld>
            <a:endParaRPr lang="en-US"/>
          </a:p>
        </p:txBody>
      </p:sp>
    </p:spTree>
  </p:cSld>
  <p:clrMapOvr>
    <a:masterClrMapping/>
  </p:clrMapOvr>
  <p:transition>
    <p:split orient="vert" dir="in"/>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7F2E07F9-0510-4E52-B0BF-2F48DBD777A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7BFC1D81-A49B-453B-8785-567936C692F7}" type="slidenum">
              <a:rPr lang="en-US"/>
              <a:pPr/>
              <a:t>‹#›</a:t>
            </a:fld>
            <a:endParaRPr lang="en-US"/>
          </a:p>
        </p:txBody>
      </p:sp>
    </p:spTree>
  </p:cSld>
  <p:clrMapOvr>
    <a:masterClrMapping/>
  </p:clrMapOvr>
  <p:transition>
    <p:split orient="vert" dir="in"/>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CCF2C0E7-CEBC-4043-B2BD-527296429357}"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BF9CA700-AEB0-49D6-929D-D88EBD1849D4}" type="slidenum">
              <a:rPr lang="en-US">
                <a:solidFill>
                  <a:srgbClr val="000000"/>
                </a:solidFill>
              </a:rPr>
              <a:pPr/>
              <a:t>‹#›</a:t>
            </a:fld>
            <a:endParaRPr lang="en-US">
              <a:solidFill>
                <a:srgbClr val="000000"/>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30.xml"/></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120.xml"/></Relationships>
</file>

<file path=ppt/slideMasters/_rels/slideMaster101.xml.rels><?xml version="1.0" encoding="UTF-8" standalone="yes"?>
<Relationships xmlns="http://schemas.openxmlformats.org/package/2006/relationships"><Relationship Id="rId2" Type="http://schemas.openxmlformats.org/officeDocument/2006/relationships/theme" Target="../theme/theme101.xml"/><Relationship Id="rId1" Type="http://schemas.openxmlformats.org/officeDocument/2006/relationships/slideLayout" Target="../slideLayouts/slideLayout121.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22.xml"/></Relationships>
</file>

<file path=ppt/slideMasters/_rels/slideMaster103.xml.rels><?xml version="1.0" encoding="UTF-8" standalone="yes"?>
<Relationships xmlns="http://schemas.openxmlformats.org/package/2006/relationships"><Relationship Id="rId3" Type="http://schemas.openxmlformats.org/officeDocument/2006/relationships/theme" Target="../theme/theme103.xml"/><Relationship Id="rId2" Type="http://schemas.openxmlformats.org/officeDocument/2006/relationships/slideLayout" Target="../slideLayouts/slideLayout124.xml"/><Relationship Id="rId1" Type="http://schemas.openxmlformats.org/officeDocument/2006/relationships/slideLayout" Target="../slideLayouts/slideLayout123.xml"/></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125.xml"/></Relationships>
</file>

<file path=ppt/slideMasters/_rels/slideMaster105.xml.rels><?xml version="1.0" encoding="UTF-8" standalone="yes"?>
<Relationships xmlns="http://schemas.openxmlformats.org/package/2006/relationships"><Relationship Id="rId2" Type="http://schemas.openxmlformats.org/officeDocument/2006/relationships/theme" Target="../theme/theme105.xml"/><Relationship Id="rId1" Type="http://schemas.openxmlformats.org/officeDocument/2006/relationships/slideLayout" Target="../slideLayouts/slideLayout126.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27.xml"/></Relationships>
</file>

<file path=ppt/slideMasters/_rels/slideMaster107.xml.rels><?xml version="1.0" encoding="UTF-8" standalone="yes"?>
<Relationships xmlns="http://schemas.openxmlformats.org/package/2006/relationships"><Relationship Id="rId2" Type="http://schemas.openxmlformats.org/officeDocument/2006/relationships/theme" Target="../theme/theme107.xml"/><Relationship Id="rId1" Type="http://schemas.openxmlformats.org/officeDocument/2006/relationships/slideLayout" Target="../slideLayouts/slideLayout128.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129.xml"/></Relationships>
</file>

<file path=ppt/slideMasters/_rels/slideMaster109.xml.rels><?xml version="1.0" encoding="UTF-8" standalone="yes"?>
<Relationships xmlns="http://schemas.openxmlformats.org/package/2006/relationships"><Relationship Id="rId2" Type="http://schemas.openxmlformats.org/officeDocument/2006/relationships/theme" Target="../theme/theme109.xml"/><Relationship Id="rId1" Type="http://schemas.openxmlformats.org/officeDocument/2006/relationships/slideLayout" Target="../slideLayouts/slideLayout130.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31.xml"/></Relationships>
</file>

<file path=ppt/slideMasters/_rels/slideMaster110.xml.rels><?xml version="1.0" encoding="UTF-8" standalone="yes"?>
<Relationships xmlns="http://schemas.openxmlformats.org/package/2006/relationships"><Relationship Id="rId2" Type="http://schemas.openxmlformats.org/officeDocument/2006/relationships/theme" Target="../theme/theme110.xml"/><Relationship Id="rId1" Type="http://schemas.openxmlformats.org/officeDocument/2006/relationships/slideLayout" Target="../slideLayouts/slideLayout131.xml"/></Relationships>
</file>

<file path=ppt/slideMasters/_rels/slideMaster111.xml.rels><?xml version="1.0" encoding="UTF-8" standalone="yes"?>
<Relationships xmlns="http://schemas.openxmlformats.org/package/2006/relationships"><Relationship Id="rId2" Type="http://schemas.openxmlformats.org/officeDocument/2006/relationships/theme" Target="../theme/theme111.xml"/><Relationship Id="rId1" Type="http://schemas.openxmlformats.org/officeDocument/2006/relationships/slideLayout" Target="../slideLayouts/slideLayout132.xml"/></Relationships>
</file>

<file path=ppt/slideMasters/_rels/slideMaster112.xml.rels><?xml version="1.0" encoding="UTF-8" standalone="yes"?>
<Relationships xmlns="http://schemas.openxmlformats.org/package/2006/relationships"><Relationship Id="rId2" Type="http://schemas.openxmlformats.org/officeDocument/2006/relationships/theme" Target="../theme/theme112.xml"/><Relationship Id="rId1" Type="http://schemas.openxmlformats.org/officeDocument/2006/relationships/slideLayout" Target="../slideLayouts/slideLayout133.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34.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35.xml"/></Relationships>
</file>

<file path=ppt/slideMasters/_rels/slideMaster115.xml.rels><?xml version="1.0" encoding="UTF-8" standalone="yes"?>
<Relationships xmlns="http://schemas.openxmlformats.org/package/2006/relationships"><Relationship Id="rId2" Type="http://schemas.openxmlformats.org/officeDocument/2006/relationships/theme" Target="../theme/theme115.xml"/><Relationship Id="rId1" Type="http://schemas.openxmlformats.org/officeDocument/2006/relationships/slideLayout" Target="../slideLayouts/slideLayout136.xml"/></Relationships>
</file>

<file path=ppt/slideMasters/_rels/slideMaster116.xml.rels><?xml version="1.0" encoding="UTF-8" standalone="yes"?>
<Relationships xmlns="http://schemas.openxmlformats.org/package/2006/relationships"><Relationship Id="rId2" Type="http://schemas.openxmlformats.org/officeDocument/2006/relationships/theme" Target="../theme/theme116.xml"/><Relationship Id="rId1" Type="http://schemas.openxmlformats.org/officeDocument/2006/relationships/slideLayout" Target="../slideLayouts/slideLayout137.xml"/></Relationships>
</file>

<file path=ppt/slideMasters/_rels/slideMaster117.xml.rels><?xml version="1.0" encoding="UTF-8" standalone="yes"?>
<Relationships xmlns="http://schemas.openxmlformats.org/package/2006/relationships"><Relationship Id="rId2" Type="http://schemas.openxmlformats.org/officeDocument/2006/relationships/theme" Target="../theme/theme117.xml"/><Relationship Id="rId1" Type="http://schemas.openxmlformats.org/officeDocument/2006/relationships/slideLayout" Target="../slideLayouts/slideLayout138.xml"/></Relationships>
</file>

<file path=ppt/slideMasters/_rels/slideMaster118.xml.rels><?xml version="1.0" encoding="UTF-8" standalone="yes"?>
<Relationships xmlns="http://schemas.openxmlformats.org/package/2006/relationships"><Relationship Id="rId2" Type="http://schemas.openxmlformats.org/officeDocument/2006/relationships/theme" Target="../theme/theme118.xml"/><Relationship Id="rId1" Type="http://schemas.openxmlformats.org/officeDocument/2006/relationships/slideLayout" Target="../slideLayouts/slideLayout139.xml"/></Relationships>
</file>

<file path=ppt/slideMasters/_rels/slideMaster119.xml.rels><?xml version="1.0" encoding="UTF-8" standalone="yes"?>
<Relationships xmlns="http://schemas.openxmlformats.org/package/2006/relationships"><Relationship Id="rId2" Type="http://schemas.openxmlformats.org/officeDocument/2006/relationships/theme" Target="../theme/theme119.xml"/><Relationship Id="rId1" Type="http://schemas.openxmlformats.org/officeDocument/2006/relationships/slideLayout" Target="../slideLayouts/slideLayout140.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32.xml"/></Relationships>
</file>

<file path=ppt/slideMasters/_rels/slideMaster120.xml.rels><?xml version="1.0" encoding="UTF-8" standalone="yes"?>
<Relationships xmlns="http://schemas.openxmlformats.org/package/2006/relationships"><Relationship Id="rId2" Type="http://schemas.openxmlformats.org/officeDocument/2006/relationships/theme" Target="../theme/theme120.xml"/><Relationship Id="rId1" Type="http://schemas.openxmlformats.org/officeDocument/2006/relationships/slideLayout" Target="../slideLayouts/slideLayout141.xml"/></Relationships>
</file>

<file path=ppt/slideMasters/_rels/slideMaster121.xml.rels><?xml version="1.0" encoding="UTF-8" standalone="yes"?>
<Relationships xmlns="http://schemas.openxmlformats.org/package/2006/relationships"><Relationship Id="rId2" Type="http://schemas.openxmlformats.org/officeDocument/2006/relationships/theme" Target="../theme/theme121.xml"/><Relationship Id="rId1" Type="http://schemas.openxmlformats.org/officeDocument/2006/relationships/slideLayout" Target="../slideLayouts/slideLayout142.xml"/></Relationships>
</file>

<file path=ppt/slideMasters/_rels/slideMaster122.xml.rels><?xml version="1.0" encoding="UTF-8" standalone="yes"?>
<Relationships xmlns="http://schemas.openxmlformats.org/package/2006/relationships"><Relationship Id="rId2" Type="http://schemas.openxmlformats.org/officeDocument/2006/relationships/theme" Target="../theme/theme122.xml"/><Relationship Id="rId1" Type="http://schemas.openxmlformats.org/officeDocument/2006/relationships/slideLayout" Target="../slideLayouts/slideLayout143.xml"/></Relationships>
</file>

<file path=ppt/slideMasters/_rels/slideMaster123.xml.rels><?xml version="1.0" encoding="UTF-8" standalone="yes"?>
<Relationships xmlns="http://schemas.openxmlformats.org/package/2006/relationships"><Relationship Id="rId2" Type="http://schemas.openxmlformats.org/officeDocument/2006/relationships/theme" Target="../theme/theme123.xml"/><Relationship Id="rId1" Type="http://schemas.openxmlformats.org/officeDocument/2006/relationships/slideLayout" Target="../slideLayouts/slideLayout144.xml"/></Relationships>
</file>

<file path=ppt/slideMasters/_rels/slideMaster124.xml.rels><?xml version="1.0" encoding="UTF-8" standalone="yes"?>
<Relationships xmlns="http://schemas.openxmlformats.org/package/2006/relationships"><Relationship Id="rId2" Type="http://schemas.openxmlformats.org/officeDocument/2006/relationships/theme" Target="../theme/theme124.xml"/><Relationship Id="rId1" Type="http://schemas.openxmlformats.org/officeDocument/2006/relationships/slideLayout" Target="../slideLayouts/slideLayout145.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33.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34.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35.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36.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37.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38.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3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40.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41.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42.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43.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44.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45.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46.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4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4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50.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51.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5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53.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54.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55.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56.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57.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58.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59.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6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61.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62.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63.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64.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65.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66.xml"/></Relationships>
</file>

<file path=ppt/slideMasters/_rels/slideMaster47.xml.rels><?xml version="1.0" encoding="UTF-8" standalone="yes"?>
<Relationships xmlns="http://schemas.openxmlformats.org/package/2006/relationships"><Relationship Id="rId2" Type="http://schemas.openxmlformats.org/officeDocument/2006/relationships/theme" Target="../theme/theme47.xml"/><Relationship Id="rId1" Type="http://schemas.openxmlformats.org/officeDocument/2006/relationships/slideLayout" Target="../slideLayouts/slideLayout67.xml"/></Relationships>
</file>

<file path=ppt/slideMasters/_rels/slideMaster48.xml.rels><?xml version="1.0" encoding="UTF-8" standalone="yes"?>
<Relationships xmlns="http://schemas.openxmlformats.org/package/2006/relationships"><Relationship Id="rId2" Type="http://schemas.openxmlformats.org/officeDocument/2006/relationships/theme" Target="../theme/theme48.xml"/><Relationship Id="rId1" Type="http://schemas.openxmlformats.org/officeDocument/2006/relationships/slideLayout" Target="../slideLayouts/slideLayout68.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6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25.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70.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71.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72.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7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74.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75.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76.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77.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78.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79.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6.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80.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81.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82.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83.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84.xml"/></Relationships>
</file>

<file path=ppt/slideMasters/_rels/slideMaster65.xml.rels><?xml version="1.0" encoding="UTF-8" standalone="yes"?>
<Relationships xmlns="http://schemas.openxmlformats.org/package/2006/relationships"><Relationship Id="rId2" Type="http://schemas.openxmlformats.org/officeDocument/2006/relationships/theme" Target="../theme/theme65.xml"/><Relationship Id="rId1" Type="http://schemas.openxmlformats.org/officeDocument/2006/relationships/slideLayout" Target="../slideLayouts/slideLayout85.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86.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87.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88.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8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27.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90.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91.xml"/></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92.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93.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94.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95.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96.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97.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98.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9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8.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100.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101.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102.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103.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104.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105.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106.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107.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108.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109.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29.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110.xml"/></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111.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112.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113.xml"/></Relationships>
</file>

<file path=ppt/slideMasters/_rels/slideMaster94.xml.rels><?xml version="1.0" encoding="UTF-8" standalone="yes"?>
<Relationships xmlns="http://schemas.openxmlformats.org/package/2006/relationships"><Relationship Id="rId2" Type="http://schemas.openxmlformats.org/officeDocument/2006/relationships/theme" Target="../theme/theme94.xml"/><Relationship Id="rId1" Type="http://schemas.openxmlformats.org/officeDocument/2006/relationships/slideLayout" Target="../slideLayouts/slideLayout114.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115.xml"/></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116.xml"/></Relationships>
</file>

<file path=ppt/slideMasters/_rels/slideMaster97.xml.rels><?xml version="1.0" encoding="UTF-8" standalone="yes"?>
<Relationships xmlns="http://schemas.openxmlformats.org/package/2006/relationships"><Relationship Id="rId2" Type="http://schemas.openxmlformats.org/officeDocument/2006/relationships/theme" Target="../theme/theme97.xml"/><Relationship Id="rId1" Type="http://schemas.openxmlformats.org/officeDocument/2006/relationships/slideLayout" Target="../slideLayouts/slideLayout117.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118.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1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CC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u="none"/>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u="none"/>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u="none"/>
            </a:lvl1pPr>
          </a:lstStyle>
          <a:p>
            <a:fld id="{64DF9EEA-A9AD-452E-93C3-9FEF0598121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8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4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4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4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61" r:id="rId1"/>
    <p:sldLayoutId id="2147484058" r:id="rId2"/>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63"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71"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73"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77"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83"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85"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8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89"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91"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93"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95"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97"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99"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01"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03"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07"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09"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9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11"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FBFFF"/>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defRPr>
            </a:lvl1pPr>
          </a:lstStyle>
          <a:p>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562DC740-73B6-487E-8C22-7B32F2908033}"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33" r:id="rId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CCCCFF"/>
            </a:gs>
            <a:gs pos="50000">
              <a:schemeClr val="bg1"/>
            </a:gs>
            <a:gs pos="100000">
              <a:srgbClr val="CCCCFF"/>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a:solidFill>
                  <a:schemeClr val="tx1"/>
                </a:solidFill>
                <a:latin typeface="+mn-lt"/>
              </a:defRPr>
            </a:lvl1pPr>
          </a:lstStyle>
          <a:p>
            <a:pPr algn="l"/>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a:solidFill>
                  <a:schemeClr val="tx1"/>
                </a:solidFill>
                <a:latin typeface="+mn-lt"/>
              </a:defRPr>
            </a:lvl1pPr>
          </a:lstStyle>
          <a:p>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solidFill>
                  <a:schemeClr val="tx1"/>
                </a:solidFill>
                <a:latin typeface="+mn-lt"/>
              </a:defRPr>
            </a:lvl1pPr>
          </a:lstStyle>
          <a:p>
            <a:fld id="{4CB296CE-A4EC-420F-8505-344B08E75669}" type="slidenum">
              <a:rPr lang="en-US" b="0" u="none">
                <a:solidFill>
                  <a:srgbClr val="000000"/>
                </a:solidFill>
              </a:rPr>
              <a:pPr/>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4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CCCCFF"/>
            </a:gs>
            <a:gs pos="50000">
              <a:schemeClr val="bg1"/>
            </a:gs>
            <a:gs pos="100000">
              <a:srgbClr val="CCCCFF"/>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latin typeface="+mn-lt"/>
              </a:defRPr>
            </a:lvl1pPr>
          </a:lstStyle>
          <a:p>
            <a:pPr algn="l"/>
            <a:endParaRPr lang="en-US" u="none">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b="0">
                <a:solidFill>
                  <a:schemeClr val="tx1"/>
                </a:solidFill>
                <a:latin typeface="+mn-lt"/>
              </a:defRPr>
            </a:lvl1pPr>
          </a:lstStyle>
          <a:p>
            <a:endParaRPr lang="en-US" u="none">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latin typeface="+mn-lt"/>
              </a:defRPr>
            </a:lvl1pPr>
          </a:lstStyle>
          <a:p>
            <a:fld id="{CCF02C3F-D903-4FF8-99D9-8BC944A43417}" type="slidenum">
              <a:rPr lang="en-US" u="none">
                <a:solidFill>
                  <a:srgbClr val="000000"/>
                </a:solidFill>
              </a:rPr>
              <a:pPr/>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404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405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9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9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9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9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0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0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0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CC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u="none"/>
            </a:lvl1pPr>
          </a:lstStyle>
          <a:p>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u="none"/>
            </a:lvl1pPr>
          </a:lstStyle>
          <a:p>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u="none"/>
            </a:lvl1pPr>
          </a:lstStyle>
          <a:p>
            <a:fld id="{64DF9EEA-A9AD-452E-93C3-9FEF05981219}" type="slidenum">
              <a:rPr lang="en-US">
                <a:solidFill>
                  <a:srgbClr val="000000"/>
                </a:solidFill>
              </a:rPr>
              <a:pPr/>
              <a:t>‹#›</a:t>
            </a:fld>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split orient="vert" dir="in"/>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0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0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dk1" tx1="lt1" bg2="dk2" tx2="lt2" accent1="accent1" accent2="accent2" accent3="accent3" accent4="accent4" accent5="accent5" accent6="accent6" hlink="hlink" folHlink="folHlink"/>
  <p:sldLayoutIdLst>
    <p:sldLayoutId id="214748371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1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1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1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1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2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3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3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7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3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3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3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4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4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4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4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4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5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5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7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6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76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7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7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7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8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8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dk1" tx1="lt1" bg2="dk2" tx2="lt2" accent1="accent1" accent2="accent2" accent3="accent3" accent4="accent4" accent5="accent5" accent6="accent6" hlink="hlink" folHlink="folHlink"/>
  <p:sldLayoutIdLst>
    <p:sldLayoutId id="214748379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9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9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7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79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0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0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0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0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0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1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1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119FD15A-6C59-4ED4-A385-64B43F16EBD1}"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1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2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7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2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2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3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3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3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3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3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4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l" eaLnBrk="1" hangingPunct="1"/>
            <a:endParaRPr lang="en-US" b="0" u="none">
              <a:solidFill>
                <a:srgbClr val="000000"/>
              </a:solidFill>
              <a:latin typeface="Arial" charset="0"/>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b="0" u="none">
              <a:solidFill>
                <a:srgbClr val="000000"/>
              </a:solidFill>
              <a:latin typeface="Arial" charset="0"/>
            </a:endParaRPr>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E0A03B10-75C2-4D7D-AE08-B7520202FB5C}" type="slidenum">
              <a:rPr lang="en-US" b="0" u="none">
                <a:solidFill>
                  <a:srgbClr val="000000"/>
                </a:solidFill>
                <a:latin typeface="Arial" charset="0"/>
              </a:rPr>
              <a:pPr eaLnBrk="1" hangingPunct="1"/>
              <a:t>‹#›</a:t>
            </a:fld>
            <a:endParaRPr lang="en-US" b="0" u="none">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8384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5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8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5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5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5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5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6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6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6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6963FC53-3F00-4C6C-BCA9-92862A86F3C5}"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7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9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9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8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9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89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0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0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0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0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1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1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1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2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1" hangingPunct="1"/>
            <a:endParaRPr lang="en-US" b="0" u="none">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1" hangingPunct="1"/>
            <a:endParaRPr lang="en-US" b="0" u="none">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1" hangingPunct="1"/>
            <a:fld id="{878CF87A-6641-46EC-81E2-F0ECB2CD8643}" type="slidenum">
              <a:rPr lang="en-US" b="0" u="none">
                <a:solidFill>
                  <a:srgbClr val="000000"/>
                </a:solidFill>
              </a:rPr>
              <a:pPr eaLnBrk="1" hangingPunct="1"/>
              <a:t>‹#›</a:t>
            </a:fld>
            <a:endParaRPr lang="en-US" b="0"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68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2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2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2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2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3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33"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35"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37"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39"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EC9D"/>
            </a:gs>
          </a:gsLst>
          <a:path path="shape">
            <a:fillToRect l="50000" t="50000" r="50000" b="50000"/>
          </a:path>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b="0">
                <a:solidFill>
                  <a:schemeClr val="tx1"/>
                </a:solidFill>
                <a:effectLst/>
                <a:latin typeface="+mn-lt"/>
              </a:defRPr>
            </a:lvl1pPr>
          </a:lstStyle>
          <a:p>
            <a:pPr eaLnBrk="1" hangingPunct="1"/>
            <a:endParaRPr lang="en-US" u="none">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b="0">
                <a:solidFill>
                  <a:schemeClr val="tx1"/>
                </a:solidFill>
                <a:effectLst/>
                <a:latin typeface="+mn-lt"/>
              </a:defRPr>
            </a:lvl1pPr>
          </a:lstStyle>
          <a:p>
            <a:pPr eaLnBrk="1" hangingPunct="1"/>
            <a:fld id="{556980C3-4AA7-49A7-95AF-00020201068E}" type="slidenum">
              <a:rPr lang="en-US" u="none">
                <a:solidFill>
                  <a:srgbClr val="000000"/>
                </a:solidFill>
              </a:rPr>
              <a:pPr eaLnBrk="1" hangingPunct="1"/>
              <a:t>‹#›</a:t>
            </a:fld>
            <a:endParaRPr lang="en-US" u="none">
              <a:solidFill>
                <a:srgbClr val="000000"/>
              </a:solidFill>
            </a:endParaRPr>
          </a:p>
        </p:txBody>
      </p:sp>
    </p:spTree>
  </p:cSld>
  <p:clrMap bg1="lt1" tx1="dk1" bg2="lt2" tx2="dk2" accent1="accent1" accent2="accent2" accent3="accent3" accent4="accent4" accent5="accent5" accent6="accent6" hlink="hlink" folHlink="folHlink"/>
  <p:sldLayoutIdLst>
    <p:sldLayoutId id="2147483941" r:id="rId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0.xml"/><Relationship Id="rId1" Type="http://schemas.openxmlformats.org/officeDocument/2006/relationships/slideLayout" Target="../slideLayouts/slideLayout74.xml"/><Relationship Id="rId4" Type="http://schemas.openxmlformats.org/officeDocument/2006/relationships/image" Target="../media/image63.jpeg"/></Relationships>
</file>

<file path=ppt/slides/_rels/slide10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1.xml"/><Relationship Id="rId1" Type="http://schemas.openxmlformats.org/officeDocument/2006/relationships/slideLayout" Target="../slideLayouts/slideLayout75.xml"/><Relationship Id="rId4" Type="http://schemas.openxmlformats.org/officeDocument/2006/relationships/image" Target="../media/image64.jpeg"/></Relationships>
</file>

<file path=ppt/slides/_rels/slide10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2.xml"/><Relationship Id="rId1" Type="http://schemas.openxmlformats.org/officeDocument/2006/relationships/slideLayout" Target="../slideLayouts/slideLayout76.xml"/><Relationship Id="rId5" Type="http://schemas.openxmlformats.org/officeDocument/2006/relationships/image" Target="../media/image65.jpeg"/><Relationship Id="rId4" Type="http://schemas.openxmlformats.org/officeDocument/2006/relationships/image" Target="../media/image64.jpeg"/></Relationships>
</file>

<file path=ppt/slides/_rels/slide10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3.xml"/><Relationship Id="rId1" Type="http://schemas.openxmlformats.org/officeDocument/2006/relationships/slideLayout" Target="../slideLayouts/slideLayout77.xml"/><Relationship Id="rId4" Type="http://schemas.openxmlformats.org/officeDocument/2006/relationships/image" Target="../media/image66.gif"/></Relationships>
</file>

<file path=ppt/slides/_rels/slide10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4.xml"/><Relationship Id="rId1" Type="http://schemas.openxmlformats.org/officeDocument/2006/relationships/slideLayout" Target="../slideLayouts/slideLayout77.xml"/><Relationship Id="rId5" Type="http://schemas.openxmlformats.org/officeDocument/2006/relationships/image" Target="../media/image49.jpeg"/><Relationship Id="rId4" Type="http://schemas.openxmlformats.org/officeDocument/2006/relationships/image" Target="../media/image66.gif"/></Relationships>
</file>

<file path=ppt/slides/_rels/slide10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5.xml"/><Relationship Id="rId1" Type="http://schemas.openxmlformats.org/officeDocument/2006/relationships/slideLayout" Target="../slideLayouts/slideLayout78.xml"/><Relationship Id="rId5" Type="http://schemas.openxmlformats.org/officeDocument/2006/relationships/image" Target="../media/image67.jpeg"/><Relationship Id="rId4" Type="http://schemas.openxmlformats.org/officeDocument/2006/relationships/image" Target="../media/image49.jpeg"/></Relationships>
</file>

<file path=ppt/slides/_rels/slide10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06.xml"/><Relationship Id="rId1" Type="http://schemas.openxmlformats.org/officeDocument/2006/relationships/slideLayout" Target="../slideLayouts/slideLayout78.xml"/></Relationships>
</file>

<file path=ppt/slides/_rels/slide10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107.xml"/><Relationship Id="rId1" Type="http://schemas.openxmlformats.org/officeDocument/2006/relationships/slideLayout" Target="../slideLayouts/slideLayout62.xml"/></Relationships>
</file>

<file path=ppt/slides/_rels/slide108.xml.rels><?xml version="1.0" encoding="UTF-8" standalone="yes"?>
<Relationships xmlns="http://schemas.openxmlformats.org/package/2006/relationships"><Relationship Id="rId3" Type="http://schemas.openxmlformats.org/officeDocument/2006/relationships/image" Target="../media/image69.gif"/><Relationship Id="rId2" Type="http://schemas.openxmlformats.org/officeDocument/2006/relationships/notesSlide" Target="../notesSlides/notesSlide108.xml"/><Relationship Id="rId1" Type="http://schemas.openxmlformats.org/officeDocument/2006/relationships/slideLayout" Target="../slideLayouts/slideLayout62.xml"/><Relationship Id="rId6" Type="http://schemas.openxmlformats.org/officeDocument/2006/relationships/image" Target="../media/image71.png"/><Relationship Id="rId5" Type="http://schemas.openxmlformats.org/officeDocument/2006/relationships/image" Target="../media/image35.png"/><Relationship Id="rId4" Type="http://schemas.openxmlformats.org/officeDocument/2006/relationships/image" Target="../media/image70.png"/></Relationships>
</file>

<file path=ppt/slides/_rels/slide10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09.xml"/><Relationship Id="rId1" Type="http://schemas.openxmlformats.org/officeDocument/2006/relationships/slideLayout" Target="../slideLayouts/slideLayout62.xml"/><Relationship Id="rId6" Type="http://schemas.openxmlformats.org/officeDocument/2006/relationships/image" Target="../media/image70.png"/><Relationship Id="rId5" Type="http://schemas.openxmlformats.org/officeDocument/2006/relationships/image" Target="../media/image35.png"/><Relationship Id="rId4" Type="http://schemas.openxmlformats.org/officeDocument/2006/relationships/image" Target="../media/image69.gif"/></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2.xml"/></Relationships>
</file>

<file path=ppt/slides/_rels/slide11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11.xml"/><Relationship Id="rId1" Type="http://schemas.openxmlformats.org/officeDocument/2006/relationships/slideLayout" Target="../slideLayouts/slideLayout62.xml"/><Relationship Id="rId4" Type="http://schemas.openxmlformats.org/officeDocument/2006/relationships/image" Target="../media/image73.png"/></Relationships>
</file>

<file path=ppt/slides/_rels/slide11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12.xml"/><Relationship Id="rId1" Type="http://schemas.openxmlformats.org/officeDocument/2006/relationships/slideLayout" Target="../slideLayouts/slideLayout62.xml"/></Relationships>
</file>

<file path=ppt/slides/_rels/slide113.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5.png"/><Relationship Id="rId7" Type="http://schemas.microsoft.com/office/2007/relationships/hdphoto" Target="../media/hdphoto4.wdp"/><Relationship Id="rId2" Type="http://schemas.openxmlformats.org/officeDocument/2006/relationships/notesSlide" Target="../notesSlides/notesSlide113.xml"/><Relationship Id="rId1" Type="http://schemas.openxmlformats.org/officeDocument/2006/relationships/slideLayout" Target="../slideLayouts/slideLayout62.xml"/><Relationship Id="rId6" Type="http://schemas.openxmlformats.org/officeDocument/2006/relationships/image" Target="../media/image77.png"/><Relationship Id="rId5" Type="http://schemas.openxmlformats.org/officeDocument/2006/relationships/image" Target="../media/image76.jpg"/><Relationship Id="rId4" Type="http://schemas.microsoft.com/office/2007/relationships/hdphoto" Target="../media/hdphoto3.wdp"/></Relationships>
</file>

<file path=ppt/slides/_rels/slide114.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5.png"/><Relationship Id="rId7" Type="http://schemas.microsoft.com/office/2007/relationships/hdphoto" Target="../media/hdphoto4.wdp"/><Relationship Id="rId2" Type="http://schemas.openxmlformats.org/officeDocument/2006/relationships/notesSlide" Target="../notesSlides/notesSlide114.xml"/><Relationship Id="rId1" Type="http://schemas.openxmlformats.org/officeDocument/2006/relationships/slideLayout" Target="../slideLayouts/slideLayout62.xml"/><Relationship Id="rId6" Type="http://schemas.openxmlformats.org/officeDocument/2006/relationships/image" Target="../media/image77.png"/><Relationship Id="rId5" Type="http://schemas.openxmlformats.org/officeDocument/2006/relationships/image" Target="../media/image76.jpg"/><Relationship Id="rId4" Type="http://schemas.microsoft.com/office/2007/relationships/hdphoto" Target="../media/hdphoto3.wdp"/></Relationships>
</file>

<file path=ppt/slides/_rels/slide11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15.xml"/><Relationship Id="rId1" Type="http://schemas.openxmlformats.org/officeDocument/2006/relationships/slideLayout" Target="../slideLayouts/slideLayout62.xml"/><Relationship Id="rId5" Type="http://schemas.openxmlformats.org/officeDocument/2006/relationships/image" Target="../media/image81.png"/><Relationship Id="rId4" Type="http://schemas.openxmlformats.org/officeDocument/2006/relationships/image" Target="../media/image80.png"/></Relationships>
</file>

<file path=ppt/slides/_rels/slide11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16.xml"/><Relationship Id="rId1" Type="http://schemas.openxmlformats.org/officeDocument/2006/relationships/slideLayout" Target="../slideLayouts/slideLayout62.xml"/><Relationship Id="rId6" Type="http://schemas.openxmlformats.org/officeDocument/2006/relationships/image" Target="../media/image76.jpg"/><Relationship Id="rId5" Type="http://schemas.microsoft.com/office/2007/relationships/hdphoto" Target="../media/hdphoto3.wdp"/><Relationship Id="rId4" Type="http://schemas.openxmlformats.org/officeDocument/2006/relationships/image" Target="../media/image75.png"/></Relationships>
</file>

<file path=ppt/slides/_rels/slide117.xml.rels><?xml version="1.0" encoding="UTF-8" standalone="yes"?>
<Relationships xmlns="http://schemas.openxmlformats.org/package/2006/relationships"><Relationship Id="rId3" Type="http://schemas.openxmlformats.org/officeDocument/2006/relationships/image" Target="../media/image82.gif"/><Relationship Id="rId2" Type="http://schemas.openxmlformats.org/officeDocument/2006/relationships/notesSlide" Target="../notesSlides/notesSlide117.xml"/><Relationship Id="rId1" Type="http://schemas.openxmlformats.org/officeDocument/2006/relationships/slideLayout" Target="../slideLayouts/slideLayout62.xml"/><Relationship Id="rId4" Type="http://schemas.openxmlformats.org/officeDocument/2006/relationships/image" Target="../media/image83.jpeg"/></Relationships>
</file>

<file path=ppt/slides/_rels/slide11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18.xml"/><Relationship Id="rId1" Type="http://schemas.openxmlformats.org/officeDocument/2006/relationships/slideLayout" Target="../slideLayouts/slideLayout62.xml"/><Relationship Id="rId5" Type="http://schemas.openxmlformats.org/officeDocument/2006/relationships/image" Target="../media/image84.jpeg"/><Relationship Id="rId4" Type="http://schemas.openxmlformats.org/officeDocument/2006/relationships/image" Target="../media/image3.gif"/></Relationships>
</file>

<file path=ppt/slides/_rels/slide11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19.xml"/><Relationship Id="rId1" Type="http://schemas.openxmlformats.org/officeDocument/2006/relationships/slideLayout" Target="../slideLayouts/slideLayout62.xml"/><Relationship Id="rId5" Type="http://schemas.openxmlformats.org/officeDocument/2006/relationships/image" Target="../media/image83.jpeg"/><Relationship Id="rId4" Type="http://schemas.openxmlformats.org/officeDocument/2006/relationships/image" Target="../media/image3.gif"/></Relationships>
</file>

<file path=ppt/slides/_rels/slide1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2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0.xml"/><Relationship Id="rId1" Type="http://schemas.openxmlformats.org/officeDocument/2006/relationships/slideLayout" Target="../slideLayouts/slideLayout62.xml"/><Relationship Id="rId6" Type="http://schemas.openxmlformats.org/officeDocument/2006/relationships/image" Target="../media/image84.jpeg"/><Relationship Id="rId5" Type="http://schemas.openxmlformats.org/officeDocument/2006/relationships/image" Target="../media/image3.gif"/><Relationship Id="rId4" Type="http://schemas.openxmlformats.org/officeDocument/2006/relationships/image" Target="../media/image85.jpeg"/></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62.xml"/></Relationships>
</file>

<file path=ppt/slides/_rels/slide122.xml.rels><?xml version="1.0" encoding="UTF-8" standalone="yes"?>
<Relationships xmlns="http://schemas.openxmlformats.org/package/2006/relationships"><Relationship Id="rId3" Type="http://schemas.openxmlformats.org/officeDocument/2006/relationships/image" Target="../media/image86.gif"/><Relationship Id="rId2" Type="http://schemas.openxmlformats.org/officeDocument/2006/relationships/notesSlide" Target="../notesSlides/notesSlide122.xml"/><Relationship Id="rId1" Type="http://schemas.openxmlformats.org/officeDocument/2006/relationships/slideLayout" Target="../slideLayouts/slideLayout62.xml"/><Relationship Id="rId4" Type="http://schemas.openxmlformats.org/officeDocument/2006/relationships/image" Target="../media/image3.gif"/></Relationships>
</file>

<file path=ppt/slides/_rels/slide123.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123.xml"/><Relationship Id="rId1" Type="http://schemas.openxmlformats.org/officeDocument/2006/relationships/slideLayout" Target="../slideLayouts/slideLayout62.xml"/><Relationship Id="rId4" Type="http://schemas.openxmlformats.org/officeDocument/2006/relationships/image" Target="../media/image86.gif"/></Relationships>
</file>

<file path=ppt/slides/_rels/slide124.xml.rels><?xml version="1.0" encoding="UTF-8" standalone="yes"?>
<Relationships xmlns="http://schemas.openxmlformats.org/package/2006/relationships"><Relationship Id="rId3" Type="http://schemas.openxmlformats.org/officeDocument/2006/relationships/image" Target="../media/image3.gif"/><Relationship Id="rId7" Type="http://schemas.openxmlformats.org/officeDocument/2006/relationships/image" Target="../media/image89.png"/><Relationship Id="rId2" Type="http://schemas.openxmlformats.org/officeDocument/2006/relationships/notesSlide" Target="../notesSlides/notesSlide124.xml"/><Relationship Id="rId1" Type="http://schemas.openxmlformats.org/officeDocument/2006/relationships/slideLayout" Target="../slideLayouts/slideLayout62.xml"/><Relationship Id="rId6" Type="http://schemas.openxmlformats.org/officeDocument/2006/relationships/image" Target="../media/image88.jpg"/><Relationship Id="rId5" Type="http://schemas.openxmlformats.org/officeDocument/2006/relationships/image" Target="../media/image86.gif"/><Relationship Id="rId4" Type="http://schemas.openxmlformats.org/officeDocument/2006/relationships/image" Target="../media/image87.gif"/></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4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2.xml"/></Relationships>
</file>

<file path=ppt/slides/_rels/slide12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27.xml"/><Relationship Id="rId1" Type="http://schemas.openxmlformats.org/officeDocument/2006/relationships/slideLayout" Target="../slideLayouts/slideLayout79.xml"/></Relationships>
</file>

<file path=ppt/slides/_rels/slide12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8.xml"/><Relationship Id="rId1" Type="http://schemas.openxmlformats.org/officeDocument/2006/relationships/slideLayout" Target="../slideLayouts/slideLayout80.xml"/></Relationships>
</file>

<file path=ppt/slides/_rels/slide12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9.xml"/><Relationship Id="rId1" Type="http://schemas.openxmlformats.org/officeDocument/2006/relationships/slideLayout" Target="../slideLayouts/slideLayout145.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4.wmf"/><Relationship Id="rId5" Type="http://schemas.openxmlformats.org/officeDocument/2006/relationships/image" Target="../media/image9.png"/><Relationship Id="rId4" Type="http://schemas.openxmlformats.org/officeDocument/2006/relationships/image" Target="../media/image8.png"/></Relationships>
</file>

<file path=ppt/slides/_rels/slide13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30.xml"/><Relationship Id="rId1" Type="http://schemas.openxmlformats.org/officeDocument/2006/relationships/slideLayout" Target="../slideLayouts/slideLayout81.xml"/><Relationship Id="rId4" Type="http://schemas.openxmlformats.org/officeDocument/2006/relationships/image" Target="../media/image93.jpeg"/></Relationships>
</file>

<file path=ppt/slides/_rels/slide13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31.xml"/><Relationship Id="rId1" Type="http://schemas.openxmlformats.org/officeDocument/2006/relationships/slideLayout" Target="../slideLayouts/slideLayout82.xml"/><Relationship Id="rId4" Type="http://schemas.openxmlformats.org/officeDocument/2006/relationships/image" Target="../media/image93.jpeg"/></Relationships>
</file>

<file path=ppt/slides/_rels/slide13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32.xml"/><Relationship Id="rId1" Type="http://schemas.openxmlformats.org/officeDocument/2006/relationships/slideLayout" Target="../slideLayouts/slideLayout83.xml"/><Relationship Id="rId5" Type="http://schemas.openxmlformats.org/officeDocument/2006/relationships/image" Target="../media/image93.jpeg"/><Relationship Id="rId4" Type="http://schemas.openxmlformats.org/officeDocument/2006/relationships/image" Target="../media/image92.jpeg"/></Relationships>
</file>

<file path=ppt/slides/_rels/slide13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33.xml"/><Relationship Id="rId1" Type="http://schemas.openxmlformats.org/officeDocument/2006/relationships/slideLayout" Target="../slideLayouts/slideLayout84.xml"/><Relationship Id="rId5" Type="http://schemas.openxmlformats.org/officeDocument/2006/relationships/image" Target="../media/image93.jpeg"/><Relationship Id="rId4" Type="http://schemas.openxmlformats.org/officeDocument/2006/relationships/image" Target="../media/image92.jpeg"/></Relationships>
</file>

<file path=ppt/slides/_rels/slide13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4.xml"/><Relationship Id="rId1" Type="http://schemas.openxmlformats.org/officeDocument/2006/relationships/slideLayout" Target="../slideLayouts/slideLayout85.xml"/></Relationships>
</file>

<file path=ppt/slides/_rels/slide135.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35.xml"/><Relationship Id="rId1" Type="http://schemas.openxmlformats.org/officeDocument/2006/relationships/slideLayout" Target="../slideLayouts/slideLayout86.xml"/><Relationship Id="rId6" Type="http://schemas.openxmlformats.org/officeDocument/2006/relationships/image" Target="../media/image95.jpeg"/><Relationship Id="rId5" Type="http://schemas.openxmlformats.org/officeDocument/2006/relationships/image" Target="../media/image5.jpeg"/><Relationship Id="rId4" Type="http://schemas.openxmlformats.org/officeDocument/2006/relationships/image" Target="../media/image97.jpeg"/></Relationships>
</file>

<file path=ppt/slides/_rels/slide13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36.xml"/><Relationship Id="rId1" Type="http://schemas.openxmlformats.org/officeDocument/2006/relationships/slideLayout" Target="../slideLayouts/slideLayout87.xml"/><Relationship Id="rId6" Type="http://schemas.openxmlformats.org/officeDocument/2006/relationships/image" Target="../media/image95.jpeg"/><Relationship Id="rId5" Type="http://schemas.openxmlformats.org/officeDocument/2006/relationships/image" Target="../media/image5.jpeg"/><Relationship Id="rId4" Type="http://schemas.openxmlformats.org/officeDocument/2006/relationships/image" Target="../media/image97.jpeg"/></Relationships>
</file>

<file path=ppt/slides/_rels/slide137.xml.rels><?xml version="1.0" encoding="UTF-8" standalone="yes"?>
<Relationships xmlns="http://schemas.openxmlformats.org/package/2006/relationships"><Relationship Id="rId3" Type="http://schemas.openxmlformats.org/officeDocument/2006/relationships/image" Target="../media/image96.png"/><Relationship Id="rId7" Type="http://schemas.openxmlformats.org/officeDocument/2006/relationships/image" Target="../media/image98.jpeg"/><Relationship Id="rId2" Type="http://schemas.openxmlformats.org/officeDocument/2006/relationships/notesSlide" Target="../notesSlides/notesSlide137.xml"/><Relationship Id="rId1" Type="http://schemas.openxmlformats.org/officeDocument/2006/relationships/slideLayout" Target="../slideLayouts/slideLayout88.xml"/><Relationship Id="rId6" Type="http://schemas.openxmlformats.org/officeDocument/2006/relationships/image" Target="../media/image95.jpeg"/><Relationship Id="rId5" Type="http://schemas.openxmlformats.org/officeDocument/2006/relationships/image" Target="../media/image5.jpeg"/><Relationship Id="rId4" Type="http://schemas.openxmlformats.org/officeDocument/2006/relationships/image" Target="../media/image97.jpeg"/></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4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89.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4.wmf"/><Relationship Id="rId4" Type="http://schemas.openxmlformats.org/officeDocument/2006/relationships/image" Target="../media/image11.png"/></Relationships>
</file>

<file path=ppt/slides/_rels/slide14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40.xml"/><Relationship Id="rId1" Type="http://schemas.openxmlformats.org/officeDocument/2006/relationships/slideLayout" Target="../slideLayouts/slideLayout90.xml"/></Relationships>
</file>

<file path=ppt/slides/_rels/slide14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41.xml"/><Relationship Id="rId1" Type="http://schemas.openxmlformats.org/officeDocument/2006/relationships/slideLayout" Target="../slideLayouts/slideLayout91.xml"/></Relationships>
</file>

<file path=ppt/slides/_rels/slide142.xml.rels><?xml version="1.0" encoding="UTF-8" standalone="yes"?>
<Relationships xmlns="http://schemas.openxmlformats.org/package/2006/relationships"><Relationship Id="rId8" Type="http://schemas.openxmlformats.org/officeDocument/2006/relationships/image" Target="../media/image103.wmf"/><Relationship Id="rId3" Type="http://schemas.openxmlformats.org/officeDocument/2006/relationships/image" Target="../media/image100.jpeg"/><Relationship Id="rId7" Type="http://schemas.openxmlformats.org/officeDocument/2006/relationships/image" Target="../media/image102.wmf"/><Relationship Id="rId2" Type="http://schemas.openxmlformats.org/officeDocument/2006/relationships/notesSlide" Target="../notesSlides/notesSlide142.xml"/><Relationship Id="rId1" Type="http://schemas.openxmlformats.org/officeDocument/2006/relationships/slideLayout" Target="../slideLayouts/slideLayout92.xml"/><Relationship Id="rId6" Type="http://schemas.openxmlformats.org/officeDocument/2006/relationships/image" Target="../media/image99.jpeg"/><Relationship Id="rId5" Type="http://schemas.openxmlformats.org/officeDocument/2006/relationships/image" Target="../media/image101.jpeg"/><Relationship Id="rId4" Type="http://schemas.openxmlformats.org/officeDocument/2006/relationships/image" Target="../media/image96.png"/></Relationships>
</file>

<file path=ppt/slides/_rels/slide143.xml.rels><?xml version="1.0" encoding="UTF-8" standalone="yes"?>
<Relationships xmlns="http://schemas.openxmlformats.org/package/2006/relationships"><Relationship Id="rId8" Type="http://schemas.openxmlformats.org/officeDocument/2006/relationships/image" Target="../media/image103.wmf"/><Relationship Id="rId3" Type="http://schemas.openxmlformats.org/officeDocument/2006/relationships/image" Target="../media/image100.jpeg"/><Relationship Id="rId7" Type="http://schemas.openxmlformats.org/officeDocument/2006/relationships/image" Target="../media/image96.png"/><Relationship Id="rId2" Type="http://schemas.openxmlformats.org/officeDocument/2006/relationships/notesSlide" Target="../notesSlides/notesSlide143.xml"/><Relationship Id="rId1" Type="http://schemas.openxmlformats.org/officeDocument/2006/relationships/slideLayout" Target="../slideLayouts/slideLayout93.xml"/><Relationship Id="rId6" Type="http://schemas.openxmlformats.org/officeDocument/2006/relationships/image" Target="../media/image101.jpeg"/><Relationship Id="rId5" Type="http://schemas.openxmlformats.org/officeDocument/2006/relationships/image" Target="../media/image104.jpeg"/><Relationship Id="rId4" Type="http://schemas.openxmlformats.org/officeDocument/2006/relationships/image" Target="../media/image102.wmf"/><Relationship Id="rId9" Type="http://schemas.openxmlformats.org/officeDocument/2006/relationships/image" Target="../media/image99.jpeg"/></Relationships>
</file>

<file path=ppt/slides/_rels/slide144.xml.rels><?xml version="1.0" encoding="UTF-8" standalone="yes"?>
<Relationships xmlns="http://schemas.openxmlformats.org/package/2006/relationships"><Relationship Id="rId8" Type="http://schemas.openxmlformats.org/officeDocument/2006/relationships/image" Target="../media/image104.jpeg"/><Relationship Id="rId3" Type="http://schemas.openxmlformats.org/officeDocument/2006/relationships/image" Target="../media/image100.jpeg"/><Relationship Id="rId7" Type="http://schemas.openxmlformats.org/officeDocument/2006/relationships/image" Target="../media/image102.wmf"/><Relationship Id="rId2" Type="http://schemas.openxmlformats.org/officeDocument/2006/relationships/notesSlide" Target="../notesSlides/notesSlide144.xml"/><Relationship Id="rId1" Type="http://schemas.openxmlformats.org/officeDocument/2006/relationships/slideLayout" Target="../slideLayouts/slideLayout94.xml"/><Relationship Id="rId6" Type="http://schemas.openxmlformats.org/officeDocument/2006/relationships/image" Target="../media/image105.jpeg"/><Relationship Id="rId5" Type="http://schemas.openxmlformats.org/officeDocument/2006/relationships/image" Target="../media/image96.png"/><Relationship Id="rId10" Type="http://schemas.openxmlformats.org/officeDocument/2006/relationships/image" Target="../media/image99.jpeg"/><Relationship Id="rId4" Type="http://schemas.openxmlformats.org/officeDocument/2006/relationships/image" Target="../media/image101.jpeg"/><Relationship Id="rId9" Type="http://schemas.openxmlformats.org/officeDocument/2006/relationships/image" Target="../media/image103.wmf"/></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2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95.xml"/></Relationships>
</file>

<file path=ppt/slides/_rels/slide14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7.xml"/><Relationship Id="rId1" Type="http://schemas.openxmlformats.org/officeDocument/2006/relationships/slideLayout" Target="../slideLayouts/slideLayout62.xml"/><Relationship Id="rId4" Type="http://schemas.openxmlformats.org/officeDocument/2006/relationships/image" Target="../media/image107.jpeg"/></Relationships>
</file>

<file path=ppt/slides/_rels/slide14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8.xml"/><Relationship Id="rId1" Type="http://schemas.openxmlformats.org/officeDocument/2006/relationships/slideLayout" Target="../slideLayouts/slideLayout62.xml"/><Relationship Id="rId6" Type="http://schemas.openxmlformats.org/officeDocument/2006/relationships/image" Target="../media/image109.jpeg"/><Relationship Id="rId5" Type="http://schemas.openxmlformats.org/officeDocument/2006/relationships/image" Target="../media/image107.jpeg"/><Relationship Id="rId4" Type="http://schemas.openxmlformats.org/officeDocument/2006/relationships/image" Target="../media/image108.jpeg"/></Relationships>
</file>

<file path=ppt/slides/_rels/slide14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49.xml"/><Relationship Id="rId1" Type="http://schemas.openxmlformats.org/officeDocument/2006/relationships/slideLayout" Target="../slideLayouts/slideLayout62.xml"/><Relationship Id="rId6" Type="http://schemas.openxmlformats.org/officeDocument/2006/relationships/image" Target="../media/image111.jpeg"/><Relationship Id="rId5" Type="http://schemas.openxmlformats.org/officeDocument/2006/relationships/image" Target="../media/image110.png"/><Relationship Id="rId4" Type="http://schemas.openxmlformats.org/officeDocument/2006/relationships/image" Target="../media/image108.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0.xml"/><Relationship Id="rId1" Type="http://schemas.openxmlformats.org/officeDocument/2006/relationships/slideLayout" Target="../slideLayouts/slideLayout62.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jpeg"/></Relationships>
</file>

<file path=ppt/slides/_rels/slide151.xml.rels><?xml version="1.0" encoding="UTF-8" standalone="yes"?>
<Relationships xmlns="http://schemas.openxmlformats.org/package/2006/relationships"><Relationship Id="rId8" Type="http://schemas.openxmlformats.org/officeDocument/2006/relationships/image" Target="../media/image117.jpeg"/><Relationship Id="rId3" Type="http://schemas.openxmlformats.org/officeDocument/2006/relationships/image" Target="../media/image112.png"/><Relationship Id="rId7" Type="http://schemas.openxmlformats.org/officeDocument/2006/relationships/image" Target="../media/image116.jpeg"/><Relationship Id="rId2" Type="http://schemas.openxmlformats.org/officeDocument/2006/relationships/notesSlide" Target="../notesSlides/notesSlide151.xml"/><Relationship Id="rId1" Type="http://schemas.openxmlformats.org/officeDocument/2006/relationships/slideLayout" Target="../slideLayouts/slideLayout62.xml"/><Relationship Id="rId6" Type="http://schemas.openxmlformats.org/officeDocument/2006/relationships/image" Target="../media/image115.jpeg"/><Relationship Id="rId5" Type="http://schemas.openxmlformats.org/officeDocument/2006/relationships/image" Target="../media/image114.jpeg"/><Relationship Id="rId4" Type="http://schemas.openxmlformats.org/officeDocument/2006/relationships/image" Target="../media/image113.png"/></Relationships>
</file>

<file path=ppt/slides/_rels/slide152.xml.rels><?xml version="1.0" encoding="UTF-8" standalone="yes"?>
<Relationships xmlns="http://schemas.openxmlformats.org/package/2006/relationships"><Relationship Id="rId3" Type="http://schemas.openxmlformats.org/officeDocument/2006/relationships/image" Target="../media/image114.jpeg"/><Relationship Id="rId7" Type="http://schemas.openxmlformats.org/officeDocument/2006/relationships/image" Target="../media/image117.jpeg"/><Relationship Id="rId2" Type="http://schemas.openxmlformats.org/officeDocument/2006/relationships/notesSlide" Target="../notesSlides/notesSlide152.xml"/><Relationship Id="rId1" Type="http://schemas.openxmlformats.org/officeDocument/2006/relationships/slideLayout" Target="../slideLayouts/slideLayout62.xml"/><Relationship Id="rId6" Type="http://schemas.openxmlformats.org/officeDocument/2006/relationships/image" Target="../media/image116.jpeg"/><Relationship Id="rId5" Type="http://schemas.openxmlformats.org/officeDocument/2006/relationships/image" Target="../media/image115.jpeg"/><Relationship Id="rId4" Type="http://schemas.openxmlformats.org/officeDocument/2006/relationships/image" Target="../media/image118.png"/></Relationships>
</file>

<file path=ppt/slides/_rels/slide1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3.xml"/><Relationship Id="rId1" Type="http://schemas.openxmlformats.org/officeDocument/2006/relationships/slideLayout" Target="../slideLayouts/slideLayout62.xml"/><Relationship Id="rId4" Type="http://schemas.openxmlformats.org/officeDocument/2006/relationships/image" Target="../media/image118.png"/></Relationships>
</file>

<file path=ppt/slides/_rels/slide15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54.xml"/><Relationship Id="rId1" Type="http://schemas.openxmlformats.org/officeDocument/2006/relationships/slideLayout" Target="../slideLayouts/slideLayout89.xml"/></Relationships>
</file>

<file path=ppt/slides/_rels/slide15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55.xml"/><Relationship Id="rId1" Type="http://schemas.openxmlformats.org/officeDocument/2006/relationships/slideLayout" Target="../slideLayouts/slideLayout96.xml"/><Relationship Id="rId5" Type="http://schemas.openxmlformats.org/officeDocument/2006/relationships/image" Target="../media/image121.jpeg"/><Relationship Id="rId4" Type="http://schemas.openxmlformats.org/officeDocument/2006/relationships/image" Target="../media/image96.png"/></Relationships>
</file>

<file path=ppt/slides/_rels/slide15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56.xml"/><Relationship Id="rId1" Type="http://schemas.openxmlformats.org/officeDocument/2006/relationships/slideLayout" Target="../slideLayouts/slideLayout97.xml"/><Relationship Id="rId6" Type="http://schemas.openxmlformats.org/officeDocument/2006/relationships/image" Target="../media/image121.jpeg"/><Relationship Id="rId5" Type="http://schemas.openxmlformats.org/officeDocument/2006/relationships/image" Target="../media/image120.png"/><Relationship Id="rId4" Type="http://schemas.openxmlformats.org/officeDocument/2006/relationships/image" Target="../media/image96.png"/></Relationships>
</file>

<file path=ppt/slides/_rels/slide157.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123.png"/><Relationship Id="rId7" Type="http://schemas.openxmlformats.org/officeDocument/2006/relationships/image" Target="../media/image121.jpeg"/><Relationship Id="rId2" Type="http://schemas.openxmlformats.org/officeDocument/2006/relationships/notesSlide" Target="../notesSlides/notesSlide157.xml"/><Relationship Id="rId1" Type="http://schemas.openxmlformats.org/officeDocument/2006/relationships/slideLayout" Target="../slideLayouts/slideLayout123.xml"/><Relationship Id="rId6" Type="http://schemas.openxmlformats.org/officeDocument/2006/relationships/image" Target="../media/image96.png"/><Relationship Id="rId5" Type="http://schemas.openxmlformats.org/officeDocument/2006/relationships/image" Target="../media/image122.jpeg"/><Relationship Id="rId4" Type="http://schemas.openxmlformats.org/officeDocument/2006/relationships/image" Target="../media/image45.jpeg"/></Relationships>
</file>

<file path=ppt/slides/_rels/slide15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8.xml"/><Relationship Id="rId1" Type="http://schemas.openxmlformats.org/officeDocument/2006/relationships/slideLayout" Target="../slideLayouts/slideLayout89.xml"/><Relationship Id="rId6" Type="http://schemas.openxmlformats.org/officeDocument/2006/relationships/image" Target="../media/image127.wmf"/><Relationship Id="rId5" Type="http://schemas.openxmlformats.org/officeDocument/2006/relationships/image" Target="../media/image126.png"/><Relationship Id="rId4" Type="http://schemas.openxmlformats.org/officeDocument/2006/relationships/image" Target="../media/image125.jpeg"/></Relationships>
</file>

<file path=ppt/slides/_rels/slide159.xml.rels><?xml version="1.0" encoding="UTF-8" standalone="yes"?>
<Relationships xmlns="http://schemas.openxmlformats.org/package/2006/relationships"><Relationship Id="rId3" Type="http://schemas.openxmlformats.org/officeDocument/2006/relationships/image" Target="../media/image124.png"/><Relationship Id="rId7" Type="http://schemas.openxmlformats.org/officeDocument/2006/relationships/image" Target="../media/image125.jpeg"/><Relationship Id="rId2" Type="http://schemas.openxmlformats.org/officeDocument/2006/relationships/notesSlide" Target="../notesSlides/notesSlide159.xml"/><Relationship Id="rId1" Type="http://schemas.openxmlformats.org/officeDocument/2006/relationships/slideLayout" Target="../slideLayouts/slideLayout89.xml"/><Relationship Id="rId6" Type="http://schemas.openxmlformats.org/officeDocument/2006/relationships/image" Target="../media/image128.gif"/><Relationship Id="rId5" Type="http://schemas.openxmlformats.org/officeDocument/2006/relationships/image" Target="../media/image127.wmf"/><Relationship Id="rId4" Type="http://schemas.openxmlformats.org/officeDocument/2006/relationships/image" Target="../media/image126.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8" Type="http://schemas.openxmlformats.org/officeDocument/2006/relationships/image" Target="../media/image133.png"/><Relationship Id="rId3" Type="http://schemas.openxmlformats.org/officeDocument/2006/relationships/image" Target="../media/image128.gif"/><Relationship Id="rId7" Type="http://schemas.openxmlformats.org/officeDocument/2006/relationships/image" Target="../media/image132.png"/><Relationship Id="rId2" Type="http://schemas.openxmlformats.org/officeDocument/2006/relationships/notesSlide" Target="../notesSlides/notesSlide160.xml"/><Relationship Id="rId1" Type="http://schemas.openxmlformats.org/officeDocument/2006/relationships/slideLayout" Target="../slideLayouts/slideLayout89.xml"/><Relationship Id="rId6" Type="http://schemas.openxmlformats.org/officeDocument/2006/relationships/image" Target="../media/image131.png"/><Relationship Id="rId11" Type="http://schemas.openxmlformats.org/officeDocument/2006/relationships/image" Target="../media/image125.jpeg"/><Relationship Id="rId5" Type="http://schemas.openxmlformats.org/officeDocument/2006/relationships/image" Target="../media/image130.png"/><Relationship Id="rId10" Type="http://schemas.openxmlformats.org/officeDocument/2006/relationships/image" Target="../media/image135.png"/><Relationship Id="rId4" Type="http://schemas.openxmlformats.org/officeDocument/2006/relationships/image" Target="../media/image129.png"/><Relationship Id="rId9" Type="http://schemas.openxmlformats.org/officeDocument/2006/relationships/image" Target="../media/image134.pn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43.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89.xml"/></Relationships>
</file>

<file path=ppt/slides/_rels/slide16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63.xml"/><Relationship Id="rId1" Type="http://schemas.openxmlformats.org/officeDocument/2006/relationships/slideLayout" Target="../slideLayouts/slideLayout123.xml"/><Relationship Id="rId4" Type="http://schemas.openxmlformats.org/officeDocument/2006/relationships/image" Target="../media/image90.jpeg"/></Relationships>
</file>

<file path=ppt/slides/_rels/slide164.xml.rels><?xml version="1.0" encoding="UTF-8" standalone="yes"?>
<Relationships xmlns="http://schemas.openxmlformats.org/package/2006/relationships"><Relationship Id="rId3" Type="http://schemas.openxmlformats.org/officeDocument/2006/relationships/image" Target="../media/image137.jpg"/><Relationship Id="rId2" Type="http://schemas.openxmlformats.org/officeDocument/2006/relationships/notesSlide" Target="../notesSlides/notesSlide164.xml"/><Relationship Id="rId1" Type="http://schemas.openxmlformats.org/officeDocument/2006/relationships/slideLayout" Target="../slideLayouts/slideLayout89.xml"/><Relationship Id="rId5" Type="http://schemas.openxmlformats.org/officeDocument/2006/relationships/image" Target="../media/image139.jpeg"/><Relationship Id="rId4" Type="http://schemas.openxmlformats.org/officeDocument/2006/relationships/image" Target="../media/image13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65.xml"/><Relationship Id="rId1" Type="http://schemas.openxmlformats.org/officeDocument/2006/relationships/slideLayout" Target="../slideLayouts/slideLayout98.xml"/><Relationship Id="rId5" Type="http://schemas.openxmlformats.org/officeDocument/2006/relationships/image" Target="../media/image142.jpeg"/><Relationship Id="rId4" Type="http://schemas.openxmlformats.org/officeDocument/2006/relationships/image" Target="../media/image141.jpeg"/></Relationships>
</file>

<file path=ppt/slides/_rels/slide166.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66.xml"/><Relationship Id="rId1" Type="http://schemas.openxmlformats.org/officeDocument/2006/relationships/slideLayout" Target="../slideLayouts/slideLayout99.xml"/><Relationship Id="rId6" Type="http://schemas.openxmlformats.org/officeDocument/2006/relationships/image" Target="../media/image141.jpeg"/><Relationship Id="rId5" Type="http://schemas.openxmlformats.org/officeDocument/2006/relationships/image" Target="../media/image143.jpeg"/><Relationship Id="rId4" Type="http://schemas.openxmlformats.org/officeDocument/2006/relationships/image" Target="../media/image142.jpeg"/></Relationships>
</file>

<file path=ppt/slides/_rels/slide16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67.xml"/><Relationship Id="rId1" Type="http://schemas.openxmlformats.org/officeDocument/2006/relationships/slideLayout" Target="../slideLayouts/slideLayout100.xml"/><Relationship Id="rId6" Type="http://schemas.openxmlformats.org/officeDocument/2006/relationships/image" Target="../media/image146.jpeg"/><Relationship Id="rId5" Type="http://schemas.openxmlformats.org/officeDocument/2006/relationships/image" Target="../media/image145.jpeg"/><Relationship Id="rId4" Type="http://schemas.openxmlformats.org/officeDocument/2006/relationships/image" Target="../media/image143.jpeg"/></Relationships>
</file>

<file path=ppt/slides/_rels/slide16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68.xml"/><Relationship Id="rId1" Type="http://schemas.openxmlformats.org/officeDocument/2006/relationships/slideLayout" Target="../slideLayouts/slideLayout101.xml"/><Relationship Id="rId6" Type="http://schemas.openxmlformats.org/officeDocument/2006/relationships/image" Target="../media/image148.jpeg"/><Relationship Id="rId5" Type="http://schemas.openxmlformats.org/officeDocument/2006/relationships/image" Target="../media/image144.jpeg"/><Relationship Id="rId4" Type="http://schemas.openxmlformats.org/officeDocument/2006/relationships/image" Target="../media/image61.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69.xml"/><Relationship Id="rId1" Type="http://schemas.openxmlformats.org/officeDocument/2006/relationships/slideLayout" Target="../slideLayouts/slideLayout102.xml"/><Relationship Id="rId6" Type="http://schemas.microsoft.com/office/2007/relationships/hdphoto" Target="../media/hdphoto5.wdp"/><Relationship Id="rId5" Type="http://schemas.openxmlformats.org/officeDocument/2006/relationships/image" Target="../media/image150.png"/><Relationship Id="rId4" Type="http://schemas.openxmlformats.org/officeDocument/2006/relationships/image" Target="../media/image139.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70.xml"/><Relationship Id="rId1" Type="http://schemas.openxmlformats.org/officeDocument/2006/relationships/slideLayout" Target="../slideLayouts/slideLayout123.xml"/><Relationship Id="rId6" Type="http://schemas.openxmlformats.org/officeDocument/2006/relationships/image" Target="../media/image152.jpeg"/><Relationship Id="rId5" Type="http://schemas.openxmlformats.org/officeDocument/2006/relationships/image" Target="../media/image151.jpeg"/><Relationship Id="rId4" Type="http://schemas.openxmlformats.org/officeDocument/2006/relationships/image" Target="../media/image148.jpeg"/></Relationships>
</file>

<file path=ppt/slides/_rels/slide171.xml.rels><?xml version="1.0" encoding="UTF-8" standalone="yes"?>
<Relationships xmlns="http://schemas.openxmlformats.org/package/2006/relationships"><Relationship Id="rId8" Type="http://schemas.openxmlformats.org/officeDocument/2006/relationships/image" Target="../media/image154.jpeg"/><Relationship Id="rId3" Type="http://schemas.openxmlformats.org/officeDocument/2006/relationships/image" Target="../media/image97.jpeg"/><Relationship Id="rId7" Type="http://schemas.openxmlformats.org/officeDocument/2006/relationships/image" Target="../media/image153.png"/><Relationship Id="rId2" Type="http://schemas.openxmlformats.org/officeDocument/2006/relationships/notesSlide" Target="../notesSlides/notesSlide171.xml"/><Relationship Id="rId1" Type="http://schemas.openxmlformats.org/officeDocument/2006/relationships/slideLayout" Target="../slideLayouts/slideLayout103.xml"/><Relationship Id="rId6" Type="http://schemas.openxmlformats.org/officeDocument/2006/relationships/image" Target="../media/image151.jpeg"/><Relationship Id="rId5" Type="http://schemas.openxmlformats.org/officeDocument/2006/relationships/image" Target="../media/image152.jpeg"/><Relationship Id="rId4" Type="http://schemas.openxmlformats.org/officeDocument/2006/relationships/image" Target="../media/image148.jpeg"/><Relationship Id="rId9" Type="http://schemas.openxmlformats.org/officeDocument/2006/relationships/image" Target="../media/image155.jpeg"/></Relationships>
</file>

<file path=ppt/slides/_rels/slide172.xml.rels><?xml version="1.0" encoding="UTF-8" standalone="yes"?>
<Relationships xmlns="http://schemas.openxmlformats.org/package/2006/relationships"><Relationship Id="rId8" Type="http://schemas.openxmlformats.org/officeDocument/2006/relationships/image" Target="../media/image157.jpeg"/><Relationship Id="rId3" Type="http://schemas.openxmlformats.org/officeDocument/2006/relationships/image" Target="../media/image97.jpeg"/><Relationship Id="rId7" Type="http://schemas.openxmlformats.org/officeDocument/2006/relationships/image" Target="../media/image156.jpeg"/><Relationship Id="rId2" Type="http://schemas.openxmlformats.org/officeDocument/2006/relationships/notesSlide" Target="../notesSlides/notesSlide172.xml"/><Relationship Id="rId1" Type="http://schemas.openxmlformats.org/officeDocument/2006/relationships/slideLayout" Target="../slideLayouts/slideLayout104.xml"/><Relationship Id="rId6" Type="http://schemas.openxmlformats.org/officeDocument/2006/relationships/image" Target="../media/image152.jpeg"/><Relationship Id="rId5" Type="http://schemas.openxmlformats.org/officeDocument/2006/relationships/image" Target="../media/image151.jpeg"/><Relationship Id="rId4" Type="http://schemas.openxmlformats.org/officeDocument/2006/relationships/image" Target="../media/image148.jpeg"/><Relationship Id="rId9" Type="http://schemas.openxmlformats.org/officeDocument/2006/relationships/image" Target="../media/image153.png"/></Relationships>
</file>

<file path=ppt/slides/_rels/slide173.xml.rels><?xml version="1.0" encoding="UTF-8" standalone="yes"?>
<Relationships xmlns="http://schemas.openxmlformats.org/package/2006/relationships"><Relationship Id="rId8" Type="http://schemas.openxmlformats.org/officeDocument/2006/relationships/image" Target="../media/image151.jpeg"/><Relationship Id="rId3" Type="http://schemas.openxmlformats.org/officeDocument/2006/relationships/image" Target="../media/image97.jpeg"/><Relationship Id="rId7" Type="http://schemas.openxmlformats.org/officeDocument/2006/relationships/image" Target="../media/image152.jpeg"/><Relationship Id="rId2" Type="http://schemas.openxmlformats.org/officeDocument/2006/relationships/notesSlide" Target="../notesSlides/notesSlide173.xml"/><Relationship Id="rId1" Type="http://schemas.openxmlformats.org/officeDocument/2006/relationships/slideLayout" Target="../slideLayouts/slideLayout105.xml"/><Relationship Id="rId6" Type="http://schemas.openxmlformats.org/officeDocument/2006/relationships/image" Target="../media/image148.jpeg"/><Relationship Id="rId5" Type="http://schemas.openxmlformats.org/officeDocument/2006/relationships/image" Target="../media/image157.jpeg"/><Relationship Id="rId4" Type="http://schemas.openxmlformats.org/officeDocument/2006/relationships/image" Target="../media/image156.jpeg"/></Relationships>
</file>

<file path=ppt/slides/_rels/slide17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74.xml"/><Relationship Id="rId1" Type="http://schemas.openxmlformats.org/officeDocument/2006/relationships/slideLayout" Target="../slideLayouts/slideLayout89.xml"/><Relationship Id="rId4" Type="http://schemas.openxmlformats.org/officeDocument/2006/relationships/image" Target="../media/image149.jpeg"/></Relationships>
</file>

<file path=ppt/slides/_rels/slide175.xml.rels><?xml version="1.0" encoding="UTF-8" standalone="yes"?>
<Relationships xmlns="http://schemas.openxmlformats.org/package/2006/relationships"><Relationship Id="rId3" Type="http://schemas.openxmlformats.org/officeDocument/2006/relationships/image" Target="../media/image159.jpeg"/><Relationship Id="rId7" Type="http://schemas.openxmlformats.org/officeDocument/2006/relationships/image" Target="../media/image162.jpeg"/><Relationship Id="rId2" Type="http://schemas.openxmlformats.org/officeDocument/2006/relationships/notesSlide" Target="../notesSlides/notesSlide175.xml"/><Relationship Id="rId1" Type="http://schemas.openxmlformats.org/officeDocument/2006/relationships/slideLayout" Target="../slideLayouts/slideLayout106.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4.jpeg"/></Relationships>
</file>

<file path=ppt/slides/_rels/slide176.xml.rels><?xml version="1.0" encoding="UTF-8" standalone="yes"?>
<Relationships xmlns="http://schemas.openxmlformats.org/package/2006/relationships"><Relationship Id="rId8" Type="http://schemas.openxmlformats.org/officeDocument/2006/relationships/image" Target="../media/image168.jpeg"/><Relationship Id="rId3" Type="http://schemas.openxmlformats.org/officeDocument/2006/relationships/image" Target="../media/image163.jpeg"/><Relationship Id="rId7" Type="http://schemas.openxmlformats.org/officeDocument/2006/relationships/image" Target="../media/image167.png"/><Relationship Id="rId12" Type="http://schemas.openxmlformats.org/officeDocument/2006/relationships/image" Target="../media/image172.jpeg"/><Relationship Id="rId2" Type="http://schemas.openxmlformats.org/officeDocument/2006/relationships/notesSlide" Target="../notesSlides/notesSlide176.xml"/><Relationship Id="rId1" Type="http://schemas.openxmlformats.org/officeDocument/2006/relationships/slideLayout" Target="../slideLayouts/slideLayout107.xml"/><Relationship Id="rId6" Type="http://schemas.openxmlformats.org/officeDocument/2006/relationships/image" Target="../media/image166.jpeg"/><Relationship Id="rId11" Type="http://schemas.openxmlformats.org/officeDocument/2006/relationships/image" Target="../media/image171.jpeg"/><Relationship Id="rId5" Type="http://schemas.openxmlformats.org/officeDocument/2006/relationships/image" Target="../media/image165.png"/><Relationship Id="rId10" Type="http://schemas.openxmlformats.org/officeDocument/2006/relationships/image" Target="../media/image170.jpeg"/><Relationship Id="rId4" Type="http://schemas.openxmlformats.org/officeDocument/2006/relationships/image" Target="../media/image164.jpeg"/><Relationship Id="rId9" Type="http://schemas.openxmlformats.org/officeDocument/2006/relationships/image" Target="../media/image169.png"/></Relationships>
</file>

<file path=ppt/slides/_rels/slide177.xml.rels><?xml version="1.0" encoding="UTF-8" standalone="yes"?>
<Relationships xmlns="http://schemas.openxmlformats.org/package/2006/relationships"><Relationship Id="rId8" Type="http://schemas.openxmlformats.org/officeDocument/2006/relationships/image" Target="../media/image178.jpeg"/><Relationship Id="rId3" Type="http://schemas.openxmlformats.org/officeDocument/2006/relationships/image" Target="../media/image173.jpeg"/><Relationship Id="rId7" Type="http://schemas.openxmlformats.org/officeDocument/2006/relationships/image" Target="../media/image177.jpeg"/><Relationship Id="rId2" Type="http://schemas.openxmlformats.org/officeDocument/2006/relationships/notesSlide" Target="../notesSlides/notesSlide177.xml"/><Relationship Id="rId1" Type="http://schemas.openxmlformats.org/officeDocument/2006/relationships/slideLayout" Target="../slideLayouts/slideLayout89.xml"/><Relationship Id="rId6" Type="http://schemas.openxmlformats.org/officeDocument/2006/relationships/image" Target="../media/image176.jpeg"/><Relationship Id="rId5" Type="http://schemas.openxmlformats.org/officeDocument/2006/relationships/image" Target="../media/image175.gif"/><Relationship Id="rId4" Type="http://schemas.openxmlformats.org/officeDocument/2006/relationships/image" Target="../media/image174.jpeg"/></Relationships>
</file>

<file path=ppt/slides/_rels/slide17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78.xml"/><Relationship Id="rId1" Type="http://schemas.openxmlformats.org/officeDocument/2006/relationships/slideLayout" Target="../slideLayouts/slideLayout108.xml"/></Relationships>
</file>

<file path=ppt/slides/_rels/slide17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79.xml"/><Relationship Id="rId1" Type="http://schemas.openxmlformats.org/officeDocument/2006/relationships/slideLayout" Target="../slideLayouts/slideLayout10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0.xml"/><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81.xml"/><Relationship Id="rId1" Type="http://schemas.openxmlformats.org/officeDocument/2006/relationships/slideLayout" Target="../slideLayouts/slideLayout111.xml"/></Relationships>
</file>

<file path=ppt/slides/_rels/slide18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82.xml"/><Relationship Id="rId1" Type="http://schemas.openxmlformats.org/officeDocument/2006/relationships/slideLayout" Target="../slideLayouts/slideLayout112.xml"/></Relationships>
</file>

<file path=ppt/slides/_rels/slide18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83.xml"/><Relationship Id="rId1" Type="http://schemas.openxmlformats.org/officeDocument/2006/relationships/slideLayout" Target="../slideLayouts/slideLayout113.xml"/></Relationships>
</file>

<file path=ppt/slides/_rels/slide18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84.xml"/><Relationship Id="rId1" Type="http://schemas.openxmlformats.org/officeDocument/2006/relationships/slideLayout" Target="../slideLayouts/slideLayout114.xml"/></Relationships>
</file>

<file path=ppt/slides/_rels/slide185.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85.xml"/><Relationship Id="rId1" Type="http://schemas.openxmlformats.org/officeDocument/2006/relationships/slideLayout" Target="../slideLayouts/slideLayout115.xml"/></Relationships>
</file>

<file path=ppt/slides/_rels/slide186.xml.rels><?xml version="1.0" encoding="UTF-8" standalone="yes"?>
<Relationships xmlns="http://schemas.openxmlformats.org/package/2006/relationships"><Relationship Id="rId8" Type="http://schemas.openxmlformats.org/officeDocument/2006/relationships/image" Target="../media/image187.png"/><Relationship Id="rId3" Type="http://schemas.openxmlformats.org/officeDocument/2006/relationships/image" Target="../media/image182.png"/><Relationship Id="rId7" Type="http://schemas.openxmlformats.org/officeDocument/2006/relationships/image" Target="../media/image186.jpeg"/><Relationship Id="rId12" Type="http://schemas.openxmlformats.org/officeDocument/2006/relationships/image" Target="../media/image93.jpeg"/><Relationship Id="rId2" Type="http://schemas.openxmlformats.org/officeDocument/2006/relationships/notesSlide" Target="../notesSlides/notesSlide186.xml"/><Relationship Id="rId1" Type="http://schemas.openxmlformats.org/officeDocument/2006/relationships/slideLayout" Target="../slideLayouts/slideLayout116.xml"/><Relationship Id="rId6" Type="http://schemas.openxmlformats.org/officeDocument/2006/relationships/image" Target="../media/image185.png"/><Relationship Id="rId11" Type="http://schemas.openxmlformats.org/officeDocument/2006/relationships/image" Target="../media/image190.jpeg"/><Relationship Id="rId5" Type="http://schemas.openxmlformats.org/officeDocument/2006/relationships/image" Target="../media/image184.png"/><Relationship Id="rId10" Type="http://schemas.openxmlformats.org/officeDocument/2006/relationships/image" Target="../media/image189.png"/><Relationship Id="rId4" Type="http://schemas.openxmlformats.org/officeDocument/2006/relationships/image" Target="../media/image183.png"/><Relationship Id="rId9" Type="http://schemas.openxmlformats.org/officeDocument/2006/relationships/image" Target="../media/image188.png"/></Relationships>
</file>

<file path=ppt/slides/_rels/slide187.xml.rels><?xml version="1.0" encoding="UTF-8" standalone="yes"?>
<Relationships xmlns="http://schemas.openxmlformats.org/package/2006/relationships"><Relationship Id="rId8" Type="http://schemas.openxmlformats.org/officeDocument/2006/relationships/image" Target="../media/image184.png"/><Relationship Id="rId3" Type="http://schemas.openxmlformats.org/officeDocument/2006/relationships/image" Target="../media/image191.jpeg"/><Relationship Id="rId7" Type="http://schemas.openxmlformats.org/officeDocument/2006/relationships/image" Target="../media/image185.png"/><Relationship Id="rId2" Type="http://schemas.openxmlformats.org/officeDocument/2006/relationships/notesSlide" Target="../notesSlides/notesSlide187.xml"/><Relationship Id="rId1" Type="http://schemas.openxmlformats.org/officeDocument/2006/relationships/slideLayout" Target="../slideLayouts/slideLayout117.xml"/><Relationship Id="rId6" Type="http://schemas.openxmlformats.org/officeDocument/2006/relationships/image" Target="../media/image183.png"/><Relationship Id="rId11" Type="http://schemas.openxmlformats.org/officeDocument/2006/relationships/image" Target="../media/image93.jpeg"/><Relationship Id="rId5" Type="http://schemas.openxmlformats.org/officeDocument/2006/relationships/image" Target="../media/image193.jpg"/><Relationship Id="rId10" Type="http://schemas.openxmlformats.org/officeDocument/2006/relationships/image" Target="../media/image195.png"/><Relationship Id="rId4" Type="http://schemas.openxmlformats.org/officeDocument/2006/relationships/image" Target="../media/image192.jpeg"/><Relationship Id="rId9" Type="http://schemas.openxmlformats.org/officeDocument/2006/relationships/image" Target="../media/image194.png"/></Relationships>
</file>

<file path=ppt/slides/_rels/slide18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88.xml"/><Relationship Id="rId1" Type="http://schemas.openxmlformats.org/officeDocument/2006/relationships/slideLayout" Target="../slideLayouts/slideLayout118.xml"/></Relationships>
</file>

<file path=ppt/slides/_rels/slide189.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89.xml"/><Relationship Id="rId1" Type="http://schemas.openxmlformats.org/officeDocument/2006/relationships/slideLayout" Target="../slideLayouts/slideLayout119.xml"/><Relationship Id="rId6" Type="http://schemas.openxmlformats.org/officeDocument/2006/relationships/image" Target="../media/image160.png"/><Relationship Id="rId5" Type="http://schemas.openxmlformats.org/officeDocument/2006/relationships/image" Target="../media/image197.png"/><Relationship Id="rId4" Type="http://schemas.openxmlformats.org/officeDocument/2006/relationships/image" Target="../media/image52.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197.png"/><Relationship Id="rId7" Type="http://schemas.openxmlformats.org/officeDocument/2006/relationships/image" Target="../media/image198.jpeg"/><Relationship Id="rId2" Type="http://schemas.openxmlformats.org/officeDocument/2006/relationships/notesSlide" Target="../notesSlides/notesSlide190.xml"/><Relationship Id="rId1" Type="http://schemas.openxmlformats.org/officeDocument/2006/relationships/slideLayout" Target="../slideLayouts/slideLayout120.xml"/><Relationship Id="rId6" Type="http://schemas.openxmlformats.org/officeDocument/2006/relationships/image" Target="../media/image161.png"/><Relationship Id="rId5" Type="http://schemas.openxmlformats.org/officeDocument/2006/relationships/image" Target="../media/image196.jpeg"/><Relationship Id="rId4" Type="http://schemas.openxmlformats.org/officeDocument/2006/relationships/image" Target="../media/image160.png"/></Relationships>
</file>

<file path=ppt/slides/_rels/slide191.xml.rels><?xml version="1.0" encoding="UTF-8" standalone="yes"?>
<Relationships xmlns="http://schemas.openxmlformats.org/package/2006/relationships"><Relationship Id="rId3" Type="http://schemas.openxmlformats.org/officeDocument/2006/relationships/image" Target="../media/image198.jpeg"/><Relationship Id="rId7" Type="http://schemas.openxmlformats.org/officeDocument/2006/relationships/image" Target="../media/image199.png"/><Relationship Id="rId2" Type="http://schemas.openxmlformats.org/officeDocument/2006/relationships/notesSlide" Target="../notesSlides/notesSlide191.xml"/><Relationship Id="rId1" Type="http://schemas.openxmlformats.org/officeDocument/2006/relationships/slideLayout" Target="../slideLayouts/slideLayout121.xml"/><Relationship Id="rId6" Type="http://schemas.openxmlformats.org/officeDocument/2006/relationships/image" Target="../media/image160.png"/><Relationship Id="rId5" Type="http://schemas.openxmlformats.org/officeDocument/2006/relationships/image" Target="../media/image161.png"/><Relationship Id="rId4" Type="http://schemas.openxmlformats.org/officeDocument/2006/relationships/image" Target="../media/image196.jpeg"/></Relationships>
</file>

<file path=ppt/slides/_rels/slide192.xml.rels><?xml version="1.0" encoding="UTF-8" standalone="yes"?>
<Relationships xmlns="http://schemas.openxmlformats.org/package/2006/relationships"><Relationship Id="rId3" Type="http://schemas.openxmlformats.org/officeDocument/2006/relationships/image" Target="../media/image196.jpeg"/><Relationship Id="rId7" Type="http://schemas.openxmlformats.org/officeDocument/2006/relationships/image" Target="../media/image199.png"/><Relationship Id="rId2" Type="http://schemas.openxmlformats.org/officeDocument/2006/relationships/notesSlide" Target="../notesSlides/notesSlide192.xml"/><Relationship Id="rId1" Type="http://schemas.openxmlformats.org/officeDocument/2006/relationships/slideLayout" Target="../slideLayouts/slideLayout122.xml"/><Relationship Id="rId6" Type="http://schemas.openxmlformats.org/officeDocument/2006/relationships/image" Target="../media/image198.jpeg"/><Relationship Id="rId5" Type="http://schemas.openxmlformats.org/officeDocument/2006/relationships/image" Target="../media/image160.png"/><Relationship Id="rId4" Type="http://schemas.openxmlformats.org/officeDocument/2006/relationships/image" Target="../media/image161.png"/></Relationships>
</file>

<file path=ppt/slides/_rels/slide193.xml.rels><?xml version="1.0" encoding="UTF-8" standalone="yes"?>
<Relationships xmlns="http://schemas.openxmlformats.org/package/2006/relationships"><Relationship Id="rId3" Type="http://schemas.openxmlformats.org/officeDocument/2006/relationships/image" Target="../media/image196.jpeg"/><Relationship Id="rId7" Type="http://schemas.openxmlformats.org/officeDocument/2006/relationships/image" Target="../media/image199.png"/><Relationship Id="rId2" Type="http://schemas.openxmlformats.org/officeDocument/2006/relationships/notesSlide" Target="../notesSlides/notesSlide193.xml"/><Relationship Id="rId1" Type="http://schemas.openxmlformats.org/officeDocument/2006/relationships/slideLayout" Target="../slideLayouts/slideLayout124.xml"/><Relationship Id="rId6" Type="http://schemas.openxmlformats.org/officeDocument/2006/relationships/image" Target="../media/image198.jpeg"/><Relationship Id="rId5" Type="http://schemas.openxmlformats.org/officeDocument/2006/relationships/image" Target="../media/image160.png"/><Relationship Id="rId4" Type="http://schemas.openxmlformats.org/officeDocument/2006/relationships/image" Target="../media/image161.png"/></Relationships>
</file>

<file path=ppt/slides/_rels/slide19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94.xml"/><Relationship Id="rId1" Type="http://schemas.openxmlformats.org/officeDocument/2006/relationships/slideLayout" Target="../slideLayouts/slideLayout124.xml"/><Relationship Id="rId6" Type="http://schemas.openxmlformats.org/officeDocument/2006/relationships/image" Target="../media/image201.png"/><Relationship Id="rId5" Type="http://schemas.openxmlformats.org/officeDocument/2006/relationships/image" Target="../media/image52.jpeg"/><Relationship Id="rId4" Type="http://schemas.openxmlformats.org/officeDocument/2006/relationships/image" Target="../media/image99.jpeg"/></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43.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23.xml"/></Relationships>
</file>

<file path=ppt/slides/_rels/slide1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7.xml"/><Relationship Id="rId1" Type="http://schemas.openxmlformats.org/officeDocument/2006/relationships/slideLayout" Target="../slideLayouts/slideLayout123.xml"/></Relationships>
</file>

<file path=ppt/slides/_rels/slide1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8.xml"/><Relationship Id="rId1" Type="http://schemas.openxmlformats.org/officeDocument/2006/relationships/slideLayout" Target="../slideLayouts/slideLayout125.xml"/><Relationship Id="rId4" Type="http://schemas.openxmlformats.org/officeDocument/2006/relationships/image" Target="../media/image202.png"/></Relationships>
</file>

<file path=ppt/slides/_rels/slide1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9.xml"/><Relationship Id="rId1" Type="http://schemas.openxmlformats.org/officeDocument/2006/relationships/slideLayout" Target="../slideLayouts/slideLayout123.xml"/><Relationship Id="rId4" Type="http://schemas.openxmlformats.org/officeDocument/2006/relationships/image" Target="../media/image202.pn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0.xml"/><Relationship Id="rId1" Type="http://schemas.openxmlformats.org/officeDocument/2006/relationships/slideLayout" Target="../slideLayouts/slideLayout123.xml"/><Relationship Id="rId4" Type="http://schemas.openxmlformats.org/officeDocument/2006/relationships/image" Target="../media/image202.png"/></Relationships>
</file>

<file path=ppt/slides/_rels/slide201.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1.xml"/><Relationship Id="rId1" Type="http://schemas.openxmlformats.org/officeDocument/2006/relationships/slideLayout" Target="../slideLayouts/slideLayout126.xml"/><Relationship Id="rId6" Type="http://schemas.openxmlformats.org/officeDocument/2006/relationships/image" Target="../media/image205.jpeg"/><Relationship Id="rId5" Type="http://schemas.openxmlformats.org/officeDocument/2006/relationships/image" Target="../media/image204.jpeg"/><Relationship Id="rId4" Type="http://schemas.openxmlformats.org/officeDocument/2006/relationships/image" Target="../media/image96.png"/></Relationships>
</file>

<file path=ppt/slides/_rels/slide20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2.xml"/><Relationship Id="rId1" Type="http://schemas.openxmlformats.org/officeDocument/2006/relationships/slideLayout" Target="../slideLayouts/slideLayout127.xml"/><Relationship Id="rId6" Type="http://schemas.openxmlformats.org/officeDocument/2006/relationships/image" Target="../media/image96.png"/><Relationship Id="rId5" Type="http://schemas.openxmlformats.org/officeDocument/2006/relationships/image" Target="../media/image205.jpeg"/><Relationship Id="rId4" Type="http://schemas.openxmlformats.org/officeDocument/2006/relationships/image" Target="../media/image204.jpeg"/></Relationships>
</file>

<file path=ppt/slides/_rels/slide20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3.xml"/><Relationship Id="rId1" Type="http://schemas.openxmlformats.org/officeDocument/2006/relationships/slideLayout" Target="../slideLayouts/slideLayout128.xml"/></Relationships>
</file>

<file path=ppt/slides/_rels/slide204.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4.xml"/><Relationship Id="rId1" Type="http://schemas.openxmlformats.org/officeDocument/2006/relationships/slideLayout" Target="../slideLayouts/slideLayout123.xml"/><Relationship Id="rId4" Type="http://schemas.openxmlformats.org/officeDocument/2006/relationships/image" Target="../media/image90.jpeg"/></Relationships>
</file>

<file path=ppt/slides/_rels/slide20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5.xml"/><Relationship Id="rId1" Type="http://schemas.openxmlformats.org/officeDocument/2006/relationships/slideLayout" Target="../slideLayouts/slideLayout123.xml"/><Relationship Id="rId5" Type="http://schemas.openxmlformats.org/officeDocument/2006/relationships/image" Target="../media/image207.png"/><Relationship Id="rId4" Type="http://schemas.openxmlformats.org/officeDocument/2006/relationships/image" Target="../media/image90.jpeg"/></Relationships>
</file>

<file path=ppt/slides/_rels/slide206.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6.xml"/><Relationship Id="rId1" Type="http://schemas.openxmlformats.org/officeDocument/2006/relationships/slideLayout" Target="../slideLayouts/slideLayout129.xml"/><Relationship Id="rId5" Type="http://schemas.openxmlformats.org/officeDocument/2006/relationships/image" Target="../media/image207.png"/><Relationship Id="rId4" Type="http://schemas.openxmlformats.org/officeDocument/2006/relationships/image" Target="../media/image90.jpeg"/></Relationships>
</file>

<file path=ppt/slides/_rels/slide20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7.xml"/><Relationship Id="rId1" Type="http://schemas.openxmlformats.org/officeDocument/2006/relationships/slideLayout" Target="../slideLayouts/slideLayout130.xml"/><Relationship Id="rId5" Type="http://schemas.openxmlformats.org/officeDocument/2006/relationships/image" Target="../media/image207.png"/><Relationship Id="rId4" Type="http://schemas.openxmlformats.org/officeDocument/2006/relationships/image" Target="../media/image90.jpeg"/></Relationships>
</file>

<file path=ppt/slides/_rels/slide20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8.xml"/><Relationship Id="rId1" Type="http://schemas.openxmlformats.org/officeDocument/2006/relationships/slideLayout" Target="../slideLayouts/slideLayout131.xml"/></Relationships>
</file>

<file path=ppt/slides/_rels/slide20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9.xml"/><Relationship Id="rId1" Type="http://schemas.openxmlformats.org/officeDocument/2006/relationships/slideLayout" Target="../slideLayouts/slideLayout132.xml"/></Relationships>
</file>

<file path=ppt/slides/_rels/slide2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10.xml"/><Relationship Id="rId1" Type="http://schemas.openxmlformats.org/officeDocument/2006/relationships/slideLayout" Target="../slideLayouts/slideLayout133.xml"/></Relationships>
</file>

<file path=ppt/slides/_rels/slide21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11.xml"/><Relationship Id="rId1" Type="http://schemas.openxmlformats.org/officeDocument/2006/relationships/slideLayout" Target="../slideLayouts/slideLayout134.xml"/></Relationships>
</file>

<file path=ppt/slides/_rels/slide212.xml.rels><?xml version="1.0" encoding="UTF-8" standalone="yes"?>
<Relationships xmlns="http://schemas.openxmlformats.org/package/2006/relationships"><Relationship Id="rId3" Type="http://schemas.openxmlformats.org/officeDocument/2006/relationships/image" Target="../media/image208.jpg"/><Relationship Id="rId2" Type="http://schemas.openxmlformats.org/officeDocument/2006/relationships/notesSlide" Target="../notesSlides/notesSlide212.xml"/><Relationship Id="rId1" Type="http://schemas.openxmlformats.org/officeDocument/2006/relationships/slideLayout" Target="../slideLayouts/slideLayout135.xml"/></Relationships>
</file>

<file path=ppt/slides/_rels/slide21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13.xml"/><Relationship Id="rId1" Type="http://schemas.openxmlformats.org/officeDocument/2006/relationships/slideLayout" Target="../slideLayouts/slideLayout136.xml"/><Relationship Id="rId6" Type="http://schemas.openxmlformats.org/officeDocument/2006/relationships/image" Target="../media/image25.jpeg"/><Relationship Id="rId5" Type="http://schemas.openxmlformats.org/officeDocument/2006/relationships/image" Target="../media/image209.png"/><Relationship Id="rId4" Type="http://schemas.openxmlformats.org/officeDocument/2006/relationships/image" Target="../media/image93.jpeg"/></Relationships>
</file>

<file path=ppt/slides/_rels/slide214.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5.jpeg"/><Relationship Id="rId2" Type="http://schemas.openxmlformats.org/officeDocument/2006/relationships/notesSlide" Target="../notesSlides/notesSlide214.xml"/><Relationship Id="rId1" Type="http://schemas.openxmlformats.org/officeDocument/2006/relationships/slideLayout" Target="../slideLayouts/slideLayout137.xml"/><Relationship Id="rId6" Type="http://schemas.openxmlformats.org/officeDocument/2006/relationships/image" Target="../media/image209.png"/><Relationship Id="rId5" Type="http://schemas.openxmlformats.org/officeDocument/2006/relationships/image" Target="../media/image93.jpeg"/><Relationship Id="rId4" Type="http://schemas.openxmlformats.org/officeDocument/2006/relationships/image" Target="../media/image210.jpeg"/></Relationships>
</file>

<file path=ppt/slides/_rels/slide215.xml.rels><?xml version="1.0" encoding="UTF-8" standalone="yes"?>
<Relationships xmlns="http://schemas.openxmlformats.org/package/2006/relationships"><Relationship Id="rId3" Type="http://schemas.openxmlformats.org/officeDocument/2006/relationships/image" Target="../media/image203.jpeg"/><Relationship Id="rId7" Type="http://schemas.openxmlformats.org/officeDocument/2006/relationships/image" Target="../media/image209.png"/><Relationship Id="rId2" Type="http://schemas.openxmlformats.org/officeDocument/2006/relationships/notesSlide" Target="../notesSlides/notesSlide215.xml"/><Relationship Id="rId1" Type="http://schemas.openxmlformats.org/officeDocument/2006/relationships/slideLayout" Target="../slideLayouts/slideLayout138.xml"/><Relationship Id="rId6" Type="http://schemas.openxmlformats.org/officeDocument/2006/relationships/image" Target="../media/image210.jpeg"/><Relationship Id="rId5" Type="http://schemas.openxmlformats.org/officeDocument/2006/relationships/image" Target="../media/image93.jpeg"/><Relationship Id="rId4" Type="http://schemas.openxmlformats.org/officeDocument/2006/relationships/image" Target="../media/image90.jpeg"/></Relationships>
</file>

<file path=ppt/slides/_rels/slide216.xml.rels><?xml version="1.0" encoding="UTF-8" standalone="yes"?>
<Relationships xmlns="http://schemas.openxmlformats.org/package/2006/relationships"><Relationship Id="rId8" Type="http://schemas.openxmlformats.org/officeDocument/2006/relationships/image" Target="../media/image215.wmf"/><Relationship Id="rId3" Type="http://schemas.openxmlformats.org/officeDocument/2006/relationships/image" Target="../media/image203.jpeg"/><Relationship Id="rId7" Type="http://schemas.openxmlformats.org/officeDocument/2006/relationships/image" Target="../media/image214.wmf"/><Relationship Id="rId2" Type="http://schemas.openxmlformats.org/officeDocument/2006/relationships/notesSlide" Target="../notesSlides/notesSlide216.xml"/><Relationship Id="rId1" Type="http://schemas.openxmlformats.org/officeDocument/2006/relationships/slideLayout" Target="../slideLayouts/slideLayout123.xml"/><Relationship Id="rId6" Type="http://schemas.openxmlformats.org/officeDocument/2006/relationships/image" Target="../media/image213.jpeg"/><Relationship Id="rId5" Type="http://schemas.openxmlformats.org/officeDocument/2006/relationships/image" Target="../media/image212.jpeg"/><Relationship Id="rId4" Type="http://schemas.openxmlformats.org/officeDocument/2006/relationships/image" Target="../media/image211.wmf"/></Relationships>
</file>

<file path=ppt/slides/_rels/slide217.xml.rels><?xml version="1.0" encoding="UTF-8" standalone="yes"?>
<Relationships xmlns="http://schemas.openxmlformats.org/package/2006/relationships"><Relationship Id="rId8" Type="http://schemas.openxmlformats.org/officeDocument/2006/relationships/image" Target="../media/image213.jpeg"/><Relationship Id="rId3" Type="http://schemas.openxmlformats.org/officeDocument/2006/relationships/image" Target="../media/image203.jpeg"/><Relationship Id="rId7" Type="http://schemas.openxmlformats.org/officeDocument/2006/relationships/image" Target="../media/image212.jpeg"/><Relationship Id="rId2" Type="http://schemas.openxmlformats.org/officeDocument/2006/relationships/notesSlide" Target="../notesSlides/notesSlide217.xml"/><Relationship Id="rId1" Type="http://schemas.openxmlformats.org/officeDocument/2006/relationships/slideLayout" Target="../slideLayouts/slideLayout139.xml"/><Relationship Id="rId6" Type="http://schemas.openxmlformats.org/officeDocument/2006/relationships/image" Target="../media/image216.jpeg"/><Relationship Id="rId5" Type="http://schemas.openxmlformats.org/officeDocument/2006/relationships/image" Target="../media/image215.wmf"/><Relationship Id="rId4" Type="http://schemas.openxmlformats.org/officeDocument/2006/relationships/image" Target="../media/image211.wmf"/><Relationship Id="rId9" Type="http://schemas.openxmlformats.org/officeDocument/2006/relationships/image" Target="../media/image214.wmf"/></Relationships>
</file>

<file path=ppt/slides/_rels/slide218.xml.rels><?xml version="1.0" encoding="UTF-8" standalone="yes"?>
<Relationships xmlns="http://schemas.openxmlformats.org/package/2006/relationships"><Relationship Id="rId8" Type="http://schemas.openxmlformats.org/officeDocument/2006/relationships/image" Target="../media/image213.jpeg"/><Relationship Id="rId3" Type="http://schemas.openxmlformats.org/officeDocument/2006/relationships/image" Target="../media/image203.jpeg"/><Relationship Id="rId7" Type="http://schemas.openxmlformats.org/officeDocument/2006/relationships/image" Target="../media/image215.wmf"/><Relationship Id="rId2" Type="http://schemas.openxmlformats.org/officeDocument/2006/relationships/notesSlide" Target="../notesSlides/notesSlide218.xml"/><Relationship Id="rId1" Type="http://schemas.openxmlformats.org/officeDocument/2006/relationships/slideLayout" Target="../slideLayouts/slideLayout140.xml"/><Relationship Id="rId6" Type="http://schemas.openxmlformats.org/officeDocument/2006/relationships/image" Target="../media/image217.jpeg"/><Relationship Id="rId5" Type="http://schemas.openxmlformats.org/officeDocument/2006/relationships/image" Target="../media/image212.jpeg"/><Relationship Id="rId4" Type="http://schemas.openxmlformats.org/officeDocument/2006/relationships/image" Target="../media/image211.wmf"/><Relationship Id="rId9" Type="http://schemas.openxmlformats.org/officeDocument/2006/relationships/image" Target="../media/image214.wmf"/></Relationships>
</file>

<file path=ppt/slides/_rels/slide219.xml.rels><?xml version="1.0" encoding="UTF-8" standalone="yes"?>
<Relationships xmlns="http://schemas.openxmlformats.org/package/2006/relationships"><Relationship Id="rId8" Type="http://schemas.openxmlformats.org/officeDocument/2006/relationships/image" Target="../media/image214.wmf"/><Relationship Id="rId3" Type="http://schemas.openxmlformats.org/officeDocument/2006/relationships/image" Target="../media/image203.jpeg"/><Relationship Id="rId7" Type="http://schemas.openxmlformats.org/officeDocument/2006/relationships/image" Target="../media/image213.jpeg"/><Relationship Id="rId2" Type="http://schemas.openxmlformats.org/officeDocument/2006/relationships/notesSlide" Target="../notesSlides/notesSlide219.xml"/><Relationship Id="rId1" Type="http://schemas.openxmlformats.org/officeDocument/2006/relationships/slideLayout" Target="../slideLayouts/slideLayout141.xml"/><Relationship Id="rId6" Type="http://schemas.openxmlformats.org/officeDocument/2006/relationships/image" Target="../media/image215.wmf"/><Relationship Id="rId5" Type="http://schemas.openxmlformats.org/officeDocument/2006/relationships/image" Target="../media/image212.jpeg"/><Relationship Id="rId4" Type="http://schemas.openxmlformats.org/officeDocument/2006/relationships/image" Target="../media/image211.wmf"/></Relationships>
</file>

<file path=ppt/slides/_rels/slide22.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6.jpeg"/></Relationships>
</file>

<file path=ppt/slides/_rels/slide220.xml.rels><?xml version="1.0" encoding="UTF-8" standalone="yes"?>
<Relationships xmlns="http://schemas.openxmlformats.org/package/2006/relationships"><Relationship Id="rId8" Type="http://schemas.openxmlformats.org/officeDocument/2006/relationships/image" Target="../media/image211.wmf"/><Relationship Id="rId3" Type="http://schemas.openxmlformats.org/officeDocument/2006/relationships/image" Target="../media/image203.jpeg"/><Relationship Id="rId7" Type="http://schemas.openxmlformats.org/officeDocument/2006/relationships/image" Target="../media/image215.wmf"/><Relationship Id="rId2" Type="http://schemas.openxmlformats.org/officeDocument/2006/relationships/notesSlide" Target="../notesSlides/notesSlide220.xml"/><Relationship Id="rId1" Type="http://schemas.openxmlformats.org/officeDocument/2006/relationships/slideLayout" Target="../slideLayouts/slideLayout123.xml"/><Relationship Id="rId6" Type="http://schemas.openxmlformats.org/officeDocument/2006/relationships/image" Target="../media/image212.jpeg"/><Relationship Id="rId5" Type="http://schemas.openxmlformats.org/officeDocument/2006/relationships/image" Target="../media/image214.wmf"/><Relationship Id="rId4" Type="http://schemas.openxmlformats.org/officeDocument/2006/relationships/image" Target="../media/image213.jpeg"/></Relationships>
</file>

<file path=ppt/slides/_rels/slide221.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1.xml"/><Relationship Id="rId1" Type="http://schemas.openxmlformats.org/officeDocument/2006/relationships/slideLayout" Target="../slideLayouts/slideLayout123.xml"/><Relationship Id="rId6" Type="http://schemas.openxmlformats.org/officeDocument/2006/relationships/image" Target="../media/image214.wmf"/><Relationship Id="rId5" Type="http://schemas.openxmlformats.org/officeDocument/2006/relationships/image" Target="../media/image213.jpeg"/><Relationship Id="rId4" Type="http://schemas.openxmlformats.org/officeDocument/2006/relationships/image" Target="../media/image211.wmf"/></Relationships>
</file>

<file path=ppt/slides/_rels/slide22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2.xml"/><Relationship Id="rId1" Type="http://schemas.openxmlformats.org/officeDocument/2006/relationships/slideLayout" Target="../slideLayouts/slideLayout123.xml"/><Relationship Id="rId6" Type="http://schemas.openxmlformats.org/officeDocument/2006/relationships/image" Target="../media/image211.wmf"/><Relationship Id="rId5" Type="http://schemas.openxmlformats.org/officeDocument/2006/relationships/image" Target="../media/image214.wmf"/><Relationship Id="rId4" Type="http://schemas.openxmlformats.org/officeDocument/2006/relationships/image" Target="../media/image213.jpeg"/></Relationships>
</file>

<file path=ppt/slides/_rels/slide22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3.xml"/><Relationship Id="rId1" Type="http://schemas.openxmlformats.org/officeDocument/2006/relationships/slideLayout" Target="../slideLayouts/slideLayout123.xml"/><Relationship Id="rId6" Type="http://schemas.openxmlformats.org/officeDocument/2006/relationships/image" Target="../media/image211.wmf"/><Relationship Id="rId5" Type="http://schemas.openxmlformats.org/officeDocument/2006/relationships/image" Target="../media/image214.wmf"/><Relationship Id="rId4" Type="http://schemas.openxmlformats.org/officeDocument/2006/relationships/image" Target="../media/image213.jpeg"/></Relationships>
</file>

<file path=ppt/slides/_rels/slide224.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24.xml"/><Relationship Id="rId1" Type="http://schemas.openxmlformats.org/officeDocument/2006/relationships/slideLayout" Target="../slideLayouts/slideLayout123.xml"/></Relationships>
</file>

<file path=ppt/slides/_rels/slide22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25.xml"/><Relationship Id="rId1" Type="http://schemas.openxmlformats.org/officeDocument/2006/relationships/slideLayout" Target="../slideLayouts/slideLayout123.xml"/><Relationship Id="rId5" Type="http://schemas.openxmlformats.org/officeDocument/2006/relationships/image" Target="../media/image220.png"/><Relationship Id="rId4" Type="http://schemas.openxmlformats.org/officeDocument/2006/relationships/image" Target="../media/image219.jpeg"/></Relationships>
</file>

<file path=ppt/slides/_rels/slide226.xml.rels><?xml version="1.0" encoding="UTF-8" standalone="yes"?>
<Relationships xmlns="http://schemas.openxmlformats.org/package/2006/relationships"><Relationship Id="rId3" Type="http://schemas.openxmlformats.org/officeDocument/2006/relationships/image" Target="../media/image219.jpeg"/><Relationship Id="rId7" Type="http://schemas.openxmlformats.org/officeDocument/2006/relationships/image" Target="../media/image223.wmf"/><Relationship Id="rId2" Type="http://schemas.openxmlformats.org/officeDocument/2006/relationships/notesSlide" Target="../notesSlides/notesSlide226.xml"/><Relationship Id="rId1" Type="http://schemas.openxmlformats.org/officeDocument/2006/relationships/slideLayout" Target="../slideLayouts/slideLayout123.xml"/><Relationship Id="rId6" Type="http://schemas.openxmlformats.org/officeDocument/2006/relationships/image" Target="../media/image222.png"/><Relationship Id="rId5" Type="http://schemas.openxmlformats.org/officeDocument/2006/relationships/image" Target="../media/image221.png"/><Relationship Id="rId4" Type="http://schemas.openxmlformats.org/officeDocument/2006/relationships/image" Target="../media/image220.png"/></Relationships>
</file>

<file path=ppt/slides/_rels/slide227.xml.rels><?xml version="1.0" encoding="UTF-8" standalone="yes"?>
<Relationships xmlns="http://schemas.openxmlformats.org/package/2006/relationships"><Relationship Id="rId3" Type="http://schemas.openxmlformats.org/officeDocument/2006/relationships/image" Target="../media/image219.jpeg"/><Relationship Id="rId7" Type="http://schemas.openxmlformats.org/officeDocument/2006/relationships/image" Target="../media/image25.jpeg"/><Relationship Id="rId2" Type="http://schemas.openxmlformats.org/officeDocument/2006/relationships/notesSlide" Target="../notesSlides/notesSlide227.xml"/><Relationship Id="rId1" Type="http://schemas.openxmlformats.org/officeDocument/2006/relationships/slideLayout" Target="../slideLayouts/slideLayout123.xml"/><Relationship Id="rId6" Type="http://schemas.openxmlformats.org/officeDocument/2006/relationships/image" Target="../media/image223.wmf"/><Relationship Id="rId5" Type="http://schemas.openxmlformats.org/officeDocument/2006/relationships/image" Target="../media/image222.png"/><Relationship Id="rId4" Type="http://schemas.openxmlformats.org/officeDocument/2006/relationships/image" Target="../media/image221.png"/></Relationships>
</file>

<file path=ppt/slides/_rels/slide228.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28.xml"/><Relationship Id="rId1" Type="http://schemas.openxmlformats.org/officeDocument/2006/relationships/slideLayout" Target="../slideLayouts/slideLayout123.xml"/><Relationship Id="rId4" Type="http://schemas.openxmlformats.org/officeDocument/2006/relationships/image" Target="../media/image218.png"/></Relationships>
</file>

<file path=ppt/slides/_rels/slide22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9.xml"/><Relationship Id="rId1" Type="http://schemas.openxmlformats.org/officeDocument/2006/relationships/slideLayout" Target="../slideLayouts/slideLayout142.xml"/><Relationship Id="rId6" Type="http://schemas.openxmlformats.org/officeDocument/2006/relationships/image" Target="../media/image225.jpeg"/><Relationship Id="rId5" Type="http://schemas.openxmlformats.org/officeDocument/2006/relationships/image" Target="../media/image209.png"/><Relationship Id="rId4" Type="http://schemas.openxmlformats.org/officeDocument/2006/relationships/image" Target="../media/image89.png"/></Relationships>
</file>

<file path=ppt/slides/_rels/slide2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30.xml"/><Relationship Id="rId1" Type="http://schemas.openxmlformats.org/officeDocument/2006/relationships/slideLayout" Target="../slideLayouts/slideLayout142.xml"/><Relationship Id="rId5" Type="http://schemas.openxmlformats.org/officeDocument/2006/relationships/image" Target="../media/image225.jpeg"/><Relationship Id="rId4" Type="http://schemas.openxmlformats.org/officeDocument/2006/relationships/image" Target="../media/image53.wmf"/></Relationships>
</file>

<file path=ppt/slides/_rels/slide231.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31.xml"/><Relationship Id="rId1" Type="http://schemas.openxmlformats.org/officeDocument/2006/relationships/slideLayout" Target="../slideLayouts/slideLayout142.xml"/><Relationship Id="rId5" Type="http://schemas.openxmlformats.org/officeDocument/2006/relationships/image" Target="../media/image225.jpeg"/><Relationship Id="rId4" Type="http://schemas.openxmlformats.org/officeDocument/2006/relationships/image" Target="../media/image53.wmf"/></Relationships>
</file>

<file path=ppt/slides/_rels/slide23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32.xml"/><Relationship Id="rId1" Type="http://schemas.openxmlformats.org/officeDocument/2006/relationships/slideLayout" Target="../slideLayouts/slideLayout142.xml"/><Relationship Id="rId6" Type="http://schemas.openxmlformats.org/officeDocument/2006/relationships/image" Target="../media/image225.jpeg"/><Relationship Id="rId5" Type="http://schemas.openxmlformats.org/officeDocument/2006/relationships/image" Target="../media/image53.wmf"/><Relationship Id="rId4" Type="http://schemas.openxmlformats.org/officeDocument/2006/relationships/image" Target="../media/image209.png"/></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43.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144.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144.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123.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123.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44.xml"/></Relationships>
</file>

<file path=ppt/slides/_rels/slide239.xml.rels><?xml version="1.0" encoding="UTF-8" standalone="yes"?>
<Relationships xmlns="http://schemas.openxmlformats.org/package/2006/relationships"><Relationship Id="rId3" Type="http://schemas.openxmlformats.org/officeDocument/2006/relationships/notesSlide" Target="../notesSlides/notesSlide239.xml"/><Relationship Id="rId2" Type="http://schemas.openxmlformats.org/officeDocument/2006/relationships/slideLayout" Target="../slideLayouts/slideLayout60.xml"/><Relationship Id="rId1" Type="http://schemas.openxmlformats.org/officeDocument/2006/relationships/video" Target="https://www.youtube.com/embed/oU2WTB0Iw6I?feature=oembed" TargetMode="External"/><Relationship Id="rId4" Type="http://schemas.openxmlformats.org/officeDocument/2006/relationships/image" Target="../media/image226.jpeg"/></Relationships>
</file>

<file path=ppt/slides/_rels/slide2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44.xml"/></Relationships>
</file>

<file path=ppt/slides/_rels/slide2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3.gif"/></Relationships>
</file>

<file path=ppt/slides/_rels/slide4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1.xml"/><Relationship Id="rId1" Type="http://schemas.openxmlformats.org/officeDocument/2006/relationships/slideLayout" Target="../slideLayouts/slideLayout33.xml"/><Relationship Id="rId5" Type="http://schemas.openxmlformats.org/officeDocument/2006/relationships/image" Target="../media/image14.jpeg"/><Relationship Id="rId4" Type="http://schemas.microsoft.com/office/2007/relationships/hdphoto" Target="../media/hdphoto1.wdp"/></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8.xml"/></Relationships>
</file>

<file path=ppt/slides/_rels/slide4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8.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1.xml"/></Relationships>
</file>

<file path=ppt/slides/_rels/slide5.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0.xml"/><Relationship Id="rId1" Type="http://schemas.openxmlformats.org/officeDocument/2006/relationships/slideLayout" Target="../slideLayouts/slideLayout42.xml"/></Relationships>
</file>

<file path=ppt/slides/_rels/slide5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1.xml"/><Relationship Id="rId1" Type="http://schemas.openxmlformats.org/officeDocument/2006/relationships/slideLayout" Target="../slideLayouts/slideLayout43.xml"/><Relationship Id="rId4" Type="http://schemas.openxmlformats.org/officeDocument/2006/relationships/image" Target="../media/image17.jpeg"/></Relationships>
</file>

<file path=ppt/slides/_rels/slide5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2.xml"/><Relationship Id="rId1" Type="http://schemas.openxmlformats.org/officeDocument/2006/relationships/slideLayout" Target="../slideLayouts/slideLayout44.xml"/><Relationship Id="rId4" Type="http://schemas.openxmlformats.org/officeDocument/2006/relationships/image" Target="../media/image17.jpeg"/></Relationships>
</file>

<file path=ppt/slides/_rels/slide5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3.xml"/><Relationship Id="rId1" Type="http://schemas.openxmlformats.org/officeDocument/2006/relationships/slideLayout" Target="../slideLayouts/slideLayout45.xml"/></Relationships>
</file>

<file path=ppt/slides/_rels/slide5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4.xml"/><Relationship Id="rId1" Type="http://schemas.openxmlformats.org/officeDocument/2006/relationships/slideLayout" Target="../slideLayouts/slideLayout46.xml"/></Relationships>
</file>

<file path=ppt/slides/_rels/slide5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5.xml"/><Relationship Id="rId1" Type="http://schemas.openxmlformats.org/officeDocument/2006/relationships/slideLayout" Target="../slideLayouts/slideLayout47.xml"/></Relationships>
</file>

<file path=ppt/slides/_rels/slide5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6.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7.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0.xml"/><Relationship Id="rId1" Type="http://schemas.openxmlformats.org/officeDocument/2006/relationships/slideLayout" Target="../slideLayouts/slideLayout48.xml"/></Relationships>
</file>

<file path=ppt/slides/_rels/slide6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1.xml"/><Relationship Id="rId1" Type="http://schemas.openxmlformats.org/officeDocument/2006/relationships/slideLayout" Target="../slideLayouts/slideLayout49.xml"/><Relationship Id="rId6" Type="http://schemas.openxmlformats.org/officeDocument/2006/relationships/image" Target="../media/image25.jpeg"/><Relationship Id="rId5" Type="http://schemas.openxmlformats.org/officeDocument/2006/relationships/image" Target="../media/image24.wmf"/><Relationship Id="rId4" Type="http://schemas.openxmlformats.org/officeDocument/2006/relationships/image" Target="../media/image23.wmf"/></Relationships>
</file>

<file path=ppt/slides/_rels/slide62.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image" Target="../media/image22.png"/><Relationship Id="rId7" Type="http://schemas.openxmlformats.org/officeDocument/2006/relationships/image" Target="../media/image25.jpeg"/><Relationship Id="rId2" Type="http://schemas.openxmlformats.org/officeDocument/2006/relationships/notesSlide" Target="../notesSlides/notesSlide62.xml"/><Relationship Id="rId1" Type="http://schemas.openxmlformats.org/officeDocument/2006/relationships/slideLayout" Target="../slideLayouts/slideLayout50.xml"/><Relationship Id="rId6" Type="http://schemas.openxmlformats.org/officeDocument/2006/relationships/image" Target="../media/image26.png"/><Relationship Id="rId5" Type="http://schemas.openxmlformats.org/officeDocument/2006/relationships/image" Target="../media/image24.wmf"/><Relationship Id="rId4" Type="http://schemas.openxmlformats.org/officeDocument/2006/relationships/image" Target="../media/image23.wmf"/></Relationships>
</file>

<file path=ppt/slides/_rels/slide6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3.xml"/><Relationship Id="rId1" Type="http://schemas.openxmlformats.org/officeDocument/2006/relationships/slideLayout" Target="../slideLayouts/slideLayout51.xml"/><Relationship Id="rId6" Type="http://schemas.openxmlformats.org/officeDocument/2006/relationships/image" Target="../media/image26.png"/><Relationship Id="rId5" Type="http://schemas.openxmlformats.org/officeDocument/2006/relationships/image" Target="../media/image24.wmf"/><Relationship Id="rId4" Type="http://schemas.openxmlformats.org/officeDocument/2006/relationships/image" Target="../media/image23.wmf"/></Relationships>
</file>

<file path=ppt/slides/_rels/slide6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4.xml"/><Relationship Id="rId1" Type="http://schemas.openxmlformats.org/officeDocument/2006/relationships/slideLayout" Target="../slideLayouts/slideLayout52.xml"/><Relationship Id="rId6" Type="http://schemas.openxmlformats.org/officeDocument/2006/relationships/image" Target="../media/image26.png"/><Relationship Id="rId5" Type="http://schemas.openxmlformats.org/officeDocument/2006/relationships/image" Target="../media/image24.wmf"/><Relationship Id="rId4" Type="http://schemas.openxmlformats.org/officeDocument/2006/relationships/image" Target="../media/image23.wmf"/></Relationships>
</file>

<file path=ppt/slides/_rels/slide65.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8.png"/><Relationship Id="rId2" Type="http://schemas.openxmlformats.org/officeDocument/2006/relationships/notesSlide" Target="../notesSlides/notesSlide65.xml"/><Relationship Id="rId1" Type="http://schemas.openxmlformats.org/officeDocument/2006/relationships/slideLayout" Target="../slideLayouts/slideLayout53.xml"/><Relationship Id="rId6" Type="http://schemas.openxmlformats.org/officeDocument/2006/relationships/image" Target="../media/image26.png"/><Relationship Id="rId5" Type="http://schemas.openxmlformats.org/officeDocument/2006/relationships/image" Target="../media/image24.wmf"/><Relationship Id="rId4" Type="http://schemas.openxmlformats.org/officeDocument/2006/relationships/image" Target="../media/image23.wmf"/></Relationships>
</file>

<file path=ppt/slides/_rels/slide6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6.xml"/><Relationship Id="rId1" Type="http://schemas.openxmlformats.org/officeDocument/2006/relationships/slideLayout" Target="../slideLayouts/slideLayout54.xml"/><Relationship Id="rId6" Type="http://schemas.openxmlformats.org/officeDocument/2006/relationships/image" Target="../media/image30.jpeg"/><Relationship Id="rId5" Type="http://schemas.openxmlformats.org/officeDocument/2006/relationships/image" Target="../media/image24.wmf"/><Relationship Id="rId4" Type="http://schemas.openxmlformats.org/officeDocument/2006/relationships/image" Target="../media/image23.wmf"/></Relationships>
</file>

<file path=ppt/slides/_rels/slide6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7.xml"/><Relationship Id="rId1" Type="http://schemas.openxmlformats.org/officeDocument/2006/relationships/slideLayout" Target="../slideLayouts/slideLayout55.xml"/><Relationship Id="rId4" Type="http://schemas.openxmlformats.org/officeDocument/2006/relationships/image" Target="../media/image32.png"/></Relationships>
</file>

<file path=ppt/slides/_rels/slide6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8.xml"/><Relationship Id="rId1" Type="http://schemas.openxmlformats.org/officeDocument/2006/relationships/slideLayout" Target="../slideLayouts/slideLayout56.xml"/><Relationship Id="rId4" Type="http://schemas.openxmlformats.org/officeDocument/2006/relationships/image" Target="../media/image32.png"/></Relationships>
</file>

<file path=ppt/slides/_rels/slide6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9.xml"/><Relationship Id="rId1" Type="http://schemas.openxmlformats.org/officeDocument/2006/relationships/slideLayout" Target="../slideLayouts/slideLayout57.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4.wmf"/></Relationships>
</file>

<file path=ppt/slides/_rels/slide7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0.xml"/><Relationship Id="rId1" Type="http://schemas.openxmlformats.org/officeDocument/2006/relationships/slideLayout" Target="../slideLayouts/slideLayout5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9.xml"/></Relationships>
</file>

<file path=ppt/slides/_rels/slide7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2.xml"/><Relationship Id="rId1" Type="http://schemas.openxmlformats.org/officeDocument/2006/relationships/slideLayout" Target="../slideLayouts/slideLayout60.xml"/></Relationships>
</file>

<file path=ppt/slides/_rels/slide7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3.xml"/><Relationship Id="rId1" Type="http://schemas.openxmlformats.org/officeDocument/2006/relationships/slideLayout" Target="../slideLayouts/slideLayout60.xml"/></Relationships>
</file>

<file path=ppt/slides/_rels/slide7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4.xml"/><Relationship Id="rId1" Type="http://schemas.openxmlformats.org/officeDocument/2006/relationships/slideLayout" Target="../slideLayouts/slideLayout60.xml"/><Relationship Id="rId5" Type="http://schemas.openxmlformats.org/officeDocument/2006/relationships/image" Target="../media/image34.jpeg"/><Relationship Id="rId4" Type="http://schemas.openxmlformats.org/officeDocument/2006/relationships/image" Target="../media/image33.jpeg"/></Relationships>
</file>

<file path=ppt/slides/_rels/slide7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5.xml"/><Relationship Id="rId1" Type="http://schemas.openxmlformats.org/officeDocument/2006/relationships/slideLayout" Target="../slideLayouts/slideLayout60.xml"/><Relationship Id="rId5" Type="http://schemas.openxmlformats.org/officeDocument/2006/relationships/image" Target="../media/image35.png"/><Relationship Id="rId4" Type="http://schemas.openxmlformats.org/officeDocument/2006/relationships/image" Target="../media/image34.jpeg"/></Relationships>
</file>

<file path=ppt/slides/_rels/slide7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6.xml"/><Relationship Id="rId1" Type="http://schemas.openxmlformats.org/officeDocument/2006/relationships/slideLayout" Target="../slideLayouts/slideLayout60.xml"/><Relationship Id="rId4" Type="http://schemas.openxmlformats.org/officeDocument/2006/relationships/image" Target="../media/image35.png"/></Relationships>
</file>

<file path=ppt/slides/_rels/slide77.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7.xml"/><Relationship Id="rId1" Type="http://schemas.openxmlformats.org/officeDocument/2006/relationships/slideLayout" Target="../slideLayouts/slideLayout60.xml"/><Relationship Id="rId4" Type="http://schemas.openxmlformats.org/officeDocument/2006/relationships/image" Target="../media/image35.png"/></Relationships>
</file>

<file path=ppt/slides/_rels/slide78.xml.rels><?xml version="1.0" encoding="UTF-8" standalone="yes"?>
<Relationships xmlns="http://schemas.openxmlformats.org/package/2006/relationships"><Relationship Id="rId3" Type="http://schemas.openxmlformats.org/officeDocument/2006/relationships/image" Target="../media/image36.jpg"/><Relationship Id="rId7" Type="http://schemas.openxmlformats.org/officeDocument/2006/relationships/image" Target="../media/image39.jpg"/><Relationship Id="rId2" Type="http://schemas.openxmlformats.org/officeDocument/2006/relationships/notesSlide" Target="../notesSlides/notesSlide78.xml"/><Relationship Id="rId1" Type="http://schemas.openxmlformats.org/officeDocument/2006/relationships/slideLayout" Target="../slideLayouts/slideLayout61.xml"/><Relationship Id="rId6" Type="http://schemas.openxmlformats.org/officeDocument/2006/relationships/image" Target="../media/image38.jpg"/><Relationship Id="rId5" Type="http://schemas.microsoft.com/office/2007/relationships/hdphoto" Target="../media/hdphoto2.wdp"/><Relationship Id="rId4" Type="http://schemas.openxmlformats.org/officeDocument/2006/relationships/image" Target="../media/image37.png"/></Relationships>
</file>

<file path=ppt/slides/_rels/slide79.xml.rels><?xml version="1.0" encoding="UTF-8" standalone="yes"?>
<Relationships xmlns="http://schemas.openxmlformats.org/package/2006/relationships"><Relationship Id="rId8" Type="http://schemas.openxmlformats.org/officeDocument/2006/relationships/image" Target="../media/image40.jpg"/><Relationship Id="rId3" Type="http://schemas.openxmlformats.org/officeDocument/2006/relationships/image" Target="../media/image36.jpg"/><Relationship Id="rId7" Type="http://schemas.openxmlformats.org/officeDocument/2006/relationships/image" Target="../media/image39.jpg"/><Relationship Id="rId2" Type="http://schemas.openxmlformats.org/officeDocument/2006/relationships/notesSlide" Target="../notesSlides/notesSlide79.xml"/><Relationship Id="rId1" Type="http://schemas.openxmlformats.org/officeDocument/2006/relationships/slideLayout" Target="../slideLayouts/slideLayout61.xml"/><Relationship Id="rId6" Type="http://schemas.openxmlformats.org/officeDocument/2006/relationships/image" Target="../media/image38.jpg"/><Relationship Id="rId5" Type="http://schemas.microsoft.com/office/2007/relationships/hdphoto" Target="../media/hdphoto2.wdp"/><Relationship Id="rId4" Type="http://schemas.openxmlformats.org/officeDocument/2006/relationships/image" Target="../media/image37.png"/></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4.wmf"/></Relationships>
</file>

<file path=ppt/slides/_rels/slide80.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80.xml"/><Relationship Id="rId1" Type="http://schemas.openxmlformats.org/officeDocument/2006/relationships/slideLayout" Target="../slideLayouts/slideLayout61.xml"/><Relationship Id="rId5" Type="http://schemas.openxmlformats.org/officeDocument/2006/relationships/image" Target="../media/image42.jpg"/><Relationship Id="rId4" Type="http://schemas.openxmlformats.org/officeDocument/2006/relationships/image" Target="../media/image41.jpg"/></Relationships>
</file>

<file path=ppt/slides/_rels/slide81.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81.xml"/><Relationship Id="rId1" Type="http://schemas.openxmlformats.org/officeDocument/2006/relationships/slideLayout" Target="../slideLayouts/slideLayout6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4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3.xml"/></Relationships>
</file>

<file path=ppt/slides/_rels/slide85.xml.rels><?xml version="1.0" encoding="UTF-8" standalone="yes"?>
<Relationships xmlns="http://schemas.openxmlformats.org/package/2006/relationships"><Relationship Id="rId3" Type="http://schemas.openxmlformats.org/officeDocument/2006/relationships/image" Target="../media/image43.gif"/><Relationship Id="rId2" Type="http://schemas.openxmlformats.org/officeDocument/2006/relationships/notesSlide" Target="../notesSlides/notesSlide85.xml"/><Relationship Id="rId1" Type="http://schemas.openxmlformats.org/officeDocument/2006/relationships/slideLayout" Target="../slideLayouts/slideLayout64.xml"/><Relationship Id="rId4" Type="http://schemas.openxmlformats.org/officeDocument/2006/relationships/image" Target="../media/image44.jpeg"/></Relationships>
</file>

<file path=ppt/slides/_rels/slide86.xml.rels><?xml version="1.0" encoding="UTF-8" standalone="yes"?>
<Relationships xmlns="http://schemas.openxmlformats.org/package/2006/relationships"><Relationship Id="rId3" Type="http://schemas.openxmlformats.org/officeDocument/2006/relationships/image" Target="../media/image43.gif"/><Relationship Id="rId2" Type="http://schemas.openxmlformats.org/officeDocument/2006/relationships/notesSlide" Target="../notesSlides/notesSlide86.xml"/><Relationship Id="rId1" Type="http://schemas.openxmlformats.org/officeDocument/2006/relationships/slideLayout" Target="../slideLayouts/slideLayout62.xml"/><Relationship Id="rId5" Type="http://schemas.openxmlformats.org/officeDocument/2006/relationships/image" Target="../media/image45.jpeg"/><Relationship Id="rId4" Type="http://schemas.openxmlformats.org/officeDocument/2006/relationships/image" Target="../media/image44.jpeg"/></Relationships>
</file>

<file path=ppt/slides/_rels/slide8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7.xml"/><Relationship Id="rId1" Type="http://schemas.openxmlformats.org/officeDocument/2006/relationships/slideLayout" Target="../slideLayouts/slideLayout65.xml"/><Relationship Id="rId6" Type="http://schemas.openxmlformats.org/officeDocument/2006/relationships/image" Target="../media/image49.jpeg"/><Relationship Id="rId5" Type="http://schemas.openxmlformats.org/officeDocument/2006/relationships/image" Target="../media/image48.jpeg"/><Relationship Id="rId4" Type="http://schemas.openxmlformats.org/officeDocument/2006/relationships/image" Target="../media/image47.jpeg"/></Relationships>
</file>

<file path=ppt/slides/_rels/slide8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8.xml"/><Relationship Id="rId1" Type="http://schemas.openxmlformats.org/officeDocument/2006/relationships/slideLayout" Target="../slideLayouts/slideLayout66.xml"/><Relationship Id="rId4" Type="http://schemas.openxmlformats.org/officeDocument/2006/relationships/image" Target="../media/image50.gif"/></Relationships>
</file>

<file path=ppt/slides/_rels/slide89.xml.rels><?xml version="1.0" encoding="UTF-8" standalone="yes"?>
<Relationships xmlns="http://schemas.openxmlformats.org/package/2006/relationships"><Relationship Id="rId3" Type="http://schemas.openxmlformats.org/officeDocument/2006/relationships/image" Target="../media/image50.gif"/><Relationship Id="rId2" Type="http://schemas.openxmlformats.org/officeDocument/2006/relationships/notesSlide" Target="../notesSlides/notesSlide89.xml"/><Relationship Id="rId1" Type="http://schemas.openxmlformats.org/officeDocument/2006/relationships/slideLayout" Target="../slideLayouts/slideLayout62.xml"/><Relationship Id="rId4" Type="http://schemas.openxmlformats.org/officeDocument/2006/relationships/image" Target="../media/image51.gif"/></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0.xml"/><Relationship Id="rId1" Type="http://schemas.openxmlformats.org/officeDocument/2006/relationships/slideLayout" Target="../slideLayouts/slideLayout62.xml"/><Relationship Id="rId4" Type="http://schemas.openxmlformats.org/officeDocument/2006/relationships/image" Target="../media/image53.wmf"/></Relationships>
</file>

<file path=ppt/slides/_rels/slide9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1.xml"/><Relationship Id="rId1" Type="http://schemas.openxmlformats.org/officeDocument/2006/relationships/slideLayout" Target="../slideLayouts/slideLayout62.xml"/><Relationship Id="rId4" Type="http://schemas.openxmlformats.org/officeDocument/2006/relationships/image" Target="../media/image53.wmf"/></Relationships>
</file>

<file path=ppt/slides/_rels/slide9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2.xml"/><Relationship Id="rId1" Type="http://schemas.openxmlformats.org/officeDocument/2006/relationships/slideLayout" Target="../slideLayouts/slideLayout67.xml"/></Relationships>
</file>

<file path=ppt/slides/_rels/slide9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3.xml"/><Relationship Id="rId1" Type="http://schemas.openxmlformats.org/officeDocument/2006/relationships/slideLayout" Target="../slideLayouts/slideLayout68.xml"/><Relationship Id="rId5" Type="http://schemas.openxmlformats.org/officeDocument/2006/relationships/image" Target="../media/image57.png"/><Relationship Id="rId4" Type="http://schemas.openxmlformats.org/officeDocument/2006/relationships/image" Target="../media/image56.jpeg"/></Relationships>
</file>

<file path=ppt/slides/_rels/slide94.xml.rels><?xml version="1.0" encoding="UTF-8" standalone="yes"?>
<Relationships xmlns="http://schemas.openxmlformats.org/package/2006/relationships"><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94.xml"/><Relationship Id="rId1" Type="http://schemas.openxmlformats.org/officeDocument/2006/relationships/slideLayout" Target="../slideLayouts/slideLayout68.xml"/><Relationship Id="rId6" Type="http://schemas.openxmlformats.org/officeDocument/2006/relationships/image" Target="../media/image58.jpg"/><Relationship Id="rId5" Type="http://schemas.openxmlformats.org/officeDocument/2006/relationships/image" Target="../media/image56.jpeg"/><Relationship Id="rId4" Type="http://schemas.openxmlformats.org/officeDocument/2006/relationships/image" Target="../media/image57.png"/></Relationships>
</file>

<file path=ppt/slides/_rels/slide9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5.xml"/><Relationship Id="rId1" Type="http://schemas.openxmlformats.org/officeDocument/2006/relationships/slideLayout" Target="../slideLayouts/slideLayout69.xml"/><Relationship Id="rId5" Type="http://schemas.openxmlformats.org/officeDocument/2006/relationships/image" Target="../media/image59.png"/><Relationship Id="rId4" Type="http://schemas.openxmlformats.org/officeDocument/2006/relationships/image" Target="../media/image60.jpg"/></Relationships>
</file>

<file path=ppt/slides/_rels/slide9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6.xml"/><Relationship Id="rId1" Type="http://schemas.openxmlformats.org/officeDocument/2006/relationships/slideLayout" Target="../slideLayouts/slideLayout70.xml"/><Relationship Id="rId4" Type="http://schemas.openxmlformats.org/officeDocument/2006/relationships/image" Target="../media/image61.jpeg"/></Relationships>
</file>

<file path=ppt/slides/_rels/slide9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7.xml"/><Relationship Id="rId1" Type="http://schemas.openxmlformats.org/officeDocument/2006/relationships/slideLayout" Target="../slideLayouts/slideLayout71.xml"/><Relationship Id="rId4" Type="http://schemas.openxmlformats.org/officeDocument/2006/relationships/image" Target="../media/image62.gif"/></Relationships>
</file>

<file path=ppt/slides/_rels/slide9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8.xml"/><Relationship Id="rId1" Type="http://schemas.openxmlformats.org/officeDocument/2006/relationships/slideLayout" Target="../slideLayouts/slideLayout72.xml"/><Relationship Id="rId4" Type="http://schemas.openxmlformats.org/officeDocument/2006/relationships/image" Target="../media/image62.gif"/></Relationships>
</file>

<file path=ppt/slides/_rels/slide9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9.xml"/><Relationship Id="rId1" Type="http://schemas.openxmlformats.org/officeDocument/2006/relationships/slideLayout" Target="../slideLayouts/slideLayout7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med">
    <p:zoom/>
  </p:transition>
</p:sld>
</file>

<file path=ppt/slides/slide1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CCCCFF"/>
            </a:gs>
            <a:gs pos="100000">
              <a:schemeClr val="bg1"/>
            </a:gs>
          </a:gsLst>
          <a:lin ang="2700000" scaled="1"/>
        </a:gradFill>
        <a:effectLst/>
      </p:bgPr>
    </p:bg>
    <p:spTree>
      <p:nvGrpSpPr>
        <p:cNvPr id="1" name=""/>
        <p:cNvGrpSpPr/>
        <p:nvPr/>
      </p:nvGrpSpPr>
      <p:grpSpPr>
        <a:xfrm>
          <a:off x="0" y="0"/>
          <a:ext cx="0" cy="0"/>
          <a:chOff x="0" y="0"/>
          <a:chExt cx="0" cy="0"/>
        </a:xfrm>
      </p:grpSpPr>
      <p:sp>
        <p:nvSpPr>
          <p:cNvPr id="1154071" name="Rectangle 23"/>
          <p:cNvSpPr>
            <a:spLocks noChangeArrowheads="1"/>
          </p:cNvSpPr>
          <p:nvPr/>
        </p:nvSpPr>
        <p:spPr bwMode="auto">
          <a:xfrm>
            <a:off x="0" y="5486400"/>
            <a:ext cx="9144000" cy="1370013"/>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154054" name="Text Box 6"/>
          <p:cNvSpPr txBox="1">
            <a:spLocks noChangeArrowheads="1"/>
          </p:cNvSpPr>
          <p:nvPr/>
        </p:nvSpPr>
        <p:spPr bwMode="auto">
          <a:xfrm>
            <a:off x="1577975" y="5809125"/>
            <a:ext cx="6118225" cy="615553"/>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In the course of the providence of restoration, this principle is called the </a:t>
            </a:r>
            <a:r>
              <a:rPr lang="en-US" sz="2000">
                <a:solidFill>
                  <a:schemeClr val="bg1"/>
                </a:solidFill>
                <a:latin typeface="Arial Narrow" pitchFamily="34" charset="0"/>
              </a:rPr>
              <a:t>Principle of Restoration</a:t>
            </a:r>
            <a:r>
              <a:rPr lang="en-US" sz="2000" u="none">
                <a:solidFill>
                  <a:schemeClr val="bg1"/>
                </a:solidFill>
                <a:latin typeface="Arial Narrow" pitchFamily="34" charset="0"/>
              </a:rPr>
              <a:t>.</a:t>
            </a:r>
            <a:endParaRPr lang="en-US" sz="2000" b="0" u="none">
              <a:solidFill>
                <a:schemeClr val="bg1"/>
              </a:solidFill>
              <a:latin typeface="Arial Narrow" pitchFamily="34" charset="0"/>
            </a:endParaRPr>
          </a:p>
        </p:txBody>
      </p:sp>
      <p:grpSp>
        <p:nvGrpSpPr>
          <p:cNvPr id="1154056" name="Group 8"/>
          <p:cNvGrpSpPr>
            <a:grpSpLocks/>
          </p:cNvGrpSpPr>
          <p:nvPr/>
        </p:nvGrpSpPr>
        <p:grpSpPr bwMode="auto">
          <a:xfrm>
            <a:off x="1676400" y="381000"/>
            <a:ext cx="5791200" cy="990600"/>
            <a:chOff x="1056" y="240"/>
            <a:chExt cx="3648" cy="624"/>
          </a:xfrm>
        </p:grpSpPr>
        <p:sp>
          <p:nvSpPr>
            <p:cNvPr id="1154057" name="Oval 9"/>
            <p:cNvSpPr>
              <a:spLocks noChangeArrowheads="1"/>
            </p:cNvSpPr>
            <p:nvPr/>
          </p:nvSpPr>
          <p:spPr bwMode="auto">
            <a:xfrm>
              <a:off x="1056" y="240"/>
              <a:ext cx="3648" cy="624"/>
            </a:xfrm>
            <a:prstGeom prst="ellipse">
              <a:avLst/>
            </a:prstGeom>
            <a:solidFill>
              <a:srgbClr val="6600CC"/>
            </a:solidFill>
            <a:ln w="28575">
              <a:noFill/>
              <a:round/>
              <a:headEnd/>
              <a:tailEnd/>
            </a:ln>
            <a:effectLst>
              <a:outerShdw dist="89803" dir="16687806" algn="ctr" rotWithShape="0">
                <a:srgbClr val="A64DFF"/>
              </a:outerShdw>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p:txBody>
        </p:sp>
        <p:sp>
          <p:nvSpPr>
            <p:cNvPr id="1154058" name="WordArt 10"/>
            <p:cNvSpPr>
              <a:spLocks noChangeArrowheads="1" noChangeShapeType="1"/>
            </p:cNvSpPr>
            <p:nvPr/>
          </p:nvSpPr>
          <p:spPr bwMode="auto">
            <a:xfrm>
              <a:off x="1368" y="432"/>
              <a:ext cx="3024" cy="240"/>
            </a:xfrm>
            <a:prstGeom prst="rect">
              <a:avLst/>
            </a:prstGeom>
          </p:spPr>
          <p:txBody>
            <a:bodyPr wrap="none" fromWordArt="1">
              <a:prstTxWarp prst="textPlain">
                <a:avLst>
                  <a:gd name="adj" fmla="val 50000"/>
                </a:avLst>
              </a:prstTxWarp>
            </a:bodyPr>
            <a:lstStyle/>
            <a:p>
              <a:r>
                <a:rPr lang="en-US" sz="3600" u="none" kern="10" dirty="0">
                  <a:ln w="9525">
                    <a:solidFill>
                      <a:schemeClr val="bg1"/>
                    </a:solidFill>
                    <a:round/>
                    <a:headEnd/>
                    <a:tailEnd/>
                  </a:ln>
                  <a:solidFill>
                    <a:schemeClr val="bg1"/>
                  </a:solidFill>
                  <a:effectLst>
                    <a:outerShdw dist="28398" dir="20006097" sy="50000" rotWithShape="0">
                      <a:schemeClr val="tx1"/>
                    </a:outerShdw>
                  </a:effectLst>
                  <a:latin typeface="Arial Black"/>
                </a:rPr>
                <a:t>Providence of Restoration</a:t>
              </a:r>
            </a:p>
          </p:txBody>
        </p:sp>
      </p:grpSp>
      <p:sp>
        <p:nvSpPr>
          <p:cNvPr id="1154059" name="AutoShape 11"/>
          <p:cNvSpPr>
            <a:spLocks noChangeArrowheads="1"/>
          </p:cNvSpPr>
          <p:nvPr/>
        </p:nvSpPr>
        <p:spPr bwMode="auto">
          <a:xfrm flipH="1">
            <a:off x="4410075" y="2514600"/>
            <a:ext cx="323850" cy="381000"/>
          </a:xfrm>
          <a:prstGeom prst="downArrow">
            <a:avLst>
              <a:gd name="adj1" fmla="val 38889"/>
              <a:gd name="adj2" fmla="val 53584"/>
            </a:avLst>
          </a:prstGeom>
          <a:gradFill rotWithShape="0">
            <a:gsLst>
              <a:gs pos="0">
                <a:srgbClr val="FFFFFF"/>
              </a:gs>
              <a:gs pos="100000">
                <a:srgbClr val="9900FF"/>
              </a:gs>
            </a:gsLst>
            <a:path path="rect">
              <a:fillToRect l="50000" t="50000" r="50000" b="50000"/>
            </a:path>
          </a:gradFill>
          <a:ln w="9525">
            <a:solidFill>
              <a:srgbClr val="6600CC"/>
            </a:solidFill>
            <a:miter lim="800000"/>
            <a:headEnd/>
            <a:tailEnd/>
          </a:ln>
          <a:effectLst/>
        </p:spPr>
        <p:txBody>
          <a:bodyPr wrap="none" anchor="ctr"/>
          <a:lstStyle/>
          <a:p>
            <a:endParaRPr lang="en-US" b="0" u="none"/>
          </a:p>
        </p:txBody>
      </p:sp>
      <p:sp>
        <p:nvSpPr>
          <p:cNvPr id="1154060" name="AutoShape 12"/>
          <p:cNvSpPr>
            <a:spLocks noChangeArrowheads="1"/>
          </p:cNvSpPr>
          <p:nvPr/>
        </p:nvSpPr>
        <p:spPr bwMode="auto">
          <a:xfrm>
            <a:off x="2819400" y="1905000"/>
            <a:ext cx="3505200" cy="533400"/>
          </a:xfrm>
          <a:prstGeom prst="roundRect">
            <a:avLst>
              <a:gd name="adj" fmla="val 16667"/>
            </a:avLst>
          </a:prstGeom>
          <a:gradFill rotWithShape="0">
            <a:gsLst>
              <a:gs pos="0">
                <a:srgbClr val="FFFFFF"/>
              </a:gs>
              <a:gs pos="100000">
                <a:srgbClr val="FFFF00"/>
              </a:gs>
            </a:gsLst>
            <a:path path="shape">
              <a:fillToRect l="50000" t="50000" r="50000" b="50000"/>
            </a:path>
          </a:gradFill>
          <a:ln w="38100">
            <a:solidFill>
              <a:srgbClr val="0000FF"/>
            </a:solidFill>
            <a:round/>
            <a:headEnd/>
            <a:tailEnd/>
          </a:ln>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a:p>
            <a:endParaRPr lang="en-US" sz="3200" b="0" u="none">
              <a:solidFill>
                <a:schemeClr val="bg1"/>
              </a:solidFill>
              <a:effectLst>
                <a:outerShdw blurRad="38100" dist="38100" dir="2700000" algn="tl">
                  <a:srgbClr val="000000"/>
                </a:outerShdw>
              </a:effectLst>
              <a:latin typeface="Impact" pitchFamily="34" charset="0"/>
            </a:endParaRPr>
          </a:p>
        </p:txBody>
      </p:sp>
      <p:sp>
        <p:nvSpPr>
          <p:cNvPr id="1154061" name="Text Box 13"/>
          <p:cNvSpPr txBox="1">
            <a:spLocks noChangeArrowheads="1"/>
          </p:cNvSpPr>
          <p:nvPr/>
        </p:nvSpPr>
        <p:spPr bwMode="auto">
          <a:xfrm>
            <a:off x="3124200" y="1905000"/>
            <a:ext cx="2895600" cy="579438"/>
          </a:xfrm>
          <a:prstGeom prst="rect">
            <a:avLst/>
          </a:prstGeom>
          <a:noFill/>
          <a:ln w="19050">
            <a:noFill/>
            <a:miter lim="800000"/>
            <a:headEnd/>
            <a:tailEnd/>
          </a:ln>
          <a:effectLst/>
        </p:spPr>
        <p:txBody>
          <a:bodyPr>
            <a:spAutoFit/>
          </a:bodyPr>
          <a:lstStyle/>
          <a:p>
            <a:r>
              <a:rPr lang="en-US" sz="3200" b="0" u="none" dirty="0">
                <a:solidFill>
                  <a:srgbClr val="0000FF"/>
                </a:solidFill>
                <a:latin typeface="Arial Black" pitchFamily="34" charset="0"/>
              </a:rPr>
              <a:t>Re-creation</a:t>
            </a:r>
          </a:p>
        </p:txBody>
      </p:sp>
      <p:sp>
        <p:nvSpPr>
          <p:cNvPr id="1154065" name="Oval 17"/>
          <p:cNvSpPr>
            <a:spLocks noChangeArrowheads="1"/>
          </p:cNvSpPr>
          <p:nvPr/>
        </p:nvSpPr>
        <p:spPr bwMode="auto">
          <a:xfrm>
            <a:off x="1676400" y="4191000"/>
            <a:ext cx="5791200" cy="838200"/>
          </a:xfrm>
          <a:prstGeom prst="ellipse">
            <a:avLst/>
          </a:prstGeom>
          <a:solidFill>
            <a:srgbClr val="6600CC"/>
          </a:solidFill>
          <a:ln w="28575">
            <a:noFill/>
            <a:round/>
            <a:headEnd/>
            <a:tailEnd/>
          </a:ln>
          <a:effectLst>
            <a:outerShdw dist="89803" dir="16687806" algn="ctr" rotWithShape="0">
              <a:srgbClr val="FFFF00"/>
            </a:outerShdw>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p:txBody>
      </p:sp>
      <p:sp>
        <p:nvSpPr>
          <p:cNvPr id="1154066" name="WordArt 18"/>
          <p:cNvSpPr>
            <a:spLocks noChangeArrowheads="1" noChangeShapeType="1"/>
          </p:cNvSpPr>
          <p:nvPr/>
        </p:nvSpPr>
        <p:spPr bwMode="auto">
          <a:xfrm>
            <a:off x="2266950" y="4419600"/>
            <a:ext cx="4610100" cy="457200"/>
          </a:xfrm>
          <a:prstGeom prst="rect">
            <a:avLst/>
          </a:prstGeom>
        </p:spPr>
        <p:txBody>
          <a:bodyPr wrap="none" fromWordArt="1">
            <a:prstTxWarp prst="textPlain">
              <a:avLst>
                <a:gd name="adj" fmla="val 50000"/>
              </a:avLst>
            </a:prstTxWarp>
          </a:bodyPr>
          <a:lstStyle/>
          <a:p>
            <a:r>
              <a:rPr lang="en-US" sz="3600" u="none" kern="10" dirty="0">
                <a:ln w="9525">
                  <a:solidFill>
                    <a:schemeClr val="bg1"/>
                  </a:solidFill>
                  <a:round/>
                  <a:headEnd/>
                  <a:tailEnd/>
                </a:ln>
                <a:solidFill>
                  <a:schemeClr val="bg1"/>
                </a:solidFill>
                <a:effectLst>
                  <a:outerShdw dist="28398" dir="20006097" sy="50000" rotWithShape="0">
                    <a:schemeClr val="tx1"/>
                  </a:outerShdw>
                </a:effectLst>
                <a:latin typeface="Arial Black"/>
              </a:rPr>
              <a:t>Principle of Restoration</a:t>
            </a:r>
          </a:p>
        </p:txBody>
      </p:sp>
      <p:grpSp>
        <p:nvGrpSpPr>
          <p:cNvPr id="1154067" name="Group 19"/>
          <p:cNvGrpSpPr>
            <a:grpSpLocks/>
          </p:cNvGrpSpPr>
          <p:nvPr/>
        </p:nvGrpSpPr>
        <p:grpSpPr bwMode="auto">
          <a:xfrm>
            <a:off x="1524000" y="2971800"/>
            <a:ext cx="6096000" cy="579438"/>
            <a:chOff x="960" y="1872"/>
            <a:chExt cx="3840" cy="365"/>
          </a:xfrm>
        </p:grpSpPr>
        <p:sp>
          <p:nvSpPr>
            <p:cNvPr id="1154068" name="AutoShape 20"/>
            <p:cNvSpPr>
              <a:spLocks noChangeArrowheads="1"/>
            </p:cNvSpPr>
            <p:nvPr/>
          </p:nvSpPr>
          <p:spPr bwMode="auto">
            <a:xfrm>
              <a:off x="960" y="1886"/>
              <a:ext cx="3840" cy="336"/>
            </a:xfrm>
            <a:prstGeom prst="roundRect">
              <a:avLst>
                <a:gd name="adj" fmla="val 16667"/>
              </a:avLst>
            </a:prstGeom>
            <a:gradFill rotWithShape="0">
              <a:gsLst>
                <a:gs pos="0">
                  <a:srgbClr val="FFFFFF"/>
                </a:gs>
                <a:gs pos="100000">
                  <a:srgbClr val="66FFFF"/>
                </a:gs>
              </a:gsLst>
              <a:path path="shape">
                <a:fillToRect l="50000" t="50000" r="50000" b="50000"/>
              </a:path>
            </a:gradFill>
            <a:ln w="38100">
              <a:solidFill>
                <a:schemeClr val="accent2"/>
              </a:solidFill>
              <a:round/>
              <a:headEnd/>
              <a:tailEnd/>
            </a:ln>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a:p>
              <a:endParaRPr lang="en-US" sz="600" b="0" u="none">
                <a:solidFill>
                  <a:schemeClr val="bg1"/>
                </a:solidFill>
                <a:effectLst>
                  <a:outerShdw blurRad="38100" dist="38100" dir="2700000" algn="tl">
                    <a:srgbClr val="000000"/>
                  </a:outerShdw>
                </a:effectLst>
                <a:latin typeface="Impact" pitchFamily="34" charset="0"/>
              </a:endParaRPr>
            </a:p>
          </p:txBody>
        </p:sp>
        <p:sp>
          <p:nvSpPr>
            <p:cNvPr id="1154069" name="Text Box 21"/>
            <p:cNvSpPr txBox="1">
              <a:spLocks noChangeArrowheads="1"/>
            </p:cNvSpPr>
            <p:nvPr/>
          </p:nvSpPr>
          <p:spPr bwMode="auto">
            <a:xfrm>
              <a:off x="1008" y="1872"/>
              <a:ext cx="3744" cy="365"/>
            </a:xfrm>
            <a:prstGeom prst="rect">
              <a:avLst/>
            </a:prstGeom>
            <a:noFill/>
            <a:ln w="19050">
              <a:noFill/>
              <a:miter lim="800000"/>
              <a:headEnd/>
              <a:tailEnd/>
            </a:ln>
            <a:effectLst/>
          </p:spPr>
          <p:txBody>
            <a:bodyPr>
              <a:spAutoFit/>
            </a:bodyPr>
            <a:lstStyle/>
            <a:p>
              <a:r>
                <a:rPr lang="en-US" sz="3200" b="0" u="none" dirty="0">
                  <a:solidFill>
                    <a:srgbClr val="0000CC"/>
                  </a:solidFill>
                  <a:latin typeface="Impact" pitchFamily="34" charset="0"/>
                </a:rPr>
                <a:t>In accordance with God’s Principle</a:t>
              </a:r>
            </a:p>
          </p:txBody>
        </p:sp>
      </p:grpSp>
      <p:sp>
        <p:nvSpPr>
          <p:cNvPr id="1154070" name="AutoShape 22"/>
          <p:cNvSpPr>
            <a:spLocks noChangeArrowheads="1"/>
          </p:cNvSpPr>
          <p:nvPr/>
        </p:nvSpPr>
        <p:spPr bwMode="auto">
          <a:xfrm flipH="1">
            <a:off x="4410075" y="3657600"/>
            <a:ext cx="323850" cy="381000"/>
          </a:xfrm>
          <a:prstGeom prst="downArrow">
            <a:avLst>
              <a:gd name="adj1" fmla="val 38889"/>
              <a:gd name="adj2" fmla="val 53584"/>
            </a:avLst>
          </a:prstGeom>
          <a:gradFill rotWithShape="0">
            <a:gsLst>
              <a:gs pos="0">
                <a:srgbClr val="FFFFFF"/>
              </a:gs>
              <a:gs pos="100000">
                <a:srgbClr val="9900FF"/>
              </a:gs>
            </a:gsLst>
            <a:path path="rect">
              <a:fillToRect l="50000" t="50000" r="50000" b="50000"/>
            </a:path>
          </a:gradFill>
          <a:ln w="9525">
            <a:solidFill>
              <a:srgbClr val="6600CC"/>
            </a:solidFill>
            <a:miter lim="800000"/>
            <a:headEnd/>
            <a:tailEnd/>
          </a:ln>
          <a:effectLst/>
        </p:spPr>
        <p:txBody>
          <a:bodyPr wrap="none" anchor="ctr"/>
          <a:lstStyle/>
          <a:p>
            <a:endParaRPr lang="en-US" b="0" u="none"/>
          </a:p>
        </p:txBody>
      </p:sp>
      <p:grpSp>
        <p:nvGrpSpPr>
          <p:cNvPr id="19" name="Group 18"/>
          <p:cNvGrpSpPr/>
          <p:nvPr/>
        </p:nvGrpSpPr>
        <p:grpSpPr>
          <a:xfrm>
            <a:off x="4408489" y="1447800"/>
            <a:ext cx="327025" cy="327025"/>
            <a:chOff x="4408489" y="1447800"/>
            <a:chExt cx="327025" cy="327025"/>
          </a:xfrm>
        </p:grpSpPr>
        <p:sp>
          <p:nvSpPr>
            <p:cNvPr id="20" name="WordArt 41"/>
            <p:cNvSpPr>
              <a:spLocks noChangeArrowheads="1" noChangeShapeType="1" noTextEdit="1"/>
            </p:cNvSpPr>
            <p:nvPr/>
          </p:nvSpPr>
          <p:spPr bwMode="auto">
            <a:xfrm rot="5400000">
              <a:off x="4506596" y="1545908"/>
              <a:ext cx="327025" cy="130810"/>
            </a:xfrm>
            <a:prstGeom prst="rect">
              <a:avLst/>
            </a:prstGeom>
            <a:gradFill flip="none" rotWithShape="1">
              <a:gsLst>
                <a:gs pos="0">
                  <a:srgbClr val="FFFFFF"/>
                </a:gs>
                <a:gs pos="100000">
                  <a:srgbClr val="9900FF"/>
                </a:gs>
              </a:gsLst>
              <a:path path="circle">
                <a:fillToRect l="50000" t="50000" r="50000" b="50000"/>
              </a:path>
              <a:tileRect/>
            </a:gradFill>
            <a:ln w="9525">
              <a:solidFill>
                <a:srgbClr val="6600CC"/>
              </a:solidFill>
              <a:miter lim="800000"/>
              <a:headEnd/>
              <a:tailEnd/>
            </a:ln>
            <a:effectLst/>
          </p:spPr>
          <p:txBody>
            <a:bodyPr wrap="none" anchor="ctr"/>
            <a:lstStyle/>
            <a:p>
              <a:r>
                <a:rPr lang="en-US" b="0" u="none" dirty="0">
                  <a:noFill/>
                </a:rPr>
                <a:t>-</a:t>
              </a:r>
            </a:p>
          </p:txBody>
        </p:sp>
        <p:sp>
          <p:nvSpPr>
            <p:cNvPr id="21" name="WordArt 42"/>
            <p:cNvSpPr>
              <a:spLocks noChangeArrowheads="1" noChangeShapeType="1" noTextEdit="1"/>
            </p:cNvSpPr>
            <p:nvPr/>
          </p:nvSpPr>
          <p:spPr bwMode="auto">
            <a:xfrm rot="5400000">
              <a:off x="4310381" y="1545908"/>
              <a:ext cx="327025" cy="130810"/>
            </a:xfrm>
            <a:prstGeom prst="rect">
              <a:avLst/>
            </a:prstGeom>
            <a:gradFill flip="none" rotWithShape="1">
              <a:gsLst>
                <a:gs pos="0">
                  <a:srgbClr val="FFFFFF"/>
                </a:gs>
                <a:gs pos="100000">
                  <a:srgbClr val="9900FF"/>
                </a:gs>
              </a:gsLst>
              <a:path path="circle">
                <a:fillToRect l="50000" t="50000" r="50000" b="50000"/>
              </a:path>
              <a:tileRect/>
            </a:gradFill>
            <a:ln w="9525">
              <a:solidFill>
                <a:srgbClr val="6600CC"/>
              </a:solidFill>
              <a:miter lim="800000"/>
              <a:headEnd/>
              <a:tailEnd/>
            </a:ln>
            <a:effectLst/>
          </p:spPr>
          <p:txBody>
            <a:bodyPr wrap="none" anchor="ctr"/>
            <a:lstStyle/>
            <a:p>
              <a:r>
                <a:rPr lang="en-US" b="0" u="none" dirty="0">
                  <a:noFill/>
                </a:rPr>
                <a:t>-</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54054"/>
                                        </p:tgtEl>
                                        <p:attrNameLst>
                                          <p:attrName>style.visibility</p:attrName>
                                        </p:attrNameLst>
                                      </p:cBhvr>
                                      <p:to>
                                        <p:strVal val="visible"/>
                                      </p:to>
                                    </p:set>
                                    <p:animEffect transition="in" filter="barn(outVertical)">
                                      <p:cBhvr>
                                        <p:cTn id="7" dur="500"/>
                                        <p:tgtEl>
                                          <p:spTgt spid="115405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54065"/>
                                        </p:tgtEl>
                                        <p:attrNameLst>
                                          <p:attrName>style.visibility</p:attrName>
                                        </p:attrNameLst>
                                      </p:cBhvr>
                                      <p:to>
                                        <p:strVal val="visible"/>
                                      </p:to>
                                    </p:set>
                                    <p:animEffect transition="in" filter="fade">
                                      <p:cBhvr>
                                        <p:cTn id="12" dur="1000"/>
                                        <p:tgtEl>
                                          <p:spTgt spid="1154065"/>
                                        </p:tgtEl>
                                      </p:cBhvr>
                                    </p:animEffect>
                                  </p:childTnLst>
                                </p:cTn>
                              </p:par>
                              <p:par>
                                <p:cTn id="13" presetID="23" presetClass="entr" presetSubtype="272" fill="hold" grpId="0" nodeType="withEffect">
                                  <p:stCondLst>
                                    <p:cond delay="0"/>
                                  </p:stCondLst>
                                  <p:childTnLst>
                                    <p:set>
                                      <p:cBhvr>
                                        <p:cTn id="14" dur="1" fill="hold">
                                          <p:stCondLst>
                                            <p:cond delay="0"/>
                                          </p:stCondLst>
                                        </p:cTn>
                                        <p:tgtEl>
                                          <p:spTgt spid="1154066"/>
                                        </p:tgtEl>
                                        <p:attrNameLst>
                                          <p:attrName>style.visibility</p:attrName>
                                        </p:attrNameLst>
                                      </p:cBhvr>
                                      <p:to>
                                        <p:strVal val="visible"/>
                                      </p:to>
                                    </p:set>
                                    <p:anim calcmode="lin" valueType="num">
                                      <p:cBhvr>
                                        <p:cTn id="15" dur="1000" fill="hold"/>
                                        <p:tgtEl>
                                          <p:spTgt spid="1154066"/>
                                        </p:tgtEl>
                                        <p:attrNameLst>
                                          <p:attrName>ppt_w</p:attrName>
                                        </p:attrNameLst>
                                      </p:cBhvr>
                                      <p:tavLst>
                                        <p:tav tm="0">
                                          <p:val>
                                            <p:strVal val="2/3*#ppt_w"/>
                                          </p:val>
                                        </p:tav>
                                        <p:tav tm="100000">
                                          <p:val>
                                            <p:strVal val="#ppt_w"/>
                                          </p:val>
                                        </p:tav>
                                      </p:tavLst>
                                    </p:anim>
                                    <p:anim calcmode="lin" valueType="num">
                                      <p:cBhvr>
                                        <p:cTn id="16" dur="1000" fill="hold"/>
                                        <p:tgtEl>
                                          <p:spTgt spid="1154066"/>
                                        </p:tgtEl>
                                        <p:attrNameLst>
                                          <p:attrName>ppt_h</p:attrName>
                                        </p:attrNameLst>
                                      </p:cBhvr>
                                      <p:tavLst>
                                        <p:tav tm="0">
                                          <p:val>
                                            <p:strVal val="2/3*#ppt_h"/>
                                          </p:val>
                                        </p:tav>
                                        <p:tav tm="100000">
                                          <p:val>
                                            <p:strVal val="#ppt_h"/>
                                          </p:val>
                                        </p:tav>
                                      </p:tavLst>
                                    </p:anim>
                                  </p:childTnLst>
                                </p:cTn>
                              </p:par>
                              <p:par>
                                <p:cTn id="17" presetID="22" presetClass="entr" presetSubtype="1" fill="hold" grpId="0" nodeType="withEffect">
                                  <p:stCondLst>
                                    <p:cond delay="0"/>
                                  </p:stCondLst>
                                  <p:childTnLst>
                                    <p:set>
                                      <p:cBhvr>
                                        <p:cTn id="18" dur="1" fill="hold">
                                          <p:stCondLst>
                                            <p:cond delay="0"/>
                                          </p:stCondLst>
                                        </p:cTn>
                                        <p:tgtEl>
                                          <p:spTgt spid="1154070"/>
                                        </p:tgtEl>
                                        <p:attrNameLst>
                                          <p:attrName>style.visibility</p:attrName>
                                        </p:attrNameLst>
                                      </p:cBhvr>
                                      <p:to>
                                        <p:strVal val="visible"/>
                                      </p:to>
                                    </p:set>
                                    <p:animEffect transition="in" filter="wipe(up)">
                                      <p:cBhvr>
                                        <p:cTn id="19" dur="1000"/>
                                        <p:tgtEl>
                                          <p:spTgt spid="1154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4054" grpId="0" autoUpdateAnimBg="0"/>
      <p:bldP spid="1154065" grpId="0" animBg="1" autoUpdateAnimBg="0"/>
      <p:bldP spid="1154066" grpId="0" animBg="1"/>
      <p:bldP spid="1154070"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37218"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49"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Midian</a:t>
            </a:r>
          </a:p>
        </p:txBody>
      </p:sp>
      <p:grpSp>
        <p:nvGrpSpPr>
          <p:cNvPr id="29" name="Group 28">
            <a:extLst>
              <a:ext uri="{FF2B5EF4-FFF2-40B4-BE49-F238E27FC236}">
                <a16:creationId xmlns:a16="http://schemas.microsoft.com/office/drawing/2014/main" id="{46ABDFA8-7C5E-E4B6-DD03-FB154862C023}"/>
              </a:ext>
            </a:extLst>
          </p:cNvPr>
          <p:cNvGrpSpPr>
            <a:grpSpLocks/>
          </p:cNvGrpSpPr>
          <p:nvPr/>
        </p:nvGrpSpPr>
        <p:grpSpPr bwMode="auto">
          <a:xfrm>
            <a:off x="2590800" y="2012950"/>
            <a:ext cx="4360863" cy="584200"/>
            <a:chOff x="1632" y="1272"/>
            <a:chExt cx="2747" cy="368"/>
          </a:xfrm>
        </p:grpSpPr>
        <p:sp>
          <p:nvSpPr>
            <p:cNvPr id="30" name="WordArt 20">
              <a:extLst>
                <a:ext uri="{FF2B5EF4-FFF2-40B4-BE49-F238E27FC236}">
                  <a16:creationId xmlns:a16="http://schemas.microsoft.com/office/drawing/2014/main" id="{B6E23C6C-EA42-B8ED-25E1-CB405DA32F0E}"/>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31" name="WordArt 21">
              <a:extLst>
                <a:ext uri="{FF2B5EF4-FFF2-40B4-BE49-F238E27FC236}">
                  <a16:creationId xmlns:a16="http://schemas.microsoft.com/office/drawing/2014/main" id="{CFF5D8EB-AD22-CFD9-A0CC-7A2E038DAD0E}"/>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96" name="WordArt 22">
              <a:extLst>
                <a:ext uri="{FF2B5EF4-FFF2-40B4-BE49-F238E27FC236}">
                  <a16:creationId xmlns:a16="http://schemas.microsoft.com/office/drawing/2014/main" id="{E37F9631-1AC6-788B-7ED5-D2750F25506E}"/>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10" name="WordArt 23">
              <a:extLst>
                <a:ext uri="{FF2B5EF4-FFF2-40B4-BE49-F238E27FC236}">
                  <a16:creationId xmlns:a16="http://schemas.microsoft.com/office/drawing/2014/main" id="{570A982A-16EA-FE51-3235-11D20883717E}"/>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13" name="WordArt 24">
              <a:extLst>
                <a:ext uri="{FF2B5EF4-FFF2-40B4-BE49-F238E27FC236}">
                  <a16:creationId xmlns:a16="http://schemas.microsoft.com/office/drawing/2014/main" id="{2981C000-7C21-52B6-EA56-68E94C5B048B}"/>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115" name="WordArt 25">
              <a:extLst>
                <a:ext uri="{FF2B5EF4-FFF2-40B4-BE49-F238E27FC236}">
                  <a16:creationId xmlns:a16="http://schemas.microsoft.com/office/drawing/2014/main" id="{94F10912-799D-3BF6-8BC3-DF836E8D2AC3}"/>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16" name="Freeform 26">
              <a:extLst>
                <a:ext uri="{FF2B5EF4-FFF2-40B4-BE49-F238E27FC236}">
                  <a16:creationId xmlns:a16="http://schemas.microsoft.com/office/drawing/2014/main" id="{01292F83-FF4C-B59D-D5FF-6F8F1B8B0B1E}"/>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sp>
        <p:nvSpPr>
          <p:cNvPr id="130"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41"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sp>
        <p:nvSpPr>
          <p:cNvPr id="137219" name="WordArt 3"/>
          <p:cNvSpPr>
            <a:spLocks noChangeArrowheads="1" noChangeShapeType="1" noTextEdit="1"/>
          </p:cNvSpPr>
          <p:nvPr/>
        </p:nvSpPr>
        <p:spPr bwMode="auto">
          <a:xfrm>
            <a:off x="3276600" y="3800475"/>
            <a:ext cx="1446213" cy="238125"/>
          </a:xfrm>
          <a:prstGeom prst="rect">
            <a:avLst/>
          </a:prstGeom>
        </p:spPr>
        <p:txBody>
          <a:bodyPr wrap="none" fromWordArt="1">
            <a:prstTxWarp prst="textCanDown">
              <a:avLst>
                <a:gd name="adj" fmla="val 33333"/>
              </a:avLst>
            </a:prstTxWarp>
          </a:bodyPr>
          <a:lstStyle/>
          <a:p>
            <a:pPr eaLnBrk="1" hangingPunct="1"/>
            <a:r>
              <a:rPr lang="en-US" sz="3600" b="0" u="none" kern="1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37224" name="WordArt 8"/>
          <p:cNvSpPr>
            <a:spLocks noChangeArrowheads="1" noChangeShapeType="1" noTextEdit="1"/>
          </p:cNvSpPr>
          <p:nvPr/>
        </p:nvSpPr>
        <p:spPr bwMode="auto">
          <a:xfrm rot="-25553890">
            <a:off x="561182" y="3933031"/>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663300"/>
                    </a:gs>
                    <a:gs pos="100000">
                      <a:srgbClr val="996600"/>
                    </a:gs>
                  </a:gsLst>
                  <a:lin ang="2700000" scaled="1"/>
                </a:gradFill>
                <a:latin typeface="Lithograph"/>
              </a:rPr>
              <a:t>Egypt</a:t>
            </a:r>
          </a:p>
        </p:txBody>
      </p:sp>
      <p:sp>
        <p:nvSpPr>
          <p:cNvPr id="137226" name="WordArt 10"/>
          <p:cNvSpPr>
            <a:spLocks noChangeArrowheads="1" noChangeShapeType="1" noTextEdit="1"/>
          </p:cNvSpPr>
          <p:nvPr/>
        </p:nvSpPr>
        <p:spPr bwMode="auto">
          <a:xfrm rot="-44106511">
            <a:off x="4086225" y="3968750"/>
            <a:ext cx="1323975" cy="863600"/>
          </a:xfrm>
          <a:prstGeom prst="rect">
            <a:avLst/>
          </a:prstGeom>
        </p:spPr>
        <p:txBody>
          <a:bodyPr wrap="none" fromWordArt="1">
            <a:prstTxWarp prst="textCanDown">
              <a:avLst>
                <a:gd name="adj" fmla="val 14287"/>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Sinai</a:t>
            </a:r>
          </a:p>
        </p:txBody>
      </p:sp>
      <p:grpSp>
        <p:nvGrpSpPr>
          <p:cNvPr id="3" name="Group 34"/>
          <p:cNvGrpSpPr>
            <a:grpSpLocks/>
          </p:cNvGrpSpPr>
          <p:nvPr/>
        </p:nvGrpSpPr>
        <p:grpSpPr bwMode="auto">
          <a:xfrm>
            <a:off x="2540000" y="1981200"/>
            <a:ext cx="4927600" cy="2773363"/>
            <a:chOff x="1600" y="1248"/>
            <a:chExt cx="3104" cy="1747"/>
          </a:xfrm>
        </p:grpSpPr>
        <p:sp>
          <p:nvSpPr>
            <p:cNvPr id="137251"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4" name="Group 36"/>
            <p:cNvGrpSpPr>
              <a:grpSpLocks/>
            </p:cNvGrpSpPr>
            <p:nvPr/>
          </p:nvGrpSpPr>
          <p:grpSpPr bwMode="auto">
            <a:xfrm>
              <a:off x="1600" y="1248"/>
              <a:ext cx="3104" cy="1747"/>
              <a:chOff x="1600" y="1248"/>
              <a:chExt cx="3104" cy="1747"/>
            </a:xfrm>
          </p:grpSpPr>
          <p:grpSp>
            <p:nvGrpSpPr>
              <p:cNvPr id="5" name="Group 37"/>
              <p:cNvGrpSpPr>
                <a:grpSpLocks/>
              </p:cNvGrpSpPr>
              <p:nvPr/>
            </p:nvGrpSpPr>
            <p:grpSpPr bwMode="auto">
              <a:xfrm>
                <a:off x="1600" y="1567"/>
                <a:ext cx="1057" cy="1386"/>
                <a:chOff x="1600" y="1567"/>
                <a:chExt cx="1057" cy="1386"/>
              </a:xfrm>
            </p:grpSpPr>
            <p:sp>
              <p:nvSpPr>
                <p:cNvPr id="137254" name="Freeform 38"/>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5"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6" name="Group 40"/>
                <p:cNvGrpSpPr>
                  <a:grpSpLocks/>
                </p:cNvGrpSpPr>
                <p:nvPr/>
              </p:nvGrpSpPr>
              <p:grpSpPr bwMode="auto">
                <a:xfrm>
                  <a:off x="1920" y="1595"/>
                  <a:ext cx="672" cy="1252"/>
                  <a:chOff x="1920" y="1595"/>
                  <a:chExt cx="672" cy="1252"/>
                </a:xfrm>
              </p:grpSpPr>
              <p:sp>
                <p:nvSpPr>
                  <p:cNvPr id="137257"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8"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9"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0"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1"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37262"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3"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4"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7" name="Group 49"/>
              <p:cNvGrpSpPr>
                <a:grpSpLocks/>
              </p:cNvGrpSpPr>
              <p:nvPr/>
            </p:nvGrpSpPr>
            <p:grpSpPr bwMode="auto">
              <a:xfrm>
                <a:off x="2832" y="1248"/>
                <a:ext cx="1872" cy="1747"/>
                <a:chOff x="2832" y="1248"/>
                <a:chExt cx="1872" cy="1747"/>
              </a:xfrm>
            </p:grpSpPr>
            <p:sp>
              <p:nvSpPr>
                <p:cNvPr id="137266"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7"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8"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9"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0"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1"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72"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3"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4"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5"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6"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7"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8"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37301" name="Oval 85"/>
          <p:cNvSpPr>
            <a:spLocks noChangeArrowheads="1"/>
          </p:cNvSpPr>
          <p:nvPr/>
        </p:nvSpPr>
        <p:spPr bwMode="auto">
          <a:xfrm rot="-851383">
            <a:off x="6632575" y="1460500"/>
            <a:ext cx="360363" cy="373063"/>
          </a:xfrm>
          <a:prstGeom prst="ellipse">
            <a:avLst/>
          </a:prstGeom>
          <a:solidFill>
            <a:schemeClr val="tx1"/>
          </a:solidFill>
          <a:ln w="9525" algn="ctr">
            <a:solidFill>
              <a:schemeClr val="tx1"/>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8" name="Group 122"/>
          <p:cNvGrpSpPr/>
          <p:nvPr/>
        </p:nvGrpSpPr>
        <p:grpSpPr>
          <a:xfrm>
            <a:off x="6476214" y="1905000"/>
            <a:ext cx="1677186" cy="1447803"/>
            <a:chOff x="6476214" y="1905000"/>
            <a:chExt cx="1677186" cy="1447803"/>
          </a:xfrm>
        </p:grpSpPr>
        <p:grpSp>
          <p:nvGrpSpPr>
            <p:cNvPr id="9" name="Group 3"/>
            <p:cNvGrpSpPr>
              <a:grpSpLocks/>
            </p:cNvGrpSpPr>
            <p:nvPr/>
          </p:nvGrpSpPr>
          <p:grpSpPr bwMode="auto">
            <a:xfrm>
              <a:off x="6705600" y="1905000"/>
              <a:ext cx="1447800" cy="1392238"/>
              <a:chOff x="4224" y="1200"/>
              <a:chExt cx="912" cy="877"/>
            </a:xfrm>
          </p:grpSpPr>
          <p:grpSp>
            <p:nvGrpSpPr>
              <p:cNvPr id="10" name="Group 4"/>
              <p:cNvGrpSpPr>
                <a:grpSpLocks/>
              </p:cNvGrpSpPr>
              <p:nvPr/>
            </p:nvGrpSpPr>
            <p:grpSpPr bwMode="auto">
              <a:xfrm>
                <a:off x="4224" y="1296"/>
                <a:ext cx="912" cy="781"/>
                <a:chOff x="4224" y="1296"/>
                <a:chExt cx="912" cy="781"/>
              </a:xfrm>
            </p:grpSpPr>
            <p:sp>
              <p:nvSpPr>
                <p:cNvPr id="98" name="WordArt 5"/>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99" name="Arc 6"/>
                <p:cNvSpPr>
                  <a:spLocks/>
                </p:cNvSpPr>
                <p:nvPr/>
              </p:nvSpPr>
              <p:spPr bwMode="auto">
                <a:xfrm rot="6715497">
                  <a:off x="4249"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0" name="WordArt 7"/>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1" name="Arc 8"/>
                <p:cNvSpPr>
                  <a:spLocks/>
                </p:cNvSpPr>
                <p:nvPr/>
              </p:nvSpPr>
              <p:spPr bwMode="auto">
                <a:xfrm rot="9622134" flipV="1">
                  <a:off x="4462"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2" name="WordArt 9"/>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3" name="Arc 10"/>
                <p:cNvSpPr>
                  <a:spLocks/>
                </p:cNvSpPr>
                <p:nvPr/>
              </p:nvSpPr>
              <p:spPr bwMode="auto">
                <a:xfrm rot="6715497">
                  <a:off x="4585"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4" name="WordArt 11"/>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5" name="Arc 12"/>
                <p:cNvSpPr>
                  <a:spLocks/>
                </p:cNvSpPr>
                <p:nvPr/>
              </p:nvSpPr>
              <p:spPr bwMode="auto">
                <a:xfrm rot="8773144" flipV="1">
                  <a:off x="4729"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6" name="Arc 13"/>
                <p:cNvSpPr>
                  <a:spLocks/>
                </p:cNvSpPr>
                <p:nvPr/>
              </p:nvSpPr>
              <p:spPr bwMode="auto">
                <a:xfrm rot="-12756078">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7" name="Arc 1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8" name="WordArt 1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9" name="WordArt 1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grpSp>
              <p:nvGrpSpPr>
                <p:cNvPr id="11" name="Group 17"/>
                <p:cNvGrpSpPr>
                  <a:grpSpLocks/>
                </p:cNvGrpSpPr>
                <p:nvPr/>
              </p:nvGrpSpPr>
              <p:grpSpPr bwMode="auto">
                <a:xfrm>
                  <a:off x="5040" y="1296"/>
                  <a:ext cx="58" cy="136"/>
                  <a:chOff x="5040" y="1296"/>
                  <a:chExt cx="58" cy="136"/>
                </a:xfrm>
              </p:grpSpPr>
              <p:sp>
                <p:nvSpPr>
                  <p:cNvPr id="111" name="Arc 18"/>
                  <p:cNvSpPr>
                    <a:spLocks/>
                  </p:cNvSpPr>
                  <p:nvPr/>
                </p:nvSpPr>
                <p:spPr bwMode="auto">
                  <a:xfrm rot="19833633" flipV="1">
                    <a:off x="5040" y="1296"/>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 name="AutoShape 19"/>
                  <p:cNvSpPr>
                    <a:spLocks noChangeArrowheads="1"/>
                  </p:cNvSpPr>
                  <p:nvPr/>
                </p:nvSpPr>
                <p:spPr bwMode="auto">
                  <a:xfrm rot="-1424285">
                    <a:off x="5050" y="1296"/>
                    <a:ext cx="48" cy="48"/>
                  </a:xfrm>
                  <a:prstGeom prst="triangle">
                    <a:avLst>
                      <a:gd name="adj" fmla="val 52083"/>
                    </a:avLst>
                  </a:prstGeom>
                  <a:solidFill>
                    <a:srgbClr val="663300"/>
                  </a:solidFill>
                  <a:ln w="190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sp>
            <p:nvSpPr>
              <p:cNvPr id="97" name="AutoShape 20"/>
              <p:cNvSpPr>
                <a:spLocks noChangeArrowheads="1"/>
              </p:cNvSpPr>
              <p:nvPr/>
            </p:nvSpPr>
            <p:spPr bwMode="auto">
              <a:xfrm flipH="1">
                <a:off x="4992" y="1200"/>
                <a:ext cx="48" cy="48"/>
              </a:xfrm>
              <a:prstGeom prst="triangle">
                <a:avLst>
                  <a:gd name="adj" fmla="val 50000"/>
                </a:avLst>
              </a:prstGeom>
              <a:noFill/>
              <a:ln w="571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12" name="Group 121"/>
            <p:cNvGrpSpPr/>
            <p:nvPr/>
          </p:nvGrpSpPr>
          <p:grpSpPr>
            <a:xfrm>
              <a:off x="6476214" y="2515395"/>
              <a:ext cx="457993" cy="837408"/>
              <a:chOff x="6476214" y="2515395"/>
              <a:chExt cx="457993" cy="837408"/>
            </a:xfrm>
          </p:grpSpPr>
          <p:sp>
            <p:nvSpPr>
              <p:cNvPr id="114" name="Freeform 66"/>
              <p:cNvSpPr>
                <a:spLocks/>
              </p:cNvSpPr>
              <p:nvPr/>
            </p:nvSpPr>
            <p:spPr bwMode="auto">
              <a:xfrm rot="16023658" flipH="1">
                <a:off x="6567495" y="2424114"/>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8" name="Freeform 70"/>
              <p:cNvSpPr>
                <a:spLocks/>
              </p:cNvSpPr>
              <p:nvPr/>
            </p:nvSpPr>
            <p:spPr bwMode="auto">
              <a:xfrm rot="2303324" flipH="1">
                <a:off x="6781807" y="2882902"/>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9" name="Freeform 71"/>
              <p:cNvSpPr>
                <a:spLocks/>
              </p:cNvSpPr>
              <p:nvPr/>
            </p:nvSpPr>
            <p:spPr bwMode="auto">
              <a:xfrm rot="20659951" flipH="1">
                <a:off x="6819907" y="2590802"/>
                <a:ext cx="114300" cy="2286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21" name="Oval 57"/>
              <p:cNvSpPr>
                <a:spLocks noChangeArrowheads="1"/>
              </p:cNvSpPr>
              <p:nvPr/>
            </p:nvSpPr>
            <p:spPr bwMode="auto">
              <a:xfrm>
                <a:off x="6618295" y="3281365"/>
                <a:ext cx="87313" cy="71438"/>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sp>
        <p:nvSpPr>
          <p:cNvPr id="132" name="AutoShape 77"/>
          <p:cNvSpPr>
            <a:spLocks noChangeArrowheads="1"/>
          </p:cNvSpPr>
          <p:nvPr/>
        </p:nvSpPr>
        <p:spPr bwMode="auto">
          <a:xfrm rot="10800000">
            <a:off x="1363663" y="2162175"/>
            <a:ext cx="276225" cy="827088"/>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 name="Group 78"/>
          <p:cNvGrpSpPr>
            <a:grpSpLocks/>
          </p:cNvGrpSpPr>
          <p:nvPr/>
        </p:nvGrpSpPr>
        <p:grpSpPr bwMode="auto">
          <a:xfrm>
            <a:off x="1047750" y="1247775"/>
            <a:ext cx="908050" cy="896938"/>
            <a:chOff x="4704" y="288"/>
            <a:chExt cx="672" cy="720"/>
          </a:xfrm>
        </p:grpSpPr>
        <p:sp>
          <p:nvSpPr>
            <p:cNvPr id="134" name="Oval 79"/>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35" name="WordArt 80"/>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4" name="Group 81"/>
          <p:cNvGrpSpPr>
            <a:grpSpLocks/>
          </p:cNvGrpSpPr>
          <p:nvPr/>
        </p:nvGrpSpPr>
        <p:grpSpPr bwMode="auto">
          <a:xfrm>
            <a:off x="792163" y="2489200"/>
            <a:ext cx="1417637" cy="647700"/>
            <a:chOff x="1344" y="2736"/>
            <a:chExt cx="1056" cy="528"/>
          </a:xfrm>
        </p:grpSpPr>
        <p:sp>
          <p:nvSpPr>
            <p:cNvPr id="137" name="Oval 8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38" name="WordArt 8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grpSp>
        <p:nvGrpSpPr>
          <p:cNvPr id="15" name="Group 32"/>
          <p:cNvGrpSpPr>
            <a:grpSpLocks/>
          </p:cNvGrpSpPr>
          <p:nvPr/>
        </p:nvGrpSpPr>
        <p:grpSpPr bwMode="auto">
          <a:xfrm>
            <a:off x="5638800" y="2565400"/>
            <a:ext cx="685800" cy="330200"/>
            <a:chOff x="2112" y="1236"/>
            <a:chExt cx="1920" cy="924"/>
          </a:xfrm>
        </p:grpSpPr>
        <p:sp>
          <p:nvSpPr>
            <p:cNvPr id="179" name="Oval 33"/>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16" name="Group 34"/>
            <p:cNvGrpSpPr>
              <a:grpSpLocks/>
            </p:cNvGrpSpPr>
            <p:nvPr/>
          </p:nvGrpSpPr>
          <p:grpSpPr bwMode="auto">
            <a:xfrm>
              <a:off x="2112" y="1236"/>
              <a:ext cx="1824" cy="924"/>
              <a:chOff x="2112" y="1236"/>
              <a:chExt cx="1824" cy="924"/>
            </a:xfrm>
          </p:grpSpPr>
          <p:sp>
            <p:nvSpPr>
              <p:cNvPr id="181" name="WordArt 35"/>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82" name="WordArt 36"/>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83" name="WordArt 37"/>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sp>
        <p:nvSpPr>
          <p:cNvPr id="128" name="AutoShape 84"/>
          <p:cNvSpPr>
            <a:spLocks noChangeArrowheads="1"/>
          </p:cNvSpPr>
          <p:nvPr/>
        </p:nvSpPr>
        <p:spPr bwMode="auto">
          <a:xfrm rot="5400000">
            <a:off x="4495800" y="485775"/>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7" name="Group 94"/>
          <p:cNvGrpSpPr>
            <a:grpSpLocks/>
          </p:cNvGrpSpPr>
          <p:nvPr/>
        </p:nvGrpSpPr>
        <p:grpSpPr bwMode="auto">
          <a:xfrm>
            <a:off x="6324600" y="2503488"/>
            <a:ext cx="2000250" cy="649287"/>
            <a:chOff x="3840" y="960"/>
            <a:chExt cx="1440" cy="539"/>
          </a:xfrm>
        </p:grpSpPr>
        <p:sp>
          <p:nvSpPr>
            <p:cNvPr id="185" name="Oval 95"/>
            <p:cNvSpPr>
              <a:spLocks noChangeArrowheads="1"/>
            </p:cNvSpPr>
            <p:nvPr/>
          </p:nvSpPr>
          <p:spPr bwMode="auto">
            <a:xfrm>
              <a:off x="3840" y="960"/>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86" name="WordArt 96"/>
            <p:cNvSpPr>
              <a:spLocks noChangeArrowheads="1" noChangeShapeType="1" noTextEdit="1"/>
            </p:cNvSpPr>
            <p:nvPr/>
          </p:nvSpPr>
          <p:spPr bwMode="auto">
            <a:xfrm>
              <a:off x="4100" y="1083"/>
              <a:ext cx="920" cy="294"/>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Israelites</a:t>
              </a:r>
            </a:p>
          </p:txBody>
        </p:sp>
      </p:grpSp>
      <p:sp>
        <p:nvSpPr>
          <p:cNvPr id="117" name="Text Box 92"/>
          <p:cNvSpPr txBox="1">
            <a:spLocks noChangeArrowheads="1"/>
          </p:cNvSpPr>
          <p:nvPr/>
        </p:nvSpPr>
        <p:spPr bwMode="auto">
          <a:xfrm>
            <a:off x="2652714" y="3124200"/>
            <a:ext cx="3519488" cy="523875"/>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a:ln w="9525">
                  <a:solidFill>
                    <a:srgbClr val="000000"/>
                  </a:solidFill>
                </a:ln>
                <a:solidFill>
                  <a:srgbClr val="FFFF99"/>
                </a:solidFill>
                <a:latin typeface="Impact" pitchFamily="34" charset="0"/>
              </a:rPr>
              <a:t>Israelites complained</a:t>
            </a:r>
          </a:p>
        </p:txBody>
      </p:sp>
      <p:sp>
        <p:nvSpPr>
          <p:cNvPr id="125" name="Text Box 97"/>
          <p:cNvSpPr txBox="1">
            <a:spLocks noChangeArrowheads="1"/>
          </p:cNvSpPr>
          <p:nvPr/>
        </p:nvSpPr>
        <p:spPr bwMode="auto">
          <a:xfrm>
            <a:off x="2652714" y="3581400"/>
            <a:ext cx="4281487" cy="523220"/>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a:ln w="9525">
                  <a:solidFill>
                    <a:srgbClr val="000000"/>
                  </a:solidFill>
                </a:ln>
                <a:solidFill>
                  <a:srgbClr val="FFFF99"/>
                </a:solidFill>
                <a:latin typeface="Impact" pitchFamily="34" charset="0"/>
              </a:rPr>
              <a:t>Moses struck the rock twice</a:t>
            </a:r>
          </a:p>
        </p:txBody>
      </p:sp>
      <p:sp>
        <p:nvSpPr>
          <p:cNvPr id="131" name="AutoShape 12"/>
          <p:cNvSpPr>
            <a:spLocks noChangeArrowheads="1"/>
          </p:cNvSpPr>
          <p:nvPr/>
        </p:nvSpPr>
        <p:spPr bwMode="auto">
          <a:xfrm rot="5400000" flipH="1" flipV="1">
            <a:off x="2438401" y="3690610"/>
            <a:ext cx="152400" cy="304801"/>
          </a:xfrm>
          <a:prstGeom prst="downArrow">
            <a:avLst>
              <a:gd name="adj1" fmla="val 53839"/>
              <a:gd name="adj2" fmla="val 109325"/>
            </a:avLst>
          </a:prstGeom>
          <a:solidFill>
            <a:srgbClr val="FFFF99"/>
          </a:solidFill>
          <a:ln w="9525" algn="ctr">
            <a:solidFill>
              <a:schemeClr val="tx1"/>
            </a:solidFill>
            <a:miter lim="800000"/>
            <a:headEnd/>
            <a:tailEnd/>
          </a:ln>
          <a:effectLst/>
        </p:spPr>
        <p:txBody>
          <a:bodyPr vert="eaVert" wrap="none" anchor="ctr"/>
          <a:lstStyle/>
          <a:p>
            <a:pPr eaLnBrk="1" hangingPunct="1"/>
            <a:endParaRPr lang="en-US" sz="1800" b="0" u="none">
              <a:ln w="9525">
                <a:solidFill>
                  <a:srgbClr val="000000"/>
                </a:solidFill>
              </a:ln>
              <a:solidFill>
                <a:srgbClr val="000000"/>
              </a:solidFill>
              <a:latin typeface="Arial" charset="0"/>
            </a:endParaRPr>
          </a:p>
        </p:txBody>
      </p:sp>
      <p:sp>
        <p:nvSpPr>
          <p:cNvPr id="127" name="Text Box 72">
            <a:extLst>
              <a:ext uri="{FF2B5EF4-FFF2-40B4-BE49-F238E27FC236}">
                <a16:creationId xmlns:a16="http://schemas.microsoft.com/office/drawing/2014/main" id="{E727762B-A608-4D77-4BEF-5CF3DBA0A6CF}"/>
              </a:ext>
            </a:extLst>
          </p:cNvPr>
          <p:cNvSpPr txBox="1">
            <a:spLocks noChangeArrowheads="1"/>
          </p:cNvSpPr>
          <p:nvPr/>
        </p:nvSpPr>
        <p:spPr bwMode="auto">
          <a:xfrm>
            <a:off x="2286000" y="3139894"/>
            <a:ext cx="381000" cy="736677"/>
          </a:xfrm>
          <a:prstGeom prst="rect">
            <a:avLst/>
          </a:prstGeom>
          <a:noFill/>
          <a:ln w="9525">
            <a:noFill/>
            <a:miter lim="800000"/>
            <a:headEnd/>
            <a:tailEnd/>
          </a:ln>
          <a:effectLst/>
        </p:spPr>
        <p:txBody>
          <a:bodyPr>
            <a:spAutoFit/>
          </a:bodyPr>
          <a:lstStyle/>
          <a:p>
            <a:pPr algn="l">
              <a:lnSpc>
                <a:spcPct val="67000"/>
              </a:lnSpc>
            </a:pPr>
            <a:r>
              <a:rPr lang="en-US" sz="6000" u="none" dirty="0">
                <a:ln w="9525">
                  <a:solidFill>
                    <a:srgbClr val="000000"/>
                  </a:solidFill>
                </a:ln>
                <a:solidFill>
                  <a:srgbClr val="FFFF99"/>
                </a:solidFill>
                <a:cs typeface="Times New Roman" panose="02020603050405020304" pitchFamily="18" charset="0"/>
                <a:sym typeface="CommonBullets" pitchFamily="34" charset="2"/>
              </a:rPr>
              <a:t>•</a:t>
            </a:r>
            <a:endParaRPr lang="en-US" sz="6000" u="none" dirty="0">
              <a:ln w="9525">
                <a:solidFill>
                  <a:srgbClr val="000000"/>
                </a:solidFill>
              </a:ln>
              <a:solidFill>
                <a:srgbClr val="FFFF99"/>
              </a:solidFill>
            </a:endParaRPr>
          </a:p>
        </p:txBody>
      </p:sp>
      <p:sp>
        <p:nvSpPr>
          <p:cNvPr id="123" name="WordArt 4">
            <a:extLst>
              <a:ext uri="{FF2B5EF4-FFF2-40B4-BE49-F238E27FC236}">
                <a16:creationId xmlns:a16="http://schemas.microsoft.com/office/drawing/2014/main" id="{57C97239-DE01-C3E7-EB3F-809BCD93E7AB}"/>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120" name="TextBox 119">
            <a:extLst>
              <a:ext uri="{FF2B5EF4-FFF2-40B4-BE49-F238E27FC236}">
                <a16:creationId xmlns:a16="http://schemas.microsoft.com/office/drawing/2014/main" id="{98DDEA3F-4192-4E3B-6836-2EBE99B716EA}"/>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grpSp>
        <p:nvGrpSpPr>
          <p:cNvPr id="18" name="Group 70"/>
          <p:cNvGrpSpPr>
            <a:grpSpLocks/>
          </p:cNvGrpSpPr>
          <p:nvPr/>
        </p:nvGrpSpPr>
        <p:grpSpPr bwMode="auto">
          <a:xfrm>
            <a:off x="4343400" y="2710414"/>
            <a:ext cx="458788" cy="261386"/>
            <a:chOff x="2496" y="1265"/>
            <a:chExt cx="337" cy="192"/>
          </a:xfrm>
        </p:grpSpPr>
        <p:sp>
          <p:nvSpPr>
            <p:cNvPr id="155" name="Line 46"/>
            <p:cNvSpPr>
              <a:spLocks noChangeShapeType="1"/>
            </p:cNvSpPr>
            <p:nvPr/>
          </p:nvSpPr>
          <p:spPr bwMode="auto">
            <a:xfrm rot="20870636" flipH="1">
              <a:off x="2496" y="1265"/>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sp>
          <p:nvSpPr>
            <p:cNvPr id="156" name="Line 47"/>
            <p:cNvSpPr>
              <a:spLocks noChangeShapeType="1"/>
            </p:cNvSpPr>
            <p:nvPr/>
          </p:nvSpPr>
          <p:spPr bwMode="auto">
            <a:xfrm rot="729364">
              <a:off x="2497" y="1265"/>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grpSp>
      <p:grpSp>
        <p:nvGrpSpPr>
          <p:cNvPr id="19" name="Group 80"/>
          <p:cNvGrpSpPr>
            <a:grpSpLocks/>
          </p:cNvGrpSpPr>
          <p:nvPr/>
        </p:nvGrpSpPr>
        <p:grpSpPr bwMode="auto">
          <a:xfrm>
            <a:off x="2743200" y="2057400"/>
            <a:ext cx="3581400" cy="557213"/>
            <a:chOff x="2304" y="2592"/>
            <a:chExt cx="2256" cy="351"/>
          </a:xfrm>
        </p:grpSpPr>
        <p:sp>
          <p:nvSpPr>
            <p:cNvPr id="124" name="Rectangle 81"/>
            <p:cNvSpPr>
              <a:spLocks noChangeArrowheads="1"/>
            </p:cNvSpPr>
            <p:nvPr/>
          </p:nvSpPr>
          <p:spPr bwMode="auto">
            <a:xfrm>
              <a:off x="2304" y="2592"/>
              <a:ext cx="2256" cy="336"/>
            </a:xfrm>
            <a:prstGeom prst="rect">
              <a:avLst/>
            </a:prstGeom>
            <a:gradFill rotWithShape="1">
              <a:gsLst>
                <a:gs pos="0">
                  <a:srgbClr val="FFFFCC">
                    <a:alpha val="70000"/>
                  </a:srgbClr>
                </a:gs>
                <a:gs pos="100000">
                  <a:srgbClr val="FFCC66">
                    <a:alpha val="7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9" name="Text Box 82"/>
            <p:cNvSpPr txBox="1">
              <a:spLocks noChangeArrowheads="1"/>
            </p:cNvSpPr>
            <p:nvPr/>
          </p:nvSpPr>
          <p:spPr bwMode="auto">
            <a:xfrm>
              <a:off x="2304" y="2658"/>
              <a:ext cx="2256"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a:solidFill>
                    <a:srgbClr val="663300"/>
                  </a:solidFill>
                  <a:latin typeface="Fette Engschrift" pitchFamily="2" charset="0"/>
                </a:rPr>
                <a:t>Foundation of substance</a:t>
              </a:r>
              <a:endParaRPr lang="en-US" sz="3600" u="none" dirty="0">
                <a:solidFill>
                  <a:srgbClr val="663300"/>
                </a:solidFill>
                <a:latin typeface="Fette Engschrift" pitchFamily="2" charset="0"/>
              </a:endParaRPr>
            </a:p>
          </p:txBody>
        </p:sp>
      </p:grpSp>
      <p:grpSp>
        <p:nvGrpSpPr>
          <p:cNvPr id="20" name="Group 161"/>
          <p:cNvGrpSpPr/>
          <p:nvPr/>
        </p:nvGrpSpPr>
        <p:grpSpPr>
          <a:xfrm>
            <a:off x="2514600" y="4083050"/>
            <a:ext cx="4114800" cy="946150"/>
            <a:chOff x="2362200" y="4159250"/>
            <a:chExt cx="4114800" cy="946150"/>
          </a:xfrm>
        </p:grpSpPr>
        <p:sp>
          <p:nvSpPr>
            <p:cNvPr id="152" name="Rectangle 81"/>
            <p:cNvSpPr>
              <a:spLocks noChangeArrowheads="1"/>
            </p:cNvSpPr>
            <p:nvPr/>
          </p:nvSpPr>
          <p:spPr bwMode="auto">
            <a:xfrm>
              <a:off x="2438400" y="4267200"/>
              <a:ext cx="4038600" cy="838200"/>
            </a:xfrm>
            <a:prstGeom prst="rect">
              <a:avLst/>
            </a:prstGeom>
            <a:solidFill>
              <a:srgbClr val="FFFF99"/>
            </a:solidFill>
            <a:ln w="28575" algn="ctr">
              <a:solidFill>
                <a:srgbClr val="2E17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0" name="WordArt 94"/>
            <p:cNvSpPr>
              <a:spLocks noChangeArrowheads="1" noChangeShapeType="1" noTextEdit="1"/>
            </p:cNvSpPr>
            <p:nvPr/>
          </p:nvSpPr>
          <p:spPr bwMode="auto">
            <a:xfrm>
              <a:off x="2667000" y="4648200"/>
              <a:ext cx="2895600" cy="457200"/>
            </a:xfrm>
            <a:prstGeom prst="rect">
              <a:avLst/>
            </a:prstGeom>
          </p:spPr>
          <p:txBody>
            <a:bodyPr wrap="none" fromWordArt="1"/>
            <a:lstStyle/>
            <a:p>
              <a:pPr eaLnBrk="1" hangingPunct="1"/>
              <a:r>
                <a:rPr lang="en-US" u="none" kern="10">
                  <a:ln w="12700">
                    <a:noFill/>
                    <a:round/>
                    <a:headEnd/>
                    <a:tailEnd/>
                  </a:ln>
                  <a:solidFill>
                    <a:srgbClr val="440000"/>
                  </a:solidFill>
                  <a:latin typeface="Arial Narrow" pitchFamily="34" charset="0"/>
                </a:rPr>
                <a:t>(Water from the rock)</a:t>
              </a:r>
            </a:p>
          </p:txBody>
        </p:sp>
        <p:grpSp>
          <p:nvGrpSpPr>
            <p:cNvPr id="21" name="Group 160"/>
            <p:cNvGrpSpPr/>
            <p:nvPr/>
          </p:nvGrpSpPr>
          <p:grpSpPr>
            <a:xfrm>
              <a:off x="2362200" y="4159250"/>
              <a:ext cx="3963988" cy="641350"/>
              <a:chOff x="2362200" y="4159250"/>
              <a:chExt cx="3963988" cy="641350"/>
            </a:xfrm>
          </p:grpSpPr>
          <p:sp>
            <p:nvSpPr>
              <p:cNvPr id="153" name="Text Box 82"/>
              <p:cNvSpPr txBox="1">
                <a:spLocks noChangeArrowheads="1"/>
              </p:cNvSpPr>
              <p:nvPr/>
            </p:nvSpPr>
            <p:spPr bwMode="auto">
              <a:xfrm>
                <a:off x="2362200" y="4267200"/>
                <a:ext cx="3429000" cy="523220"/>
              </a:xfrm>
              <a:prstGeom prst="rect">
                <a:avLst/>
              </a:prstGeom>
              <a:noFill/>
              <a:ln w="19050">
                <a:noFill/>
                <a:miter lim="800000"/>
                <a:headEnd/>
                <a:tailEnd/>
              </a:ln>
              <a:effectLst/>
            </p:spPr>
            <p:txBody>
              <a:bodyPr wrap="square">
                <a:spAutoFit/>
              </a:bodyPr>
              <a:lstStyle/>
              <a:p>
                <a:r>
                  <a:rPr lang="en-US" sz="2800" b="0" u="none" kern="10">
                    <a:ln w="9525">
                      <a:solidFill>
                        <a:srgbClr val="FFFFFF"/>
                      </a:solidFill>
                      <a:round/>
                      <a:headEnd/>
                      <a:tailEnd/>
                    </a:ln>
                    <a:solidFill>
                      <a:srgbClr val="440000"/>
                    </a:solidFill>
                    <a:latin typeface="Impact"/>
                  </a:rPr>
                  <a:t>Dispensation</a:t>
                </a:r>
                <a:r>
                  <a:rPr lang="en-US" sz="2800" b="0" u="none">
                    <a:ln w="9525">
                      <a:solidFill>
                        <a:srgbClr val="FFFFFF"/>
                      </a:solidFill>
                    </a:ln>
                    <a:solidFill>
                      <a:srgbClr val="440000"/>
                    </a:solidFill>
                    <a:latin typeface="Impact" pitchFamily="34" charset="0"/>
                  </a:rPr>
                  <a:t> </a:t>
                </a:r>
                <a:r>
                  <a:rPr lang="en-US" sz="2800" b="0" u="none" kern="10">
                    <a:ln w="9525">
                      <a:solidFill>
                        <a:srgbClr val="FFFFFF"/>
                      </a:solidFill>
                      <a:round/>
                      <a:headEnd/>
                      <a:tailEnd/>
                    </a:ln>
                    <a:solidFill>
                      <a:srgbClr val="440000"/>
                    </a:solidFill>
                    <a:latin typeface="Impact"/>
                  </a:rPr>
                  <a:t>to</a:t>
                </a:r>
                <a:r>
                  <a:rPr lang="en-US" sz="2800" b="0" u="none">
                    <a:ln w="9525">
                      <a:solidFill>
                        <a:srgbClr val="FFFFFF"/>
                      </a:solidFill>
                    </a:ln>
                    <a:solidFill>
                      <a:srgbClr val="440000"/>
                    </a:solidFill>
                    <a:latin typeface="Impact" pitchFamily="34" charset="0"/>
                  </a:rPr>
                  <a:t> </a:t>
                </a:r>
                <a:r>
                  <a:rPr lang="en-US" sz="2800" b="0" u="none" kern="10">
                    <a:ln w="9525">
                      <a:solidFill>
                        <a:srgbClr val="FFFFFF"/>
                      </a:solidFill>
                      <a:round/>
                      <a:headEnd/>
                      <a:tailEnd/>
                    </a:ln>
                    <a:solidFill>
                      <a:srgbClr val="440000"/>
                    </a:solidFill>
                    <a:latin typeface="Impact"/>
                  </a:rPr>
                  <a:t>start</a:t>
                </a:r>
              </a:p>
            </p:txBody>
          </p:sp>
          <p:sp>
            <p:nvSpPr>
              <p:cNvPr id="157" name="Text Box 43"/>
              <p:cNvSpPr txBox="1">
                <a:spLocks noChangeArrowheads="1"/>
              </p:cNvSpPr>
              <p:nvPr/>
            </p:nvSpPr>
            <p:spPr bwMode="auto">
              <a:xfrm>
                <a:off x="5562600" y="4159250"/>
                <a:ext cx="304800" cy="641350"/>
              </a:xfrm>
              <a:prstGeom prst="rect">
                <a:avLst/>
              </a:prstGeom>
              <a:noFill/>
              <a:ln w="9525">
                <a:noFill/>
                <a:miter lim="800000"/>
                <a:headEnd/>
                <a:tailEnd/>
              </a:ln>
              <a:effectLst/>
            </p:spPr>
            <p:txBody>
              <a:bodyPr>
                <a:spAutoFit/>
              </a:bodyPr>
              <a:lstStyle/>
              <a:p>
                <a:pPr algn="l" eaLnBrk="1" hangingPunct="1">
                  <a:spcBef>
                    <a:spcPct val="50000"/>
                  </a:spcBef>
                </a:pPr>
                <a:r>
                  <a:rPr lang="en-US" sz="3600" b="0" u="none">
                    <a:ln>
                      <a:solidFill>
                        <a:srgbClr val="FFFFFF"/>
                      </a:solidFill>
                    </a:ln>
                    <a:solidFill>
                      <a:srgbClr val="440000"/>
                    </a:solidFill>
                    <a:latin typeface="Impact" pitchFamily="34" charset="0"/>
                  </a:rPr>
                  <a:t>:</a:t>
                </a:r>
              </a:p>
            </p:txBody>
          </p:sp>
          <p:grpSp>
            <p:nvGrpSpPr>
              <p:cNvPr id="22" name="Group 70"/>
              <p:cNvGrpSpPr>
                <a:grpSpLocks/>
              </p:cNvGrpSpPr>
              <p:nvPr/>
            </p:nvGrpSpPr>
            <p:grpSpPr bwMode="auto">
              <a:xfrm>
                <a:off x="5867400" y="4418003"/>
                <a:ext cx="458788" cy="261386"/>
                <a:chOff x="2496" y="1257"/>
                <a:chExt cx="337" cy="192"/>
              </a:xfrm>
              <a:effectLst/>
            </p:grpSpPr>
            <p:sp>
              <p:nvSpPr>
                <p:cNvPr id="159" name="Line 46"/>
                <p:cNvSpPr>
                  <a:spLocks noChangeShapeType="1"/>
                </p:cNvSpPr>
                <p:nvPr/>
              </p:nvSpPr>
              <p:spPr bwMode="auto">
                <a:xfrm rot="20870636" flipH="1">
                  <a:off x="2496" y="1257"/>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sp>
              <p:nvSpPr>
                <p:cNvPr id="160" name="Line 47"/>
                <p:cNvSpPr>
                  <a:spLocks noChangeShapeType="1"/>
                </p:cNvSpPr>
                <p:nvPr/>
              </p:nvSpPr>
              <p:spPr bwMode="auto">
                <a:xfrm rot="729364">
                  <a:off x="2497" y="1257"/>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grpSp>
        </p:grpSp>
      </p:grpSp>
      <p:pic>
        <p:nvPicPr>
          <p:cNvPr id="148" name="Picture 147" descr="JJ Tissot - Moses Views the Promised Land.jpeg"/>
          <p:cNvPicPr>
            <a:picLocks noChangeAspect="1"/>
          </p:cNvPicPr>
          <p:nvPr/>
        </p:nvPicPr>
        <p:blipFill>
          <a:blip r:embed="rId4" cstate="print"/>
          <a:stretch>
            <a:fillRect/>
          </a:stretch>
        </p:blipFill>
        <p:spPr>
          <a:xfrm>
            <a:off x="2438400" y="1018259"/>
            <a:ext cx="3774954" cy="5087539"/>
          </a:xfrm>
          <a:prstGeom prst="rect">
            <a:avLst/>
          </a:prstGeom>
          <a:ln>
            <a:noFill/>
          </a:ln>
          <a:effectLst>
            <a:softEdge rad="112500"/>
          </a:effectLst>
        </p:spPr>
      </p:pic>
      <p:grpSp>
        <p:nvGrpSpPr>
          <p:cNvPr id="137222" name="Group 129">
            <a:extLst>
              <a:ext uri="{FF2B5EF4-FFF2-40B4-BE49-F238E27FC236}">
                <a16:creationId xmlns:a16="http://schemas.microsoft.com/office/drawing/2014/main" id="{F1586B95-3553-F1BB-EB65-E3C4657E91DA}"/>
              </a:ext>
            </a:extLst>
          </p:cNvPr>
          <p:cNvGrpSpPr>
            <a:grpSpLocks/>
          </p:cNvGrpSpPr>
          <p:nvPr/>
        </p:nvGrpSpPr>
        <p:grpSpPr bwMode="auto">
          <a:xfrm>
            <a:off x="1143000" y="990599"/>
            <a:ext cx="6858000" cy="4572001"/>
            <a:chOff x="472" y="120"/>
            <a:chExt cx="4320" cy="2880"/>
          </a:xfrm>
        </p:grpSpPr>
        <p:sp>
          <p:nvSpPr>
            <p:cNvPr id="137223" name="AutoShape 97">
              <a:extLst>
                <a:ext uri="{FF2B5EF4-FFF2-40B4-BE49-F238E27FC236}">
                  <a16:creationId xmlns:a16="http://schemas.microsoft.com/office/drawing/2014/main" id="{50B903FB-2B1F-4A1B-0501-51A5B01CA3ED}"/>
                </a:ext>
              </a:extLst>
            </p:cNvPr>
            <p:cNvSpPr>
              <a:spLocks noChangeArrowheads="1"/>
            </p:cNvSpPr>
            <p:nvPr/>
          </p:nvSpPr>
          <p:spPr bwMode="auto">
            <a:xfrm>
              <a:off x="472" y="120"/>
              <a:ext cx="4320" cy="2880"/>
            </a:xfrm>
            <a:prstGeom prst="horizontalScroll">
              <a:avLst>
                <a:gd name="adj" fmla="val 12500"/>
              </a:avLst>
            </a:prstGeom>
            <a:gradFill rotWithShape="0">
              <a:gsLst>
                <a:gs pos="0">
                  <a:srgbClr val="FFFFFF"/>
                </a:gs>
                <a:gs pos="100000">
                  <a:srgbClr val="FFCC00"/>
                </a:gs>
              </a:gsLst>
              <a:path path="rect">
                <a:fillToRect l="50000" t="50000" r="50000" b="50000"/>
              </a:path>
            </a:gradFill>
            <a:ln w="76200">
              <a:solidFill>
                <a:srgbClr val="CC6600"/>
              </a:solidFill>
              <a:round/>
              <a:headEnd/>
              <a:tailEnd/>
            </a:ln>
            <a:effectLst/>
          </p:spPr>
          <p:txBody>
            <a:bodyPr wrap="none" anchor="ct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eaLnBrk="1" hangingPunct="1"/>
              <a:endParaRPr lang="en-US" sz="1800" b="0" u="none">
                <a:solidFill>
                  <a:srgbClr val="000000"/>
                </a:solidFill>
              </a:endParaRPr>
            </a:p>
          </p:txBody>
        </p:sp>
        <p:sp>
          <p:nvSpPr>
            <p:cNvPr id="137225" name="Text Box 98">
              <a:extLst>
                <a:ext uri="{FF2B5EF4-FFF2-40B4-BE49-F238E27FC236}">
                  <a16:creationId xmlns:a16="http://schemas.microsoft.com/office/drawing/2014/main" id="{D09F96ED-445D-C8F1-47EF-70CCC8DE2FAF}"/>
                </a:ext>
              </a:extLst>
            </p:cNvPr>
            <p:cNvSpPr txBox="1">
              <a:spLocks noChangeArrowheads="1"/>
            </p:cNvSpPr>
            <p:nvPr/>
          </p:nvSpPr>
          <p:spPr bwMode="auto">
            <a:xfrm>
              <a:off x="952" y="641"/>
              <a:ext cx="3744" cy="1687"/>
            </a:xfrm>
            <a:prstGeom prst="rect">
              <a:avLst/>
            </a:prstGeom>
            <a:noFill/>
            <a:ln w="9525">
              <a:noFill/>
              <a:miter lim="800000"/>
              <a:headEnd/>
              <a:tailEnd/>
            </a:ln>
            <a:effectLst/>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r>
                <a:rPr lang="en-US" sz="2800" u="none" dirty="0">
                  <a:solidFill>
                    <a:srgbClr val="660033"/>
                  </a:solidFill>
                  <a:effectLst>
                    <a:outerShdw dir="2700000" algn="tl">
                      <a:srgbClr val="000000"/>
                    </a:outerShdw>
                  </a:effectLst>
                  <a:latin typeface="Papyrus" pitchFamily="66" charset="0"/>
                </a:rPr>
                <a:t>And the LORD said to Moses and Aaron, "Because you did not believe in me, to sanctify me in the eyes of the people of Israel, therefore you shall not bring this assembly into the land which I have given them." </a:t>
              </a:r>
            </a:p>
          </p:txBody>
        </p:sp>
        <p:sp>
          <p:nvSpPr>
            <p:cNvPr id="137227" name="Text Box 99">
              <a:extLst>
                <a:ext uri="{FF2B5EF4-FFF2-40B4-BE49-F238E27FC236}">
                  <a16:creationId xmlns:a16="http://schemas.microsoft.com/office/drawing/2014/main" id="{1AFF58AC-EDFD-929B-8453-F96B60B740CC}"/>
                </a:ext>
              </a:extLst>
            </p:cNvPr>
            <p:cNvSpPr txBox="1">
              <a:spLocks noChangeArrowheads="1"/>
            </p:cNvSpPr>
            <p:nvPr/>
          </p:nvSpPr>
          <p:spPr bwMode="auto">
            <a:xfrm>
              <a:off x="2728" y="2280"/>
              <a:ext cx="1872" cy="291"/>
            </a:xfrm>
            <a:prstGeom prst="rect">
              <a:avLst/>
            </a:prstGeom>
            <a:noFill/>
            <a:ln w="9525">
              <a:noFill/>
              <a:miter lim="800000"/>
              <a:headEnd/>
              <a:tailEnd/>
            </a:ln>
            <a:effectLst/>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r>
                <a:rPr lang="en-US" u="none">
                  <a:solidFill>
                    <a:srgbClr val="5E002F"/>
                  </a:solidFill>
                  <a:latin typeface="Palatino Linotype" pitchFamily="18" charset="0"/>
                </a:rPr>
                <a:t> </a:t>
              </a:r>
              <a:r>
                <a:rPr lang="en-US" sz="1600" u="none">
                  <a:solidFill>
                    <a:srgbClr val="5E002F"/>
                  </a:solidFill>
                  <a:latin typeface="Palatino Linotype" pitchFamily="18" charset="0"/>
                </a:rPr>
                <a:t>RSV</a:t>
              </a:r>
              <a:r>
                <a:rPr lang="en-US" u="none">
                  <a:solidFill>
                    <a:srgbClr val="5E002F"/>
                  </a:solidFill>
                  <a:latin typeface="Palatino Linotype" pitchFamily="18" charset="0"/>
                </a:rPr>
                <a:t> </a:t>
              </a:r>
              <a:r>
                <a:rPr lang="en-US" sz="2200" u="none">
                  <a:solidFill>
                    <a:srgbClr val="5E002F"/>
                  </a:solidFill>
                  <a:latin typeface="Palatino Linotype" pitchFamily="18" charset="0"/>
                </a:rPr>
                <a:t>(Numbers 20:12)</a:t>
              </a:r>
            </a:p>
          </p:txBody>
        </p:sp>
      </p:grpSp>
      <p:sp>
        <p:nvSpPr>
          <p:cNvPr id="137245" name="Rectangle 29"/>
          <p:cNvSpPr>
            <a:spLocks noChangeArrowheads="1"/>
          </p:cNvSpPr>
          <p:nvPr/>
        </p:nvSpPr>
        <p:spPr bwMode="auto">
          <a:xfrm>
            <a:off x="0" y="5722202"/>
            <a:ext cx="9144000" cy="1135797"/>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4" name="Group 91"/>
          <p:cNvGrpSpPr/>
          <p:nvPr/>
        </p:nvGrpSpPr>
        <p:grpSpPr>
          <a:xfrm>
            <a:off x="914400" y="6019800"/>
            <a:ext cx="7391400" cy="585673"/>
            <a:chOff x="838200" y="5676900"/>
            <a:chExt cx="7391400" cy="585673"/>
          </a:xfrm>
        </p:grpSpPr>
        <p:sp>
          <p:nvSpPr>
            <p:cNvPr id="122" name="Text Box 57"/>
            <p:cNvSpPr txBox="1">
              <a:spLocks noChangeArrowheads="1"/>
            </p:cNvSpPr>
            <p:nvPr/>
          </p:nvSpPr>
          <p:spPr bwMode="auto">
            <a:xfrm>
              <a:off x="838200" y="5676900"/>
              <a:ext cx="417513" cy="585673"/>
            </a:xfrm>
            <a:prstGeom prst="rect">
              <a:avLst/>
            </a:prstGeom>
            <a:noFill/>
            <a:ln w="9525">
              <a:noFill/>
              <a:miter lim="800000"/>
              <a:headEnd/>
              <a:tailEnd/>
            </a:ln>
            <a:effectLst/>
          </p:spPr>
          <p:txBody>
            <a:bodyPr>
              <a:spAutoFit/>
            </a:bodyPr>
            <a:lstStyle/>
            <a:p>
              <a:pPr algn="l">
                <a:lnSpc>
                  <a:spcPct val="6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126" name="Text Box 93"/>
            <p:cNvSpPr txBox="1">
              <a:spLocks noChangeArrowheads="1"/>
            </p:cNvSpPr>
            <p:nvPr/>
          </p:nvSpPr>
          <p:spPr bwMode="auto">
            <a:xfrm>
              <a:off x="1219200" y="5722203"/>
              <a:ext cx="7010400" cy="338554"/>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As a consequence, he was not permitted to enter the promised land.</a:t>
              </a:r>
            </a:p>
          </p:txBody>
        </p:sp>
      </p:grpSp>
      <p:sp>
        <p:nvSpPr>
          <p:cNvPr id="154"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58"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substance with Moses</a:t>
            </a:r>
          </a:p>
        </p:txBody>
      </p:sp>
    </p:spTree>
    <p:extLst>
      <p:ext uri="{BB962C8B-B14F-4D97-AF65-F5344CB8AC3E}">
        <p14:creationId xmlns:p14="http://schemas.microsoft.com/office/powerpoint/2010/main" val="3168283510"/>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par>
                                <p:cTn id="8" presetID="10" presetClass="entr" presetSubtype="0" fill="hold" nodeType="withEffect">
                                  <p:stCondLst>
                                    <p:cond delay="0"/>
                                  </p:stCondLst>
                                  <p:childTnLst>
                                    <p:set>
                                      <p:cBhvr>
                                        <p:cTn id="9" dur="1" fill="hold">
                                          <p:stCondLst>
                                            <p:cond delay="0"/>
                                          </p:stCondLst>
                                        </p:cTn>
                                        <p:tgtEl>
                                          <p:spTgt spid="148"/>
                                        </p:tgtEl>
                                        <p:attrNameLst>
                                          <p:attrName>style.visibility</p:attrName>
                                        </p:attrNameLst>
                                      </p:cBhvr>
                                      <p:to>
                                        <p:strVal val="visible"/>
                                      </p:to>
                                    </p:set>
                                    <p:animEffect transition="in" filter="fade">
                                      <p:cBhvr>
                                        <p:cTn id="10" dur="2000"/>
                                        <p:tgtEl>
                                          <p:spTgt spid="14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37" fill="hold" nodeType="clickEffect">
                                  <p:stCondLst>
                                    <p:cond delay="0"/>
                                  </p:stCondLst>
                                  <p:childTnLst>
                                    <p:set>
                                      <p:cBhvr>
                                        <p:cTn id="14" dur="1" fill="hold">
                                          <p:stCondLst>
                                            <p:cond delay="0"/>
                                          </p:stCondLst>
                                        </p:cTn>
                                        <p:tgtEl>
                                          <p:spTgt spid="137222"/>
                                        </p:tgtEl>
                                        <p:attrNameLst>
                                          <p:attrName>style.visibility</p:attrName>
                                        </p:attrNameLst>
                                      </p:cBhvr>
                                      <p:to>
                                        <p:strVal val="visible"/>
                                      </p:to>
                                    </p:set>
                                    <p:animEffect transition="in" filter="barn(outVertical)">
                                      <p:cBhvr>
                                        <p:cTn id="15" dur="500"/>
                                        <p:tgtEl>
                                          <p:spTgt spid="137222"/>
                                        </p:tgtEl>
                                      </p:cBhvr>
                                    </p:animEffect>
                                  </p:childTnLst>
                                </p:cTn>
                              </p:par>
                              <p:par>
                                <p:cTn id="16" presetID="10" presetClass="exit" presetSubtype="0" fill="hold" nodeType="withEffect">
                                  <p:stCondLst>
                                    <p:cond delay="0"/>
                                  </p:stCondLst>
                                  <p:childTnLst>
                                    <p:animEffect transition="out" filter="fade">
                                      <p:cBhvr>
                                        <p:cTn id="17" dur="2000"/>
                                        <p:tgtEl>
                                          <p:spTgt spid="148"/>
                                        </p:tgtEl>
                                      </p:cBhvr>
                                    </p:animEffect>
                                    <p:set>
                                      <p:cBhvr>
                                        <p:cTn id="18" dur="1" fill="hold">
                                          <p:stCondLst>
                                            <p:cond delay="1999"/>
                                          </p:stCondLst>
                                        </p:cTn>
                                        <p:tgtEl>
                                          <p:spTgt spid="1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6674"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56684"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56685"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2" name="Group 14"/>
          <p:cNvGrpSpPr>
            <a:grpSpLocks/>
          </p:cNvGrpSpPr>
          <p:nvPr/>
        </p:nvGrpSpPr>
        <p:grpSpPr bwMode="auto">
          <a:xfrm>
            <a:off x="5638800" y="2565400"/>
            <a:ext cx="685800" cy="330200"/>
            <a:chOff x="2112" y="1236"/>
            <a:chExt cx="1920" cy="924"/>
          </a:xfrm>
        </p:grpSpPr>
        <p:sp>
          <p:nvSpPr>
            <p:cNvPr id="156687" name="Oval 15"/>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3" name="Group 16"/>
            <p:cNvGrpSpPr>
              <a:grpSpLocks/>
            </p:cNvGrpSpPr>
            <p:nvPr/>
          </p:nvGrpSpPr>
          <p:grpSpPr bwMode="auto">
            <a:xfrm>
              <a:off x="2112" y="1236"/>
              <a:ext cx="1824" cy="924"/>
              <a:chOff x="2112" y="1236"/>
              <a:chExt cx="1824" cy="924"/>
            </a:xfrm>
          </p:grpSpPr>
          <p:sp>
            <p:nvSpPr>
              <p:cNvPr id="156689" name="WordArt 17"/>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56690" name="WordArt 18"/>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dirty="0" err="1">
                    <a:ln w="3175">
                      <a:noFill/>
                      <a:round/>
                      <a:headEnd/>
                      <a:tailEnd/>
                    </a:ln>
                    <a:solidFill>
                      <a:srgbClr val="996633"/>
                    </a:solidFill>
                    <a:latin typeface="Arial Black"/>
                  </a:rPr>
                  <a:t>barnea</a:t>
                </a:r>
                <a:endParaRPr lang="en-US" sz="3600" b="0" u="none" kern="10" dirty="0">
                  <a:ln w="3175">
                    <a:noFill/>
                    <a:round/>
                    <a:headEnd/>
                    <a:tailEnd/>
                  </a:ln>
                  <a:solidFill>
                    <a:srgbClr val="996633"/>
                  </a:solidFill>
                  <a:latin typeface="Arial Black"/>
                </a:endParaRPr>
              </a:p>
            </p:txBody>
          </p:sp>
          <p:sp>
            <p:nvSpPr>
              <p:cNvPr id="156691" name="WordArt 19"/>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grpSp>
        <p:nvGrpSpPr>
          <p:cNvPr id="4" name="Group 20"/>
          <p:cNvGrpSpPr>
            <a:grpSpLocks/>
          </p:cNvGrpSpPr>
          <p:nvPr/>
        </p:nvGrpSpPr>
        <p:grpSpPr bwMode="auto">
          <a:xfrm>
            <a:off x="6705600" y="1905000"/>
            <a:ext cx="1447800" cy="1392238"/>
            <a:chOff x="4320" y="1296"/>
            <a:chExt cx="912" cy="877"/>
          </a:xfrm>
        </p:grpSpPr>
        <p:grpSp>
          <p:nvGrpSpPr>
            <p:cNvPr id="5" name="Group 21"/>
            <p:cNvGrpSpPr>
              <a:grpSpLocks/>
            </p:cNvGrpSpPr>
            <p:nvPr/>
          </p:nvGrpSpPr>
          <p:grpSpPr bwMode="auto">
            <a:xfrm>
              <a:off x="4320" y="1536"/>
              <a:ext cx="574" cy="637"/>
              <a:chOff x="4320" y="1536"/>
              <a:chExt cx="574" cy="637"/>
            </a:xfrm>
          </p:grpSpPr>
          <p:sp>
            <p:nvSpPr>
              <p:cNvPr id="156694" name="WordArt 22"/>
              <p:cNvSpPr>
                <a:spLocks noChangeArrowheads="1" noChangeShapeType="1" noTextEdit="1"/>
              </p:cNvSpPr>
              <p:nvPr/>
            </p:nvSpPr>
            <p:spPr bwMode="auto">
              <a:xfrm>
                <a:off x="4800"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5" name="Arc 23"/>
              <p:cNvSpPr>
                <a:spLocks/>
              </p:cNvSpPr>
              <p:nvPr/>
            </p:nvSpPr>
            <p:spPr bwMode="auto">
              <a:xfrm rot="6715497">
                <a:off x="4345" y="2029"/>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6" name="WordArt 24"/>
              <p:cNvSpPr>
                <a:spLocks noChangeArrowheads="1" noChangeShapeType="1" noTextEdit="1"/>
              </p:cNvSpPr>
              <p:nvPr/>
            </p:nvSpPr>
            <p:spPr bwMode="auto">
              <a:xfrm>
                <a:off x="4510" y="2052"/>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7" name="Arc 25"/>
              <p:cNvSpPr>
                <a:spLocks/>
              </p:cNvSpPr>
              <p:nvPr/>
            </p:nvSpPr>
            <p:spPr bwMode="auto">
              <a:xfrm rot="9622134" flipV="1">
                <a:off x="4558" y="1929"/>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8" name="WordArt 26"/>
              <p:cNvSpPr>
                <a:spLocks noChangeArrowheads="1" noChangeShapeType="1" noTextEdit="1"/>
              </p:cNvSpPr>
              <p:nvPr/>
            </p:nvSpPr>
            <p:spPr bwMode="auto">
              <a:xfrm rot="-1150740">
                <a:off x="4654" y="186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9" name="Arc 27"/>
              <p:cNvSpPr>
                <a:spLocks/>
              </p:cNvSpPr>
              <p:nvPr/>
            </p:nvSpPr>
            <p:spPr bwMode="auto">
              <a:xfrm rot="6715497">
                <a:off x="4681" y="169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0" name="WordArt 28"/>
              <p:cNvSpPr>
                <a:spLocks noChangeArrowheads="1" noChangeShapeType="1" noTextEdit="1"/>
              </p:cNvSpPr>
              <p:nvPr/>
            </p:nvSpPr>
            <p:spPr bwMode="auto">
              <a:xfrm>
                <a:off x="4846" y="171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1" name="Arc 29"/>
              <p:cNvSpPr>
                <a:spLocks/>
              </p:cNvSpPr>
              <p:nvPr/>
            </p:nvSpPr>
            <p:spPr bwMode="auto">
              <a:xfrm rot="8773144" flipV="1">
                <a:off x="4825" y="1584"/>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6" name="Group 30"/>
            <p:cNvGrpSpPr>
              <a:grpSpLocks/>
            </p:cNvGrpSpPr>
            <p:nvPr/>
          </p:nvGrpSpPr>
          <p:grpSpPr bwMode="auto">
            <a:xfrm>
              <a:off x="4800" y="1488"/>
              <a:ext cx="432" cy="101"/>
              <a:chOff x="4800" y="1488"/>
              <a:chExt cx="432" cy="101"/>
            </a:xfrm>
          </p:grpSpPr>
          <p:sp>
            <p:nvSpPr>
              <p:cNvPr id="156703" name="Arc 31"/>
              <p:cNvSpPr>
                <a:spLocks/>
              </p:cNvSpPr>
              <p:nvPr/>
            </p:nvSpPr>
            <p:spPr bwMode="auto">
              <a:xfrm rot="-12756078">
                <a:off x="5048" y="1488"/>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4" name="Arc 32"/>
              <p:cNvSpPr>
                <a:spLocks/>
              </p:cNvSpPr>
              <p:nvPr/>
            </p:nvSpPr>
            <p:spPr bwMode="auto">
              <a:xfrm rot="14637100" flipV="1">
                <a:off x="4848" y="1488"/>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5" name="WordArt 33"/>
              <p:cNvSpPr>
                <a:spLocks noChangeArrowheads="1" noChangeShapeType="1" noTextEdit="1"/>
              </p:cNvSpPr>
              <p:nvPr/>
            </p:nvSpPr>
            <p:spPr bwMode="auto">
              <a:xfrm>
                <a:off x="4992"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6" name="WordArt 34"/>
              <p:cNvSpPr>
                <a:spLocks noChangeArrowheads="1" noChangeShapeType="1" noTextEdit="1"/>
              </p:cNvSpPr>
              <p:nvPr/>
            </p:nvSpPr>
            <p:spPr bwMode="auto">
              <a:xfrm rot="14733363">
                <a:off x="5184"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grpSp>
        <p:grpSp>
          <p:nvGrpSpPr>
            <p:cNvPr id="7" name="Group 35"/>
            <p:cNvGrpSpPr>
              <a:grpSpLocks/>
            </p:cNvGrpSpPr>
            <p:nvPr/>
          </p:nvGrpSpPr>
          <p:grpSpPr bwMode="auto">
            <a:xfrm>
              <a:off x="5136" y="1392"/>
              <a:ext cx="58" cy="136"/>
              <a:chOff x="5136" y="1392"/>
              <a:chExt cx="58" cy="136"/>
            </a:xfrm>
          </p:grpSpPr>
          <p:sp>
            <p:nvSpPr>
              <p:cNvPr id="156708" name="Arc 36"/>
              <p:cNvSpPr>
                <a:spLocks/>
              </p:cNvSpPr>
              <p:nvPr/>
            </p:nvSpPr>
            <p:spPr bwMode="auto">
              <a:xfrm rot="19833633" flipV="1">
                <a:off x="5136" y="1392"/>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9" name="AutoShape 37"/>
              <p:cNvSpPr>
                <a:spLocks noChangeArrowheads="1"/>
              </p:cNvSpPr>
              <p:nvPr/>
            </p:nvSpPr>
            <p:spPr bwMode="auto">
              <a:xfrm rot="-1424285">
                <a:off x="5146" y="1392"/>
                <a:ext cx="48" cy="48"/>
              </a:xfrm>
              <a:prstGeom prst="triangle">
                <a:avLst>
                  <a:gd name="adj" fmla="val 52083"/>
                </a:avLst>
              </a:prstGeom>
              <a:solidFill>
                <a:srgbClr val="824100"/>
              </a:solidFill>
              <a:ln w="190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56710" name="AutoShape 38"/>
            <p:cNvSpPr>
              <a:spLocks noChangeArrowheads="1"/>
            </p:cNvSpPr>
            <p:nvPr/>
          </p:nvSpPr>
          <p:spPr bwMode="auto">
            <a:xfrm flipH="1">
              <a:off x="5088" y="1296"/>
              <a:ext cx="48" cy="48"/>
            </a:xfrm>
            <a:prstGeom prst="triangle">
              <a:avLst>
                <a:gd name="adj" fmla="val 50000"/>
              </a:avLst>
            </a:prstGeom>
            <a:solidFill>
              <a:srgbClr val="CC6600"/>
            </a:solidFill>
            <a:ln w="571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22" name="Group 21">
            <a:extLst>
              <a:ext uri="{FF2B5EF4-FFF2-40B4-BE49-F238E27FC236}">
                <a16:creationId xmlns:a16="http://schemas.microsoft.com/office/drawing/2014/main" id="{1F82545B-471C-C2B7-D77D-4A8407D49A16}"/>
              </a:ext>
            </a:extLst>
          </p:cNvPr>
          <p:cNvGrpSpPr>
            <a:grpSpLocks/>
          </p:cNvGrpSpPr>
          <p:nvPr/>
        </p:nvGrpSpPr>
        <p:grpSpPr bwMode="auto">
          <a:xfrm>
            <a:off x="2590800" y="2012950"/>
            <a:ext cx="4360863" cy="584200"/>
            <a:chOff x="1632" y="1272"/>
            <a:chExt cx="2747" cy="368"/>
          </a:xfrm>
        </p:grpSpPr>
        <p:sp>
          <p:nvSpPr>
            <p:cNvPr id="23" name="WordArt 20">
              <a:extLst>
                <a:ext uri="{FF2B5EF4-FFF2-40B4-BE49-F238E27FC236}">
                  <a16:creationId xmlns:a16="http://schemas.microsoft.com/office/drawing/2014/main" id="{EC232C4B-8E79-0DC6-217B-C19C64A77547}"/>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4" name="WordArt 21">
              <a:extLst>
                <a:ext uri="{FF2B5EF4-FFF2-40B4-BE49-F238E27FC236}">
                  <a16:creationId xmlns:a16="http://schemas.microsoft.com/office/drawing/2014/main" id="{CE1FB381-FFCC-9C85-0BEF-E37D10FC901B}"/>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5" name="WordArt 22">
              <a:extLst>
                <a:ext uri="{FF2B5EF4-FFF2-40B4-BE49-F238E27FC236}">
                  <a16:creationId xmlns:a16="http://schemas.microsoft.com/office/drawing/2014/main" id="{9BF0B512-4D2A-4242-ABD7-5C6E3CA08F91}"/>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6" name="WordArt 23">
              <a:extLst>
                <a:ext uri="{FF2B5EF4-FFF2-40B4-BE49-F238E27FC236}">
                  <a16:creationId xmlns:a16="http://schemas.microsoft.com/office/drawing/2014/main" id="{B37FE6E5-B268-656A-461D-2BE3A0FE3493}"/>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7" name="WordArt 24">
              <a:extLst>
                <a:ext uri="{FF2B5EF4-FFF2-40B4-BE49-F238E27FC236}">
                  <a16:creationId xmlns:a16="http://schemas.microsoft.com/office/drawing/2014/main" id="{6214E616-6055-4331-2A1C-194E6C09A367}"/>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8" name="WordArt 25">
              <a:extLst>
                <a:ext uri="{FF2B5EF4-FFF2-40B4-BE49-F238E27FC236}">
                  <a16:creationId xmlns:a16="http://schemas.microsoft.com/office/drawing/2014/main" id="{56C3C7E8-0D66-4418-D9C4-3EA56DAA5CDA}"/>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9" name="Freeform 26">
              <a:extLst>
                <a:ext uri="{FF2B5EF4-FFF2-40B4-BE49-F238E27FC236}">
                  <a16:creationId xmlns:a16="http://schemas.microsoft.com/office/drawing/2014/main" id="{3C5ECCD0-7A95-539D-A43C-7E4F344A95C3}"/>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sp>
        <p:nvSpPr>
          <p:cNvPr id="30" name="WordArt 4">
            <a:extLst>
              <a:ext uri="{FF2B5EF4-FFF2-40B4-BE49-F238E27FC236}">
                <a16:creationId xmlns:a16="http://schemas.microsoft.com/office/drawing/2014/main" id="{C3DD25C2-02BE-B672-4B87-635B7001B9A6}"/>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31" name="TextBox 30">
            <a:extLst>
              <a:ext uri="{FF2B5EF4-FFF2-40B4-BE49-F238E27FC236}">
                <a16:creationId xmlns:a16="http://schemas.microsoft.com/office/drawing/2014/main" id="{EE033DB3-D2FC-CA48-4ECD-2A16EBA91BC8}"/>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grpSp>
        <p:nvGrpSpPr>
          <p:cNvPr id="8" name="Group 39"/>
          <p:cNvGrpSpPr>
            <a:grpSpLocks/>
          </p:cNvGrpSpPr>
          <p:nvPr/>
        </p:nvGrpSpPr>
        <p:grpSpPr bwMode="auto">
          <a:xfrm>
            <a:off x="2540000" y="1981200"/>
            <a:ext cx="4927600" cy="2773363"/>
            <a:chOff x="1600" y="1248"/>
            <a:chExt cx="3104" cy="1747"/>
          </a:xfrm>
        </p:grpSpPr>
        <p:sp>
          <p:nvSpPr>
            <p:cNvPr id="156712" name="Oval 40"/>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9" name="Group 41"/>
            <p:cNvGrpSpPr>
              <a:grpSpLocks/>
            </p:cNvGrpSpPr>
            <p:nvPr/>
          </p:nvGrpSpPr>
          <p:grpSpPr bwMode="auto">
            <a:xfrm>
              <a:off x="1600" y="1248"/>
              <a:ext cx="3104" cy="1747"/>
              <a:chOff x="1600" y="1248"/>
              <a:chExt cx="3104" cy="1747"/>
            </a:xfrm>
          </p:grpSpPr>
          <p:grpSp>
            <p:nvGrpSpPr>
              <p:cNvPr id="10" name="Group 42"/>
              <p:cNvGrpSpPr>
                <a:grpSpLocks/>
              </p:cNvGrpSpPr>
              <p:nvPr/>
            </p:nvGrpSpPr>
            <p:grpSpPr bwMode="auto">
              <a:xfrm>
                <a:off x="1600" y="1567"/>
                <a:ext cx="1057" cy="1386"/>
                <a:chOff x="1600" y="1567"/>
                <a:chExt cx="1057" cy="1386"/>
              </a:xfrm>
            </p:grpSpPr>
            <p:sp>
              <p:nvSpPr>
                <p:cNvPr id="156715" name="Freeform 43"/>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6" name="Freeform 44"/>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1" name="Group 45"/>
                <p:cNvGrpSpPr>
                  <a:grpSpLocks/>
                </p:cNvGrpSpPr>
                <p:nvPr/>
              </p:nvGrpSpPr>
              <p:grpSpPr bwMode="auto">
                <a:xfrm>
                  <a:off x="1920" y="1595"/>
                  <a:ext cx="672" cy="1252"/>
                  <a:chOff x="1920" y="1595"/>
                  <a:chExt cx="672" cy="1252"/>
                </a:xfrm>
              </p:grpSpPr>
              <p:sp>
                <p:nvSpPr>
                  <p:cNvPr id="156718" name="Freeform 46"/>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9" name="Freeform 47"/>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0" name="Freeform 48"/>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1" name="Freeform 49"/>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2" name="Freeform 50"/>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56723" name="Oval 51"/>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4" name="Oval 52"/>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5" name="Oval 53"/>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2" name="Group 54"/>
              <p:cNvGrpSpPr>
                <a:grpSpLocks/>
              </p:cNvGrpSpPr>
              <p:nvPr/>
            </p:nvGrpSpPr>
            <p:grpSpPr bwMode="auto">
              <a:xfrm>
                <a:off x="2832" y="1248"/>
                <a:ext cx="1872" cy="1747"/>
                <a:chOff x="2832" y="1248"/>
                <a:chExt cx="1872" cy="1747"/>
              </a:xfrm>
            </p:grpSpPr>
            <p:sp>
              <p:nvSpPr>
                <p:cNvPr id="156727" name="Oval 55"/>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8" name="Oval 56"/>
                <p:cNvSpPr>
                  <a:spLocks noChangeArrowheads="1"/>
                </p:cNvSpPr>
                <p:nvPr/>
              </p:nvSpPr>
              <p:spPr bwMode="auto">
                <a:xfrm>
                  <a:off x="4169" y="206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9"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0"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1"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2"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3" name="Oval 61"/>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34"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5"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6" name="Freeform 64"/>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7" name="Freeform 65"/>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8"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9"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0"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1" name="Freeform 69"/>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2" name="Freeform 70"/>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3" name="Freeform 71"/>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grpSp>
        <p:nvGrpSpPr>
          <p:cNvPr id="13" name="Group 95"/>
          <p:cNvGrpSpPr>
            <a:grpSpLocks/>
          </p:cNvGrpSpPr>
          <p:nvPr/>
        </p:nvGrpSpPr>
        <p:grpSpPr bwMode="auto">
          <a:xfrm>
            <a:off x="790575" y="3752850"/>
            <a:ext cx="1417637" cy="647700"/>
            <a:chOff x="480" y="1680"/>
            <a:chExt cx="893" cy="408"/>
          </a:xfrm>
        </p:grpSpPr>
        <p:sp>
          <p:nvSpPr>
            <p:cNvPr id="156768" name="Oval 96"/>
            <p:cNvSpPr>
              <a:spLocks noChangeArrowheads="1"/>
            </p:cNvSpPr>
            <p:nvPr/>
          </p:nvSpPr>
          <p:spPr bwMode="auto">
            <a:xfrm>
              <a:off x="480" y="1680"/>
              <a:ext cx="893" cy="40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69" name="WordArt 97"/>
            <p:cNvSpPr>
              <a:spLocks noChangeArrowheads="1" noChangeShapeType="1" noTextEdit="1"/>
            </p:cNvSpPr>
            <p:nvPr/>
          </p:nvSpPr>
          <p:spPr bwMode="auto">
            <a:xfrm>
              <a:off x="609" y="1773"/>
              <a:ext cx="635" cy="222"/>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Joshua</a:t>
              </a:r>
            </a:p>
          </p:txBody>
        </p:sp>
      </p:grpSp>
      <p:sp>
        <p:nvSpPr>
          <p:cNvPr id="156763" name="AutoShape 91"/>
          <p:cNvSpPr>
            <a:spLocks noChangeArrowheads="1"/>
          </p:cNvSpPr>
          <p:nvPr/>
        </p:nvSpPr>
        <p:spPr bwMode="auto">
          <a:xfrm rot="10800000">
            <a:off x="1362073" y="2092895"/>
            <a:ext cx="314326" cy="1066800"/>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4" name="Group 92"/>
          <p:cNvGrpSpPr>
            <a:grpSpLocks/>
          </p:cNvGrpSpPr>
          <p:nvPr/>
        </p:nvGrpSpPr>
        <p:grpSpPr bwMode="auto">
          <a:xfrm>
            <a:off x="1046162" y="1178495"/>
            <a:ext cx="908050" cy="896938"/>
            <a:chOff x="4704" y="288"/>
            <a:chExt cx="672" cy="720"/>
          </a:xfrm>
        </p:grpSpPr>
        <p:sp>
          <p:nvSpPr>
            <p:cNvPr id="156765" name="Oval 9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56766" name="WordArt 9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5" name="Group 101"/>
          <p:cNvGrpSpPr>
            <a:grpSpLocks/>
          </p:cNvGrpSpPr>
          <p:nvPr/>
        </p:nvGrpSpPr>
        <p:grpSpPr bwMode="auto">
          <a:xfrm>
            <a:off x="792162" y="3003550"/>
            <a:ext cx="1417638" cy="647700"/>
            <a:chOff x="1344" y="2736"/>
            <a:chExt cx="1056" cy="528"/>
          </a:xfrm>
        </p:grpSpPr>
        <p:sp>
          <p:nvSpPr>
            <p:cNvPr id="156774" name="Oval 10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75" name="WordArt 10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162"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63"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substance with Joshua</a:t>
            </a:r>
          </a:p>
        </p:txBody>
      </p:sp>
      <p:grpSp>
        <p:nvGrpSpPr>
          <p:cNvPr id="17" name="Group 120"/>
          <p:cNvGrpSpPr/>
          <p:nvPr/>
        </p:nvGrpSpPr>
        <p:grpSpPr>
          <a:xfrm>
            <a:off x="1752600" y="2231700"/>
            <a:ext cx="1524000" cy="663900"/>
            <a:chOff x="1752600" y="2079300"/>
            <a:chExt cx="1524000" cy="663900"/>
          </a:xfrm>
        </p:grpSpPr>
        <p:sp>
          <p:nvSpPr>
            <p:cNvPr id="119" name="Rectangle 99"/>
            <p:cNvSpPr>
              <a:spLocks noChangeArrowheads="1"/>
            </p:cNvSpPr>
            <p:nvPr/>
          </p:nvSpPr>
          <p:spPr bwMode="auto">
            <a:xfrm>
              <a:off x="1806575" y="2092895"/>
              <a:ext cx="1417638" cy="574105"/>
            </a:xfrm>
            <a:prstGeom prst="rect">
              <a:avLst/>
            </a:prstGeom>
            <a:gradFill rotWithShape="1">
              <a:gsLst>
                <a:gs pos="0">
                  <a:srgbClr val="FFFFFF">
                    <a:alpha val="80000"/>
                  </a:srgbClr>
                </a:gs>
                <a:gs pos="100000">
                  <a:srgbClr val="DAB590">
                    <a:alpha val="8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0" name="Text Box 100"/>
            <p:cNvSpPr txBox="1">
              <a:spLocks noChangeArrowheads="1"/>
            </p:cNvSpPr>
            <p:nvPr/>
          </p:nvSpPr>
          <p:spPr bwMode="auto">
            <a:xfrm>
              <a:off x="1752600" y="2079300"/>
              <a:ext cx="1524000" cy="663900"/>
            </a:xfrm>
            <a:prstGeom prst="rect">
              <a:avLst/>
            </a:prstGeom>
            <a:noFill/>
            <a:ln w="19050">
              <a:noFill/>
              <a:miter lim="800000"/>
              <a:headEnd/>
              <a:tailEnd/>
            </a:ln>
            <a:effectLst>
              <a:outerShdw dir="1800000" algn="ctr" rotWithShape="0">
                <a:schemeClr val="bg1"/>
              </a:outerShdw>
            </a:effectLst>
          </p:spPr>
          <p:txBody>
            <a:bodyPr wrap="square">
              <a:spAutoFit/>
            </a:bodyPr>
            <a:lstStyle/>
            <a:p>
              <a:pPr>
                <a:lnSpc>
                  <a:spcPct val="75000"/>
                </a:lnSpc>
              </a:pPr>
              <a:endParaRPr lang="en-US" sz="200" b="0" u="none">
                <a:solidFill>
                  <a:srgbClr val="440022"/>
                </a:solidFill>
                <a:latin typeface="Impact" pitchFamily="34" charset="0"/>
              </a:endParaRPr>
            </a:p>
            <a:p>
              <a:pPr>
                <a:lnSpc>
                  <a:spcPct val="80000"/>
                </a:lnSpc>
              </a:pPr>
              <a:r>
                <a:rPr lang="en-US" sz="2200" u="none">
                  <a:solidFill>
                    <a:srgbClr val="440022"/>
                  </a:solidFill>
                  <a:latin typeface="Impact" pitchFamily="34" charset="0"/>
                </a:rPr>
                <a:t>Foundation</a:t>
              </a:r>
            </a:p>
            <a:p>
              <a:pPr>
                <a:lnSpc>
                  <a:spcPct val="80000"/>
                </a:lnSpc>
              </a:pPr>
              <a:r>
                <a:rPr lang="en-US" sz="2200" u="none">
                  <a:solidFill>
                    <a:srgbClr val="440022"/>
                  </a:solidFill>
                  <a:latin typeface="Impact" pitchFamily="34" charset="0"/>
                </a:rPr>
                <a:t>of faith</a:t>
              </a:r>
            </a:p>
          </p:txBody>
        </p:sp>
      </p:grpSp>
      <p:pic>
        <p:nvPicPr>
          <p:cNvPr id="86" name="Picture 85" descr="Tissot, Joshua Gives The Signal For The Attack.jpg"/>
          <p:cNvPicPr>
            <a:picLocks noChangeAspect="1"/>
          </p:cNvPicPr>
          <p:nvPr/>
        </p:nvPicPr>
        <p:blipFill>
          <a:blip r:embed="rId4" cstate="print"/>
          <a:srcRect l="10143" t="6750" r="8838" b="7333"/>
          <a:stretch>
            <a:fillRect/>
          </a:stretch>
        </p:blipFill>
        <p:spPr>
          <a:xfrm>
            <a:off x="3440894" y="1335241"/>
            <a:ext cx="2883706" cy="4151159"/>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56746" name="Rectangle 74"/>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6" name="Group 82"/>
          <p:cNvGrpSpPr>
            <a:grpSpLocks/>
          </p:cNvGrpSpPr>
          <p:nvPr/>
        </p:nvGrpSpPr>
        <p:grpSpPr bwMode="auto">
          <a:xfrm>
            <a:off x="2177139" y="6088062"/>
            <a:ext cx="5442861" cy="541338"/>
            <a:chOff x="768" y="3760"/>
            <a:chExt cx="3726" cy="341"/>
          </a:xfrm>
        </p:grpSpPr>
        <p:sp>
          <p:nvSpPr>
            <p:cNvPr id="109" name="Text Box 83"/>
            <p:cNvSpPr txBox="1">
              <a:spLocks noChangeArrowheads="1"/>
            </p:cNvSpPr>
            <p:nvPr/>
          </p:nvSpPr>
          <p:spPr bwMode="auto">
            <a:xfrm>
              <a:off x="987" y="3760"/>
              <a:ext cx="3507" cy="229"/>
            </a:xfrm>
            <a:prstGeom prst="rect">
              <a:avLst/>
            </a:prstGeom>
            <a:noFill/>
            <a:ln w="9525">
              <a:noFill/>
              <a:miter lim="800000"/>
              <a:headEnd/>
              <a:tailEnd/>
            </a:ln>
            <a:effectLst/>
          </p:spPr>
          <p:txBody>
            <a:bodyPr wrap="square">
              <a:spAutoFit/>
            </a:bodyPr>
            <a:lstStyle/>
            <a:p>
              <a:pPr algn="l">
                <a:lnSpc>
                  <a:spcPct val="80000"/>
                </a:lnSpc>
              </a:pPr>
              <a:r>
                <a:rPr lang="en-US" sz="2200" u="none" dirty="0">
                  <a:solidFill>
                    <a:srgbClr val="FFFFFF"/>
                  </a:solidFill>
                  <a:latin typeface="Arial Narrow" pitchFamily="34" charset="0"/>
                </a:rPr>
                <a:t>God elevated </a:t>
              </a:r>
              <a:r>
                <a:rPr lang="en-US" sz="2200" dirty="0">
                  <a:solidFill>
                    <a:srgbClr val="FFFFFF"/>
                  </a:solidFill>
                  <a:latin typeface="Arial Narrow" pitchFamily="34" charset="0"/>
                </a:rPr>
                <a:t>Joshua</a:t>
              </a:r>
              <a:r>
                <a:rPr lang="en-US" sz="2200" u="none" dirty="0">
                  <a:solidFill>
                    <a:srgbClr val="FFFFFF"/>
                  </a:solidFill>
                  <a:latin typeface="Arial Narrow" pitchFamily="34" charset="0"/>
                </a:rPr>
                <a:t> to Moses’ place.</a:t>
              </a:r>
              <a:endParaRPr lang="en-US" sz="1600" b="0" u="none" dirty="0">
                <a:solidFill>
                  <a:srgbClr val="FFFFFF"/>
                </a:solidFill>
                <a:latin typeface="Arial" charset="0"/>
              </a:endParaRPr>
            </a:p>
          </p:txBody>
        </p:sp>
        <p:sp>
          <p:nvSpPr>
            <p:cNvPr id="110" name="Text Box 84"/>
            <p:cNvSpPr txBox="1">
              <a:spLocks noChangeArrowheads="1"/>
            </p:cNvSpPr>
            <p:nvPr/>
          </p:nvSpPr>
          <p:spPr bwMode="auto">
            <a:xfrm>
              <a:off x="768" y="3760"/>
              <a:ext cx="215"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63"/>
                                        </p:tgtEl>
                                        <p:attrNameLst>
                                          <p:attrName>style.visibility</p:attrName>
                                        </p:attrNameLst>
                                      </p:cBhvr>
                                      <p:to>
                                        <p:strVal val="visible"/>
                                      </p:to>
                                    </p:set>
                                    <p:anim calcmode="lin" valueType="num">
                                      <p:cBhvr>
                                        <p:cTn id="7" dur="1000" fill="hold"/>
                                        <p:tgtEl>
                                          <p:spTgt spid="163"/>
                                        </p:tgtEl>
                                        <p:attrNameLst>
                                          <p:attrName>ppt_w</p:attrName>
                                        </p:attrNameLst>
                                      </p:cBhvr>
                                      <p:tavLst>
                                        <p:tav tm="0">
                                          <p:val>
                                            <p:strVal val="#ppt_w*0.70"/>
                                          </p:val>
                                        </p:tav>
                                        <p:tav tm="100000">
                                          <p:val>
                                            <p:strVal val="#ppt_w"/>
                                          </p:val>
                                        </p:tav>
                                      </p:tavLst>
                                    </p:anim>
                                    <p:anim calcmode="lin" valueType="num">
                                      <p:cBhvr>
                                        <p:cTn id="8" dur="1000" fill="hold"/>
                                        <p:tgtEl>
                                          <p:spTgt spid="163"/>
                                        </p:tgtEl>
                                        <p:attrNameLst>
                                          <p:attrName>ppt_h</p:attrName>
                                        </p:attrNameLst>
                                      </p:cBhvr>
                                      <p:tavLst>
                                        <p:tav tm="0">
                                          <p:val>
                                            <p:strVal val="#ppt_h"/>
                                          </p:val>
                                        </p:tav>
                                        <p:tav tm="100000">
                                          <p:val>
                                            <p:strVal val="#ppt_h"/>
                                          </p:val>
                                        </p:tav>
                                      </p:tavLst>
                                    </p:anim>
                                    <p:animEffect transition="in" filter="fade">
                                      <p:cBhvr>
                                        <p:cTn id="9" dur="1000"/>
                                        <p:tgtEl>
                                          <p:spTgt spid="163"/>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barn(outVertical)">
                                      <p:cBhvr>
                                        <p:cTn id="14" dur="500"/>
                                        <p:tgtEl>
                                          <p:spTgt spid="16"/>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272"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1000" fill="hold"/>
                                        <p:tgtEl>
                                          <p:spTgt spid="13"/>
                                        </p:tgtEl>
                                        <p:attrNameLst>
                                          <p:attrName>ppt_w</p:attrName>
                                        </p:attrNameLst>
                                      </p:cBhvr>
                                      <p:tavLst>
                                        <p:tav tm="0">
                                          <p:val>
                                            <p:strVal val="2/3*#ppt_w"/>
                                          </p:val>
                                        </p:tav>
                                        <p:tav tm="100000">
                                          <p:val>
                                            <p:strVal val="#ppt_w"/>
                                          </p:val>
                                        </p:tav>
                                      </p:tavLst>
                                    </p:anim>
                                    <p:anim calcmode="lin" valueType="num">
                                      <p:cBhvr>
                                        <p:cTn id="20" dur="1000" fill="hold"/>
                                        <p:tgtEl>
                                          <p:spTgt spid="13"/>
                                        </p:tgtEl>
                                        <p:attrNameLst>
                                          <p:attrName>ppt_h</p:attrName>
                                        </p:attrNameLst>
                                      </p:cBhvr>
                                      <p:tavLst>
                                        <p:tav tm="0">
                                          <p:val>
                                            <p:strVal val="2/3*#ppt_h"/>
                                          </p:val>
                                        </p:tav>
                                        <p:tav tm="100000">
                                          <p:val>
                                            <p:strVal val="#ppt_h"/>
                                          </p:val>
                                        </p:tav>
                                      </p:tavLst>
                                    </p:anim>
                                  </p:childTnLst>
                                </p:cTn>
                              </p:par>
                              <p:par>
                                <p:cTn id="21" presetID="55" presetClass="entr" presetSubtype="0" fill="hold" nodeType="withEffect">
                                  <p:stCondLst>
                                    <p:cond delay="0"/>
                                  </p:stCondLst>
                                  <p:childTnLst>
                                    <p:set>
                                      <p:cBhvr>
                                        <p:cTn id="22" dur="1" fill="hold">
                                          <p:stCondLst>
                                            <p:cond delay="0"/>
                                          </p:stCondLst>
                                        </p:cTn>
                                        <p:tgtEl>
                                          <p:spTgt spid="86"/>
                                        </p:tgtEl>
                                        <p:attrNameLst>
                                          <p:attrName>style.visibility</p:attrName>
                                        </p:attrNameLst>
                                      </p:cBhvr>
                                      <p:to>
                                        <p:strVal val="visible"/>
                                      </p:to>
                                    </p:set>
                                    <p:anim calcmode="lin" valueType="num">
                                      <p:cBhvr>
                                        <p:cTn id="23" dur="1000" fill="hold"/>
                                        <p:tgtEl>
                                          <p:spTgt spid="86"/>
                                        </p:tgtEl>
                                        <p:attrNameLst>
                                          <p:attrName>ppt_w</p:attrName>
                                        </p:attrNameLst>
                                      </p:cBhvr>
                                      <p:tavLst>
                                        <p:tav tm="0">
                                          <p:val>
                                            <p:strVal val="#ppt_w*0.70"/>
                                          </p:val>
                                        </p:tav>
                                        <p:tav tm="100000">
                                          <p:val>
                                            <p:strVal val="#ppt_w"/>
                                          </p:val>
                                        </p:tav>
                                      </p:tavLst>
                                    </p:anim>
                                    <p:anim calcmode="lin" valueType="num">
                                      <p:cBhvr>
                                        <p:cTn id="24" dur="1000" fill="hold"/>
                                        <p:tgtEl>
                                          <p:spTgt spid="86"/>
                                        </p:tgtEl>
                                        <p:attrNameLst>
                                          <p:attrName>ppt_h</p:attrName>
                                        </p:attrNameLst>
                                      </p:cBhvr>
                                      <p:tavLst>
                                        <p:tav tm="0">
                                          <p:val>
                                            <p:strVal val="#ppt_h"/>
                                          </p:val>
                                        </p:tav>
                                        <p:tav tm="100000">
                                          <p:val>
                                            <p:strVal val="#ppt_h"/>
                                          </p:val>
                                        </p:tav>
                                      </p:tavLst>
                                    </p:anim>
                                    <p:animEffect transition="in" filter="fade">
                                      <p:cBhvr>
                                        <p:cTn id="25" dur="1000"/>
                                        <p:tgtEl>
                                          <p:spTgt spid="86"/>
                                        </p:tgtEl>
                                      </p:cBhvr>
                                    </p:animEffect>
                                  </p:childTnLst>
                                </p:cTn>
                              </p:par>
                              <p:par>
                                <p:cTn id="26" presetID="10" presetClass="entr" presetSubtype="0"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1000"/>
                                        <p:tgtEl>
                                          <p:spTgt spid="14"/>
                                        </p:tgtEl>
                                      </p:cBhvr>
                                    </p:animEffect>
                                  </p:childTnLst>
                                </p:cTn>
                              </p:par>
                              <p:par>
                                <p:cTn id="29" presetID="10" presetClass="entr" presetSubtype="0"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20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6763"/>
                                        </p:tgtEl>
                                        <p:attrNameLst>
                                          <p:attrName>style.visibility</p:attrName>
                                        </p:attrNameLst>
                                      </p:cBhvr>
                                      <p:to>
                                        <p:strVal val="visible"/>
                                      </p:to>
                                    </p:set>
                                    <p:animEffect transition="in" filter="fade">
                                      <p:cBhvr>
                                        <p:cTn id="34" dur="2000"/>
                                        <p:tgtEl>
                                          <p:spTgt spid="156763"/>
                                        </p:tgtEl>
                                      </p:cBhvr>
                                    </p:animEffect>
                                  </p:childTnLst>
                                </p:cTn>
                              </p:par>
                              <p:par>
                                <p:cTn id="35" presetID="10"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63" grpId="0" animBg="1"/>
      <p:bldP spid="163"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6674"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56684"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56685"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2" name="Group 14"/>
          <p:cNvGrpSpPr>
            <a:grpSpLocks/>
          </p:cNvGrpSpPr>
          <p:nvPr/>
        </p:nvGrpSpPr>
        <p:grpSpPr bwMode="auto">
          <a:xfrm>
            <a:off x="5638800" y="2565400"/>
            <a:ext cx="685800" cy="330200"/>
            <a:chOff x="2112" y="1236"/>
            <a:chExt cx="1920" cy="924"/>
          </a:xfrm>
        </p:grpSpPr>
        <p:sp>
          <p:nvSpPr>
            <p:cNvPr id="156687" name="Oval 15"/>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3" name="Group 16"/>
            <p:cNvGrpSpPr>
              <a:grpSpLocks/>
            </p:cNvGrpSpPr>
            <p:nvPr/>
          </p:nvGrpSpPr>
          <p:grpSpPr bwMode="auto">
            <a:xfrm>
              <a:off x="2112" y="1236"/>
              <a:ext cx="1824" cy="924"/>
              <a:chOff x="2112" y="1236"/>
              <a:chExt cx="1824" cy="924"/>
            </a:xfrm>
          </p:grpSpPr>
          <p:sp>
            <p:nvSpPr>
              <p:cNvPr id="156689" name="WordArt 17"/>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56690" name="WordArt 18"/>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56691" name="WordArt 19"/>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grpSp>
        <p:nvGrpSpPr>
          <p:cNvPr id="4" name="Group 20"/>
          <p:cNvGrpSpPr>
            <a:grpSpLocks/>
          </p:cNvGrpSpPr>
          <p:nvPr/>
        </p:nvGrpSpPr>
        <p:grpSpPr bwMode="auto">
          <a:xfrm>
            <a:off x="6705600" y="1905000"/>
            <a:ext cx="1447800" cy="1392238"/>
            <a:chOff x="4320" y="1296"/>
            <a:chExt cx="912" cy="877"/>
          </a:xfrm>
        </p:grpSpPr>
        <p:grpSp>
          <p:nvGrpSpPr>
            <p:cNvPr id="5" name="Group 21"/>
            <p:cNvGrpSpPr>
              <a:grpSpLocks/>
            </p:cNvGrpSpPr>
            <p:nvPr/>
          </p:nvGrpSpPr>
          <p:grpSpPr bwMode="auto">
            <a:xfrm>
              <a:off x="4320" y="1536"/>
              <a:ext cx="574" cy="637"/>
              <a:chOff x="4320" y="1536"/>
              <a:chExt cx="574" cy="637"/>
            </a:xfrm>
          </p:grpSpPr>
          <p:sp>
            <p:nvSpPr>
              <p:cNvPr id="156694" name="WordArt 22"/>
              <p:cNvSpPr>
                <a:spLocks noChangeArrowheads="1" noChangeShapeType="1" noTextEdit="1"/>
              </p:cNvSpPr>
              <p:nvPr/>
            </p:nvSpPr>
            <p:spPr bwMode="auto">
              <a:xfrm>
                <a:off x="4800"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5" name="Arc 23"/>
              <p:cNvSpPr>
                <a:spLocks/>
              </p:cNvSpPr>
              <p:nvPr/>
            </p:nvSpPr>
            <p:spPr bwMode="auto">
              <a:xfrm rot="6715497">
                <a:off x="4345" y="2029"/>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6" name="WordArt 24"/>
              <p:cNvSpPr>
                <a:spLocks noChangeArrowheads="1" noChangeShapeType="1" noTextEdit="1"/>
              </p:cNvSpPr>
              <p:nvPr/>
            </p:nvSpPr>
            <p:spPr bwMode="auto">
              <a:xfrm>
                <a:off x="4510" y="2052"/>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7" name="Arc 25"/>
              <p:cNvSpPr>
                <a:spLocks/>
              </p:cNvSpPr>
              <p:nvPr/>
            </p:nvSpPr>
            <p:spPr bwMode="auto">
              <a:xfrm rot="9622134" flipV="1">
                <a:off x="4558" y="1929"/>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8" name="WordArt 26"/>
              <p:cNvSpPr>
                <a:spLocks noChangeArrowheads="1" noChangeShapeType="1" noTextEdit="1"/>
              </p:cNvSpPr>
              <p:nvPr/>
            </p:nvSpPr>
            <p:spPr bwMode="auto">
              <a:xfrm rot="-1150740">
                <a:off x="4654" y="186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9" name="Arc 27"/>
              <p:cNvSpPr>
                <a:spLocks/>
              </p:cNvSpPr>
              <p:nvPr/>
            </p:nvSpPr>
            <p:spPr bwMode="auto">
              <a:xfrm rot="6715497">
                <a:off x="4681" y="169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0" name="WordArt 28"/>
              <p:cNvSpPr>
                <a:spLocks noChangeArrowheads="1" noChangeShapeType="1" noTextEdit="1"/>
              </p:cNvSpPr>
              <p:nvPr/>
            </p:nvSpPr>
            <p:spPr bwMode="auto">
              <a:xfrm>
                <a:off x="4846" y="171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1" name="Arc 29"/>
              <p:cNvSpPr>
                <a:spLocks/>
              </p:cNvSpPr>
              <p:nvPr/>
            </p:nvSpPr>
            <p:spPr bwMode="auto">
              <a:xfrm rot="8773144" flipV="1">
                <a:off x="4825" y="1584"/>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6" name="Group 30"/>
            <p:cNvGrpSpPr>
              <a:grpSpLocks/>
            </p:cNvGrpSpPr>
            <p:nvPr/>
          </p:nvGrpSpPr>
          <p:grpSpPr bwMode="auto">
            <a:xfrm>
              <a:off x="4800" y="1488"/>
              <a:ext cx="432" cy="101"/>
              <a:chOff x="4800" y="1488"/>
              <a:chExt cx="432" cy="101"/>
            </a:xfrm>
          </p:grpSpPr>
          <p:sp>
            <p:nvSpPr>
              <p:cNvPr id="156703" name="Arc 31"/>
              <p:cNvSpPr>
                <a:spLocks/>
              </p:cNvSpPr>
              <p:nvPr/>
            </p:nvSpPr>
            <p:spPr bwMode="auto">
              <a:xfrm rot="-12756078">
                <a:off x="5048" y="1488"/>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4" name="Arc 32"/>
              <p:cNvSpPr>
                <a:spLocks/>
              </p:cNvSpPr>
              <p:nvPr/>
            </p:nvSpPr>
            <p:spPr bwMode="auto">
              <a:xfrm rot="14637100" flipV="1">
                <a:off x="4848" y="1488"/>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5" name="WordArt 33"/>
              <p:cNvSpPr>
                <a:spLocks noChangeArrowheads="1" noChangeShapeType="1" noTextEdit="1"/>
              </p:cNvSpPr>
              <p:nvPr/>
            </p:nvSpPr>
            <p:spPr bwMode="auto">
              <a:xfrm>
                <a:off x="4992"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6" name="WordArt 34"/>
              <p:cNvSpPr>
                <a:spLocks noChangeArrowheads="1" noChangeShapeType="1" noTextEdit="1"/>
              </p:cNvSpPr>
              <p:nvPr/>
            </p:nvSpPr>
            <p:spPr bwMode="auto">
              <a:xfrm rot="14733363">
                <a:off x="5184"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grpSp>
        <p:grpSp>
          <p:nvGrpSpPr>
            <p:cNvPr id="7" name="Group 35"/>
            <p:cNvGrpSpPr>
              <a:grpSpLocks/>
            </p:cNvGrpSpPr>
            <p:nvPr/>
          </p:nvGrpSpPr>
          <p:grpSpPr bwMode="auto">
            <a:xfrm>
              <a:off x="5136" y="1392"/>
              <a:ext cx="58" cy="136"/>
              <a:chOff x="5136" y="1392"/>
              <a:chExt cx="58" cy="136"/>
            </a:xfrm>
          </p:grpSpPr>
          <p:sp>
            <p:nvSpPr>
              <p:cNvPr id="156708" name="Arc 36"/>
              <p:cNvSpPr>
                <a:spLocks/>
              </p:cNvSpPr>
              <p:nvPr/>
            </p:nvSpPr>
            <p:spPr bwMode="auto">
              <a:xfrm rot="19833633" flipV="1">
                <a:off x="5136" y="1392"/>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9" name="AutoShape 37"/>
              <p:cNvSpPr>
                <a:spLocks noChangeArrowheads="1"/>
              </p:cNvSpPr>
              <p:nvPr/>
            </p:nvSpPr>
            <p:spPr bwMode="auto">
              <a:xfrm rot="-1424285">
                <a:off x="5146" y="1392"/>
                <a:ext cx="48" cy="48"/>
              </a:xfrm>
              <a:prstGeom prst="triangle">
                <a:avLst>
                  <a:gd name="adj" fmla="val 52083"/>
                </a:avLst>
              </a:prstGeom>
              <a:solidFill>
                <a:srgbClr val="824100"/>
              </a:solidFill>
              <a:ln w="190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56710" name="AutoShape 38"/>
            <p:cNvSpPr>
              <a:spLocks noChangeArrowheads="1"/>
            </p:cNvSpPr>
            <p:nvPr/>
          </p:nvSpPr>
          <p:spPr bwMode="auto">
            <a:xfrm flipH="1">
              <a:off x="5088" y="1296"/>
              <a:ext cx="48" cy="48"/>
            </a:xfrm>
            <a:prstGeom prst="triangle">
              <a:avLst>
                <a:gd name="adj" fmla="val 50000"/>
              </a:avLst>
            </a:prstGeom>
            <a:solidFill>
              <a:srgbClr val="CC6600"/>
            </a:solidFill>
            <a:ln w="571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18" name="Group 17">
            <a:extLst>
              <a:ext uri="{FF2B5EF4-FFF2-40B4-BE49-F238E27FC236}">
                <a16:creationId xmlns:a16="http://schemas.microsoft.com/office/drawing/2014/main" id="{C4EA6758-288F-4517-774B-C4465B5F3077}"/>
              </a:ext>
            </a:extLst>
          </p:cNvPr>
          <p:cNvGrpSpPr>
            <a:grpSpLocks/>
          </p:cNvGrpSpPr>
          <p:nvPr/>
        </p:nvGrpSpPr>
        <p:grpSpPr bwMode="auto">
          <a:xfrm>
            <a:off x="2590800" y="2012950"/>
            <a:ext cx="4360863" cy="584200"/>
            <a:chOff x="1632" y="1272"/>
            <a:chExt cx="2747" cy="368"/>
          </a:xfrm>
        </p:grpSpPr>
        <p:sp>
          <p:nvSpPr>
            <p:cNvPr id="19" name="WordArt 20">
              <a:extLst>
                <a:ext uri="{FF2B5EF4-FFF2-40B4-BE49-F238E27FC236}">
                  <a16:creationId xmlns:a16="http://schemas.microsoft.com/office/drawing/2014/main" id="{39D83BF5-65AD-FF5F-960F-5E6AA590BE53}"/>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0" name="WordArt 21">
              <a:extLst>
                <a:ext uri="{FF2B5EF4-FFF2-40B4-BE49-F238E27FC236}">
                  <a16:creationId xmlns:a16="http://schemas.microsoft.com/office/drawing/2014/main" id="{90A28724-F39F-43A8-8246-C0C20E1923AF}"/>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1" name="WordArt 22">
              <a:extLst>
                <a:ext uri="{FF2B5EF4-FFF2-40B4-BE49-F238E27FC236}">
                  <a16:creationId xmlns:a16="http://schemas.microsoft.com/office/drawing/2014/main" id="{58C355B0-B1E5-80A1-F16C-A4A61B5FA9F4}"/>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4" name="WordArt 23">
              <a:extLst>
                <a:ext uri="{FF2B5EF4-FFF2-40B4-BE49-F238E27FC236}">
                  <a16:creationId xmlns:a16="http://schemas.microsoft.com/office/drawing/2014/main" id="{CB50128E-7ABB-10EB-5DBF-8A1201593384}"/>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7" name="WordArt 24">
              <a:extLst>
                <a:ext uri="{FF2B5EF4-FFF2-40B4-BE49-F238E27FC236}">
                  <a16:creationId xmlns:a16="http://schemas.microsoft.com/office/drawing/2014/main" id="{B3620CBC-108F-8FCE-D71B-0FF0ED124348}"/>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8" name="WordArt 25">
              <a:extLst>
                <a:ext uri="{FF2B5EF4-FFF2-40B4-BE49-F238E27FC236}">
                  <a16:creationId xmlns:a16="http://schemas.microsoft.com/office/drawing/2014/main" id="{F9CC0D28-47B5-C7A9-8DF6-381D44D676E3}"/>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31" name="Freeform 26">
              <a:extLst>
                <a:ext uri="{FF2B5EF4-FFF2-40B4-BE49-F238E27FC236}">
                  <a16:creationId xmlns:a16="http://schemas.microsoft.com/office/drawing/2014/main" id="{64A550FE-B75B-1E5B-E734-D5888906F9D2}"/>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8" name="Group 39"/>
          <p:cNvGrpSpPr>
            <a:grpSpLocks/>
          </p:cNvGrpSpPr>
          <p:nvPr/>
        </p:nvGrpSpPr>
        <p:grpSpPr bwMode="auto">
          <a:xfrm>
            <a:off x="2540000" y="1981200"/>
            <a:ext cx="4927600" cy="2773363"/>
            <a:chOff x="1600" y="1248"/>
            <a:chExt cx="3104" cy="1747"/>
          </a:xfrm>
        </p:grpSpPr>
        <p:sp>
          <p:nvSpPr>
            <p:cNvPr id="156712" name="Oval 40"/>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9" name="Group 41"/>
            <p:cNvGrpSpPr>
              <a:grpSpLocks/>
            </p:cNvGrpSpPr>
            <p:nvPr/>
          </p:nvGrpSpPr>
          <p:grpSpPr bwMode="auto">
            <a:xfrm>
              <a:off x="1600" y="1248"/>
              <a:ext cx="3104" cy="1747"/>
              <a:chOff x="1600" y="1248"/>
              <a:chExt cx="3104" cy="1747"/>
            </a:xfrm>
          </p:grpSpPr>
          <p:grpSp>
            <p:nvGrpSpPr>
              <p:cNvPr id="10" name="Group 42"/>
              <p:cNvGrpSpPr>
                <a:grpSpLocks/>
              </p:cNvGrpSpPr>
              <p:nvPr/>
            </p:nvGrpSpPr>
            <p:grpSpPr bwMode="auto">
              <a:xfrm>
                <a:off x="1600" y="1567"/>
                <a:ext cx="1057" cy="1386"/>
                <a:chOff x="1600" y="1567"/>
                <a:chExt cx="1057" cy="1386"/>
              </a:xfrm>
            </p:grpSpPr>
            <p:sp>
              <p:nvSpPr>
                <p:cNvPr id="156715" name="Freeform 43"/>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6" name="Freeform 44"/>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1" name="Group 45"/>
                <p:cNvGrpSpPr>
                  <a:grpSpLocks/>
                </p:cNvGrpSpPr>
                <p:nvPr/>
              </p:nvGrpSpPr>
              <p:grpSpPr bwMode="auto">
                <a:xfrm>
                  <a:off x="1920" y="1595"/>
                  <a:ext cx="672" cy="1252"/>
                  <a:chOff x="1920" y="1595"/>
                  <a:chExt cx="672" cy="1252"/>
                </a:xfrm>
              </p:grpSpPr>
              <p:sp>
                <p:nvSpPr>
                  <p:cNvPr id="156718" name="Freeform 46"/>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9" name="Freeform 47"/>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0" name="Freeform 48"/>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1" name="Freeform 49"/>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2" name="Freeform 50"/>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56723" name="Oval 51"/>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4" name="Oval 52"/>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5" name="Oval 53"/>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2" name="Group 54"/>
              <p:cNvGrpSpPr>
                <a:grpSpLocks/>
              </p:cNvGrpSpPr>
              <p:nvPr/>
            </p:nvGrpSpPr>
            <p:grpSpPr bwMode="auto">
              <a:xfrm>
                <a:off x="2832" y="1248"/>
                <a:ext cx="1872" cy="1747"/>
                <a:chOff x="2832" y="1248"/>
                <a:chExt cx="1872" cy="1747"/>
              </a:xfrm>
            </p:grpSpPr>
            <p:sp>
              <p:nvSpPr>
                <p:cNvPr id="156727" name="Oval 55"/>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8" name="Oval 56"/>
                <p:cNvSpPr>
                  <a:spLocks noChangeArrowheads="1"/>
                </p:cNvSpPr>
                <p:nvPr/>
              </p:nvSpPr>
              <p:spPr bwMode="auto">
                <a:xfrm>
                  <a:off x="4169" y="206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9"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0"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1"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2"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3" name="Oval 61"/>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34"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5"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6" name="Freeform 64"/>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7" name="Freeform 65"/>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8"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9"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0"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1" name="Freeform 69"/>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2" name="Freeform 70"/>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3" name="Freeform 71"/>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56745" name="Oval 73"/>
          <p:cNvSpPr>
            <a:spLocks noChangeArrowheads="1"/>
          </p:cNvSpPr>
          <p:nvPr/>
        </p:nvSpPr>
        <p:spPr bwMode="auto">
          <a:xfrm>
            <a:off x="7532688" y="1828800"/>
            <a:ext cx="87312" cy="71438"/>
          </a:xfrm>
          <a:prstGeom prst="ellipse">
            <a:avLst/>
          </a:prstGeom>
          <a:solidFill>
            <a:srgbClr val="663300"/>
          </a:solidFill>
          <a:ln w="57150" algn="ctr">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63" name="AutoShape 91"/>
          <p:cNvSpPr>
            <a:spLocks noChangeArrowheads="1"/>
          </p:cNvSpPr>
          <p:nvPr/>
        </p:nvSpPr>
        <p:spPr bwMode="auto">
          <a:xfrm rot="10800000">
            <a:off x="1362073" y="2092895"/>
            <a:ext cx="314326" cy="1066800"/>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 name="Group 92"/>
          <p:cNvGrpSpPr>
            <a:grpSpLocks/>
          </p:cNvGrpSpPr>
          <p:nvPr/>
        </p:nvGrpSpPr>
        <p:grpSpPr bwMode="auto">
          <a:xfrm>
            <a:off x="1046162" y="1178495"/>
            <a:ext cx="908050" cy="896938"/>
            <a:chOff x="4704" y="288"/>
            <a:chExt cx="672" cy="720"/>
          </a:xfrm>
        </p:grpSpPr>
        <p:sp>
          <p:nvSpPr>
            <p:cNvPr id="156765" name="Oval 9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56766" name="WordArt 9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4" name="Group 95"/>
          <p:cNvGrpSpPr>
            <a:grpSpLocks/>
          </p:cNvGrpSpPr>
          <p:nvPr/>
        </p:nvGrpSpPr>
        <p:grpSpPr bwMode="auto">
          <a:xfrm>
            <a:off x="790575" y="3752850"/>
            <a:ext cx="1417637" cy="647700"/>
            <a:chOff x="480" y="1680"/>
            <a:chExt cx="893" cy="408"/>
          </a:xfrm>
        </p:grpSpPr>
        <p:sp>
          <p:nvSpPr>
            <p:cNvPr id="156768" name="Oval 96"/>
            <p:cNvSpPr>
              <a:spLocks noChangeArrowheads="1"/>
            </p:cNvSpPr>
            <p:nvPr/>
          </p:nvSpPr>
          <p:spPr bwMode="auto">
            <a:xfrm>
              <a:off x="480" y="1680"/>
              <a:ext cx="893" cy="40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69" name="WordArt 97"/>
            <p:cNvSpPr>
              <a:spLocks noChangeArrowheads="1" noChangeShapeType="1" noTextEdit="1"/>
            </p:cNvSpPr>
            <p:nvPr/>
          </p:nvSpPr>
          <p:spPr bwMode="auto">
            <a:xfrm>
              <a:off x="609" y="1773"/>
              <a:ext cx="635" cy="222"/>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Joshua</a:t>
              </a:r>
            </a:p>
          </p:txBody>
        </p:sp>
      </p:grpSp>
      <p:grpSp>
        <p:nvGrpSpPr>
          <p:cNvPr id="15" name="Group 101"/>
          <p:cNvGrpSpPr>
            <a:grpSpLocks/>
          </p:cNvGrpSpPr>
          <p:nvPr/>
        </p:nvGrpSpPr>
        <p:grpSpPr bwMode="auto">
          <a:xfrm>
            <a:off x="792162" y="3003550"/>
            <a:ext cx="1417638" cy="647700"/>
            <a:chOff x="1344" y="2736"/>
            <a:chExt cx="1056" cy="528"/>
          </a:xfrm>
        </p:grpSpPr>
        <p:sp>
          <p:nvSpPr>
            <p:cNvPr id="156774" name="Oval 10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75" name="WordArt 10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64" name="WordArt 4">
            <a:extLst>
              <a:ext uri="{FF2B5EF4-FFF2-40B4-BE49-F238E27FC236}">
                <a16:creationId xmlns:a16="http://schemas.microsoft.com/office/drawing/2014/main" id="{40D92D32-5C61-0B9F-645A-1944D2D2AB72}"/>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grpSp>
        <p:nvGrpSpPr>
          <p:cNvPr id="16" name="Group 108"/>
          <p:cNvGrpSpPr/>
          <p:nvPr/>
        </p:nvGrpSpPr>
        <p:grpSpPr>
          <a:xfrm>
            <a:off x="1752600" y="2231700"/>
            <a:ext cx="1524000" cy="663900"/>
            <a:chOff x="1752600" y="2079300"/>
            <a:chExt cx="1524000" cy="663900"/>
          </a:xfrm>
        </p:grpSpPr>
        <p:sp>
          <p:nvSpPr>
            <p:cNvPr id="110" name="Rectangle 99"/>
            <p:cNvSpPr>
              <a:spLocks noChangeArrowheads="1"/>
            </p:cNvSpPr>
            <p:nvPr/>
          </p:nvSpPr>
          <p:spPr bwMode="auto">
            <a:xfrm>
              <a:off x="1806575" y="2092895"/>
              <a:ext cx="1417638" cy="574105"/>
            </a:xfrm>
            <a:prstGeom prst="rect">
              <a:avLst/>
            </a:prstGeom>
            <a:gradFill rotWithShape="1">
              <a:gsLst>
                <a:gs pos="0">
                  <a:srgbClr val="FFFFFF">
                    <a:alpha val="80000"/>
                  </a:srgbClr>
                </a:gs>
                <a:gs pos="100000">
                  <a:srgbClr val="DAB590">
                    <a:alpha val="8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1" name="Text Box 100"/>
            <p:cNvSpPr txBox="1">
              <a:spLocks noChangeArrowheads="1"/>
            </p:cNvSpPr>
            <p:nvPr/>
          </p:nvSpPr>
          <p:spPr bwMode="auto">
            <a:xfrm>
              <a:off x="1752600" y="2079300"/>
              <a:ext cx="1524000" cy="663900"/>
            </a:xfrm>
            <a:prstGeom prst="rect">
              <a:avLst/>
            </a:prstGeom>
            <a:noFill/>
            <a:ln w="19050">
              <a:noFill/>
              <a:miter lim="800000"/>
              <a:headEnd/>
              <a:tailEnd/>
            </a:ln>
            <a:effectLst>
              <a:outerShdw dir="1800000" algn="ctr" rotWithShape="0">
                <a:schemeClr val="bg1"/>
              </a:outerShdw>
            </a:effectLst>
          </p:spPr>
          <p:txBody>
            <a:bodyPr wrap="square">
              <a:spAutoFit/>
            </a:bodyPr>
            <a:lstStyle/>
            <a:p>
              <a:pPr>
                <a:lnSpc>
                  <a:spcPct val="75000"/>
                </a:lnSpc>
              </a:pPr>
              <a:endParaRPr lang="en-US" sz="200" b="0" u="none" dirty="0">
                <a:solidFill>
                  <a:srgbClr val="440022"/>
                </a:solidFill>
                <a:latin typeface="Impact" pitchFamily="34" charset="0"/>
              </a:endParaRPr>
            </a:p>
            <a:p>
              <a:pPr>
                <a:lnSpc>
                  <a:spcPct val="80000"/>
                </a:lnSpc>
              </a:pPr>
              <a:r>
                <a:rPr lang="en-US" sz="2200" u="none" dirty="0">
                  <a:solidFill>
                    <a:srgbClr val="440022"/>
                  </a:solidFill>
                  <a:latin typeface="Impact" pitchFamily="34" charset="0"/>
                </a:rPr>
                <a:t>Foundation</a:t>
              </a:r>
            </a:p>
            <a:p>
              <a:pPr>
                <a:lnSpc>
                  <a:spcPct val="80000"/>
                </a:lnSpc>
              </a:pPr>
              <a:r>
                <a:rPr lang="en-US" sz="2200" u="none" dirty="0">
                  <a:solidFill>
                    <a:srgbClr val="440022"/>
                  </a:solidFill>
                  <a:latin typeface="Impact" pitchFamily="34" charset="0"/>
                </a:rPr>
                <a:t>of faith</a:t>
              </a:r>
            </a:p>
          </p:txBody>
        </p:sp>
      </p:grpSp>
      <p:pic>
        <p:nvPicPr>
          <p:cNvPr id="29" name="Picture 28" descr="Tissot, Joshua Gives The Signal For The Attack.jpg">
            <a:extLst>
              <a:ext uri="{FF2B5EF4-FFF2-40B4-BE49-F238E27FC236}">
                <a16:creationId xmlns:a16="http://schemas.microsoft.com/office/drawing/2014/main" id="{BC7C3801-DA26-852B-4223-0A1CD623B866}"/>
              </a:ext>
            </a:extLst>
          </p:cNvPr>
          <p:cNvPicPr>
            <a:picLocks noChangeAspect="1"/>
          </p:cNvPicPr>
          <p:nvPr/>
        </p:nvPicPr>
        <p:blipFill>
          <a:blip r:embed="rId4" cstate="print"/>
          <a:srcRect l="10143" t="6750" r="8838" b="7333"/>
          <a:stretch>
            <a:fillRect/>
          </a:stretch>
        </p:blipFill>
        <p:spPr>
          <a:xfrm>
            <a:off x="3440894" y="1335241"/>
            <a:ext cx="2883706" cy="4151159"/>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0" name="Picture 29" descr="Tissot_The_Flight_of_the_Spies_(color).jpg">
            <a:extLst>
              <a:ext uri="{FF2B5EF4-FFF2-40B4-BE49-F238E27FC236}">
                <a16:creationId xmlns:a16="http://schemas.microsoft.com/office/drawing/2014/main" id="{073F3EB2-BFBC-7458-006E-24B97AA80900}"/>
              </a:ext>
            </a:extLst>
          </p:cNvPr>
          <p:cNvPicPr>
            <a:picLocks noChangeAspect="1"/>
          </p:cNvPicPr>
          <p:nvPr/>
        </p:nvPicPr>
        <p:blipFill rotWithShape="1">
          <a:blip r:embed="rId5" cstate="print"/>
          <a:srcRect t="1207" b="7646"/>
          <a:stretch/>
        </p:blipFill>
        <p:spPr>
          <a:xfrm>
            <a:off x="3032914" y="0"/>
            <a:ext cx="3810000" cy="5753100"/>
          </a:xfrm>
          <a:prstGeom prst="rect">
            <a:avLst/>
          </a:prstGeom>
          <a:noFill/>
          <a:ln>
            <a:noFill/>
          </a:ln>
        </p:spPr>
      </p:pic>
      <p:sp>
        <p:nvSpPr>
          <p:cNvPr id="156746" name="Rectangle 74"/>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7" name="Group 88"/>
          <p:cNvGrpSpPr>
            <a:grpSpLocks/>
          </p:cNvGrpSpPr>
          <p:nvPr/>
        </p:nvGrpSpPr>
        <p:grpSpPr bwMode="auto">
          <a:xfrm>
            <a:off x="1066800" y="6000750"/>
            <a:ext cx="7086600" cy="609600"/>
            <a:chOff x="522" y="3658"/>
            <a:chExt cx="4464" cy="384"/>
          </a:xfrm>
        </p:grpSpPr>
        <p:sp>
          <p:nvSpPr>
            <p:cNvPr id="156761" name="Text Box 89"/>
            <p:cNvSpPr txBox="1">
              <a:spLocks noChangeArrowheads="1"/>
            </p:cNvSpPr>
            <p:nvPr/>
          </p:nvSpPr>
          <p:spPr bwMode="auto">
            <a:xfrm>
              <a:off x="735" y="3658"/>
              <a:ext cx="4251" cy="384"/>
            </a:xfrm>
            <a:prstGeom prst="rect">
              <a:avLst/>
            </a:prstGeom>
            <a:noFill/>
            <a:ln w="9525">
              <a:noFill/>
              <a:miter lim="800000"/>
              <a:headEnd/>
              <a:tailEnd/>
            </a:ln>
            <a:effectLst/>
          </p:spPr>
          <p:txBody>
            <a:bodyPr wrap="square">
              <a:spAutoFit/>
            </a:bodyPr>
            <a:lstStyle/>
            <a:p>
              <a:pPr algn="l">
                <a:lnSpc>
                  <a:spcPct val="84000"/>
                </a:lnSpc>
              </a:pPr>
              <a:r>
                <a:rPr lang="en-US" sz="2000" u="none" dirty="0">
                  <a:solidFill>
                    <a:srgbClr val="FFFFFF"/>
                  </a:solidFill>
                  <a:latin typeface="Arial Narrow" pitchFamily="34" charset="0"/>
                </a:rPr>
                <a:t>Joshua sent two men to </a:t>
              </a:r>
              <a:r>
                <a:rPr lang="en-US" sz="2000" dirty="0">
                  <a:solidFill>
                    <a:srgbClr val="FFFFFF"/>
                  </a:solidFill>
                  <a:latin typeface="Arial Narrow" pitchFamily="34" charset="0"/>
                </a:rPr>
                <a:t>spy out the fortified city of Jericho</a:t>
              </a:r>
              <a:r>
                <a:rPr lang="en-US" sz="2000" u="none" dirty="0">
                  <a:solidFill>
                    <a:srgbClr val="FFFFFF"/>
                  </a:solidFill>
                  <a:latin typeface="Arial Narrow" pitchFamily="34" charset="0"/>
                </a:rPr>
                <a:t>. When they returned from Jericho, the two spies made a </a:t>
              </a:r>
              <a:r>
                <a:rPr lang="en-US" sz="2000" dirty="0">
                  <a:solidFill>
                    <a:srgbClr val="FFFFFF"/>
                  </a:solidFill>
                  <a:latin typeface="Arial Narrow" pitchFamily="34" charset="0"/>
                </a:rPr>
                <a:t>faithful report</a:t>
              </a:r>
              <a:r>
                <a:rPr lang="en-US" sz="2000" u="none" dirty="0">
                  <a:solidFill>
                    <a:srgbClr val="FFFFFF"/>
                  </a:solidFill>
                  <a:latin typeface="Arial Narrow" pitchFamily="34" charset="0"/>
                </a:rPr>
                <a:t>.</a:t>
              </a:r>
              <a:endParaRPr lang="en-US" sz="2000" b="0" u="none" dirty="0">
                <a:solidFill>
                  <a:srgbClr val="FFFFFF"/>
                </a:solidFill>
                <a:latin typeface="Arial" charset="0"/>
              </a:endParaRPr>
            </a:p>
          </p:txBody>
        </p:sp>
        <p:sp>
          <p:nvSpPr>
            <p:cNvPr id="156762" name="Text Box 90"/>
            <p:cNvSpPr txBox="1">
              <a:spLocks noChangeArrowheads="1"/>
            </p:cNvSpPr>
            <p:nvPr/>
          </p:nvSpPr>
          <p:spPr bwMode="auto">
            <a:xfrm>
              <a:off x="522" y="3670"/>
              <a:ext cx="209"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3" name="Text Box 72">
            <a:extLst>
              <a:ext uri="{FF2B5EF4-FFF2-40B4-BE49-F238E27FC236}">
                <a16:creationId xmlns:a16="http://schemas.microsoft.com/office/drawing/2014/main" id="{1FBE1A05-7C77-B051-70F7-3643CD229DFA}"/>
              </a:ext>
            </a:extLst>
          </p:cNvPr>
          <p:cNvSpPr txBox="1">
            <a:spLocks noChangeArrowheads="1"/>
          </p:cNvSpPr>
          <p:nvPr/>
        </p:nvSpPr>
        <p:spPr bwMode="auto">
          <a:xfrm>
            <a:off x="3266303" y="1679157"/>
            <a:ext cx="391297" cy="736677"/>
          </a:xfrm>
          <a:prstGeom prst="rect">
            <a:avLst/>
          </a:prstGeom>
          <a:noFill/>
          <a:ln w="9525">
            <a:noFill/>
            <a:miter lim="800000"/>
            <a:headEnd/>
            <a:tailEnd/>
          </a:ln>
          <a:effectLst/>
        </p:spPr>
        <p:txBody>
          <a:bodyPr>
            <a:spAutoFit/>
          </a:bodyPr>
          <a:lstStyle/>
          <a:p>
            <a:pPr>
              <a:lnSpc>
                <a:spcPct val="63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sp>
        <p:nvSpPr>
          <p:cNvPr id="25" name="Text Box 92">
            <a:extLst>
              <a:ext uri="{FF2B5EF4-FFF2-40B4-BE49-F238E27FC236}">
                <a16:creationId xmlns:a16="http://schemas.microsoft.com/office/drawing/2014/main" id="{D67186E7-5B75-580F-7226-BE255B7DF643}"/>
              </a:ext>
            </a:extLst>
          </p:cNvPr>
          <p:cNvSpPr txBox="1">
            <a:spLocks noChangeArrowheads="1"/>
          </p:cNvSpPr>
          <p:nvPr/>
        </p:nvSpPr>
        <p:spPr bwMode="auto">
          <a:xfrm>
            <a:off x="3567112" y="1676400"/>
            <a:ext cx="2597234"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Spying out Jericho</a:t>
            </a:r>
          </a:p>
        </p:txBody>
      </p:sp>
      <p:sp>
        <p:nvSpPr>
          <p:cNvPr id="26" name="Text Box 108">
            <a:extLst>
              <a:ext uri="{FF2B5EF4-FFF2-40B4-BE49-F238E27FC236}">
                <a16:creationId xmlns:a16="http://schemas.microsoft.com/office/drawing/2014/main" id="{C03417AF-EFDF-927E-9243-6BEC990FA1D9}"/>
              </a:ext>
            </a:extLst>
          </p:cNvPr>
          <p:cNvSpPr txBox="1">
            <a:spLocks noChangeArrowheads="1"/>
          </p:cNvSpPr>
          <p:nvPr/>
        </p:nvSpPr>
        <p:spPr bwMode="auto">
          <a:xfrm>
            <a:off x="5876365" y="1676400"/>
            <a:ext cx="295835" cy="489878"/>
          </a:xfrm>
          <a:prstGeom prst="rect">
            <a:avLst/>
          </a:prstGeom>
          <a:noFill/>
          <a:ln w="9525">
            <a:noFill/>
            <a:miter lim="800000"/>
            <a:headEnd/>
            <a:tailEnd/>
          </a:ln>
          <a:effectLst/>
        </p:spPr>
        <p:txBody>
          <a:bodyPr wrap="square">
            <a:spAutoFit/>
          </a:bodyPr>
          <a:lstStyle/>
          <a:p>
            <a:pPr eaLnBrk="1" hangingPunct="1">
              <a:lnSpc>
                <a:spcPts val="3100"/>
              </a:lnSpc>
            </a:pPr>
            <a:r>
              <a:rPr lang="en-US" sz="2800" u="none" dirty="0">
                <a:solidFill>
                  <a:srgbClr val="FFFFD5"/>
                </a:solidFill>
                <a:latin typeface="Fette Engschrift" pitchFamily="2" charset="0"/>
              </a:rPr>
              <a:t>:</a:t>
            </a:r>
          </a:p>
        </p:txBody>
      </p:sp>
      <p:sp>
        <p:nvSpPr>
          <p:cNvPr id="163"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a:solidFill>
                  <a:srgbClr val="66FFFF"/>
                </a:solidFill>
                <a:latin typeface="Fette Engschrift" pitchFamily="2" charset="0"/>
              </a:rPr>
              <a:t>The foundation of substance with Joshua</a:t>
            </a:r>
          </a:p>
        </p:txBody>
      </p:sp>
      <p:sp>
        <p:nvSpPr>
          <p:cNvPr id="162"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74" name="WordArt 72">
            <a:extLst>
              <a:ext uri="{FF2B5EF4-FFF2-40B4-BE49-F238E27FC236}">
                <a16:creationId xmlns:a16="http://schemas.microsoft.com/office/drawing/2014/main" id="{3F100357-7F00-F91F-7562-EAAEAE80CE62}"/>
              </a:ext>
            </a:extLst>
          </p:cNvPr>
          <p:cNvSpPr>
            <a:spLocks noChangeArrowheads="1" noChangeShapeType="1" noTextEdit="1"/>
          </p:cNvSpPr>
          <p:nvPr/>
        </p:nvSpPr>
        <p:spPr bwMode="auto">
          <a:xfrm rot="491556">
            <a:off x="7322397" y="1516309"/>
            <a:ext cx="681037" cy="273050"/>
          </a:xfrm>
          <a:prstGeom prst="rect">
            <a:avLst/>
          </a:prstGeom>
        </p:spPr>
        <p:txBody>
          <a:bodyPr wrap="none" fromWordArt="1">
            <a:prstTxWarp prst="textChevronInverted">
              <a:avLst>
                <a:gd name="adj" fmla="val 75000"/>
              </a:avLst>
            </a:prstTxWarp>
          </a:bodyPr>
          <a:lstStyle/>
          <a:p>
            <a:pPr eaLnBrk="1" hangingPunct="1"/>
            <a:r>
              <a:rPr lang="en-US" sz="3600" b="0" u="none" kern="10">
                <a:ln w="12700">
                  <a:noFill/>
                  <a:round/>
                  <a:headEnd/>
                  <a:tailEnd/>
                </a:ln>
                <a:solidFill>
                  <a:srgbClr val="996633"/>
                </a:solidFill>
                <a:latin typeface="Arial Black"/>
              </a:rPr>
              <a:t>Jericho</a:t>
            </a:r>
          </a:p>
        </p:txBody>
      </p:sp>
      <p:sp>
        <p:nvSpPr>
          <p:cNvPr id="76" name="WordArt 72">
            <a:extLst>
              <a:ext uri="{FF2B5EF4-FFF2-40B4-BE49-F238E27FC236}">
                <a16:creationId xmlns:a16="http://schemas.microsoft.com/office/drawing/2014/main" id="{DFDD6D74-03CB-9200-0959-2A4B0CE7BB80}"/>
              </a:ext>
            </a:extLst>
          </p:cNvPr>
          <p:cNvSpPr>
            <a:spLocks noChangeArrowheads="1" noChangeShapeType="1" noTextEdit="1"/>
          </p:cNvSpPr>
          <p:nvPr/>
        </p:nvSpPr>
        <p:spPr bwMode="auto">
          <a:xfrm rot="491556">
            <a:off x="7322397" y="1516309"/>
            <a:ext cx="681037" cy="273050"/>
          </a:xfrm>
          <a:prstGeom prst="rect">
            <a:avLst/>
          </a:prstGeom>
        </p:spPr>
        <p:txBody>
          <a:bodyPr wrap="none" fromWordArt="1">
            <a:prstTxWarp prst="textChevronInverted">
              <a:avLst>
                <a:gd name="adj" fmla="val 75000"/>
              </a:avLst>
            </a:prstTxWarp>
          </a:bodyPr>
          <a:lstStyle/>
          <a:p>
            <a:pPr eaLnBrk="1" hangingPunct="1"/>
            <a:r>
              <a:rPr lang="en-US" sz="3600" b="0" u="none" kern="10" dirty="0">
                <a:ln w="12700">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Jericho</a:t>
            </a:r>
          </a:p>
        </p:txBody>
      </p:sp>
      <p:sp>
        <p:nvSpPr>
          <p:cNvPr id="22" name="Text Box 97">
            <a:extLst>
              <a:ext uri="{FF2B5EF4-FFF2-40B4-BE49-F238E27FC236}">
                <a16:creationId xmlns:a16="http://schemas.microsoft.com/office/drawing/2014/main" id="{5FB96D51-225C-951C-B0DA-0A8389CCF8E5}"/>
              </a:ext>
            </a:extLst>
          </p:cNvPr>
          <p:cNvSpPr txBox="1">
            <a:spLocks noChangeArrowheads="1"/>
          </p:cNvSpPr>
          <p:nvPr/>
        </p:nvSpPr>
        <p:spPr bwMode="auto">
          <a:xfrm>
            <a:off x="6027683" y="1679157"/>
            <a:ext cx="2049517"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faithful report</a:t>
            </a:r>
          </a:p>
        </p:txBody>
      </p:sp>
      <p:grpSp>
        <p:nvGrpSpPr>
          <p:cNvPr id="77" name="Group 96">
            <a:extLst>
              <a:ext uri="{FF2B5EF4-FFF2-40B4-BE49-F238E27FC236}">
                <a16:creationId xmlns:a16="http://schemas.microsoft.com/office/drawing/2014/main" id="{5F00A019-9F00-4250-1CE6-21D63281018D}"/>
              </a:ext>
            </a:extLst>
          </p:cNvPr>
          <p:cNvGrpSpPr>
            <a:grpSpLocks/>
          </p:cNvGrpSpPr>
          <p:nvPr/>
        </p:nvGrpSpPr>
        <p:grpSpPr bwMode="auto">
          <a:xfrm>
            <a:off x="914400" y="1371600"/>
            <a:ext cx="7315200" cy="3598863"/>
            <a:chOff x="472" y="552"/>
            <a:chExt cx="4608" cy="2267"/>
          </a:xfrm>
        </p:grpSpPr>
        <p:sp>
          <p:nvSpPr>
            <p:cNvPr id="78" name="AutoShape 97">
              <a:extLst>
                <a:ext uri="{FF2B5EF4-FFF2-40B4-BE49-F238E27FC236}">
                  <a16:creationId xmlns:a16="http://schemas.microsoft.com/office/drawing/2014/main" id="{9D862CD7-0848-BA14-1AE7-703EE04A119F}"/>
                </a:ext>
              </a:extLst>
            </p:cNvPr>
            <p:cNvSpPr>
              <a:spLocks noChangeArrowheads="1"/>
            </p:cNvSpPr>
            <p:nvPr/>
          </p:nvSpPr>
          <p:spPr bwMode="auto">
            <a:xfrm>
              <a:off x="472" y="552"/>
              <a:ext cx="4608" cy="2267"/>
            </a:xfrm>
            <a:prstGeom prst="horizontalScroll">
              <a:avLst>
                <a:gd name="adj" fmla="val 12500"/>
              </a:avLst>
            </a:prstGeom>
            <a:gradFill rotWithShape="0">
              <a:gsLst>
                <a:gs pos="0">
                  <a:srgbClr val="FFFFFF"/>
                </a:gs>
                <a:gs pos="100000">
                  <a:srgbClr val="FFCC00"/>
                </a:gs>
              </a:gsLst>
              <a:path path="rect">
                <a:fillToRect l="50000" t="50000" r="50000" b="50000"/>
              </a:path>
            </a:gradFill>
            <a:ln w="76200">
              <a:solidFill>
                <a:srgbClr val="CC66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79" name="Text Box 98">
              <a:extLst>
                <a:ext uri="{FF2B5EF4-FFF2-40B4-BE49-F238E27FC236}">
                  <a16:creationId xmlns:a16="http://schemas.microsoft.com/office/drawing/2014/main" id="{957488C3-4CAA-5EBF-AB43-D360D04F692C}"/>
                </a:ext>
              </a:extLst>
            </p:cNvPr>
            <p:cNvSpPr txBox="1">
              <a:spLocks noChangeArrowheads="1"/>
            </p:cNvSpPr>
            <p:nvPr/>
          </p:nvSpPr>
          <p:spPr bwMode="auto">
            <a:xfrm>
              <a:off x="904" y="1054"/>
              <a:ext cx="4064" cy="1144"/>
            </a:xfrm>
            <a:prstGeom prst="rect">
              <a:avLst/>
            </a:prstGeom>
            <a:noFill/>
            <a:ln w="9525">
              <a:noFill/>
              <a:miter lim="800000"/>
              <a:headEnd/>
              <a:tailEnd/>
            </a:ln>
            <a:effectLst/>
          </p:spPr>
          <p:txBody>
            <a:bodyPr>
              <a:spAutoFit/>
            </a:bodyPr>
            <a:lstStyle/>
            <a:p>
              <a:pPr algn="l"/>
              <a:r>
                <a:rPr lang="en-US" sz="2800" u="none" dirty="0">
                  <a:solidFill>
                    <a:srgbClr val="660033"/>
                  </a:solidFill>
                  <a:effectLst>
                    <a:outerShdw dir="2700000" algn="tl">
                      <a:srgbClr val="000000"/>
                    </a:outerShdw>
                  </a:effectLst>
                  <a:latin typeface="Papyrus" pitchFamily="66" charset="0"/>
                </a:rPr>
                <a:t>And they said to Joshua, “Truly the LORD has given all the land into our hands; and moreover all the inhabitants of the land are fainthearted because of us.”</a:t>
              </a:r>
            </a:p>
          </p:txBody>
        </p:sp>
        <p:sp>
          <p:nvSpPr>
            <p:cNvPr id="80" name="Text Box 99">
              <a:extLst>
                <a:ext uri="{FF2B5EF4-FFF2-40B4-BE49-F238E27FC236}">
                  <a16:creationId xmlns:a16="http://schemas.microsoft.com/office/drawing/2014/main" id="{AB1E45FC-BF02-5F71-6CD4-659DAD828DD6}"/>
                </a:ext>
              </a:extLst>
            </p:cNvPr>
            <p:cNvSpPr txBox="1">
              <a:spLocks noChangeArrowheads="1"/>
            </p:cNvSpPr>
            <p:nvPr/>
          </p:nvSpPr>
          <p:spPr bwMode="auto">
            <a:xfrm>
              <a:off x="3208" y="2171"/>
              <a:ext cx="1487" cy="288"/>
            </a:xfrm>
            <a:prstGeom prst="rect">
              <a:avLst/>
            </a:prstGeom>
            <a:noFill/>
            <a:ln w="9525">
              <a:noFill/>
              <a:miter lim="800000"/>
              <a:headEnd/>
              <a:tailEnd/>
            </a:ln>
            <a:effectLst/>
          </p:spPr>
          <p:txBody>
            <a:bodyPr>
              <a:spAutoFit/>
            </a:bodyPr>
            <a:lstStyle/>
            <a:p>
              <a:r>
                <a:rPr lang="en-US" u="none">
                  <a:solidFill>
                    <a:srgbClr val="5E002F"/>
                  </a:solidFill>
                  <a:latin typeface="Palatino Linotype" pitchFamily="18" charset="0"/>
                </a:rPr>
                <a:t>Joshua</a:t>
              </a:r>
              <a:r>
                <a:rPr lang="en-US" u="none">
                  <a:solidFill>
                    <a:srgbClr val="5E002F"/>
                  </a:solidFill>
                  <a:effectLst>
                    <a:outerShdw blurRad="38100" dist="38100" dir="2700000" algn="tl">
                      <a:srgbClr val="FFFFFF"/>
                    </a:outerShdw>
                  </a:effectLst>
                  <a:latin typeface="Palatino Linotype" pitchFamily="18" charset="0"/>
                </a:rPr>
                <a:t> </a:t>
              </a:r>
              <a:r>
                <a:rPr lang="en-US" u="none">
                  <a:solidFill>
                    <a:srgbClr val="5E002F"/>
                  </a:solidFill>
                  <a:latin typeface="Palatino Linotype" pitchFamily="18" charset="0"/>
                </a:rPr>
                <a:t>22:24</a:t>
              </a:r>
            </a:p>
          </p:txBody>
        </p:sp>
      </p:grpSp>
    </p:spTree>
    <p:extLst>
      <p:ext uri="{BB962C8B-B14F-4D97-AF65-F5344CB8AC3E}">
        <p14:creationId xmlns:p14="http://schemas.microsoft.com/office/powerpoint/2010/main" val="117637805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outVertical)">
                                      <p:cBhvr>
                                        <p:cTn id="7" dur="500"/>
                                        <p:tgtEl>
                                          <p:spTgt spid="17"/>
                                        </p:tgtEl>
                                      </p:cBhvr>
                                    </p:animEffect>
                                  </p:childTnLst>
                                </p:cTn>
                              </p:par>
                            </p:childTnLst>
                          </p:cTn>
                        </p:par>
                        <p:par>
                          <p:cTn id="8" fill="hold">
                            <p:stCondLst>
                              <p:cond delay="500"/>
                            </p:stCondLst>
                            <p:childTnLst>
                              <p:par>
                                <p:cTn id="9" presetID="10" presetClass="exit" presetSubtype="0" fill="hold" nodeType="afterEffect">
                                  <p:stCondLst>
                                    <p:cond delay="0"/>
                                  </p:stCondLst>
                                  <p:childTnLst>
                                    <p:animEffect transition="out" filter="fade">
                                      <p:cBhvr>
                                        <p:cTn id="10" dur="1000"/>
                                        <p:tgtEl>
                                          <p:spTgt spid="29"/>
                                        </p:tgtEl>
                                      </p:cBhvr>
                                    </p:animEffect>
                                    <p:set>
                                      <p:cBhvr>
                                        <p:cTn id="11" dur="1" fill="hold">
                                          <p:stCondLst>
                                            <p:cond delay="999"/>
                                          </p:stCondLst>
                                        </p:cTn>
                                        <p:tgtEl>
                                          <p:spTgt spid="29"/>
                                        </p:tgtEl>
                                        <p:attrNameLst>
                                          <p:attrName>style.visibility</p:attrName>
                                        </p:attrNameLst>
                                      </p:cBhvr>
                                      <p:to>
                                        <p:strVal val="hidden"/>
                                      </p:to>
                                    </p:set>
                                  </p:childTnLst>
                                </p:cTn>
                              </p:par>
                              <p:par>
                                <p:cTn id="12" presetID="10" presetClass="entr" presetSubtype="0" fill="hold"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000"/>
                                        <p:tgtEl>
                                          <p:spTgt spid="30"/>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500" fill="hold"/>
                                        <p:tgtEl>
                                          <p:spTgt spid="25"/>
                                        </p:tgtEl>
                                        <p:attrNameLst>
                                          <p:attrName>ppt_w</p:attrName>
                                        </p:attrNameLst>
                                      </p:cBhvr>
                                      <p:tavLst>
                                        <p:tav tm="0">
                                          <p:val>
                                            <p:strVal val="#ppt_w*0.70"/>
                                          </p:val>
                                        </p:tav>
                                        <p:tav tm="100000">
                                          <p:val>
                                            <p:strVal val="#ppt_w"/>
                                          </p:val>
                                        </p:tav>
                                      </p:tavLst>
                                    </p:anim>
                                    <p:anim calcmode="lin" valueType="num">
                                      <p:cBhvr>
                                        <p:cTn id="20" dur="500" fill="hold"/>
                                        <p:tgtEl>
                                          <p:spTgt spid="25"/>
                                        </p:tgtEl>
                                        <p:attrNameLst>
                                          <p:attrName>ppt_h</p:attrName>
                                        </p:attrNameLst>
                                      </p:cBhvr>
                                      <p:tavLst>
                                        <p:tav tm="0">
                                          <p:val>
                                            <p:strVal val="#ppt_h"/>
                                          </p:val>
                                        </p:tav>
                                        <p:tav tm="100000">
                                          <p:val>
                                            <p:strVal val="#ppt_h"/>
                                          </p:val>
                                        </p:tav>
                                      </p:tavLst>
                                    </p:anim>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par>
                                <p:cTn id="25" presetID="23" presetClass="entr" presetSubtype="272"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1000" fill="hold"/>
                                        <p:tgtEl>
                                          <p:spTgt spid="76"/>
                                        </p:tgtEl>
                                        <p:attrNameLst>
                                          <p:attrName>ppt_w</p:attrName>
                                        </p:attrNameLst>
                                      </p:cBhvr>
                                      <p:tavLst>
                                        <p:tav tm="0">
                                          <p:val>
                                            <p:strVal val="2/3*#ppt_w"/>
                                          </p:val>
                                        </p:tav>
                                        <p:tav tm="100000">
                                          <p:val>
                                            <p:strVal val="#ppt_w"/>
                                          </p:val>
                                        </p:tav>
                                      </p:tavLst>
                                    </p:anim>
                                    <p:anim calcmode="lin" valueType="num">
                                      <p:cBhvr>
                                        <p:cTn id="28" dur="1000" fill="hold"/>
                                        <p:tgtEl>
                                          <p:spTgt spid="76"/>
                                        </p:tgtEl>
                                        <p:attrNameLst>
                                          <p:attrName>ppt_h</p:attrName>
                                        </p:attrNameLst>
                                      </p:cBhvr>
                                      <p:tavLst>
                                        <p:tav tm="0">
                                          <p:val>
                                            <p:strVal val="2/3*#ppt_h"/>
                                          </p:val>
                                        </p:tav>
                                        <p:tav tm="100000">
                                          <p:val>
                                            <p:strVal val="#ppt_h"/>
                                          </p:val>
                                        </p:tav>
                                      </p:tavLst>
                                    </p:anim>
                                  </p:childTnLst>
                                </p:cTn>
                              </p:par>
                              <p:par>
                                <p:cTn id="29" presetID="6" presetClass="emph" presetSubtype="0" decel="50000" autoRev="1" fill="remove" grpId="1" nodeType="withEffect">
                                  <p:stCondLst>
                                    <p:cond delay="0"/>
                                  </p:stCondLst>
                                  <p:childTnLst>
                                    <p:animScale>
                                      <p:cBhvr>
                                        <p:cTn id="30" dur="2000" fill="hold"/>
                                        <p:tgtEl>
                                          <p:spTgt spid="76"/>
                                        </p:tgtEl>
                                      </p:cBhvr>
                                      <p:by x="150000" y="150000"/>
                                    </p:animScale>
                                  </p:childTnLst>
                                </p:cTn>
                              </p:par>
                              <p:par>
                                <p:cTn id="31" presetID="10" presetClass="entr" presetSubtype="0" fill="hold" grpId="0" nodeType="withEffect">
                                  <p:stCondLst>
                                    <p:cond delay="0"/>
                                  </p:stCondLst>
                                  <p:childTnLst>
                                    <p:set>
                                      <p:cBhvr>
                                        <p:cTn id="32" dur="1" fill="hold">
                                          <p:stCondLst>
                                            <p:cond delay="0"/>
                                          </p:stCondLst>
                                        </p:cTn>
                                        <p:tgtEl>
                                          <p:spTgt spid="156745"/>
                                        </p:tgtEl>
                                        <p:attrNameLst>
                                          <p:attrName>style.visibility</p:attrName>
                                        </p:attrNameLst>
                                      </p:cBhvr>
                                      <p:to>
                                        <p:strVal val="visible"/>
                                      </p:to>
                                    </p:set>
                                    <p:animEffect transition="in" filter="fade">
                                      <p:cBhvr>
                                        <p:cTn id="33" dur="1000"/>
                                        <p:tgtEl>
                                          <p:spTgt spid="156745"/>
                                        </p:tgtEl>
                                      </p:cBhvr>
                                    </p:animEffect>
                                  </p:childTnLst>
                                </p:cTn>
                              </p:par>
                            </p:childTnLst>
                          </p:cTn>
                        </p:par>
                      </p:childTnLst>
                    </p:cTn>
                  </p:par>
                  <p:par>
                    <p:cTn id="34" fill="hold">
                      <p:stCondLst>
                        <p:cond delay="indefinite"/>
                      </p:stCondLst>
                      <p:childTnLst>
                        <p:par>
                          <p:cTn id="35" fill="hold">
                            <p:stCondLst>
                              <p:cond delay="0"/>
                            </p:stCondLst>
                            <p:childTnLst>
                              <p:par>
                                <p:cTn id="36" presetID="55"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p:cTn id="38" dur="1000" fill="hold"/>
                                        <p:tgtEl>
                                          <p:spTgt spid="22"/>
                                        </p:tgtEl>
                                        <p:attrNameLst>
                                          <p:attrName>ppt_w</p:attrName>
                                        </p:attrNameLst>
                                      </p:cBhvr>
                                      <p:tavLst>
                                        <p:tav tm="0">
                                          <p:val>
                                            <p:strVal val="#ppt_w*0.70"/>
                                          </p:val>
                                        </p:tav>
                                        <p:tav tm="100000">
                                          <p:val>
                                            <p:strVal val="#ppt_w"/>
                                          </p:val>
                                        </p:tav>
                                      </p:tavLst>
                                    </p:anim>
                                    <p:anim calcmode="lin" valueType="num">
                                      <p:cBhvr>
                                        <p:cTn id="39" dur="1000" fill="hold"/>
                                        <p:tgtEl>
                                          <p:spTgt spid="22"/>
                                        </p:tgtEl>
                                        <p:attrNameLst>
                                          <p:attrName>ppt_h</p:attrName>
                                        </p:attrNameLst>
                                      </p:cBhvr>
                                      <p:tavLst>
                                        <p:tav tm="0">
                                          <p:val>
                                            <p:strVal val="#ppt_h"/>
                                          </p:val>
                                        </p:tav>
                                        <p:tav tm="100000">
                                          <p:val>
                                            <p:strVal val="#ppt_h"/>
                                          </p:val>
                                        </p:tav>
                                      </p:tavLst>
                                    </p:anim>
                                    <p:animEffect transition="in" filter="fade">
                                      <p:cBhvr>
                                        <p:cTn id="40" dur="1000"/>
                                        <p:tgtEl>
                                          <p:spTgt spid="2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1000"/>
                                        <p:tgtEl>
                                          <p:spTgt spid="26"/>
                                        </p:tgtEl>
                                      </p:cBhvr>
                                    </p:animEffect>
                                  </p:childTnLst>
                                </p:cTn>
                              </p:par>
                              <p:par>
                                <p:cTn id="44" presetID="10" presetClass="exit" presetSubtype="0" fill="hold" nodeType="withEffect">
                                  <p:stCondLst>
                                    <p:cond delay="0"/>
                                  </p:stCondLst>
                                  <p:childTnLst>
                                    <p:animEffect transition="out" filter="fade">
                                      <p:cBhvr>
                                        <p:cTn id="45" dur="2000"/>
                                        <p:tgtEl>
                                          <p:spTgt spid="30"/>
                                        </p:tgtEl>
                                      </p:cBhvr>
                                    </p:animEffect>
                                    <p:set>
                                      <p:cBhvr>
                                        <p:cTn id="46" dur="1" fill="hold">
                                          <p:stCondLst>
                                            <p:cond delay="1999"/>
                                          </p:stCondLst>
                                        </p:cTn>
                                        <p:tgtEl>
                                          <p:spTgt spid="30"/>
                                        </p:tgtEl>
                                        <p:attrNameLst>
                                          <p:attrName>style.visibility</p:attrName>
                                        </p:attrNameLst>
                                      </p:cBhvr>
                                      <p:to>
                                        <p:strVal val="hidden"/>
                                      </p:to>
                                    </p:set>
                                  </p:childTnLst>
                                </p:cTn>
                              </p:par>
                              <p:par>
                                <p:cTn id="47" presetID="10" presetClass="exit" presetSubtype="0" fill="hold" grpId="2" nodeType="withEffect">
                                  <p:stCondLst>
                                    <p:cond delay="0"/>
                                  </p:stCondLst>
                                  <p:childTnLst>
                                    <p:animEffect transition="out" filter="fade">
                                      <p:cBhvr>
                                        <p:cTn id="48" dur="500"/>
                                        <p:tgtEl>
                                          <p:spTgt spid="76"/>
                                        </p:tgtEl>
                                      </p:cBhvr>
                                    </p:animEffect>
                                    <p:set>
                                      <p:cBhvr>
                                        <p:cTn id="49" dur="1" fill="hold">
                                          <p:stCondLst>
                                            <p:cond delay="499"/>
                                          </p:stCondLst>
                                        </p:cTn>
                                        <p:tgtEl>
                                          <p:spTgt spid="76"/>
                                        </p:tgtEl>
                                        <p:attrNameLst>
                                          <p:attrName>style.visibility</p:attrName>
                                        </p:attrNameLst>
                                      </p:cBhvr>
                                      <p:to>
                                        <p:strVal val="hidden"/>
                                      </p:to>
                                    </p:set>
                                  </p:childTnLst>
                                </p:cTn>
                              </p:par>
                              <p:par>
                                <p:cTn id="50" presetID="10" presetClass="entr" presetSubtype="0" fill="hold" grpId="0" nodeType="withEffect">
                                  <p:stCondLst>
                                    <p:cond delay="0"/>
                                  </p:stCondLst>
                                  <p:childTnLst>
                                    <p:set>
                                      <p:cBhvr>
                                        <p:cTn id="51" dur="1" fill="hold">
                                          <p:stCondLst>
                                            <p:cond delay="0"/>
                                          </p:stCondLst>
                                        </p:cTn>
                                        <p:tgtEl>
                                          <p:spTgt spid="74"/>
                                        </p:tgtEl>
                                        <p:attrNameLst>
                                          <p:attrName>style.visibility</p:attrName>
                                        </p:attrNameLst>
                                      </p:cBhvr>
                                      <p:to>
                                        <p:strVal val="visible"/>
                                      </p:to>
                                    </p:set>
                                    <p:animEffect transition="in" filter="fade">
                                      <p:cBhvr>
                                        <p:cTn id="52" dur="500"/>
                                        <p:tgtEl>
                                          <p:spTgt spid="74"/>
                                        </p:tgtEl>
                                      </p:cBhvr>
                                    </p:animEffect>
                                  </p:childTnLst>
                                </p:cTn>
                              </p:par>
                              <p:par>
                                <p:cTn id="53" presetID="10" presetClass="exit" presetSubtype="0" fill="hold" grpId="0" nodeType="withEffect">
                                  <p:stCondLst>
                                    <p:cond delay="0"/>
                                  </p:stCondLst>
                                  <p:childTnLst>
                                    <p:animEffect transition="out" filter="fade">
                                      <p:cBhvr>
                                        <p:cTn id="54" dur="1000"/>
                                        <p:tgtEl>
                                          <p:spTgt spid="64"/>
                                        </p:tgtEl>
                                      </p:cBhvr>
                                    </p:animEffect>
                                    <p:set>
                                      <p:cBhvr>
                                        <p:cTn id="55" dur="1" fill="hold">
                                          <p:stCondLst>
                                            <p:cond delay="999"/>
                                          </p:stCondLst>
                                        </p:cTn>
                                        <p:tgtEl>
                                          <p:spTgt spid="64"/>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37" fill="hold" nodeType="click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barn(outVertical)">
                                      <p:cBhvr>
                                        <p:cTn id="6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45" grpId="0" animBg="1"/>
      <p:bldP spid="64" grpId="0"/>
      <p:bldP spid="23" grpId="0"/>
      <p:bldP spid="25" grpId="0"/>
      <p:bldP spid="26" grpId="0"/>
      <p:bldP spid="74" grpId="0"/>
      <p:bldP spid="76" grpId="0"/>
      <p:bldP spid="76" grpId="1"/>
      <p:bldP spid="76" grpId="2"/>
      <p:bldP spid="22"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6674"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grpSp>
        <p:nvGrpSpPr>
          <p:cNvPr id="2" name="Group 14"/>
          <p:cNvGrpSpPr>
            <a:grpSpLocks/>
          </p:cNvGrpSpPr>
          <p:nvPr/>
        </p:nvGrpSpPr>
        <p:grpSpPr bwMode="auto">
          <a:xfrm>
            <a:off x="5638800" y="2565400"/>
            <a:ext cx="685800" cy="330200"/>
            <a:chOff x="2112" y="1236"/>
            <a:chExt cx="1920" cy="924"/>
          </a:xfrm>
        </p:grpSpPr>
        <p:sp>
          <p:nvSpPr>
            <p:cNvPr id="156687" name="Oval 15"/>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3" name="Group 16"/>
            <p:cNvGrpSpPr>
              <a:grpSpLocks/>
            </p:cNvGrpSpPr>
            <p:nvPr/>
          </p:nvGrpSpPr>
          <p:grpSpPr bwMode="auto">
            <a:xfrm>
              <a:off x="2112" y="1236"/>
              <a:ext cx="1824" cy="924"/>
              <a:chOff x="2112" y="1236"/>
              <a:chExt cx="1824" cy="924"/>
            </a:xfrm>
          </p:grpSpPr>
          <p:sp>
            <p:nvSpPr>
              <p:cNvPr id="156689" name="WordArt 17"/>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56690" name="WordArt 18"/>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56691" name="WordArt 19"/>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grpSp>
        <p:nvGrpSpPr>
          <p:cNvPr id="4" name="Group 20"/>
          <p:cNvGrpSpPr>
            <a:grpSpLocks/>
          </p:cNvGrpSpPr>
          <p:nvPr/>
        </p:nvGrpSpPr>
        <p:grpSpPr bwMode="auto">
          <a:xfrm>
            <a:off x="6705600" y="1905000"/>
            <a:ext cx="1447800" cy="1392238"/>
            <a:chOff x="4320" y="1296"/>
            <a:chExt cx="912" cy="877"/>
          </a:xfrm>
        </p:grpSpPr>
        <p:grpSp>
          <p:nvGrpSpPr>
            <p:cNvPr id="5" name="Group 21"/>
            <p:cNvGrpSpPr>
              <a:grpSpLocks/>
            </p:cNvGrpSpPr>
            <p:nvPr/>
          </p:nvGrpSpPr>
          <p:grpSpPr bwMode="auto">
            <a:xfrm>
              <a:off x="4320" y="1536"/>
              <a:ext cx="574" cy="637"/>
              <a:chOff x="4320" y="1536"/>
              <a:chExt cx="574" cy="637"/>
            </a:xfrm>
          </p:grpSpPr>
          <p:sp>
            <p:nvSpPr>
              <p:cNvPr id="156694" name="WordArt 22"/>
              <p:cNvSpPr>
                <a:spLocks noChangeArrowheads="1" noChangeShapeType="1" noTextEdit="1"/>
              </p:cNvSpPr>
              <p:nvPr/>
            </p:nvSpPr>
            <p:spPr bwMode="auto">
              <a:xfrm>
                <a:off x="4800"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5" name="Arc 23"/>
              <p:cNvSpPr>
                <a:spLocks/>
              </p:cNvSpPr>
              <p:nvPr/>
            </p:nvSpPr>
            <p:spPr bwMode="auto">
              <a:xfrm rot="6715497">
                <a:off x="4345" y="2029"/>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6" name="WordArt 24"/>
              <p:cNvSpPr>
                <a:spLocks noChangeArrowheads="1" noChangeShapeType="1" noTextEdit="1"/>
              </p:cNvSpPr>
              <p:nvPr/>
            </p:nvSpPr>
            <p:spPr bwMode="auto">
              <a:xfrm>
                <a:off x="4510" y="2052"/>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7" name="Arc 25"/>
              <p:cNvSpPr>
                <a:spLocks/>
              </p:cNvSpPr>
              <p:nvPr/>
            </p:nvSpPr>
            <p:spPr bwMode="auto">
              <a:xfrm rot="9622134" flipV="1">
                <a:off x="4558" y="1929"/>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8" name="WordArt 26"/>
              <p:cNvSpPr>
                <a:spLocks noChangeArrowheads="1" noChangeShapeType="1" noTextEdit="1"/>
              </p:cNvSpPr>
              <p:nvPr/>
            </p:nvSpPr>
            <p:spPr bwMode="auto">
              <a:xfrm rot="-1150740">
                <a:off x="4654" y="186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9" name="Arc 27"/>
              <p:cNvSpPr>
                <a:spLocks/>
              </p:cNvSpPr>
              <p:nvPr/>
            </p:nvSpPr>
            <p:spPr bwMode="auto">
              <a:xfrm rot="6715497">
                <a:off x="4681" y="169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0" name="WordArt 28"/>
              <p:cNvSpPr>
                <a:spLocks noChangeArrowheads="1" noChangeShapeType="1" noTextEdit="1"/>
              </p:cNvSpPr>
              <p:nvPr/>
            </p:nvSpPr>
            <p:spPr bwMode="auto">
              <a:xfrm>
                <a:off x="4846" y="171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1" name="Arc 29"/>
              <p:cNvSpPr>
                <a:spLocks/>
              </p:cNvSpPr>
              <p:nvPr/>
            </p:nvSpPr>
            <p:spPr bwMode="auto">
              <a:xfrm rot="8773144" flipV="1">
                <a:off x="4825" y="1584"/>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6" name="Group 30"/>
            <p:cNvGrpSpPr>
              <a:grpSpLocks/>
            </p:cNvGrpSpPr>
            <p:nvPr/>
          </p:nvGrpSpPr>
          <p:grpSpPr bwMode="auto">
            <a:xfrm>
              <a:off x="4800" y="1488"/>
              <a:ext cx="432" cy="101"/>
              <a:chOff x="4800" y="1488"/>
              <a:chExt cx="432" cy="101"/>
            </a:xfrm>
          </p:grpSpPr>
          <p:sp>
            <p:nvSpPr>
              <p:cNvPr id="156703" name="Arc 31"/>
              <p:cNvSpPr>
                <a:spLocks/>
              </p:cNvSpPr>
              <p:nvPr/>
            </p:nvSpPr>
            <p:spPr bwMode="auto">
              <a:xfrm rot="-12756078">
                <a:off x="5048" y="1488"/>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4" name="Arc 32"/>
              <p:cNvSpPr>
                <a:spLocks/>
              </p:cNvSpPr>
              <p:nvPr/>
            </p:nvSpPr>
            <p:spPr bwMode="auto">
              <a:xfrm rot="14637100" flipV="1">
                <a:off x="4848" y="1488"/>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5" name="WordArt 33"/>
              <p:cNvSpPr>
                <a:spLocks noChangeArrowheads="1" noChangeShapeType="1" noTextEdit="1"/>
              </p:cNvSpPr>
              <p:nvPr/>
            </p:nvSpPr>
            <p:spPr bwMode="auto">
              <a:xfrm>
                <a:off x="4992"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6" name="WordArt 34"/>
              <p:cNvSpPr>
                <a:spLocks noChangeArrowheads="1" noChangeShapeType="1" noTextEdit="1"/>
              </p:cNvSpPr>
              <p:nvPr/>
            </p:nvSpPr>
            <p:spPr bwMode="auto">
              <a:xfrm rot="14733363">
                <a:off x="5184"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grpSp>
        <p:grpSp>
          <p:nvGrpSpPr>
            <p:cNvPr id="7" name="Group 35"/>
            <p:cNvGrpSpPr>
              <a:grpSpLocks/>
            </p:cNvGrpSpPr>
            <p:nvPr/>
          </p:nvGrpSpPr>
          <p:grpSpPr bwMode="auto">
            <a:xfrm>
              <a:off x="5136" y="1392"/>
              <a:ext cx="58" cy="136"/>
              <a:chOff x="5136" y="1392"/>
              <a:chExt cx="58" cy="136"/>
            </a:xfrm>
          </p:grpSpPr>
          <p:sp>
            <p:nvSpPr>
              <p:cNvPr id="156708" name="Arc 36"/>
              <p:cNvSpPr>
                <a:spLocks/>
              </p:cNvSpPr>
              <p:nvPr/>
            </p:nvSpPr>
            <p:spPr bwMode="auto">
              <a:xfrm rot="19833633" flipV="1">
                <a:off x="5136" y="1392"/>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9" name="AutoShape 37"/>
              <p:cNvSpPr>
                <a:spLocks noChangeArrowheads="1"/>
              </p:cNvSpPr>
              <p:nvPr/>
            </p:nvSpPr>
            <p:spPr bwMode="auto">
              <a:xfrm rot="-1424285">
                <a:off x="5146" y="1392"/>
                <a:ext cx="48" cy="48"/>
              </a:xfrm>
              <a:prstGeom prst="triangle">
                <a:avLst>
                  <a:gd name="adj" fmla="val 52083"/>
                </a:avLst>
              </a:prstGeom>
              <a:solidFill>
                <a:srgbClr val="824100"/>
              </a:solidFill>
              <a:ln w="190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56710" name="AutoShape 38"/>
            <p:cNvSpPr>
              <a:spLocks noChangeArrowheads="1"/>
            </p:cNvSpPr>
            <p:nvPr/>
          </p:nvSpPr>
          <p:spPr bwMode="auto">
            <a:xfrm flipH="1">
              <a:off x="5088" y="1296"/>
              <a:ext cx="48" cy="48"/>
            </a:xfrm>
            <a:prstGeom prst="triangle">
              <a:avLst>
                <a:gd name="adj" fmla="val 50000"/>
              </a:avLst>
            </a:prstGeom>
            <a:solidFill>
              <a:srgbClr val="CC6600"/>
            </a:solidFill>
            <a:ln w="571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29" name="Group 28">
            <a:extLst>
              <a:ext uri="{FF2B5EF4-FFF2-40B4-BE49-F238E27FC236}">
                <a16:creationId xmlns:a16="http://schemas.microsoft.com/office/drawing/2014/main" id="{2B0D71E4-6E83-2C5F-646A-622FE255D49E}"/>
              </a:ext>
            </a:extLst>
          </p:cNvPr>
          <p:cNvGrpSpPr>
            <a:grpSpLocks/>
          </p:cNvGrpSpPr>
          <p:nvPr/>
        </p:nvGrpSpPr>
        <p:grpSpPr bwMode="auto">
          <a:xfrm>
            <a:off x="2590800" y="2012950"/>
            <a:ext cx="4360863" cy="584200"/>
            <a:chOff x="1632" y="1272"/>
            <a:chExt cx="2747" cy="368"/>
          </a:xfrm>
        </p:grpSpPr>
        <p:sp>
          <p:nvSpPr>
            <p:cNvPr id="30" name="WordArt 20">
              <a:extLst>
                <a:ext uri="{FF2B5EF4-FFF2-40B4-BE49-F238E27FC236}">
                  <a16:creationId xmlns:a16="http://schemas.microsoft.com/office/drawing/2014/main" id="{AC488781-BF2B-AD3E-AEFA-5359CC11BAEC}"/>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31" name="WordArt 21">
              <a:extLst>
                <a:ext uri="{FF2B5EF4-FFF2-40B4-BE49-F238E27FC236}">
                  <a16:creationId xmlns:a16="http://schemas.microsoft.com/office/drawing/2014/main" id="{19D60DB0-F63E-8399-CFB5-4ECE72FA6DC5}"/>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2" name="WordArt 22">
              <a:extLst>
                <a:ext uri="{FF2B5EF4-FFF2-40B4-BE49-F238E27FC236}">
                  <a16:creationId xmlns:a16="http://schemas.microsoft.com/office/drawing/2014/main" id="{E5482082-91CD-1FFC-17B6-28DBC6DD10EE}"/>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3" name="WordArt 23">
              <a:extLst>
                <a:ext uri="{FF2B5EF4-FFF2-40B4-BE49-F238E27FC236}">
                  <a16:creationId xmlns:a16="http://schemas.microsoft.com/office/drawing/2014/main" id="{58D5EAC0-28FB-51E1-F659-E4AAA787E0A5}"/>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5" name="WordArt 24">
              <a:extLst>
                <a:ext uri="{FF2B5EF4-FFF2-40B4-BE49-F238E27FC236}">
                  <a16:creationId xmlns:a16="http://schemas.microsoft.com/office/drawing/2014/main" id="{CB566B5E-0BAF-3C3A-82C9-5BBF25F4BCED}"/>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6" name="WordArt 25">
              <a:extLst>
                <a:ext uri="{FF2B5EF4-FFF2-40B4-BE49-F238E27FC236}">
                  <a16:creationId xmlns:a16="http://schemas.microsoft.com/office/drawing/2014/main" id="{65729152-6D70-9BF3-9929-1F4909A8FCA7}"/>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7" name="Freeform 26">
              <a:extLst>
                <a:ext uri="{FF2B5EF4-FFF2-40B4-BE49-F238E27FC236}">
                  <a16:creationId xmlns:a16="http://schemas.microsoft.com/office/drawing/2014/main" id="{0D55546E-F985-7AD8-BE4F-48ED9680447D}"/>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8" name="Group 39"/>
          <p:cNvGrpSpPr>
            <a:grpSpLocks/>
          </p:cNvGrpSpPr>
          <p:nvPr/>
        </p:nvGrpSpPr>
        <p:grpSpPr bwMode="auto">
          <a:xfrm>
            <a:off x="2540000" y="1981200"/>
            <a:ext cx="4927600" cy="2773363"/>
            <a:chOff x="1600" y="1248"/>
            <a:chExt cx="3104" cy="1747"/>
          </a:xfrm>
        </p:grpSpPr>
        <p:sp>
          <p:nvSpPr>
            <p:cNvPr id="156712" name="Oval 40"/>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9" name="Group 41"/>
            <p:cNvGrpSpPr>
              <a:grpSpLocks/>
            </p:cNvGrpSpPr>
            <p:nvPr/>
          </p:nvGrpSpPr>
          <p:grpSpPr bwMode="auto">
            <a:xfrm>
              <a:off x="1600" y="1248"/>
              <a:ext cx="3104" cy="1747"/>
              <a:chOff x="1600" y="1248"/>
              <a:chExt cx="3104" cy="1747"/>
            </a:xfrm>
          </p:grpSpPr>
          <p:grpSp>
            <p:nvGrpSpPr>
              <p:cNvPr id="10" name="Group 42"/>
              <p:cNvGrpSpPr>
                <a:grpSpLocks/>
              </p:cNvGrpSpPr>
              <p:nvPr/>
            </p:nvGrpSpPr>
            <p:grpSpPr bwMode="auto">
              <a:xfrm>
                <a:off x="1600" y="1567"/>
                <a:ext cx="1057" cy="1386"/>
                <a:chOff x="1600" y="1567"/>
                <a:chExt cx="1057" cy="1386"/>
              </a:xfrm>
            </p:grpSpPr>
            <p:sp>
              <p:nvSpPr>
                <p:cNvPr id="156715" name="Freeform 43"/>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6" name="Freeform 44"/>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1" name="Group 45"/>
                <p:cNvGrpSpPr>
                  <a:grpSpLocks/>
                </p:cNvGrpSpPr>
                <p:nvPr/>
              </p:nvGrpSpPr>
              <p:grpSpPr bwMode="auto">
                <a:xfrm>
                  <a:off x="1920" y="1595"/>
                  <a:ext cx="672" cy="1252"/>
                  <a:chOff x="1920" y="1595"/>
                  <a:chExt cx="672" cy="1252"/>
                </a:xfrm>
              </p:grpSpPr>
              <p:sp>
                <p:nvSpPr>
                  <p:cNvPr id="156718" name="Freeform 46"/>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9" name="Freeform 47"/>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0" name="Freeform 48"/>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1" name="Freeform 49"/>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2" name="Freeform 50"/>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56723" name="Oval 51"/>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4" name="Oval 52"/>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5" name="Oval 53"/>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2" name="Group 54"/>
              <p:cNvGrpSpPr>
                <a:grpSpLocks/>
              </p:cNvGrpSpPr>
              <p:nvPr/>
            </p:nvGrpSpPr>
            <p:grpSpPr bwMode="auto">
              <a:xfrm>
                <a:off x="2832" y="1248"/>
                <a:ext cx="1872" cy="1747"/>
                <a:chOff x="2832" y="1248"/>
                <a:chExt cx="1872" cy="1747"/>
              </a:xfrm>
            </p:grpSpPr>
            <p:sp>
              <p:nvSpPr>
                <p:cNvPr id="156727" name="Oval 55"/>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8" name="Oval 56"/>
                <p:cNvSpPr>
                  <a:spLocks noChangeArrowheads="1"/>
                </p:cNvSpPr>
                <p:nvPr/>
              </p:nvSpPr>
              <p:spPr bwMode="auto">
                <a:xfrm>
                  <a:off x="4169" y="206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9"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0"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1"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2"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3" name="Oval 61"/>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34"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5"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6" name="Freeform 64"/>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7" name="Freeform 65"/>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8"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9"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0"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1" name="Freeform 69"/>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2" name="Freeform 70"/>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3" name="Freeform 71"/>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56745" name="Oval 73"/>
          <p:cNvSpPr>
            <a:spLocks noChangeArrowheads="1"/>
          </p:cNvSpPr>
          <p:nvPr/>
        </p:nvSpPr>
        <p:spPr bwMode="auto">
          <a:xfrm>
            <a:off x="7532688" y="1828800"/>
            <a:ext cx="87312" cy="71438"/>
          </a:xfrm>
          <a:prstGeom prst="ellipse">
            <a:avLst/>
          </a:prstGeom>
          <a:solidFill>
            <a:srgbClr val="663300"/>
          </a:solidFill>
          <a:ln w="57150" algn="ctr">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63" name="AutoShape 91"/>
          <p:cNvSpPr>
            <a:spLocks noChangeArrowheads="1"/>
          </p:cNvSpPr>
          <p:nvPr/>
        </p:nvSpPr>
        <p:spPr bwMode="auto">
          <a:xfrm rot="10800000">
            <a:off x="1362073" y="2092895"/>
            <a:ext cx="314326" cy="1066800"/>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6" name="Group 101"/>
          <p:cNvGrpSpPr>
            <a:grpSpLocks/>
          </p:cNvGrpSpPr>
          <p:nvPr/>
        </p:nvGrpSpPr>
        <p:grpSpPr bwMode="auto">
          <a:xfrm>
            <a:off x="792162" y="3003550"/>
            <a:ext cx="1417638" cy="647700"/>
            <a:chOff x="1344" y="2736"/>
            <a:chExt cx="1056" cy="528"/>
          </a:xfrm>
        </p:grpSpPr>
        <p:sp>
          <p:nvSpPr>
            <p:cNvPr id="156774" name="Oval 10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75" name="WordArt 10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162"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56684"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56685"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100" name="Group 120"/>
          <p:cNvGrpSpPr/>
          <p:nvPr/>
        </p:nvGrpSpPr>
        <p:grpSpPr>
          <a:xfrm>
            <a:off x="1752600" y="2231700"/>
            <a:ext cx="1524000" cy="663900"/>
            <a:chOff x="1752600" y="2079300"/>
            <a:chExt cx="1524000" cy="663900"/>
          </a:xfrm>
        </p:grpSpPr>
        <p:sp>
          <p:nvSpPr>
            <p:cNvPr id="101" name="Rectangle 99"/>
            <p:cNvSpPr>
              <a:spLocks noChangeArrowheads="1"/>
            </p:cNvSpPr>
            <p:nvPr/>
          </p:nvSpPr>
          <p:spPr bwMode="auto">
            <a:xfrm>
              <a:off x="1806575" y="2092895"/>
              <a:ext cx="1417638" cy="574105"/>
            </a:xfrm>
            <a:prstGeom prst="rect">
              <a:avLst/>
            </a:prstGeom>
            <a:gradFill rotWithShape="1">
              <a:gsLst>
                <a:gs pos="0">
                  <a:srgbClr val="FFFFFF">
                    <a:alpha val="80000"/>
                  </a:srgbClr>
                </a:gs>
                <a:gs pos="100000">
                  <a:srgbClr val="DAB590">
                    <a:alpha val="8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2" name="Text Box 100"/>
            <p:cNvSpPr txBox="1">
              <a:spLocks noChangeArrowheads="1"/>
            </p:cNvSpPr>
            <p:nvPr/>
          </p:nvSpPr>
          <p:spPr bwMode="auto">
            <a:xfrm>
              <a:off x="1752600" y="2079300"/>
              <a:ext cx="1524000" cy="663900"/>
            </a:xfrm>
            <a:prstGeom prst="rect">
              <a:avLst/>
            </a:prstGeom>
            <a:noFill/>
            <a:ln w="19050">
              <a:noFill/>
              <a:miter lim="800000"/>
              <a:headEnd/>
              <a:tailEnd/>
            </a:ln>
            <a:effectLst>
              <a:outerShdw dir="1800000" algn="ctr" rotWithShape="0">
                <a:schemeClr val="bg1"/>
              </a:outerShdw>
            </a:effectLst>
          </p:spPr>
          <p:txBody>
            <a:bodyPr wrap="square">
              <a:spAutoFit/>
            </a:bodyPr>
            <a:lstStyle/>
            <a:p>
              <a:pPr>
                <a:lnSpc>
                  <a:spcPct val="75000"/>
                </a:lnSpc>
              </a:pPr>
              <a:endParaRPr lang="en-US" sz="200" b="0" u="none" dirty="0">
                <a:solidFill>
                  <a:srgbClr val="440022"/>
                </a:solidFill>
                <a:latin typeface="Impact" pitchFamily="34" charset="0"/>
              </a:endParaRPr>
            </a:p>
            <a:p>
              <a:pPr>
                <a:lnSpc>
                  <a:spcPct val="80000"/>
                </a:lnSpc>
              </a:pPr>
              <a:r>
                <a:rPr lang="en-US" sz="2200" u="none" dirty="0">
                  <a:solidFill>
                    <a:srgbClr val="440022"/>
                  </a:solidFill>
                  <a:latin typeface="Impact" pitchFamily="34" charset="0"/>
                </a:rPr>
                <a:t>Foundation</a:t>
              </a:r>
            </a:p>
            <a:p>
              <a:pPr>
                <a:lnSpc>
                  <a:spcPct val="80000"/>
                </a:lnSpc>
              </a:pPr>
              <a:r>
                <a:rPr lang="en-US" sz="2200" u="none" dirty="0">
                  <a:solidFill>
                    <a:srgbClr val="440022"/>
                  </a:solidFill>
                  <a:latin typeface="Impact" pitchFamily="34" charset="0"/>
                </a:rPr>
                <a:t>of faith</a:t>
              </a:r>
            </a:p>
          </p:txBody>
        </p:sp>
      </p:grpSp>
      <p:sp>
        <p:nvSpPr>
          <p:cNvPr id="156746" name="Rectangle 74"/>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3" name="Group 88"/>
          <p:cNvGrpSpPr>
            <a:grpSpLocks/>
          </p:cNvGrpSpPr>
          <p:nvPr/>
        </p:nvGrpSpPr>
        <p:grpSpPr bwMode="auto">
          <a:xfrm>
            <a:off x="1219200" y="5875337"/>
            <a:ext cx="6705600" cy="830263"/>
            <a:chOff x="522" y="3658"/>
            <a:chExt cx="4224" cy="523"/>
          </a:xfrm>
        </p:grpSpPr>
        <p:sp>
          <p:nvSpPr>
            <p:cNvPr id="156761" name="Text Box 89"/>
            <p:cNvSpPr txBox="1">
              <a:spLocks noChangeArrowheads="1"/>
            </p:cNvSpPr>
            <p:nvPr/>
          </p:nvSpPr>
          <p:spPr bwMode="auto">
            <a:xfrm>
              <a:off x="735" y="3658"/>
              <a:ext cx="4011"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younger generation of Israelites</a:t>
              </a:r>
              <a:r>
                <a:rPr lang="en-US" sz="2000" u="none" dirty="0">
                  <a:solidFill>
                    <a:srgbClr val="FFFFFF"/>
                  </a:solidFill>
                  <a:latin typeface="Arial Narrow" pitchFamily="34" charset="0"/>
                </a:rPr>
                <a:t> raised in the wilderness all believed the spies’ words and this faith enabled them to </a:t>
              </a:r>
              <a:r>
                <a:rPr lang="en-US" sz="2000" dirty="0">
                  <a:solidFill>
                    <a:srgbClr val="FFFFFF"/>
                  </a:solidFill>
                  <a:latin typeface="Arial Narrow" pitchFamily="34" charset="0"/>
                </a:rPr>
                <a:t>start</a:t>
              </a:r>
              <a:r>
                <a:rPr lang="en-US" sz="2000" u="none" dirty="0">
                  <a:solidFill>
                    <a:srgbClr val="FFFFFF"/>
                  </a:solidFill>
                  <a:latin typeface="Arial Narrow" pitchFamily="34" charset="0"/>
                </a:rPr>
                <a:t> the third course.</a:t>
              </a:r>
              <a:endParaRPr lang="en-US" sz="2000" b="0" u="none" dirty="0">
                <a:solidFill>
                  <a:srgbClr val="FFFFFF"/>
                </a:solidFill>
                <a:latin typeface="Arial" charset="0"/>
              </a:endParaRPr>
            </a:p>
          </p:txBody>
        </p:sp>
        <p:sp>
          <p:nvSpPr>
            <p:cNvPr id="156762" name="Text Box 90"/>
            <p:cNvSpPr txBox="1">
              <a:spLocks noChangeArrowheads="1"/>
            </p:cNvSpPr>
            <p:nvPr/>
          </p:nvSpPr>
          <p:spPr bwMode="auto">
            <a:xfrm>
              <a:off x="522" y="3666"/>
              <a:ext cx="209" cy="323"/>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63"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a:solidFill>
                  <a:srgbClr val="66FFFF"/>
                </a:solidFill>
                <a:latin typeface="Fette Engschrift" pitchFamily="2" charset="0"/>
              </a:rPr>
              <a:t>The foundation of substance with Joshua</a:t>
            </a:r>
          </a:p>
        </p:txBody>
      </p:sp>
      <p:grpSp>
        <p:nvGrpSpPr>
          <p:cNvPr id="103" name="Group 92"/>
          <p:cNvGrpSpPr>
            <a:grpSpLocks/>
          </p:cNvGrpSpPr>
          <p:nvPr/>
        </p:nvGrpSpPr>
        <p:grpSpPr bwMode="auto">
          <a:xfrm>
            <a:off x="1046162" y="1178495"/>
            <a:ext cx="908050" cy="896938"/>
            <a:chOff x="4704" y="288"/>
            <a:chExt cx="672" cy="720"/>
          </a:xfrm>
        </p:grpSpPr>
        <p:sp>
          <p:nvSpPr>
            <p:cNvPr id="104" name="Oval 9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05" name="WordArt 9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5" name="Group 95"/>
          <p:cNvGrpSpPr>
            <a:grpSpLocks/>
          </p:cNvGrpSpPr>
          <p:nvPr/>
        </p:nvGrpSpPr>
        <p:grpSpPr bwMode="auto">
          <a:xfrm>
            <a:off x="790575" y="3752850"/>
            <a:ext cx="1417637" cy="647700"/>
            <a:chOff x="480" y="1680"/>
            <a:chExt cx="893" cy="408"/>
          </a:xfrm>
        </p:grpSpPr>
        <p:sp>
          <p:nvSpPr>
            <p:cNvPr id="156768" name="Oval 96"/>
            <p:cNvSpPr>
              <a:spLocks noChangeArrowheads="1"/>
            </p:cNvSpPr>
            <p:nvPr/>
          </p:nvSpPr>
          <p:spPr bwMode="auto">
            <a:xfrm>
              <a:off x="480" y="1680"/>
              <a:ext cx="893" cy="40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69" name="WordArt 97"/>
            <p:cNvSpPr>
              <a:spLocks noChangeArrowheads="1" noChangeShapeType="1" noTextEdit="1"/>
            </p:cNvSpPr>
            <p:nvPr/>
          </p:nvSpPr>
          <p:spPr bwMode="auto">
            <a:xfrm>
              <a:off x="609" y="1773"/>
              <a:ext cx="635" cy="222"/>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Joshua</a:t>
              </a:r>
            </a:p>
          </p:txBody>
        </p:sp>
      </p:grpSp>
      <p:sp>
        <p:nvSpPr>
          <p:cNvPr id="23" name="Text Box 97">
            <a:extLst>
              <a:ext uri="{FF2B5EF4-FFF2-40B4-BE49-F238E27FC236}">
                <a16:creationId xmlns:a16="http://schemas.microsoft.com/office/drawing/2014/main" id="{66612D98-EC59-4A2B-3FC3-CE961D76B857}"/>
              </a:ext>
            </a:extLst>
          </p:cNvPr>
          <p:cNvSpPr txBox="1">
            <a:spLocks noChangeArrowheads="1"/>
          </p:cNvSpPr>
          <p:nvPr/>
        </p:nvSpPr>
        <p:spPr bwMode="auto">
          <a:xfrm>
            <a:off x="6027683" y="1679157"/>
            <a:ext cx="2049517"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faithful report</a:t>
            </a:r>
          </a:p>
        </p:txBody>
      </p:sp>
      <p:sp>
        <p:nvSpPr>
          <p:cNvPr id="24" name="Text Box 72">
            <a:extLst>
              <a:ext uri="{FF2B5EF4-FFF2-40B4-BE49-F238E27FC236}">
                <a16:creationId xmlns:a16="http://schemas.microsoft.com/office/drawing/2014/main" id="{A4D68179-8872-E59A-DBDB-DB510DFFA55C}"/>
              </a:ext>
            </a:extLst>
          </p:cNvPr>
          <p:cNvSpPr txBox="1">
            <a:spLocks noChangeArrowheads="1"/>
          </p:cNvSpPr>
          <p:nvPr/>
        </p:nvSpPr>
        <p:spPr bwMode="auto">
          <a:xfrm>
            <a:off x="3276600" y="1679157"/>
            <a:ext cx="391297" cy="736677"/>
          </a:xfrm>
          <a:prstGeom prst="rect">
            <a:avLst/>
          </a:prstGeom>
          <a:noFill/>
          <a:ln w="9525">
            <a:noFill/>
            <a:miter lim="800000"/>
            <a:headEnd/>
            <a:tailEnd/>
          </a:ln>
          <a:effectLst/>
        </p:spPr>
        <p:txBody>
          <a:bodyPr>
            <a:spAutoFit/>
          </a:bodyPr>
          <a:lstStyle/>
          <a:p>
            <a:pPr>
              <a:lnSpc>
                <a:spcPct val="63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grpSp>
        <p:nvGrpSpPr>
          <p:cNvPr id="25" name="Group 24">
            <a:extLst>
              <a:ext uri="{FF2B5EF4-FFF2-40B4-BE49-F238E27FC236}">
                <a16:creationId xmlns:a16="http://schemas.microsoft.com/office/drawing/2014/main" id="{1346F5A9-BE08-57AE-E80C-0D865E9684E7}"/>
              </a:ext>
            </a:extLst>
          </p:cNvPr>
          <p:cNvGrpSpPr/>
          <p:nvPr/>
        </p:nvGrpSpPr>
        <p:grpSpPr>
          <a:xfrm>
            <a:off x="3567112" y="1676400"/>
            <a:ext cx="2605088" cy="489878"/>
            <a:chOff x="3567112" y="1295400"/>
            <a:chExt cx="2605088" cy="489878"/>
          </a:xfrm>
        </p:grpSpPr>
        <p:sp>
          <p:nvSpPr>
            <p:cNvPr id="26" name="Text Box 92">
              <a:extLst>
                <a:ext uri="{FF2B5EF4-FFF2-40B4-BE49-F238E27FC236}">
                  <a16:creationId xmlns:a16="http://schemas.microsoft.com/office/drawing/2014/main" id="{6F9AAAB8-FEDF-6A6E-206C-1B3C4F5CAAE0}"/>
                </a:ext>
              </a:extLst>
            </p:cNvPr>
            <p:cNvSpPr txBox="1">
              <a:spLocks noChangeArrowheads="1"/>
            </p:cNvSpPr>
            <p:nvPr/>
          </p:nvSpPr>
          <p:spPr bwMode="auto">
            <a:xfrm>
              <a:off x="3567112" y="1295400"/>
              <a:ext cx="2597234"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Spying out Jericho</a:t>
              </a:r>
            </a:p>
          </p:txBody>
        </p:sp>
        <p:sp>
          <p:nvSpPr>
            <p:cNvPr id="27" name="Text Box 108">
              <a:extLst>
                <a:ext uri="{FF2B5EF4-FFF2-40B4-BE49-F238E27FC236}">
                  <a16:creationId xmlns:a16="http://schemas.microsoft.com/office/drawing/2014/main" id="{2F453CFC-A9AB-BB36-B3DD-31F9CB60ED55}"/>
                </a:ext>
              </a:extLst>
            </p:cNvPr>
            <p:cNvSpPr txBox="1">
              <a:spLocks noChangeArrowheads="1"/>
            </p:cNvSpPr>
            <p:nvPr/>
          </p:nvSpPr>
          <p:spPr bwMode="auto">
            <a:xfrm>
              <a:off x="5876365" y="1295400"/>
              <a:ext cx="295835" cy="489878"/>
            </a:xfrm>
            <a:prstGeom prst="rect">
              <a:avLst/>
            </a:prstGeom>
            <a:noFill/>
            <a:ln w="9525">
              <a:noFill/>
              <a:miter lim="800000"/>
              <a:headEnd/>
              <a:tailEnd/>
            </a:ln>
            <a:effectLst/>
          </p:spPr>
          <p:txBody>
            <a:bodyPr wrap="square">
              <a:spAutoFit/>
            </a:bodyPr>
            <a:lstStyle/>
            <a:p>
              <a:pPr eaLnBrk="1" hangingPunct="1">
                <a:lnSpc>
                  <a:spcPts val="3100"/>
                </a:lnSpc>
              </a:pPr>
              <a:r>
                <a:rPr lang="en-US" sz="2800" u="none" dirty="0">
                  <a:solidFill>
                    <a:srgbClr val="FFFFD5"/>
                  </a:solidFill>
                  <a:latin typeface="Fette Engschrift" pitchFamily="2" charset="0"/>
                </a:rPr>
                <a:t>:</a:t>
              </a:r>
            </a:p>
          </p:txBody>
        </p:sp>
      </p:grpSp>
      <p:pic>
        <p:nvPicPr>
          <p:cNvPr id="28" name="Picture 27" descr="Crossing the Jordan River.gif">
            <a:extLst>
              <a:ext uri="{FF2B5EF4-FFF2-40B4-BE49-F238E27FC236}">
                <a16:creationId xmlns:a16="http://schemas.microsoft.com/office/drawing/2014/main" id="{0296A39B-81A7-F331-3A18-2035597C6893}"/>
              </a:ext>
            </a:extLst>
          </p:cNvPr>
          <p:cNvPicPr>
            <a:picLocks noChangeAspect="1"/>
          </p:cNvPicPr>
          <p:nvPr/>
        </p:nvPicPr>
        <p:blipFill>
          <a:blip r:embed="rId4" cstate="print"/>
          <a:stretch>
            <a:fillRect/>
          </a:stretch>
        </p:blipFill>
        <p:spPr>
          <a:xfrm>
            <a:off x="3276600" y="2113557"/>
            <a:ext cx="2606392" cy="3647430"/>
          </a:xfrm>
          <a:prstGeom prst="rect">
            <a:avLst/>
          </a:prstGeom>
        </p:spPr>
      </p:pic>
      <p:grpSp>
        <p:nvGrpSpPr>
          <p:cNvPr id="14" name="Group 13">
            <a:extLst>
              <a:ext uri="{FF2B5EF4-FFF2-40B4-BE49-F238E27FC236}">
                <a16:creationId xmlns:a16="http://schemas.microsoft.com/office/drawing/2014/main" id="{2E66869D-C5D4-694E-53ED-6E9B42B9DAE8}"/>
              </a:ext>
            </a:extLst>
          </p:cNvPr>
          <p:cNvGrpSpPr/>
          <p:nvPr/>
        </p:nvGrpSpPr>
        <p:grpSpPr>
          <a:xfrm>
            <a:off x="3567112" y="2036802"/>
            <a:ext cx="3214688" cy="553998"/>
            <a:chOff x="3567112" y="1676400"/>
            <a:chExt cx="3214688" cy="553998"/>
          </a:xfrm>
        </p:grpSpPr>
        <p:sp>
          <p:nvSpPr>
            <p:cNvPr id="17" name="Text Box 107">
              <a:extLst>
                <a:ext uri="{FF2B5EF4-FFF2-40B4-BE49-F238E27FC236}">
                  <a16:creationId xmlns:a16="http://schemas.microsoft.com/office/drawing/2014/main" id="{3992318E-F0FE-4923-DC5D-54B84280E5A7}"/>
                </a:ext>
              </a:extLst>
            </p:cNvPr>
            <p:cNvSpPr txBox="1">
              <a:spLocks noChangeArrowheads="1"/>
            </p:cNvSpPr>
            <p:nvPr/>
          </p:nvSpPr>
          <p:spPr bwMode="auto">
            <a:xfrm>
              <a:off x="3567112" y="1676400"/>
              <a:ext cx="3044825" cy="553998"/>
            </a:xfrm>
            <a:prstGeom prst="rect">
              <a:avLst/>
            </a:prstGeom>
            <a:noFill/>
            <a:ln w="19050">
              <a:noFill/>
              <a:miter lim="800000"/>
              <a:headEnd/>
              <a:tailEnd/>
            </a:ln>
            <a:effectLst/>
          </p:spPr>
          <p:txBody>
            <a:bodyPr wrap="square">
              <a:spAutoFit/>
            </a:bodyPr>
            <a:lstStyle/>
            <a:p>
              <a:pPr algn="l"/>
              <a:r>
                <a:rPr lang="en-US" b="0" u="none" dirty="0">
                  <a:ln w="12700">
                    <a:solidFill>
                      <a:srgbClr val="000000"/>
                    </a:solidFill>
                  </a:ln>
                  <a:solidFill>
                    <a:srgbClr val="FFFFD5"/>
                  </a:solidFill>
                  <a:latin typeface="Impact" pitchFamily="34" charset="0"/>
                </a:rPr>
                <a:t>Dispensation</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to</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start</a:t>
              </a:r>
            </a:p>
          </p:txBody>
        </p:sp>
        <p:sp>
          <p:nvSpPr>
            <p:cNvPr id="21" name="Text Box 108">
              <a:extLst>
                <a:ext uri="{FF2B5EF4-FFF2-40B4-BE49-F238E27FC236}">
                  <a16:creationId xmlns:a16="http://schemas.microsoft.com/office/drawing/2014/main" id="{C3238E17-C44F-3025-F810-CAF0A28DE5DA}"/>
                </a:ext>
              </a:extLst>
            </p:cNvPr>
            <p:cNvSpPr txBox="1">
              <a:spLocks noChangeArrowheads="1"/>
            </p:cNvSpPr>
            <p:nvPr/>
          </p:nvSpPr>
          <p:spPr bwMode="auto">
            <a:xfrm>
              <a:off x="6172200" y="1709331"/>
              <a:ext cx="381000" cy="514243"/>
            </a:xfrm>
            <a:prstGeom prst="rect">
              <a:avLst/>
            </a:prstGeom>
            <a:noFill/>
            <a:ln w="9525">
              <a:noFill/>
              <a:miter lim="800000"/>
              <a:headEnd/>
              <a:tailEnd/>
            </a:ln>
            <a:effectLst/>
          </p:spPr>
          <p:txBody>
            <a:bodyPr wrap="square">
              <a:spAutoFit/>
            </a:bodyPr>
            <a:lstStyle/>
            <a:p>
              <a:pPr eaLnBrk="1" hangingPunct="1">
                <a:lnSpc>
                  <a:spcPts val="3500"/>
                </a:lnSpc>
              </a:pPr>
              <a:r>
                <a:rPr lang="en-US" sz="2800" u="none" dirty="0">
                  <a:solidFill>
                    <a:srgbClr val="FFFFD5"/>
                  </a:solidFill>
                  <a:latin typeface="Fette Engschrift" pitchFamily="2" charset="0"/>
                </a:rPr>
                <a:t>:</a:t>
              </a:r>
            </a:p>
          </p:txBody>
        </p:sp>
        <p:sp>
          <p:nvSpPr>
            <p:cNvPr id="22" name="Oval 21">
              <a:extLst>
                <a:ext uri="{FF2B5EF4-FFF2-40B4-BE49-F238E27FC236}">
                  <a16:creationId xmlns:a16="http://schemas.microsoft.com/office/drawing/2014/main" id="{DC7A20C7-EC3B-E101-ABD0-5750FD9B67A4}"/>
                </a:ext>
              </a:extLst>
            </p:cNvPr>
            <p:cNvSpPr/>
            <p:nvPr/>
          </p:nvSpPr>
          <p:spPr>
            <a:xfrm>
              <a:off x="6477000" y="1800999"/>
              <a:ext cx="304800" cy="304800"/>
            </a:xfrm>
            <a:prstGeom prst="ellipse">
              <a:avLst/>
            </a:prstGeom>
            <a:noFill/>
            <a:ln w="38100" algn="ctr">
              <a:solidFill>
                <a:srgbClr val="FFFFD5"/>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sp>
        <p:nvSpPr>
          <p:cNvPr id="156748" name="AutoShape 76"/>
          <p:cNvSpPr>
            <a:spLocks noChangeArrowheads="1"/>
          </p:cNvSpPr>
          <p:nvPr/>
        </p:nvSpPr>
        <p:spPr bwMode="auto">
          <a:xfrm rot="5400000">
            <a:off x="4495800" y="1714500"/>
            <a:ext cx="304800" cy="4724400"/>
          </a:xfrm>
          <a:prstGeom prst="downArrow">
            <a:avLst>
              <a:gd name="adj1" fmla="val 41667"/>
              <a:gd name="adj2" fmla="val 154713"/>
            </a:avLst>
          </a:prstGeom>
          <a:gradFill rotWithShape="1">
            <a:gsLst>
              <a:gs pos="0">
                <a:srgbClr val="FF9900">
                  <a:alpha val="60000"/>
                </a:srgbClr>
              </a:gs>
              <a:gs pos="100000">
                <a:srgbClr val="FFFF00">
                  <a:alpha val="60000"/>
                </a:srgbClr>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8" name="Group 112"/>
          <p:cNvGrpSpPr/>
          <p:nvPr/>
        </p:nvGrpSpPr>
        <p:grpSpPr>
          <a:xfrm>
            <a:off x="6572250" y="3581400"/>
            <a:ext cx="1752600" cy="990600"/>
            <a:chOff x="6572250" y="3962400"/>
            <a:chExt cx="1752600" cy="990600"/>
          </a:xfrm>
        </p:grpSpPr>
        <p:sp>
          <p:nvSpPr>
            <p:cNvPr id="156750" name="Oval 78"/>
            <p:cNvSpPr>
              <a:spLocks noChangeArrowheads="1"/>
            </p:cNvSpPr>
            <p:nvPr/>
          </p:nvSpPr>
          <p:spPr bwMode="auto">
            <a:xfrm>
              <a:off x="6572250" y="3962400"/>
              <a:ext cx="1752600" cy="990600"/>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grpSp>
          <p:nvGrpSpPr>
            <p:cNvPr id="19" name="Group 79"/>
            <p:cNvGrpSpPr>
              <a:grpSpLocks/>
            </p:cNvGrpSpPr>
            <p:nvPr/>
          </p:nvGrpSpPr>
          <p:grpSpPr bwMode="auto">
            <a:xfrm>
              <a:off x="6821488" y="4267200"/>
              <a:ext cx="1255713" cy="457200"/>
              <a:chOff x="4368" y="1776"/>
              <a:chExt cx="791" cy="288"/>
            </a:xfrm>
          </p:grpSpPr>
          <p:sp>
            <p:nvSpPr>
              <p:cNvPr id="156752" name="WordArt 80"/>
              <p:cNvSpPr>
                <a:spLocks noChangeArrowheads="1" noChangeShapeType="1" noTextEdit="1"/>
              </p:cNvSpPr>
              <p:nvPr/>
            </p:nvSpPr>
            <p:spPr bwMode="auto">
              <a:xfrm>
                <a:off x="4425" y="1776"/>
                <a:ext cx="678" cy="144"/>
              </a:xfrm>
              <a:prstGeom prst="rect">
                <a:avLst/>
              </a:prstGeom>
            </p:spPr>
            <p:txBody>
              <a:bodyPr spcFirstLastPara="1" wrap="none" fromWordArt="1">
                <a:prstTxWarp prst="textArchUp">
                  <a:avLst>
                    <a:gd name="adj" fmla="val 10800000"/>
                  </a:avLst>
                </a:prstTxWarp>
              </a:bodyPr>
              <a:lstStyle/>
              <a:p>
                <a:pPr eaLnBrk="1" hangingPunct="1"/>
                <a:r>
                  <a:rPr lang="en-US" sz="3600" b="0" u="none" kern="10" dirty="0">
                    <a:ln w="19050">
                      <a:solidFill>
                        <a:srgbClr val="680000"/>
                      </a:solidFill>
                      <a:round/>
                      <a:headEnd/>
                      <a:tailEnd/>
                    </a:ln>
                    <a:solidFill>
                      <a:srgbClr val="FFFFFF"/>
                    </a:solidFill>
                    <a:latin typeface="Impact"/>
                  </a:rPr>
                  <a:t>Younger</a:t>
                </a:r>
              </a:p>
            </p:txBody>
          </p:sp>
          <p:sp>
            <p:nvSpPr>
              <p:cNvPr id="156753" name="WordArt 81"/>
              <p:cNvSpPr>
                <a:spLocks noChangeArrowheads="1" noChangeShapeType="1" noTextEdit="1"/>
              </p:cNvSpPr>
              <p:nvPr/>
            </p:nvSpPr>
            <p:spPr bwMode="auto">
              <a:xfrm>
                <a:off x="4368" y="1920"/>
                <a:ext cx="791" cy="144"/>
              </a:xfrm>
              <a:prstGeom prst="rect">
                <a:avLst/>
              </a:prstGeom>
            </p:spPr>
            <p:txBody>
              <a:bodyPr spcFirstLastPara="1" wrap="none" fromWordArt="1">
                <a:prstTxWarp prst="textArchDown">
                  <a:avLst>
                    <a:gd name="adj" fmla="val 0"/>
                  </a:avLst>
                </a:prstTxWarp>
              </a:bodyPr>
              <a:lstStyle/>
              <a:p>
                <a:pPr eaLnBrk="1" hangingPunct="1"/>
                <a:r>
                  <a:rPr lang="en-US" sz="3600" b="0" u="none" kern="10" dirty="0">
                    <a:ln w="19050">
                      <a:solidFill>
                        <a:srgbClr val="680000"/>
                      </a:solidFill>
                      <a:round/>
                      <a:headEnd/>
                      <a:tailEnd/>
                    </a:ln>
                    <a:solidFill>
                      <a:srgbClr val="FFFFFF"/>
                    </a:solidFill>
                    <a:latin typeface="Impact"/>
                  </a:rPr>
                  <a:t>Israelites</a:t>
                </a:r>
              </a:p>
            </p:txBody>
          </p:sp>
        </p:grpSp>
      </p:grpSp>
      <p:sp>
        <p:nvSpPr>
          <p:cNvPr id="20" name="WordArt 72">
            <a:extLst>
              <a:ext uri="{FF2B5EF4-FFF2-40B4-BE49-F238E27FC236}">
                <a16:creationId xmlns:a16="http://schemas.microsoft.com/office/drawing/2014/main" id="{5327FC4D-5A55-71E3-E0BA-4AFB54082597}"/>
              </a:ext>
            </a:extLst>
          </p:cNvPr>
          <p:cNvSpPr>
            <a:spLocks noChangeArrowheads="1" noChangeShapeType="1" noTextEdit="1"/>
          </p:cNvSpPr>
          <p:nvPr/>
        </p:nvSpPr>
        <p:spPr bwMode="auto">
          <a:xfrm rot="491556">
            <a:off x="7322397" y="1516309"/>
            <a:ext cx="681037" cy="273050"/>
          </a:xfrm>
          <a:prstGeom prst="rect">
            <a:avLst/>
          </a:prstGeom>
        </p:spPr>
        <p:txBody>
          <a:bodyPr wrap="none" fromWordArt="1">
            <a:prstTxWarp prst="textChevronInverted">
              <a:avLst>
                <a:gd name="adj" fmla="val 75000"/>
              </a:avLst>
            </a:prstTxWarp>
          </a:bodyPr>
          <a:lstStyle/>
          <a:p>
            <a:pPr eaLnBrk="1" hangingPunct="1"/>
            <a:r>
              <a:rPr lang="en-US" sz="3600" b="0" u="none" kern="10">
                <a:ln w="12700">
                  <a:noFill/>
                  <a:round/>
                  <a:headEnd/>
                  <a:tailEnd/>
                </a:ln>
                <a:solidFill>
                  <a:srgbClr val="996633"/>
                </a:solidFill>
                <a:latin typeface="Arial Black"/>
              </a:rPr>
              <a:t>Jericho</a:t>
            </a:r>
          </a:p>
        </p:txBody>
      </p:sp>
    </p:spTree>
    <p:extLst>
      <p:ext uri="{BB962C8B-B14F-4D97-AF65-F5344CB8AC3E}">
        <p14:creationId xmlns:p14="http://schemas.microsoft.com/office/powerpoint/2010/main" val="1095008669"/>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1000" fill="hold"/>
                                        <p:tgtEl>
                                          <p:spTgt spid="18"/>
                                        </p:tgtEl>
                                        <p:attrNameLst>
                                          <p:attrName>ppt_w</p:attrName>
                                        </p:attrNameLst>
                                      </p:cBhvr>
                                      <p:tavLst>
                                        <p:tav tm="0">
                                          <p:val>
                                            <p:strVal val="#ppt_w*0.70"/>
                                          </p:val>
                                        </p:tav>
                                        <p:tav tm="100000">
                                          <p:val>
                                            <p:strVal val="#ppt_w"/>
                                          </p:val>
                                        </p:tav>
                                      </p:tavLst>
                                    </p:anim>
                                    <p:anim calcmode="lin" valueType="num">
                                      <p:cBhvr>
                                        <p:cTn id="13" dur="1000" fill="hold"/>
                                        <p:tgtEl>
                                          <p:spTgt spid="18"/>
                                        </p:tgtEl>
                                        <p:attrNameLst>
                                          <p:attrName>ppt_h</p:attrName>
                                        </p:attrNameLst>
                                      </p:cBhvr>
                                      <p:tavLst>
                                        <p:tav tm="0">
                                          <p:val>
                                            <p:strVal val="#ppt_h"/>
                                          </p:val>
                                        </p:tav>
                                        <p:tav tm="100000">
                                          <p:val>
                                            <p:strVal val="#ppt_h"/>
                                          </p:val>
                                        </p:tav>
                                      </p:tavLst>
                                    </p:anim>
                                    <p:animEffect transition="in" filter="fade">
                                      <p:cBhvr>
                                        <p:cTn id="14" dur="1000"/>
                                        <p:tgtEl>
                                          <p:spTgt spid="18"/>
                                        </p:tgtEl>
                                      </p:cBhvr>
                                    </p:animEffect>
                                  </p:childTnLst>
                                </p:cTn>
                              </p:par>
                              <p:par>
                                <p:cTn id="15" presetID="10" presetClass="entr" presetSubtype="0" fill="hold" nodeType="with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2000"/>
                                        <p:tgtEl>
                                          <p:spTgt spid="2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6748"/>
                                        </p:tgtEl>
                                        <p:attrNameLst>
                                          <p:attrName>style.visibility</p:attrName>
                                        </p:attrNameLst>
                                      </p:cBhvr>
                                      <p:to>
                                        <p:strVal val="visible"/>
                                      </p:to>
                                    </p:set>
                                    <p:animEffect transition="in" filter="fade">
                                      <p:cBhvr>
                                        <p:cTn id="21" dur="2000"/>
                                        <p:tgtEl>
                                          <p:spTgt spid="156748"/>
                                        </p:tgtEl>
                                      </p:cBhvr>
                                    </p:animEffect>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1000" fill="hold"/>
                                        <p:tgtEl>
                                          <p:spTgt spid="14"/>
                                        </p:tgtEl>
                                        <p:attrNameLst>
                                          <p:attrName>ppt_w</p:attrName>
                                        </p:attrNameLst>
                                      </p:cBhvr>
                                      <p:tavLst>
                                        <p:tav tm="0">
                                          <p:val>
                                            <p:strVal val="#ppt_w*0.70"/>
                                          </p:val>
                                        </p:tav>
                                        <p:tav tm="100000">
                                          <p:val>
                                            <p:strVal val="#ppt_w"/>
                                          </p:val>
                                        </p:tav>
                                      </p:tavLst>
                                    </p:anim>
                                    <p:anim calcmode="lin" valueType="num">
                                      <p:cBhvr>
                                        <p:cTn id="27" dur="1000" fill="hold"/>
                                        <p:tgtEl>
                                          <p:spTgt spid="14"/>
                                        </p:tgtEl>
                                        <p:attrNameLst>
                                          <p:attrName>ppt_h</p:attrName>
                                        </p:attrNameLst>
                                      </p:cBhvr>
                                      <p:tavLst>
                                        <p:tav tm="0">
                                          <p:val>
                                            <p:strVal val="#ppt_h"/>
                                          </p:val>
                                        </p:tav>
                                        <p:tav tm="100000">
                                          <p:val>
                                            <p:strVal val="#ppt_h"/>
                                          </p:val>
                                        </p:tav>
                                      </p:tavLst>
                                    </p:anim>
                                    <p:animEffect transition="in" filter="fade">
                                      <p:cBhvr>
                                        <p:cTn id="28"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48"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56674"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grpSp>
        <p:nvGrpSpPr>
          <p:cNvPr id="2" name="Group 14"/>
          <p:cNvGrpSpPr>
            <a:grpSpLocks/>
          </p:cNvGrpSpPr>
          <p:nvPr/>
        </p:nvGrpSpPr>
        <p:grpSpPr bwMode="auto">
          <a:xfrm>
            <a:off x="5638800" y="2565400"/>
            <a:ext cx="685800" cy="330200"/>
            <a:chOff x="2112" y="1236"/>
            <a:chExt cx="1920" cy="924"/>
          </a:xfrm>
        </p:grpSpPr>
        <p:sp>
          <p:nvSpPr>
            <p:cNvPr id="156687" name="Oval 15"/>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3" name="Group 16"/>
            <p:cNvGrpSpPr>
              <a:grpSpLocks/>
            </p:cNvGrpSpPr>
            <p:nvPr/>
          </p:nvGrpSpPr>
          <p:grpSpPr bwMode="auto">
            <a:xfrm>
              <a:off x="2112" y="1236"/>
              <a:ext cx="1824" cy="924"/>
              <a:chOff x="2112" y="1236"/>
              <a:chExt cx="1824" cy="924"/>
            </a:xfrm>
          </p:grpSpPr>
          <p:sp>
            <p:nvSpPr>
              <p:cNvPr id="156689" name="WordArt 17"/>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56690" name="WordArt 18"/>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56691" name="WordArt 19"/>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grpSp>
        <p:nvGrpSpPr>
          <p:cNvPr id="4" name="Group 20"/>
          <p:cNvGrpSpPr>
            <a:grpSpLocks/>
          </p:cNvGrpSpPr>
          <p:nvPr/>
        </p:nvGrpSpPr>
        <p:grpSpPr bwMode="auto">
          <a:xfrm>
            <a:off x="6705600" y="1905000"/>
            <a:ext cx="1447800" cy="1392238"/>
            <a:chOff x="4320" y="1296"/>
            <a:chExt cx="912" cy="877"/>
          </a:xfrm>
        </p:grpSpPr>
        <p:grpSp>
          <p:nvGrpSpPr>
            <p:cNvPr id="5" name="Group 21"/>
            <p:cNvGrpSpPr>
              <a:grpSpLocks/>
            </p:cNvGrpSpPr>
            <p:nvPr/>
          </p:nvGrpSpPr>
          <p:grpSpPr bwMode="auto">
            <a:xfrm>
              <a:off x="4320" y="1536"/>
              <a:ext cx="574" cy="637"/>
              <a:chOff x="4320" y="1536"/>
              <a:chExt cx="574" cy="637"/>
            </a:xfrm>
          </p:grpSpPr>
          <p:sp>
            <p:nvSpPr>
              <p:cNvPr id="156694" name="WordArt 22"/>
              <p:cNvSpPr>
                <a:spLocks noChangeArrowheads="1" noChangeShapeType="1" noTextEdit="1"/>
              </p:cNvSpPr>
              <p:nvPr/>
            </p:nvSpPr>
            <p:spPr bwMode="auto">
              <a:xfrm>
                <a:off x="4800"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5" name="Arc 23"/>
              <p:cNvSpPr>
                <a:spLocks/>
              </p:cNvSpPr>
              <p:nvPr/>
            </p:nvSpPr>
            <p:spPr bwMode="auto">
              <a:xfrm rot="6715497">
                <a:off x="4345" y="2029"/>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6" name="WordArt 24"/>
              <p:cNvSpPr>
                <a:spLocks noChangeArrowheads="1" noChangeShapeType="1" noTextEdit="1"/>
              </p:cNvSpPr>
              <p:nvPr/>
            </p:nvSpPr>
            <p:spPr bwMode="auto">
              <a:xfrm>
                <a:off x="4510" y="2052"/>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7" name="Arc 25"/>
              <p:cNvSpPr>
                <a:spLocks/>
              </p:cNvSpPr>
              <p:nvPr/>
            </p:nvSpPr>
            <p:spPr bwMode="auto">
              <a:xfrm rot="9622134" flipV="1">
                <a:off x="4558" y="1929"/>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8" name="WordArt 26"/>
              <p:cNvSpPr>
                <a:spLocks noChangeArrowheads="1" noChangeShapeType="1" noTextEdit="1"/>
              </p:cNvSpPr>
              <p:nvPr/>
            </p:nvSpPr>
            <p:spPr bwMode="auto">
              <a:xfrm rot="-1150740">
                <a:off x="4654" y="186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9" name="Arc 27"/>
              <p:cNvSpPr>
                <a:spLocks/>
              </p:cNvSpPr>
              <p:nvPr/>
            </p:nvSpPr>
            <p:spPr bwMode="auto">
              <a:xfrm rot="6715497">
                <a:off x="4681" y="169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0" name="WordArt 28"/>
              <p:cNvSpPr>
                <a:spLocks noChangeArrowheads="1" noChangeShapeType="1" noTextEdit="1"/>
              </p:cNvSpPr>
              <p:nvPr/>
            </p:nvSpPr>
            <p:spPr bwMode="auto">
              <a:xfrm>
                <a:off x="4846" y="171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1" name="Arc 29"/>
              <p:cNvSpPr>
                <a:spLocks/>
              </p:cNvSpPr>
              <p:nvPr/>
            </p:nvSpPr>
            <p:spPr bwMode="auto">
              <a:xfrm rot="8773144" flipV="1">
                <a:off x="4825" y="1584"/>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6" name="Group 30"/>
            <p:cNvGrpSpPr>
              <a:grpSpLocks/>
            </p:cNvGrpSpPr>
            <p:nvPr/>
          </p:nvGrpSpPr>
          <p:grpSpPr bwMode="auto">
            <a:xfrm>
              <a:off x="4800" y="1488"/>
              <a:ext cx="432" cy="101"/>
              <a:chOff x="4800" y="1488"/>
              <a:chExt cx="432" cy="101"/>
            </a:xfrm>
          </p:grpSpPr>
          <p:sp>
            <p:nvSpPr>
              <p:cNvPr id="156703" name="Arc 31"/>
              <p:cNvSpPr>
                <a:spLocks/>
              </p:cNvSpPr>
              <p:nvPr/>
            </p:nvSpPr>
            <p:spPr bwMode="auto">
              <a:xfrm rot="-12756078">
                <a:off x="5048" y="1488"/>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4" name="Arc 32"/>
              <p:cNvSpPr>
                <a:spLocks/>
              </p:cNvSpPr>
              <p:nvPr/>
            </p:nvSpPr>
            <p:spPr bwMode="auto">
              <a:xfrm rot="14637100" flipV="1">
                <a:off x="4848" y="1488"/>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5" name="WordArt 33"/>
              <p:cNvSpPr>
                <a:spLocks noChangeArrowheads="1" noChangeShapeType="1" noTextEdit="1"/>
              </p:cNvSpPr>
              <p:nvPr/>
            </p:nvSpPr>
            <p:spPr bwMode="auto">
              <a:xfrm>
                <a:off x="4992"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6" name="WordArt 34"/>
              <p:cNvSpPr>
                <a:spLocks noChangeArrowheads="1" noChangeShapeType="1" noTextEdit="1"/>
              </p:cNvSpPr>
              <p:nvPr/>
            </p:nvSpPr>
            <p:spPr bwMode="auto">
              <a:xfrm rot="14733363">
                <a:off x="5184"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grpSp>
        <p:grpSp>
          <p:nvGrpSpPr>
            <p:cNvPr id="7" name="Group 35"/>
            <p:cNvGrpSpPr>
              <a:grpSpLocks/>
            </p:cNvGrpSpPr>
            <p:nvPr/>
          </p:nvGrpSpPr>
          <p:grpSpPr bwMode="auto">
            <a:xfrm>
              <a:off x="5136" y="1392"/>
              <a:ext cx="58" cy="136"/>
              <a:chOff x="5136" y="1392"/>
              <a:chExt cx="58" cy="136"/>
            </a:xfrm>
          </p:grpSpPr>
          <p:sp>
            <p:nvSpPr>
              <p:cNvPr id="156708" name="Arc 36"/>
              <p:cNvSpPr>
                <a:spLocks/>
              </p:cNvSpPr>
              <p:nvPr/>
            </p:nvSpPr>
            <p:spPr bwMode="auto">
              <a:xfrm rot="19833633" flipV="1">
                <a:off x="5136" y="1392"/>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9" name="AutoShape 37"/>
              <p:cNvSpPr>
                <a:spLocks noChangeArrowheads="1"/>
              </p:cNvSpPr>
              <p:nvPr/>
            </p:nvSpPr>
            <p:spPr bwMode="auto">
              <a:xfrm rot="-1424285">
                <a:off x="5146" y="1392"/>
                <a:ext cx="48" cy="48"/>
              </a:xfrm>
              <a:prstGeom prst="triangle">
                <a:avLst>
                  <a:gd name="adj" fmla="val 52083"/>
                </a:avLst>
              </a:prstGeom>
              <a:solidFill>
                <a:srgbClr val="824100"/>
              </a:solidFill>
              <a:ln w="190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56710" name="AutoShape 38"/>
            <p:cNvSpPr>
              <a:spLocks noChangeArrowheads="1"/>
            </p:cNvSpPr>
            <p:nvPr/>
          </p:nvSpPr>
          <p:spPr bwMode="auto">
            <a:xfrm flipH="1">
              <a:off x="5088" y="1296"/>
              <a:ext cx="48" cy="48"/>
            </a:xfrm>
            <a:prstGeom prst="triangle">
              <a:avLst>
                <a:gd name="adj" fmla="val 50000"/>
              </a:avLst>
            </a:prstGeom>
            <a:solidFill>
              <a:srgbClr val="CC6600"/>
            </a:solidFill>
            <a:ln w="571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26" name="Group 25">
            <a:extLst>
              <a:ext uri="{FF2B5EF4-FFF2-40B4-BE49-F238E27FC236}">
                <a16:creationId xmlns:a16="http://schemas.microsoft.com/office/drawing/2014/main" id="{E11BB266-1289-471A-17D4-1BE4BFE329E8}"/>
              </a:ext>
            </a:extLst>
          </p:cNvPr>
          <p:cNvGrpSpPr>
            <a:grpSpLocks/>
          </p:cNvGrpSpPr>
          <p:nvPr/>
        </p:nvGrpSpPr>
        <p:grpSpPr bwMode="auto">
          <a:xfrm>
            <a:off x="2590800" y="2012950"/>
            <a:ext cx="4360863" cy="584200"/>
            <a:chOff x="1632" y="1272"/>
            <a:chExt cx="2747" cy="368"/>
          </a:xfrm>
        </p:grpSpPr>
        <p:sp>
          <p:nvSpPr>
            <p:cNvPr id="156673" name="WordArt 20">
              <a:extLst>
                <a:ext uri="{FF2B5EF4-FFF2-40B4-BE49-F238E27FC236}">
                  <a16:creationId xmlns:a16="http://schemas.microsoft.com/office/drawing/2014/main" id="{CC62C07A-0A3A-9A90-75FD-B307B61D1BFF}"/>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5" name="WordArt 21">
              <a:extLst>
                <a:ext uri="{FF2B5EF4-FFF2-40B4-BE49-F238E27FC236}">
                  <a16:creationId xmlns:a16="http://schemas.microsoft.com/office/drawing/2014/main" id="{DEC8552F-18AB-B8B8-9024-039750FDA2BE}"/>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6" name="WordArt 22">
              <a:extLst>
                <a:ext uri="{FF2B5EF4-FFF2-40B4-BE49-F238E27FC236}">
                  <a16:creationId xmlns:a16="http://schemas.microsoft.com/office/drawing/2014/main" id="{FB2E1C91-9CE0-2AAD-3D48-51AC30433565}"/>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7" name="WordArt 23">
              <a:extLst>
                <a:ext uri="{FF2B5EF4-FFF2-40B4-BE49-F238E27FC236}">
                  <a16:creationId xmlns:a16="http://schemas.microsoft.com/office/drawing/2014/main" id="{D93C0DC2-AAB2-4574-0DF9-E44775BA00BB}"/>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8" name="WordArt 24">
              <a:extLst>
                <a:ext uri="{FF2B5EF4-FFF2-40B4-BE49-F238E27FC236}">
                  <a16:creationId xmlns:a16="http://schemas.microsoft.com/office/drawing/2014/main" id="{FCE9B398-F108-7C41-C7C7-AD5F175FC14D}"/>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9" name="WordArt 25">
              <a:extLst>
                <a:ext uri="{FF2B5EF4-FFF2-40B4-BE49-F238E27FC236}">
                  <a16:creationId xmlns:a16="http://schemas.microsoft.com/office/drawing/2014/main" id="{B3EF19B7-E73C-3B7B-B9B6-E2F3CD04525E}"/>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80" name="Freeform 26">
              <a:extLst>
                <a:ext uri="{FF2B5EF4-FFF2-40B4-BE49-F238E27FC236}">
                  <a16:creationId xmlns:a16="http://schemas.microsoft.com/office/drawing/2014/main" id="{AE6E270A-310C-5FA1-4799-62811E69988D}"/>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8" name="Group 39"/>
          <p:cNvGrpSpPr>
            <a:grpSpLocks/>
          </p:cNvGrpSpPr>
          <p:nvPr/>
        </p:nvGrpSpPr>
        <p:grpSpPr bwMode="auto">
          <a:xfrm>
            <a:off x="2540000" y="1981200"/>
            <a:ext cx="4927600" cy="2773363"/>
            <a:chOff x="1600" y="1248"/>
            <a:chExt cx="3104" cy="1747"/>
          </a:xfrm>
        </p:grpSpPr>
        <p:sp>
          <p:nvSpPr>
            <p:cNvPr id="156712" name="Oval 40"/>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9" name="Group 41"/>
            <p:cNvGrpSpPr>
              <a:grpSpLocks/>
            </p:cNvGrpSpPr>
            <p:nvPr/>
          </p:nvGrpSpPr>
          <p:grpSpPr bwMode="auto">
            <a:xfrm>
              <a:off x="1600" y="1248"/>
              <a:ext cx="3104" cy="1747"/>
              <a:chOff x="1600" y="1248"/>
              <a:chExt cx="3104" cy="1747"/>
            </a:xfrm>
          </p:grpSpPr>
          <p:grpSp>
            <p:nvGrpSpPr>
              <p:cNvPr id="10" name="Group 42"/>
              <p:cNvGrpSpPr>
                <a:grpSpLocks/>
              </p:cNvGrpSpPr>
              <p:nvPr/>
            </p:nvGrpSpPr>
            <p:grpSpPr bwMode="auto">
              <a:xfrm>
                <a:off x="1600" y="1567"/>
                <a:ext cx="1057" cy="1386"/>
                <a:chOff x="1600" y="1567"/>
                <a:chExt cx="1057" cy="1386"/>
              </a:xfrm>
            </p:grpSpPr>
            <p:sp>
              <p:nvSpPr>
                <p:cNvPr id="156715" name="Freeform 43"/>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6" name="Freeform 44"/>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1" name="Group 45"/>
                <p:cNvGrpSpPr>
                  <a:grpSpLocks/>
                </p:cNvGrpSpPr>
                <p:nvPr/>
              </p:nvGrpSpPr>
              <p:grpSpPr bwMode="auto">
                <a:xfrm>
                  <a:off x="1920" y="1595"/>
                  <a:ext cx="672" cy="1252"/>
                  <a:chOff x="1920" y="1595"/>
                  <a:chExt cx="672" cy="1252"/>
                </a:xfrm>
              </p:grpSpPr>
              <p:sp>
                <p:nvSpPr>
                  <p:cNvPr id="156718" name="Freeform 46"/>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9" name="Freeform 47"/>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0" name="Freeform 48"/>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1" name="Freeform 49"/>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2" name="Freeform 50"/>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56723" name="Oval 51"/>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4" name="Oval 52"/>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5" name="Oval 53"/>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2" name="Group 54"/>
              <p:cNvGrpSpPr>
                <a:grpSpLocks/>
              </p:cNvGrpSpPr>
              <p:nvPr/>
            </p:nvGrpSpPr>
            <p:grpSpPr bwMode="auto">
              <a:xfrm>
                <a:off x="2832" y="1248"/>
                <a:ext cx="1872" cy="1747"/>
                <a:chOff x="2832" y="1248"/>
                <a:chExt cx="1872" cy="1747"/>
              </a:xfrm>
            </p:grpSpPr>
            <p:sp>
              <p:nvSpPr>
                <p:cNvPr id="156727" name="Oval 55"/>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8" name="Oval 56"/>
                <p:cNvSpPr>
                  <a:spLocks noChangeArrowheads="1"/>
                </p:cNvSpPr>
                <p:nvPr/>
              </p:nvSpPr>
              <p:spPr bwMode="auto">
                <a:xfrm>
                  <a:off x="4169" y="206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9"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0"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1"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2"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3" name="Oval 61"/>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34"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5"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6" name="Freeform 64"/>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7" name="Freeform 65"/>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8"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9"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0"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1" name="Freeform 69"/>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2" name="Freeform 70"/>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3" name="Freeform 71"/>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56745" name="Oval 73"/>
          <p:cNvSpPr>
            <a:spLocks noChangeArrowheads="1"/>
          </p:cNvSpPr>
          <p:nvPr/>
        </p:nvSpPr>
        <p:spPr bwMode="auto">
          <a:xfrm>
            <a:off x="7532688" y="1828800"/>
            <a:ext cx="87312" cy="71438"/>
          </a:xfrm>
          <a:prstGeom prst="ellipse">
            <a:avLst/>
          </a:prstGeom>
          <a:solidFill>
            <a:srgbClr val="663300"/>
          </a:solidFill>
          <a:ln w="57150" algn="ctr">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63" name="AutoShape 91"/>
          <p:cNvSpPr>
            <a:spLocks noChangeArrowheads="1"/>
          </p:cNvSpPr>
          <p:nvPr/>
        </p:nvSpPr>
        <p:spPr bwMode="auto">
          <a:xfrm rot="10800000">
            <a:off x="1362073" y="2092895"/>
            <a:ext cx="314326" cy="1066800"/>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 name="Group 92"/>
          <p:cNvGrpSpPr>
            <a:grpSpLocks/>
          </p:cNvGrpSpPr>
          <p:nvPr/>
        </p:nvGrpSpPr>
        <p:grpSpPr bwMode="auto">
          <a:xfrm>
            <a:off x="1046162" y="1178495"/>
            <a:ext cx="908050" cy="896938"/>
            <a:chOff x="4704" y="288"/>
            <a:chExt cx="672" cy="720"/>
          </a:xfrm>
        </p:grpSpPr>
        <p:sp>
          <p:nvSpPr>
            <p:cNvPr id="156765" name="Oval 9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56766" name="WordArt 9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4" name="Group 95"/>
          <p:cNvGrpSpPr>
            <a:grpSpLocks/>
          </p:cNvGrpSpPr>
          <p:nvPr/>
        </p:nvGrpSpPr>
        <p:grpSpPr bwMode="auto">
          <a:xfrm>
            <a:off x="790575" y="3752850"/>
            <a:ext cx="1417637" cy="647700"/>
            <a:chOff x="480" y="1680"/>
            <a:chExt cx="893" cy="408"/>
          </a:xfrm>
        </p:grpSpPr>
        <p:sp>
          <p:nvSpPr>
            <p:cNvPr id="156768" name="Oval 96"/>
            <p:cNvSpPr>
              <a:spLocks noChangeArrowheads="1"/>
            </p:cNvSpPr>
            <p:nvPr/>
          </p:nvSpPr>
          <p:spPr bwMode="auto">
            <a:xfrm>
              <a:off x="480" y="1680"/>
              <a:ext cx="893" cy="40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69" name="WordArt 97"/>
            <p:cNvSpPr>
              <a:spLocks noChangeArrowheads="1" noChangeShapeType="1" noTextEdit="1"/>
            </p:cNvSpPr>
            <p:nvPr/>
          </p:nvSpPr>
          <p:spPr bwMode="auto">
            <a:xfrm>
              <a:off x="609" y="1773"/>
              <a:ext cx="635" cy="222"/>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Joshua</a:t>
              </a:r>
            </a:p>
          </p:txBody>
        </p:sp>
      </p:grpSp>
      <p:grpSp>
        <p:nvGrpSpPr>
          <p:cNvPr id="15" name="Group 101"/>
          <p:cNvGrpSpPr>
            <a:grpSpLocks/>
          </p:cNvGrpSpPr>
          <p:nvPr/>
        </p:nvGrpSpPr>
        <p:grpSpPr bwMode="auto">
          <a:xfrm>
            <a:off x="792162" y="3003550"/>
            <a:ext cx="1417638" cy="647700"/>
            <a:chOff x="1344" y="2736"/>
            <a:chExt cx="1056" cy="528"/>
          </a:xfrm>
        </p:grpSpPr>
        <p:sp>
          <p:nvSpPr>
            <p:cNvPr id="156774" name="Oval 10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75" name="WordArt 10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162"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56684"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56685"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16" name="Group 120"/>
          <p:cNvGrpSpPr/>
          <p:nvPr/>
        </p:nvGrpSpPr>
        <p:grpSpPr>
          <a:xfrm>
            <a:off x="1752600" y="2231700"/>
            <a:ext cx="1524000" cy="663900"/>
            <a:chOff x="1752600" y="2079300"/>
            <a:chExt cx="1524000" cy="663900"/>
          </a:xfrm>
        </p:grpSpPr>
        <p:sp>
          <p:nvSpPr>
            <p:cNvPr id="101" name="Rectangle 99"/>
            <p:cNvSpPr>
              <a:spLocks noChangeArrowheads="1"/>
            </p:cNvSpPr>
            <p:nvPr/>
          </p:nvSpPr>
          <p:spPr bwMode="auto">
            <a:xfrm>
              <a:off x="1806575" y="2092895"/>
              <a:ext cx="1417638" cy="574105"/>
            </a:xfrm>
            <a:prstGeom prst="rect">
              <a:avLst/>
            </a:prstGeom>
            <a:gradFill rotWithShape="1">
              <a:gsLst>
                <a:gs pos="0">
                  <a:srgbClr val="FFFFFF">
                    <a:alpha val="80000"/>
                  </a:srgbClr>
                </a:gs>
                <a:gs pos="100000">
                  <a:srgbClr val="DAB590">
                    <a:alpha val="8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2" name="Text Box 100"/>
            <p:cNvSpPr txBox="1">
              <a:spLocks noChangeArrowheads="1"/>
            </p:cNvSpPr>
            <p:nvPr/>
          </p:nvSpPr>
          <p:spPr bwMode="auto">
            <a:xfrm>
              <a:off x="1752600" y="2079300"/>
              <a:ext cx="1524000" cy="663900"/>
            </a:xfrm>
            <a:prstGeom prst="rect">
              <a:avLst/>
            </a:prstGeom>
            <a:noFill/>
            <a:ln w="19050">
              <a:noFill/>
              <a:miter lim="800000"/>
              <a:headEnd/>
              <a:tailEnd/>
            </a:ln>
            <a:effectLst>
              <a:outerShdw dir="1800000" algn="ctr" rotWithShape="0">
                <a:schemeClr val="bg1"/>
              </a:outerShdw>
            </a:effectLst>
          </p:spPr>
          <p:txBody>
            <a:bodyPr wrap="square">
              <a:spAutoFit/>
            </a:bodyPr>
            <a:lstStyle/>
            <a:p>
              <a:pPr>
                <a:lnSpc>
                  <a:spcPct val="75000"/>
                </a:lnSpc>
              </a:pPr>
              <a:endParaRPr lang="en-US" sz="200" b="0" u="none" dirty="0">
                <a:solidFill>
                  <a:srgbClr val="440022"/>
                </a:solidFill>
                <a:latin typeface="Impact" pitchFamily="34" charset="0"/>
              </a:endParaRPr>
            </a:p>
            <a:p>
              <a:pPr>
                <a:lnSpc>
                  <a:spcPct val="80000"/>
                </a:lnSpc>
              </a:pPr>
              <a:r>
                <a:rPr lang="en-US" sz="2200" u="none" dirty="0">
                  <a:solidFill>
                    <a:srgbClr val="440022"/>
                  </a:solidFill>
                  <a:latin typeface="Impact" pitchFamily="34" charset="0"/>
                </a:rPr>
                <a:t>Foundation</a:t>
              </a:r>
            </a:p>
            <a:p>
              <a:pPr>
                <a:lnSpc>
                  <a:spcPct val="80000"/>
                </a:lnSpc>
              </a:pPr>
              <a:r>
                <a:rPr lang="en-US" sz="2200" u="none" dirty="0">
                  <a:solidFill>
                    <a:srgbClr val="440022"/>
                  </a:solidFill>
                  <a:latin typeface="Impact" pitchFamily="34" charset="0"/>
                </a:rPr>
                <a:t>of faith</a:t>
              </a:r>
            </a:p>
          </p:txBody>
        </p:sp>
      </p:grpSp>
      <p:sp>
        <p:nvSpPr>
          <p:cNvPr id="163"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a:solidFill>
                  <a:srgbClr val="66FFFF"/>
                </a:solidFill>
                <a:latin typeface="Fette Engschrift" pitchFamily="2" charset="0"/>
              </a:rPr>
              <a:t>The foundation of substance with Joshua</a:t>
            </a:r>
          </a:p>
        </p:txBody>
      </p:sp>
      <p:sp>
        <p:nvSpPr>
          <p:cNvPr id="21" name="Text Box 97">
            <a:extLst>
              <a:ext uri="{FF2B5EF4-FFF2-40B4-BE49-F238E27FC236}">
                <a16:creationId xmlns:a16="http://schemas.microsoft.com/office/drawing/2014/main" id="{10472B71-3589-B15A-0B09-C619E424BADF}"/>
              </a:ext>
            </a:extLst>
          </p:cNvPr>
          <p:cNvSpPr txBox="1">
            <a:spLocks noChangeArrowheads="1"/>
          </p:cNvSpPr>
          <p:nvPr/>
        </p:nvSpPr>
        <p:spPr bwMode="auto">
          <a:xfrm>
            <a:off x="6027683" y="1679157"/>
            <a:ext cx="2049517"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faithful report</a:t>
            </a:r>
          </a:p>
        </p:txBody>
      </p:sp>
      <p:sp>
        <p:nvSpPr>
          <p:cNvPr id="22" name="Text Box 72">
            <a:extLst>
              <a:ext uri="{FF2B5EF4-FFF2-40B4-BE49-F238E27FC236}">
                <a16:creationId xmlns:a16="http://schemas.microsoft.com/office/drawing/2014/main" id="{9AA2992A-E735-DCED-156B-DAA7DF32006A}"/>
              </a:ext>
            </a:extLst>
          </p:cNvPr>
          <p:cNvSpPr txBox="1">
            <a:spLocks noChangeArrowheads="1"/>
          </p:cNvSpPr>
          <p:nvPr/>
        </p:nvSpPr>
        <p:spPr bwMode="auto">
          <a:xfrm>
            <a:off x="3276600" y="1679157"/>
            <a:ext cx="391297" cy="736677"/>
          </a:xfrm>
          <a:prstGeom prst="rect">
            <a:avLst/>
          </a:prstGeom>
          <a:noFill/>
          <a:ln w="9525">
            <a:noFill/>
            <a:miter lim="800000"/>
            <a:headEnd/>
            <a:tailEnd/>
          </a:ln>
          <a:effectLst/>
        </p:spPr>
        <p:txBody>
          <a:bodyPr>
            <a:spAutoFit/>
          </a:bodyPr>
          <a:lstStyle/>
          <a:p>
            <a:pPr>
              <a:lnSpc>
                <a:spcPct val="63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grpSp>
        <p:nvGrpSpPr>
          <p:cNvPr id="23" name="Group 22">
            <a:extLst>
              <a:ext uri="{FF2B5EF4-FFF2-40B4-BE49-F238E27FC236}">
                <a16:creationId xmlns:a16="http://schemas.microsoft.com/office/drawing/2014/main" id="{CE3974AB-AD80-79EE-8236-E0533AC00134}"/>
              </a:ext>
            </a:extLst>
          </p:cNvPr>
          <p:cNvGrpSpPr/>
          <p:nvPr/>
        </p:nvGrpSpPr>
        <p:grpSpPr>
          <a:xfrm>
            <a:off x="3567112" y="1676400"/>
            <a:ext cx="2605088" cy="489878"/>
            <a:chOff x="3567112" y="1295400"/>
            <a:chExt cx="2605088" cy="489878"/>
          </a:xfrm>
        </p:grpSpPr>
        <p:sp>
          <p:nvSpPr>
            <p:cNvPr id="24" name="Text Box 92">
              <a:extLst>
                <a:ext uri="{FF2B5EF4-FFF2-40B4-BE49-F238E27FC236}">
                  <a16:creationId xmlns:a16="http://schemas.microsoft.com/office/drawing/2014/main" id="{4A7A64F3-9B57-EF68-8B84-CC533417A5D4}"/>
                </a:ext>
              </a:extLst>
            </p:cNvPr>
            <p:cNvSpPr txBox="1">
              <a:spLocks noChangeArrowheads="1"/>
            </p:cNvSpPr>
            <p:nvPr/>
          </p:nvSpPr>
          <p:spPr bwMode="auto">
            <a:xfrm>
              <a:off x="3567112" y="1295400"/>
              <a:ext cx="2597234"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Spying out Jericho</a:t>
              </a:r>
            </a:p>
          </p:txBody>
        </p:sp>
        <p:sp>
          <p:nvSpPr>
            <p:cNvPr id="25" name="Text Box 108">
              <a:extLst>
                <a:ext uri="{FF2B5EF4-FFF2-40B4-BE49-F238E27FC236}">
                  <a16:creationId xmlns:a16="http://schemas.microsoft.com/office/drawing/2014/main" id="{F50F945D-E11A-FA46-9B2E-8E6CC73562F6}"/>
                </a:ext>
              </a:extLst>
            </p:cNvPr>
            <p:cNvSpPr txBox="1">
              <a:spLocks noChangeArrowheads="1"/>
            </p:cNvSpPr>
            <p:nvPr/>
          </p:nvSpPr>
          <p:spPr bwMode="auto">
            <a:xfrm>
              <a:off x="5876365" y="1295400"/>
              <a:ext cx="295835" cy="489878"/>
            </a:xfrm>
            <a:prstGeom prst="rect">
              <a:avLst/>
            </a:prstGeom>
            <a:noFill/>
            <a:ln w="9525">
              <a:noFill/>
              <a:miter lim="800000"/>
              <a:headEnd/>
              <a:tailEnd/>
            </a:ln>
            <a:effectLst/>
          </p:spPr>
          <p:txBody>
            <a:bodyPr wrap="square">
              <a:spAutoFit/>
            </a:bodyPr>
            <a:lstStyle/>
            <a:p>
              <a:pPr eaLnBrk="1" hangingPunct="1">
                <a:lnSpc>
                  <a:spcPts val="3100"/>
                </a:lnSpc>
              </a:pPr>
              <a:r>
                <a:rPr lang="en-US" sz="2800" u="none" dirty="0">
                  <a:solidFill>
                    <a:srgbClr val="FFFFD5"/>
                  </a:solidFill>
                  <a:latin typeface="Fette Engschrift" pitchFamily="2" charset="0"/>
                </a:rPr>
                <a:t>:</a:t>
              </a:r>
            </a:p>
          </p:txBody>
        </p:sp>
      </p:grpSp>
      <p:pic>
        <p:nvPicPr>
          <p:cNvPr id="31" name="Picture 30" descr="Crossing the Jordan River.gif">
            <a:extLst>
              <a:ext uri="{FF2B5EF4-FFF2-40B4-BE49-F238E27FC236}">
                <a16:creationId xmlns:a16="http://schemas.microsoft.com/office/drawing/2014/main" id="{77DA9DA3-66B2-824F-E1AE-AC8319F22A35}"/>
              </a:ext>
            </a:extLst>
          </p:cNvPr>
          <p:cNvPicPr>
            <a:picLocks noChangeAspect="1"/>
          </p:cNvPicPr>
          <p:nvPr/>
        </p:nvPicPr>
        <p:blipFill>
          <a:blip r:embed="rId4" cstate="print"/>
          <a:stretch>
            <a:fillRect/>
          </a:stretch>
        </p:blipFill>
        <p:spPr>
          <a:xfrm>
            <a:off x="3276600" y="2113557"/>
            <a:ext cx="2606392" cy="3647430"/>
          </a:xfrm>
          <a:prstGeom prst="rect">
            <a:avLst/>
          </a:prstGeom>
        </p:spPr>
      </p:pic>
      <p:grpSp>
        <p:nvGrpSpPr>
          <p:cNvPr id="27" name="Group 26">
            <a:extLst>
              <a:ext uri="{FF2B5EF4-FFF2-40B4-BE49-F238E27FC236}">
                <a16:creationId xmlns:a16="http://schemas.microsoft.com/office/drawing/2014/main" id="{76828E86-E6B6-1DCF-F2A6-3CDB9B204386}"/>
              </a:ext>
            </a:extLst>
          </p:cNvPr>
          <p:cNvGrpSpPr/>
          <p:nvPr/>
        </p:nvGrpSpPr>
        <p:grpSpPr>
          <a:xfrm>
            <a:off x="3567112" y="2036802"/>
            <a:ext cx="3214688" cy="553998"/>
            <a:chOff x="3567112" y="1676400"/>
            <a:chExt cx="3214688" cy="553998"/>
          </a:xfrm>
        </p:grpSpPr>
        <p:sp>
          <p:nvSpPr>
            <p:cNvPr id="28" name="Text Box 107">
              <a:extLst>
                <a:ext uri="{FF2B5EF4-FFF2-40B4-BE49-F238E27FC236}">
                  <a16:creationId xmlns:a16="http://schemas.microsoft.com/office/drawing/2014/main" id="{2D33A5A3-C652-78D1-F5CB-2DC95C229081}"/>
                </a:ext>
              </a:extLst>
            </p:cNvPr>
            <p:cNvSpPr txBox="1">
              <a:spLocks noChangeArrowheads="1"/>
            </p:cNvSpPr>
            <p:nvPr/>
          </p:nvSpPr>
          <p:spPr bwMode="auto">
            <a:xfrm>
              <a:off x="3567112" y="1676400"/>
              <a:ext cx="3044825" cy="553998"/>
            </a:xfrm>
            <a:prstGeom prst="rect">
              <a:avLst/>
            </a:prstGeom>
            <a:noFill/>
            <a:ln w="19050">
              <a:noFill/>
              <a:miter lim="800000"/>
              <a:headEnd/>
              <a:tailEnd/>
            </a:ln>
            <a:effectLst/>
          </p:spPr>
          <p:txBody>
            <a:bodyPr wrap="square">
              <a:spAutoFit/>
            </a:bodyPr>
            <a:lstStyle/>
            <a:p>
              <a:pPr algn="l"/>
              <a:r>
                <a:rPr lang="en-US" b="0" u="none" dirty="0">
                  <a:ln w="12700">
                    <a:solidFill>
                      <a:srgbClr val="000000"/>
                    </a:solidFill>
                  </a:ln>
                  <a:solidFill>
                    <a:srgbClr val="FFFFD5"/>
                  </a:solidFill>
                  <a:latin typeface="Impact" pitchFamily="34" charset="0"/>
                </a:rPr>
                <a:t>Dispensation</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to</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start</a:t>
              </a:r>
            </a:p>
          </p:txBody>
        </p:sp>
        <p:sp>
          <p:nvSpPr>
            <p:cNvPr id="29" name="Text Box 108">
              <a:extLst>
                <a:ext uri="{FF2B5EF4-FFF2-40B4-BE49-F238E27FC236}">
                  <a16:creationId xmlns:a16="http://schemas.microsoft.com/office/drawing/2014/main" id="{F40F65C8-390C-9293-8B3D-B70B02C477EF}"/>
                </a:ext>
              </a:extLst>
            </p:cNvPr>
            <p:cNvSpPr txBox="1">
              <a:spLocks noChangeArrowheads="1"/>
            </p:cNvSpPr>
            <p:nvPr/>
          </p:nvSpPr>
          <p:spPr bwMode="auto">
            <a:xfrm>
              <a:off x="6172200" y="1709331"/>
              <a:ext cx="381000" cy="514243"/>
            </a:xfrm>
            <a:prstGeom prst="rect">
              <a:avLst/>
            </a:prstGeom>
            <a:noFill/>
            <a:ln w="9525">
              <a:noFill/>
              <a:miter lim="800000"/>
              <a:headEnd/>
              <a:tailEnd/>
            </a:ln>
            <a:effectLst/>
          </p:spPr>
          <p:txBody>
            <a:bodyPr wrap="square">
              <a:spAutoFit/>
            </a:bodyPr>
            <a:lstStyle/>
            <a:p>
              <a:pPr eaLnBrk="1" hangingPunct="1">
                <a:lnSpc>
                  <a:spcPts val="3500"/>
                </a:lnSpc>
              </a:pPr>
              <a:r>
                <a:rPr lang="en-US" sz="2800" u="none" dirty="0">
                  <a:solidFill>
                    <a:srgbClr val="FFFFD5"/>
                  </a:solidFill>
                  <a:latin typeface="Fette Engschrift" pitchFamily="2" charset="0"/>
                </a:rPr>
                <a:t>:</a:t>
              </a:r>
            </a:p>
          </p:txBody>
        </p:sp>
        <p:sp>
          <p:nvSpPr>
            <p:cNvPr id="30" name="Oval 29">
              <a:extLst>
                <a:ext uri="{FF2B5EF4-FFF2-40B4-BE49-F238E27FC236}">
                  <a16:creationId xmlns:a16="http://schemas.microsoft.com/office/drawing/2014/main" id="{F5D05950-C12B-F3E7-8DE7-C10E6700FE77}"/>
                </a:ext>
              </a:extLst>
            </p:cNvPr>
            <p:cNvSpPr/>
            <p:nvPr/>
          </p:nvSpPr>
          <p:spPr>
            <a:xfrm>
              <a:off x="6477000" y="1800999"/>
              <a:ext cx="304800" cy="304800"/>
            </a:xfrm>
            <a:prstGeom prst="ellipse">
              <a:avLst/>
            </a:prstGeom>
            <a:noFill/>
            <a:ln w="38100" algn="ctr">
              <a:solidFill>
                <a:srgbClr val="FFFFD5"/>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sp>
        <p:nvSpPr>
          <p:cNvPr id="156746" name="Rectangle 74"/>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0" name="Group 88"/>
          <p:cNvGrpSpPr>
            <a:grpSpLocks/>
          </p:cNvGrpSpPr>
          <p:nvPr/>
        </p:nvGrpSpPr>
        <p:grpSpPr bwMode="auto">
          <a:xfrm>
            <a:off x="990600" y="5875333"/>
            <a:ext cx="7105650" cy="793750"/>
            <a:chOff x="522" y="3658"/>
            <a:chExt cx="4476" cy="500"/>
          </a:xfrm>
        </p:grpSpPr>
        <p:sp>
          <p:nvSpPr>
            <p:cNvPr id="104" name="Text Box 89"/>
            <p:cNvSpPr txBox="1">
              <a:spLocks noChangeArrowheads="1"/>
            </p:cNvSpPr>
            <p:nvPr/>
          </p:nvSpPr>
          <p:spPr bwMode="auto">
            <a:xfrm>
              <a:off x="735" y="3658"/>
              <a:ext cx="4263" cy="500"/>
            </a:xfrm>
            <a:prstGeom prst="rect">
              <a:avLst/>
            </a:prstGeom>
            <a:noFill/>
            <a:ln w="9525">
              <a:noFill/>
              <a:miter lim="800000"/>
              <a:headEnd/>
              <a:tailEnd/>
            </a:ln>
            <a:effectLst/>
          </p:spPr>
          <p:txBody>
            <a:bodyPr wrap="square">
              <a:spAutoFit/>
            </a:bodyPr>
            <a:lstStyle/>
            <a:p>
              <a:pPr algn="l">
                <a:lnSpc>
                  <a:spcPct val="80000"/>
                </a:lnSpc>
              </a:pPr>
              <a:r>
                <a:rPr lang="en-US" sz="1900" u="none" dirty="0">
                  <a:solidFill>
                    <a:srgbClr val="FFFFFF"/>
                  </a:solidFill>
                  <a:latin typeface="Arial Narrow" pitchFamily="34" charset="0"/>
                </a:rPr>
                <a:t>After observing the feast of Passover, they set out for </a:t>
              </a:r>
              <a:r>
                <a:rPr lang="en-US" sz="1900" u="none" dirty="0">
                  <a:solidFill>
                    <a:srgbClr val="FFFF00"/>
                  </a:solidFill>
                  <a:latin typeface="Arial Narrow" pitchFamily="34" charset="0"/>
                </a:rPr>
                <a:t>Jericho</a:t>
              </a:r>
              <a:r>
                <a:rPr lang="en-US" sz="1900" u="none" dirty="0">
                  <a:solidFill>
                    <a:srgbClr val="FFFFFF"/>
                  </a:solidFill>
                  <a:latin typeface="Arial Narrow" pitchFamily="34" charset="0"/>
                </a:rPr>
                <a:t>. After </a:t>
              </a:r>
              <a:r>
                <a:rPr lang="en-US" sz="1900" u="none" dirty="0">
                  <a:solidFill>
                    <a:schemeClr val="bg1"/>
                  </a:solidFill>
                  <a:latin typeface="Arial Narrow" pitchFamily="34" charset="0"/>
                </a:rPr>
                <a:t>marching</a:t>
              </a:r>
              <a:r>
                <a:rPr lang="en-US" sz="1900" u="none" dirty="0">
                  <a:solidFill>
                    <a:srgbClr val="FFFFFF"/>
                  </a:solidFill>
                  <a:latin typeface="Arial Narrow" pitchFamily="34" charset="0"/>
                </a:rPr>
                <a:t> around the fortified city for seven days, they raised a great shout, under Joshua’s command, and the city walls tumbled down</a:t>
              </a:r>
              <a:r>
                <a:rPr lang="en-US" sz="1900" b="0" u="none" dirty="0">
                  <a:solidFill>
                    <a:srgbClr val="FFFFFF"/>
                  </a:solidFill>
                  <a:latin typeface="Arial Narrow" pitchFamily="34" charset="0"/>
                </a:rPr>
                <a:t>.</a:t>
              </a:r>
              <a:endParaRPr lang="en-US" sz="1900" b="0" dirty="0">
                <a:solidFill>
                  <a:srgbClr val="FFFFFF"/>
                </a:solidFill>
                <a:latin typeface="Arial Narrow" pitchFamily="34" charset="0"/>
              </a:endParaRPr>
            </a:p>
          </p:txBody>
        </p:sp>
        <p:sp>
          <p:nvSpPr>
            <p:cNvPr id="105" name="Text Box 90"/>
            <p:cNvSpPr txBox="1">
              <a:spLocks noChangeArrowheads="1"/>
            </p:cNvSpPr>
            <p:nvPr/>
          </p:nvSpPr>
          <p:spPr bwMode="auto">
            <a:xfrm>
              <a:off x="522" y="3665"/>
              <a:ext cx="209" cy="324"/>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56748" name="AutoShape 76"/>
          <p:cNvSpPr>
            <a:spLocks noChangeArrowheads="1"/>
          </p:cNvSpPr>
          <p:nvPr/>
        </p:nvSpPr>
        <p:spPr bwMode="auto">
          <a:xfrm rot="5400000">
            <a:off x="4495800" y="1714500"/>
            <a:ext cx="304800" cy="4724400"/>
          </a:xfrm>
          <a:prstGeom prst="downArrow">
            <a:avLst>
              <a:gd name="adj1" fmla="val 41667"/>
              <a:gd name="adj2" fmla="val 154713"/>
            </a:avLst>
          </a:prstGeom>
          <a:gradFill rotWithShape="1">
            <a:gsLst>
              <a:gs pos="0">
                <a:srgbClr val="FF9900">
                  <a:alpha val="60000"/>
                </a:srgbClr>
              </a:gs>
              <a:gs pos="100000">
                <a:srgbClr val="FFFF00">
                  <a:alpha val="60000"/>
                </a:srgbClr>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7" name="Group 112"/>
          <p:cNvGrpSpPr/>
          <p:nvPr/>
        </p:nvGrpSpPr>
        <p:grpSpPr>
          <a:xfrm>
            <a:off x="6572250" y="3581400"/>
            <a:ext cx="1752600" cy="990600"/>
            <a:chOff x="6572250" y="3962400"/>
            <a:chExt cx="1752600" cy="990600"/>
          </a:xfrm>
        </p:grpSpPr>
        <p:sp>
          <p:nvSpPr>
            <p:cNvPr id="156750" name="Oval 78"/>
            <p:cNvSpPr>
              <a:spLocks noChangeArrowheads="1"/>
            </p:cNvSpPr>
            <p:nvPr/>
          </p:nvSpPr>
          <p:spPr bwMode="auto">
            <a:xfrm>
              <a:off x="6572250" y="3962400"/>
              <a:ext cx="1752600" cy="990600"/>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grpSp>
          <p:nvGrpSpPr>
            <p:cNvPr id="18" name="Group 79"/>
            <p:cNvGrpSpPr>
              <a:grpSpLocks/>
            </p:cNvGrpSpPr>
            <p:nvPr/>
          </p:nvGrpSpPr>
          <p:grpSpPr bwMode="auto">
            <a:xfrm>
              <a:off x="6821488" y="4267200"/>
              <a:ext cx="1255713" cy="457200"/>
              <a:chOff x="4368" y="1776"/>
              <a:chExt cx="791" cy="288"/>
            </a:xfrm>
          </p:grpSpPr>
          <p:sp>
            <p:nvSpPr>
              <p:cNvPr id="156752" name="WordArt 80"/>
              <p:cNvSpPr>
                <a:spLocks noChangeArrowheads="1" noChangeShapeType="1" noTextEdit="1"/>
              </p:cNvSpPr>
              <p:nvPr/>
            </p:nvSpPr>
            <p:spPr bwMode="auto">
              <a:xfrm>
                <a:off x="4425" y="1776"/>
                <a:ext cx="678" cy="144"/>
              </a:xfrm>
              <a:prstGeom prst="rect">
                <a:avLst/>
              </a:prstGeom>
            </p:spPr>
            <p:txBody>
              <a:bodyPr spcFirstLastPara="1" wrap="none" fromWordArt="1">
                <a:prstTxWarp prst="textArchUp">
                  <a:avLst>
                    <a:gd name="adj" fmla="val 10800000"/>
                  </a:avLst>
                </a:prstTxWarp>
              </a:bodyPr>
              <a:lstStyle/>
              <a:p>
                <a:pPr eaLnBrk="1" hangingPunct="1"/>
                <a:r>
                  <a:rPr lang="en-US" sz="3600" b="0" u="none" kern="10" dirty="0">
                    <a:ln w="19050">
                      <a:solidFill>
                        <a:srgbClr val="680000"/>
                      </a:solidFill>
                      <a:round/>
                      <a:headEnd/>
                      <a:tailEnd/>
                    </a:ln>
                    <a:solidFill>
                      <a:srgbClr val="FFFFFF"/>
                    </a:solidFill>
                    <a:latin typeface="Impact"/>
                  </a:rPr>
                  <a:t>Younger</a:t>
                </a:r>
              </a:p>
            </p:txBody>
          </p:sp>
          <p:sp>
            <p:nvSpPr>
              <p:cNvPr id="156753" name="WordArt 81"/>
              <p:cNvSpPr>
                <a:spLocks noChangeArrowheads="1" noChangeShapeType="1" noTextEdit="1"/>
              </p:cNvSpPr>
              <p:nvPr/>
            </p:nvSpPr>
            <p:spPr bwMode="auto">
              <a:xfrm>
                <a:off x="4368" y="1920"/>
                <a:ext cx="791" cy="144"/>
              </a:xfrm>
              <a:prstGeom prst="rect">
                <a:avLst/>
              </a:prstGeom>
            </p:spPr>
            <p:txBody>
              <a:bodyPr spcFirstLastPara="1" wrap="none" fromWordArt="1">
                <a:prstTxWarp prst="textArchDown">
                  <a:avLst>
                    <a:gd name="adj" fmla="val 0"/>
                  </a:avLst>
                </a:prstTxWarp>
              </a:bodyPr>
              <a:lstStyle/>
              <a:p>
                <a:pPr eaLnBrk="1" hangingPunct="1"/>
                <a:r>
                  <a:rPr lang="en-US" sz="3600" b="0" u="none" kern="10" dirty="0">
                    <a:ln w="19050">
                      <a:solidFill>
                        <a:srgbClr val="680000"/>
                      </a:solidFill>
                      <a:round/>
                      <a:headEnd/>
                      <a:tailEnd/>
                    </a:ln>
                    <a:solidFill>
                      <a:srgbClr val="FFFFFF"/>
                    </a:solidFill>
                    <a:latin typeface="Impact"/>
                  </a:rPr>
                  <a:t>Israelites</a:t>
                </a:r>
              </a:p>
            </p:txBody>
          </p:sp>
        </p:grpSp>
      </p:grpSp>
      <p:pic>
        <p:nvPicPr>
          <p:cNvPr id="156672" name="Picture 156671" descr="999-150_edited 2_Tissot_The_Seven_Trumpets_of_Jericho.jpg">
            <a:extLst>
              <a:ext uri="{FF2B5EF4-FFF2-40B4-BE49-F238E27FC236}">
                <a16:creationId xmlns:a16="http://schemas.microsoft.com/office/drawing/2014/main" id="{A4BB7A6E-E517-22C9-ED46-570205BB2BA3}"/>
              </a:ext>
            </a:extLst>
          </p:cNvPr>
          <p:cNvPicPr>
            <a:picLocks noChangeAspect="1"/>
          </p:cNvPicPr>
          <p:nvPr/>
        </p:nvPicPr>
        <p:blipFill>
          <a:blip r:embed="rId5" cstate="print"/>
          <a:srcRect t="1784"/>
          <a:stretch>
            <a:fillRect/>
          </a:stretch>
        </p:blipFill>
        <p:spPr>
          <a:xfrm>
            <a:off x="1447800" y="1547747"/>
            <a:ext cx="7109480" cy="3938653"/>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9" name="WordArt 72">
            <a:extLst>
              <a:ext uri="{FF2B5EF4-FFF2-40B4-BE49-F238E27FC236}">
                <a16:creationId xmlns:a16="http://schemas.microsoft.com/office/drawing/2014/main" id="{86EA4890-9220-F7F2-1E59-5861A2772A71}"/>
              </a:ext>
            </a:extLst>
          </p:cNvPr>
          <p:cNvSpPr>
            <a:spLocks noChangeArrowheads="1" noChangeShapeType="1" noTextEdit="1"/>
          </p:cNvSpPr>
          <p:nvPr/>
        </p:nvSpPr>
        <p:spPr bwMode="auto">
          <a:xfrm rot="491556">
            <a:off x="7322397" y="1516309"/>
            <a:ext cx="681037" cy="273050"/>
          </a:xfrm>
          <a:prstGeom prst="rect">
            <a:avLst/>
          </a:prstGeom>
        </p:spPr>
        <p:txBody>
          <a:bodyPr wrap="none" fromWordArt="1">
            <a:prstTxWarp prst="textChevronInverted">
              <a:avLst>
                <a:gd name="adj" fmla="val 75000"/>
              </a:avLst>
            </a:prstTxWarp>
          </a:bodyPr>
          <a:lstStyle/>
          <a:p>
            <a:pPr eaLnBrk="1" hangingPunct="1"/>
            <a:r>
              <a:rPr lang="en-US" sz="3600" b="0" u="none" kern="10" dirty="0">
                <a:ln w="12700">
                  <a:noFill/>
                  <a:round/>
                  <a:headEnd/>
                  <a:tailEnd/>
                </a:ln>
                <a:solidFill>
                  <a:srgbClr val="996633"/>
                </a:solidFill>
                <a:latin typeface="Arial Black"/>
              </a:rPr>
              <a:t>Jericho</a:t>
            </a:r>
          </a:p>
        </p:txBody>
      </p:sp>
    </p:spTree>
    <p:extLst>
      <p:ext uri="{BB962C8B-B14F-4D97-AF65-F5344CB8AC3E}">
        <p14:creationId xmlns:p14="http://schemas.microsoft.com/office/powerpoint/2010/main" val="2396370130"/>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6672"/>
                                        </p:tgtEl>
                                        <p:attrNameLst>
                                          <p:attrName>style.visibility</p:attrName>
                                        </p:attrNameLst>
                                      </p:cBhvr>
                                      <p:to>
                                        <p:strVal val="visible"/>
                                      </p:to>
                                    </p:set>
                                    <p:animEffect transition="in" filter="fade">
                                      <p:cBhvr>
                                        <p:cTn id="12" dur="1000"/>
                                        <p:tgtEl>
                                          <p:spTgt spid="156672"/>
                                        </p:tgtEl>
                                      </p:cBhvr>
                                    </p:animEffect>
                                  </p:childTnLst>
                                </p:cTn>
                              </p:par>
                              <p:par>
                                <p:cTn id="13" presetID="10" presetClass="exit" presetSubtype="0" fill="hold" nodeType="withEffect">
                                  <p:stCondLst>
                                    <p:cond delay="0"/>
                                  </p:stCondLst>
                                  <p:childTnLst>
                                    <p:animEffect transition="out" filter="fade">
                                      <p:cBhvr>
                                        <p:cTn id="14" dur="1000"/>
                                        <p:tgtEl>
                                          <p:spTgt spid="31"/>
                                        </p:tgtEl>
                                      </p:cBhvr>
                                    </p:animEffect>
                                    <p:set>
                                      <p:cBhvr>
                                        <p:cTn id="15" dur="1" fill="hold">
                                          <p:stCondLst>
                                            <p:cond delay="9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6674"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56684"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56685"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2" name="Group 14"/>
          <p:cNvGrpSpPr>
            <a:grpSpLocks/>
          </p:cNvGrpSpPr>
          <p:nvPr/>
        </p:nvGrpSpPr>
        <p:grpSpPr bwMode="auto">
          <a:xfrm>
            <a:off x="5638800" y="2565400"/>
            <a:ext cx="685800" cy="330200"/>
            <a:chOff x="2112" y="1236"/>
            <a:chExt cx="1920" cy="924"/>
          </a:xfrm>
        </p:grpSpPr>
        <p:sp>
          <p:nvSpPr>
            <p:cNvPr id="156687" name="Oval 15"/>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3" name="Group 16"/>
            <p:cNvGrpSpPr>
              <a:grpSpLocks/>
            </p:cNvGrpSpPr>
            <p:nvPr/>
          </p:nvGrpSpPr>
          <p:grpSpPr bwMode="auto">
            <a:xfrm>
              <a:off x="2112" y="1236"/>
              <a:ext cx="1824" cy="924"/>
              <a:chOff x="2112" y="1236"/>
              <a:chExt cx="1824" cy="924"/>
            </a:xfrm>
          </p:grpSpPr>
          <p:sp>
            <p:nvSpPr>
              <p:cNvPr id="156689" name="WordArt 17"/>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56690" name="WordArt 18"/>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56691" name="WordArt 19"/>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grpSp>
        <p:nvGrpSpPr>
          <p:cNvPr id="4" name="Group 20"/>
          <p:cNvGrpSpPr>
            <a:grpSpLocks/>
          </p:cNvGrpSpPr>
          <p:nvPr/>
        </p:nvGrpSpPr>
        <p:grpSpPr bwMode="auto">
          <a:xfrm>
            <a:off x="6705600" y="1905000"/>
            <a:ext cx="1447800" cy="1392238"/>
            <a:chOff x="4320" y="1296"/>
            <a:chExt cx="912" cy="877"/>
          </a:xfrm>
        </p:grpSpPr>
        <p:grpSp>
          <p:nvGrpSpPr>
            <p:cNvPr id="5" name="Group 21"/>
            <p:cNvGrpSpPr>
              <a:grpSpLocks/>
            </p:cNvGrpSpPr>
            <p:nvPr/>
          </p:nvGrpSpPr>
          <p:grpSpPr bwMode="auto">
            <a:xfrm>
              <a:off x="4320" y="1536"/>
              <a:ext cx="574" cy="637"/>
              <a:chOff x="4320" y="1536"/>
              <a:chExt cx="574" cy="637"/>
            </a:xfrm>
          </p:grpSpPr>
          <p:sp>
            <p:nvSpPr>
              <p:cNvPr id="156694" name="WordArt 22"/>
              <p:cNvSpPr>
                <a:spLocks noChangeArrowheads="1" noChangeShapeType="1" noTextEdit="1"/>
              </p:cNvSpPr>
              <p:nvPr/>
            </p:nvSpPr>
            <p:spPr bwMode="auto">
              <a:xfrm>
                <a:off x="4800"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5" name="Arc 23"/>
              <p:cNvSpPr>
                <a:spLocks/>
              </p:cNvSpPr>
              <p:nvPr/>
            </p:nvSpPr>
            <p:spPr bwMode="auto">
              <a:xfrm rot="6715497">
                <a:off x="4345" y="2029"/>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6" name="WordArt 24"/>
              <p:cNvSpPr>
                <a:spLocks noChangeArrowheads="1" noChangeShapeType="1" noTextEdit="1"/>
              </p:cNvSpPr>
              <p:nvPr/>
            </p:nvSpPr>
            <p:spPr bwMode="auto">
              <a:xfrm>
                <a:off x="4510" y="2052"/>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7" name="Arc 25"/>
              <p:cNvSpPr>
                <a:spLocks/>
              </p:cNvSpPr>
              <p:nvPr/>
            </p:nvSpPr>
            <p:spPr bwMode="auto">
              <a:xfrm rot="9622134" flipV="1">
                <a:off x="4558" y="1929"/>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8" name="WordArt 26"/>
              <p:cNvSpPr>
                <a:spLocks noChangeArrowheads="1" noChangeShapeType="1" noTextEdit="1"/>
              </p:cNvSpPr>
              <p:nvPr/>
            </p:nvSpPr>
            <p:spPr bwMode="auto">
              <a:xfrm rot="-1150740">
                <a:off x="4654" y="186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9" name="Arc 27"/>
              <p:cNvSpPr>
                <a:spLocks/>
              </p:cNvSpPr>
              <p:nvPr/>
            </p:nvSpPr>
            <p:spPr bwMode="auto">
              <a:xfrm rot="6715497">
                <a:off x="4681" y="169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0" name="WordArt 28"/>
              <p:cNvSpPr>
                <a:spLocks noChangeArrowheads="1" noChangeShapeType="1" noTextEdit="1"/>
              </p:cNvSpPr>
              <p:nvPr/>
            </p:nvSpPr>
            <p:spPr bwMode="auto">
              <a:xfrm>
                <a:off x="4846" y="171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1" name="Arc 29"/>
              <p:cNvSpPr>
                <a:spLocks/>
              </p:cNvSpPr>
              <p:nvPr/>
            </p:nvSpPr>
            <p:spPr bwMode="auto">
              <a:xfrm rot="8773144" flipV="1">
                <a:off x="4825" y="1584"/>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6" name="Group 30"/>
            <p:cNvGrpSpPr>
              <a:grpSpLocks/>
            </p:cNvGrpSpPr>
            <p:nvPr/>
          </p:nvGrpSpPr>
          <p:grpSpPr bwMode="auto">
            <a:xfrm>
              <a:off x="4800" y="1488"/>
              <a:ext cx="432" cy="101"/>
              <a:chOff x="4800" y="1488"/>
              <a:chExt cx="432" cy="101"/>
            </a:xfrm>
          </p:grpSpPr>
          <p:sp>
            <p:nvSpPr>
              <p:cNvPr id="156703" name="Arc 31"/>
              <p:cNvSpPr>
                <a:spLocks/>
              </p:cNvSpPr>
              <p:nvPr/>
            </p:nvSpPr>
            <p:spPr bwMode="auto">
              <a:xfrm rot="-12756078">
                <a:off x="5048" y="1488"/>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4" name="Arc 32"/>
              <p:cNvSpPr>
                <a:spLocks/>
              </p:cNvSpPr>
              <p:nvPr/>
            </p:nvSpPr>
            <p:spPr bwMode="auto">
              <a:xfrm rot="14637100" flipV="1">
                <a:off x="4848" y="1488"/>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5" name="WordArt 33"/>
              <p:cNvSpPr>
                <a:spLocks noChangeArrowheads="1" noChangeShapeType="1" noTextEdit="1"/>
              </p:cNvSpPr>
              <p:nvPr/>
            </p:nvSpPr>
            <p:spPr bwMode="auto">
              <a:xfrm>
                <a:off x="4992"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6" name="WordArt 34"/>
              <p:cNvSpPr>
                <a:spLocks noChangeArrowheads="1" noChangeShapeType="1" noTextEdit="1"/>
              </p:cNvSpPr>
              <p:nvPr/>
            </p:nvSpPr>
            <p:spPr bwMode="auto">
              <a:xfrm rot="14733363">
                <a:off x="5184"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grpSp>
        <p:grpSp>
          <p:nvGrpSpPr>
            <p:cNvPr id="7" name="Group 35"/>
            <p:cNvGrpSpPr>
              <a:grpSpLocks/>
            </p:cNvGrpSpPr>
            <p:nvPr/>
          </p:nvGrpSpPr>
          <p:grpSpPr bwMode="auto">
            <a:xfrm>
              <a:off x="5136" y="1392"/>
              <a:ext cx="58" cy="136"/>
              <a:chOff x="5136" y="1392"/>
              <a:chExt cx="58" cy="136"/>
            </a:xfrm>
          </p:grpSpPr>
          <p:sp>
            <p:nvSpPr>
              <p:cNvPr id="156708" name="Arc 36"/>
              <p:cNvSpPr>
                <a:spLocks/>
              </p:cNvSpPr>
              <p:nvPr/>
            </p:nvSpPr>
            <p:spPr bwMode="auto">
              <a:xfrm rot="19833633" flipV="1">
                <a:off x="5136" y="1392"/>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9" name="AutoShape 37"/>
              <p:cNvSpPr>
                <a:spLocks noChangeArrowheads="1"/>
              </p:cNvSpPr>
              <p:nvPr/>
            </p:nvSpPr>
            <p:spPr bwMode="auto">
              <a:xfrm rot="-1424285">
                <a:off x="5146" y="1392"/>
                <a:ext cx="48" cy="48"/>
              </a:xfrm>
              <a:prstGeom prst="triangle">
                <a:avLst>
                  <a:gd name="adj" fmla="val 52083"/>
                </a:avLst>
              </a:prstGeom>
              <a:solidFill>
                <a:srgbClr val="824100"/>
              </a:solidFill>
              <a:ln w="190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56710" name="AutoShape 38"/>
            <p:cNvSpPr>
              <a:spLocks noChangeArrowheads="1"/>
            </p:cNvSpPr>
            <p:nvPr/>
          </p:nvSpPr>
          <p:spPr bwMode="auto">
            <a:xfrm flipH="1">
              <a:off x="5088" y="1296"/>
              <a:ext cx="48" cy="48"/>
            </a:xfrm>
            <a:prstGeom prst="triangle">
              <a:avLst>
                <a:gd name="adj" fmla="val 50000"/>
              </a:avLst>
            </a:prstGeom>
            <a:solidFill>
              <a:srgbClr val="CC6600"/>
            </a:solidFill>
            <a:ln w="571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21" name="Group 20">
            <a:extLst>
              <a:ext uri="{FF2B5EF4-FFF2-40B4-BE49-F238E27FC236}">
                <a16:creationId xmlns:a16="http://schemas.microsoft.com/office/drawing/2014/main" id="{0A71B096-5BAC-9396-8A2C-3D11EAB4EA14}"/>
              </a:ext>
            </a:extLst>
          </p:cNvPr>
          <p:cNvGrpSpPr>
            <a:grpSpLocks/>
          </p:cNvGrpSpPr>
          <p:nvPr/>
        </p:nvGrpSpPr>
        <p:grpSpPr bwMode="auto">
          <a:xfrm>
            <a:off x="2590800" y="2012950"/>
            <a:ext cx="4360863" cy="584200"/>
            <a:chOff x="1632" y="1272"/>
            <a:chExt cx="2747" cy="368"/>
          </a:xfrm>
        </p:grpSpPr>
        <p:sp>
          <p:nvSpPr>
            <p:cNvPr id="22" name="WordArt 20">
              <a:extLst>
                <a:ext uri="{FF2B5EF4-FFF2-40B4-BE49-F238E27FC236}">
                  <a16:creationId xmlns:a16="http://schemas.microsoft.com/office/drawing/2014/main" id="{5734922B-718A-53D5-2F95-BAFFC2E07B2B}"/>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3" name="WordArt 21">
              <a:extLst>
                <a:ext uri="{FF2B5EF4-FFF2-40B4-BE49-F238E27FC236}">
                  <a16:creationId xmlns:a16="http://schemas.microsoft.com/office/drawing/2014/main" id="{786A4903-7D22-C31A-972D-C21B6E23BAC3}"/>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4" name="WordArt 22">
              <a:extLst>
                <a:ext uri="{FF2B5EF4-FFF2-40B4-BE49-F238E27FC236}">
                  <a16:creationId xmlns:a16="http://schemas.microsoft.com/office/drawing/2014/main" id="{CC0E6951-2724-6251-AD06-6EBAAE66CE25}"/>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5" name="WordArt 23">
              <a:extLst>
                <a:ext uri="{FF2B5EF4-FFF2-40B4-BE49-F238E27FC236}">
                  <a16:creationId xmlns:a16="http://schemas.microsoft.com/office/drawing/2014/main" id="{D9B21B6D-DEB8-6E17-81AF-3A5F158ACAF3}"/>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9" name="WordArt 24">
              <a:extLst>
                <a:ext uri="{FF2B5EF4-FFF2-40B4-BE49-F238E27FC236}">
                  <a16:creationId xmlns:a16="http://schemas.microsoft.com/office/drawing/2014/main" id="{8BB0ED29-765B-63ED-770E-03C263F575A7}"/>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8" name="WordArt 25">
              <a:extLst>
                <a:ext uri="{FF2B5EF4-FFF2-40B4-BE49-F238E27FC236}">
                  <a16:creationId xmlns:a16="http://schemas.microsoft.com/office/drawing/2014/main" id="{8B0FC6C3-7AFA-0DD1-B272-81D126208E88}"/>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9" name="Freeform 26">
              <a:extLst>
                <a:ext uri="{FF2B5EF4-FFF2-40B4-BE49-F238E27FC236}">
                  <a16:creationId xmlns:a16="http://schemas.microsoft.com/office/drawing/2014/main" id="{BC652129-1258-D26E-8F70-A53B6ED88D13}"/>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8" name="Group 39"/>
          <p:cNvGrpSpPr>
            <a:grpSpLocks/>
          </p:cNvGrpSpPr>
          <p:nvPr/>
        </p:nvGrpSpPr>
        <p:grpSpPr bwMode="auto">
          <a:xfrm>
            <a:off x="2540000" y="1981200"/>
            <a:ext cx="4927600" cy="2773363"/>
            <a:chOff x="1600" y="1248"/>
            <a:chExt cx="3104" cy="1747"/>
          </a:xfrm>
        </p:grpSpPr>
        <p:sp>
          <p:nvSpPr>
            <p:cNvPr id="156712" name="Oval 40"/>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9" name="Group 41"/>
            <p:cNvGrpSpPr>
              <a:grpSpLocks/>
            </p:cNvGrpSpPr>
            <p:nvPr/>
          </p:nvGrpSpPr>
          <p:grpSpPr bwMode="auto">
            <a:xfrm>
              <a:off x="1600" y="1248"/>
              <a:ext cx="3104" cy="1747"/>
              <a:chOff x="1600" y="1248"/>
              <a:chExt cx="3104" cy="1747"/>
            </a:xfrm>
          </p:grpSpPr>
          <p:grpSp>
            <p:nvGrpSpPr>
              <p:cNvPr id="10" name="Group 42"/>
              <p:cNvGrpSpPr>
                <a:grpSpLocks/>
              </p:cNvGrpSpPr>
              <p:nvPr/>
            </p:nvGrpSpPr>
            <p:grpSpPr bwMode="auto">
              <a:xfrm>
                <a:off x="1600" y="1567"/>
                <a:ext cx="1057" cy="1386"/>
                <a:chOff x="1600" y="1567"/>
                <a:chExt cx="1057" cy="1386"/>
              </a:xfrm>
            </p:grpSpPr>
            <p:sp>
              <p:nvSpPr>
                <p:cNvPr id="156715" name="Freeform 43"/>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6" name="Freeform 44"/>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1" name="Group 45"/>
                <p:cNvGrpSpPr>
                  <a:grpSpLocks/>
                </p:cNvGrpSpPr>
                <p:nvPr/>
              </p:nvGrpSpPr>
              <p:grpSpPr bwMode="auto">
                <a:xfrm>
                  <a:off x="1920" y="1595"/>
                  <a:ext cx="672" cy="1252"/>
                  <a:chOff x="1920" y="1595"/>
                  <a:chExt cx="672" cy="1252"/>
                </a:xfrm>
              </p:grpSpPr>
              <p:sp>
                <p:nvSpPr>
                  <p:cNvPr id="156718" name="Freeform 46"/>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9" name="Freeform 47"/>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0" name="Freeform 48"/>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1" name="Freeform 49"/>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2" name="Freeform 50"/>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56723" name="Oval 51"/>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4" name="Oval 52"/>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5" name="Oval 53"/>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2" name="Group 54"/>
              <p:cNvGrpSpPr>
                <a:grpSpLocks/>
              </p:cNvGrpSpPr>
              <p:nvPr/>
            </p:nvGrpSpPr>
            <p:grpSpPr bwMode="auto">
              <a:xfrm>
                <a:off x="2832" y="1248"/>
                <a:ext cx="1872" cy="1747"/>
                <a:chOff x="2832" y="1248"/>
                <a:chExt cx="1872" cy="1747"/>
              </a:xfrm>
            </p:grpSpPr>
            <p:sp>
              <p:nvSpPr>
                <p:cNvPr id="156727" name="Oval 55"/>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8" name="Oval 56"/>
                <p:cNvSpPr>
                  <a:spLocks noChangeArrowheads="1"/>
                </p:cNvSpPr>
                <p:nvPr/>
              </p:nvSpPr>
              <p:spPr bwMode="auto">
                <a:xfrm>
                  <a:off x="4169" y="206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9"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0"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1"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2"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3" name="Oval 61"/>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34"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5"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6" name="Freeform 64"/>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7" name="Freeform 65"/>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8"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9"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0"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1" name="Freeform 69"/>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2" name="Freeform 70"/>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3" name="Freeform 71"/>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56745" name="Oval 73"/>
          <p:cNvSpPr>
            <a:spLocks noChangeArrowheads="1"/>
          </p:cNvSpPr>
          <p:nvPr/>
        </p:nvSpPr>
        <p:spPr bwMode="auto">
          <a:xfrm>
            <a:off x="7532688" y="1905000"/>
            <a:ext cx="87312" cy="71438"/>
          </a:xfrm>
          <a:prstGeom prst="ellipse">
            <a:avLst/>
          </a:prstGeom>
          <a:solidFill>
            <a:srgbClr val="663300"/>
          </a:solidFill>
          <a:ln w="57150" algn="ctr">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63" name="AutoShape 91"/>
          <p:cNvSpPr>
            <a:spLocks noChangeArrowheads="1"/>
          </p:cNvSpPr>
          <p:nvPr/>
        </p:nvSpPr>
        <p:spPr bwMode="auto">
          <a:xfrm rot="10800000">
            <a:off x="1362073" y="2092895"/>
            <a:ext cx="314326" cy="1066800"/>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6" name="Group 92"/>
          <p:cNvGrpSpPr>
            <a:grpSpLocks/>
          </p:cNvGrpSpPr>
          <p:nvPr/>
        </p:nvGrpSpPr>
        <p:grpSpPr bwMode="auto">
          <a:xfrm>
            <a:off x="1046162" y="1178495"/>
            <a:ext cx="908050" cy="896938"/>
            <a:chOff x="4704" y="288"/>
            <a:chExt cx="672" cy="720"/>
          </a:xfrm>
        </p:grpSpPr>
        <p:sp>
          <p:nvSpPr>
            <p:cNvPr id="156765" name="Oval 9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56766" name="WordArt 9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7" name="Group 95"/>
          <p:cNvGrpSpPr>
            <a:grpSpLocks/>
          </p:cNvGrpSpPr>
          <p:nvPr/>
        </p:nvGrpSpPr>
        <p:grpSpPr bwMode="auto">
          <a:xfrm>
            <a:off x="790575" y="3752850"/>
            <a:ext cx="1417637" cy="647700"/>
            <a:chOff x="480" y="1680"/>
            <a:chExt cx="893" cy="408"/>
          </a:xfrm>
        </p:grpSpPr>
        <p:sp>
          <p:nvSpPr>
            <p:cNvPr id="156768" name="Oval 96"/>
            <p:cNvSpPr>
              <a:spLocks noChangeArrowheads="1"/>
            </p:cNvSpPr>
            <p:nvPr/>
          </p:nvSpPr>
          <p:spPr bwMode="auto">
            <a:xfrm>
              <a:off x="480" y="1680"/>
              <a:ext cx="893" cy="40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69" name="WordArt 97"/>
            <p:cNvSpPr>
              <a:spLocks noChangeArrowheads="1" noChangeShapeType="1" noTextEdit="1"/>
            </p:cNvSpPr>
            <p:nvPr/>
          </p:nvSpPr>
          <p:spPr bwMode="auto">
            <a:xfrm>
              <a:off x="609" y="1773"/>
              <a:ext cx="635" cy="222"/>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Joshua</a:t>
              </a:r>
            </a:p>
          </p:txBody>
        </p:sp>
      </p:grpSp>
      <p:grpSp>
        <p:nvGrpSpPr>
          <p:cNvPr id="18" name="Group 101"/>
          <p:cNvGrpSpPr>
            <a:grpSpLocks/>
          </p:cNvGrpSpPr>
          <p:nvPr/>
        </p:nvGrpSpPr>
        <p:grpSpPr bwMode="auto">
          <a:xfrm>
            <a:off x="792162" y="3003550"/>
            <a:ext cx="1417638" cy="647700"/>
            <a:chOff x="1344" y="2736"/>
            <a:chExt cx="1056" cy="528"/>
          </a:xfrm>
        </p:grpSpPr>
        <p:sp>
          <p:nvSpPr>
            <p:cNvPr id="156774" name="Oval 10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75" name="WordArt 10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grpSp>
        <p:nvGrpSpPr>
          <p:cNvPr id="20" name="Group 109"/>
          <p:cNvGrpSpPr/>
          <p:nvPr/>
        </p:nvGrpSpPr>
        <p:grpSpPr>
          <a:xfrm>
            <a:off x="1752600" y="2079300"/>
            <a:ext cx="1524000" cy="663900"/>
            <a:chOff x="1752600" y="2079300"/>
            <a:chExt cx="1524000" cy="663900"/>
          </a:xfrm>
        </p:grpSpPr>
        <p:sp>
          <p:nvSpPr>
            <p:cNvPr id="111" name="Rectangle 99"/>
            <p:cNvSpPr>
              <a:spLocks noChangeArrowheads="1"/>
            </p:cNvSpPr>
            <p:nvPr/>
          </p:nvSpPr>
          <p:spPr bwMode="auto">
            <a:xfrm>
              <a:off x="1806575" y="2092895"/>
              <a:ext cx="1417638" cy="574105"/>
            </a:xfrm>
            <a:prstGeom prst="rect">
              <a:avLst/>
            </a:prstGeom>
            <a:gradFill rotWithShape="1">
              <a:gsLst>
                <a:gs pos="0">
                  <a:srgbClr val="FFFFFF">
                    <a:alpha val="80000"/>
                  </a:srgbClr>
                </a:gs>
                <a:gs pos="100000">
                  <a:srgbClr val="DAB590">
                    <a:alpha val="8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2" name="Text Box 100"/>
            <p:cNvSpPr txBox="1">
              <a:spLocks noChangeArrowheads="1"/>
            </p:cNvSpPr>
            <p:nvPr/>
          </p:nvSpPr>
          <p:spPr bwMode="auto">
            <a:xfrm>
              <a:off x="1752600" y="2079300"/>
              <a:ext cx="1524000" cy="663900"/>
            </a:xfrm>
            <a:prstGeom prst="rect">
              <a:avLst/>
            </a:prstGeom>
            <a:noFill/>
            <a:ln w="19050">
              <a:noFill/>
              <a:miter lim="800000"/>
              <a:headEnd/>
              <a:tailEnd/>
            </a:ln>
            <a:effectLst>
              <a:outerShdw dir="1800000" algn="ctr" rotWithShape="0">
                <a:schemeClr val="bg1"/>
              </a:outerShdw>
            </a:effectLst>
          </p:spPr>
          <p:txBody>
            <a:bodyPr wrap="square">
              <a:spAutoFit/>
            </a:bodyPr>
            <a:lstStyle/>
            <a:p>
              <a:pPr>
                <a:lnSpc>
                  <a:spcPct val="75000"/>
                </a:lnSpc>
              </a:pPr>
              <a:endParaRPr lang="en-US" sz="200" b="0" u="none" dirty="0">
                <a:solidFill>
                  <a:srgbClr val="440022"/>
                </a:solidFill>
                <a:latin typeface="Impact" pitchFamily="34" charset="0"/>
              </a:endParaRPr>
            </a:p>
            <a:p>
              <a:pPr>
                <a:lnSpc>
                  <a:spcPct val="80000"/>
                </a:lnSpc>
              </a:pPr>
              <a:r>
                <a:rPr lang="en-US" sz="2200" u="none" dirty="0">
                  <a:solidFill>
                    <a:srgbClr val="440022"/>
                  </a:solidFill>
                  <a:latin typeface="Impact" pitchFamily="34" charset="0"/>
                </a:rPr>
                <a:t>Foundation</a:t>
              </a:r>
            </a:p>
            <a:p>
              <a:pPr>
                <a:lnSpc>
                  <a:spcPct val="80000"/>
                </a:lnSpc>
              </a:pPr>
              <a:r>
                <a:rPr lang="en-US" sz="2200" u="none" dirty="0">
                  <a:solidFill>
                    <a:srgbClr val="440022"/>
                  </a:solidFill>
                  <a:latin typeface="Impact" pitchFamily="34" charset="0"/>
                </a:rPr>
                <a:t>of faith</a:t>
              </a:r>
            </a:p>
          </p:txBody>
        </p:sp>
      </p:grpSp>
      <p:grpSp>
        <p:nvGrpSpPr>
          <p:cNvPr id="28" name="Group 27">
            <a:extLst>
              <a:ext uri="{FF2B5EF4-FFF2-40B4-BE49-F238E27FC236}">
                <a16:creationId xmlns:a16="http://schemas.microsoft.com/office/drawing/2014/main" id="{40C1F858-527E-A229-2A52-617EA117F755}"/>
              </a:ext>
            </a:extLst>
          </p:cNvPr>
          <p:cNvGrpSpPr/>
          <p:nvPr/>
        </p:nvGrpSpPr>
        <p:grpSpPr>
          <a:xfrm>
            <a:off x="3567112" y="2036802"/>
            <a:ext cx="3214688" cy="553998"/>
            <a:chOff x="3567112" y="1676400"/>
            <a:chExt cx="3214688" cy="553998"/>
          </a:xfrm>
        </p:grpSpPr>
        <p:sp>
          <p:nvSpPr>
            <p:cNvPr id="142" name="Text Box 107"/>
            <p:cNvSpPr txBox="1">
              <a:spLocks noChangeArrowheads="1"/>
            </p:cNvSpPr>
            <p:nvPr/>
          </p:nvSpPr>
          <p:spPr bwMode="auto">
            <a:xfrm>
              <a:off x="3567112" y="1676400"/>
              <a:ext cx="3044825" cy="553998"/>
            </a:xfrm>
            <a:prstGeom prst="rect">
              <a:avLst/>
            </a:prstGeom>
            <a:noFill/>
            <a:ln w="19050">
              <a:noFill/>
              <a:miter lim="800000"/>
              <a:headEnd/>
              <a:tailEnd/>
            </a:ln>
            <a:effectLst/>
          </p:spPr>
          <p:txBody>
            <a:bodyPr wrap="square">
              <a:spAutoFit/>
            </a:bodyPr>
            <a:lstStyle/>
            <a:p>
              <a:pPr algn="l"/>
              <a:r>
                <a:rPr lang="en-US" b="0" u="none" dirty="0">
                  <a:ln w="12700">
                    <a:solidFill>
                      <a:srgbClr val="000000"/>
                    </a:solidFill>
                  </a:ln>
                  <a:solidFill>
                    <a:srgbClr val="FFFFD5"/>
                  </a:solidFill>
                  <a:latin typeface="Impact" pitchFamily="34" charset="0"/>
                </a:rPr>
                <a:t>Dispensation</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to</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start</a:t>
              </a:r>
            </a:p>
          </p:txBody>
        </p:sp>
        <p:sp>
          <p:nvSpPr>
            <p:cNvPr id="143" name="Text Box 108"/>
            <p:cNvSpPr txBox="1">
              <a:spLocks noChangeArrowheads="1"/>
            </p:cNvSpPr>
            <p:nvPr/>
          </p:nvSpPr>
          <p:spPr bwMode="auto">
            <a:xfrm>
              <a:off x="6172200" y="1709331"/>
              <a:ext cx="381000" cy="514243"/>
            </a:xfrm>
            <a:prstGeom prst="rect">
              <a:avLst/>
            </a:prstGeom>
            <a:noFill/>
            <a:ln w="9525">
              <a:noFill/>
              <a:miter lim="800000"/>
              <a:headEnd/>
              <a:tailEnd/>
            </a:ln>
            <a:effectLst/>
          </p:spPr>
          <p:txBody>
            <a:bodyPr wrap="square">
              <a:spAutoFit/>
            </a:bodyPr>
            <a:lstStyle/>
            <a:p>
              <a:pPr eaLnBrk="1" hangingPunct="1">
                <a:lnSpc>
                  <a:spcPts val="3500"/>
                </a:lnSpc>
              </a:pPr>
              <a:r>
                <a:rPr lang="en-US" sz="2800" u="none" dirty="0">
                  <a:solidFill>
                    <a:srgbClr val="FFFFD5"/>
                  </a:solidFill>
                  <a:latin typeface="Fette Engschrift" pitchFamily="2" charset="0"/>
                </a:rPr>
                <a:t>:</a:t>
              </a:r>
            </a:p>
          </p:txBody>
        </p:sp>
        <p:sp>
          <p:nvSpPr>
            <p:cNvPr id="144" name="Oval 143"/>
            <p:cNvSpPr/>
            <p:nvPr/>
          </p:nvSpPr>
          <p:spPr>
            <a:xfrm>
              <a:off x="6477000" y="1800999"/>
              <a:ext cx="304800" cy="304800"/>
            </a:xfrm>
            <a:prstGeom prst="ellipse">
              <a:avLst/>
            </a:prstGeom>
            <a:noFill/>
            <a:ln w="38100" algn="ctr">
              <a:solidFill>
                <a:srgbClr val="FFFFD5"/>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sp>
        <p:nvSpPr>
          <p:cNvPr id="109" name="Text Box 97"/>
          <p:cNvSpPr txBox="1">
            <a:spLocks noChangeArrowheads="1"/>
          </p:cNvSpPr>
          <p:nvPr/>
        </p:nvSpPr>
        <p:spPr bwMode="auto">
          <a:xfrm>
            <a:off x="6027683" y="1679157"/>
            <a:ext cx="2049517"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faithful report</a:t>
            </a:r>
          </a:p>
        </p:txBody>
      </p:sp>
      <p:sp>
        <p:nvSpPr>
          <p:cNvPr id="102" name="Text Box 72">
            <a:extLst>
              <a:ext uri="{FF2B5EF4-FFF2-40B4-BE49-F238E27FC236}">
                <a16:creationId xmlns:a16="http://schemas.microsoft.com/office/drawing/2014/main" id="{D68185BD-F596-E113-0E76-542AC71F47B0}"/>
              </a:ext>
            </a:extLst>
          </p:cNvPr>
          <p:cNvSpPr txBox="1">
            <a:spLocks noChangeArrowheads="1"/>
          </p:cNvSpPr>
          <p:nvPr/>
        </p:nvSpPr>
        <p:spPr bwMode="auto">
          <a:xfrm>
            <a:off x="3276600" y="1679157"/>
            <a:ext cx="391297" cy="736677"/>
          </a:xfrm>
          <a:prstGeom prst="rect">
            <a:avLst/>
          </a:prstGeom>
          <a:noFill/>
          <a:ln w="9525">
            <a:noFill/>
            <a:miter lim="800000"/>
            <a:headEnd/>
            <a:tailEnd/>
          </a:ln>
          <a:effectLst/>
        </p:spPr>
        <p:txBody>
          <a:bodyPr>
            <a:spAutoFit/>
          </a:bodyPr>
          <a:lstStyle/>
          <a:p>
            <a:pPr>
              <a:lnSpc>
                <a:spcPct val="63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grpSp>
        <p:nvGrpSpPr>
          <p:cNvPr id="13" name="Group 113"/>
          <p:cNvGrpSpPr/>
          <p:nvPr/>
        </p:nvGrpSpPr>
        <p:grpSpPr>
          <a:xfrm>
            <a:off x="2286000" y="3581400"/>
            <a:ext cx="6038850" cy="990600"/>
            <a:chOff x="2286000" y="4038600"/>
            <a:chExt cx="6038850" cy="990600"/>
          </a:xfrm>
        </p:grpSpPr>
        <p:sp>
          <p:nvSpPr>
            <p:cNvPr id="156748" name="AutoShape 76"/>
            <p:cNvSpPr>
              <a:spLocks noChangeArrowheads="1"/>
            </p:cNvSpPr>
            <p:nvPr/>
          </p:nvSpPr>
          <p:spPr bwMode="auto">
            <a:xfrm rot="5400000">
              <a:off x="4495800" y="2171700"/>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4" name="Group 112"/>
            <p:cNvGrpSpPr/>
            <p:nvPr/>
          </p:nvGrpSpPr>
          <p:grpSpPr>
            <a:xfrm>
              <a:off x="6572250" y="4038600"/>
              <a:ext cx="1752600" cy="990600"/>
              <a:chOff x="6572250" y="3962400"/>
              <a:chExt cx="1752600" cy="990600"/>
            </a:xfrm>
          </p:grpSpPr>
          <p:sp>
            <p:nvSpPr>
              <p:cNvPr id="156750" name="Oval 78"/>
              <p:cNvSpPr>
                <a:spLocks noChangeArrowheads="1"/>
              </p:cNvSpPr>
              <p:nvPr/>
            </p:nvSpPr>
            <p:spPr bwMode="auto">
              <a:xfrm>
                <a:off x="6572250" y="3962400"/>
                <a:ext cx="1752600" cy="990600"/>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grpSp>
            <p:nvGrpSpPr>
              <p:cNvPr id="15" name="Group 79"/>
              <p:cNvGrpSpPr>
                <a:grpSpLocks/>
              </p:cNvGrpSpPr>
              <p:nvPr/>
            </p:nvGrpSpPr>
            <p:grpSpPr bwMode="auto">
              <a:xfrm>
                <a:off x="6821488" y="4267200"/>
                <a:ext cx="1255713" cy="457200"/>
                <a:chOff x="4368" y="1776"/>
                <a:chExt cx="791" cy="288"/>
              </a:xfrm>
            </p:grpSpPr>
            <p:sp>
              <p:nvSpPr>
                <p:cNvPr id="156752" name="WordArt 80"/>
                <p:cNvSpPr>
                  <a:spLocks noChangeArrowheads="1" noChangeShapeType="1" noTextEdit="1"/>
                </p:cNvSpPr>
                <p:nvPr/>
              </p:nvSpPr>
              <p:spPr bwMode="auto">
                <a:xfrm>
                  <a:off x="4425" y="1776"/>
                  <a:ext cx="678" cy="144"/>
                </a:xfrm>
                <a:prstGeom prst="rect">
                  <a:avLst/>
                </a:prstGeom>
              </p:spPr>
              <p:txBody>
                <a:bodyPr spcFirstLastPara="1" wrap="none" fromWordArt="1">
                  <a:prstTxWarp prst="textArchUp">
                    <a:avLst>
                      <a:gd name="adj" fmla="val 10800000"/>
                    </a:avLst>
                  </a:prstTxWarp>
                </a:bodyPr>
                <a:lstStyle/>
                <a:p>
                  <a:pPr eaLnBrk="1" hangingPunct="1"/>
                  <a:r>
                    <a:rPr lang="en-US" sz="3600" b="0" u="none" kern="10" dirty="0">
                      <a:ln w="19050">
                        <a:solidFill>
                          <a:srgbClr val="680000"/>
                        </a:solidFill>
                        <a:round/>
                        <a:headEnd/>
                        <a:tailEnd/>
                      </a:ln>
                      <a:solidFill>
                        <a:srgbClr val="FFFFFF"/>
                      </a:solidFill>
                      <a:latin typeface="Impact"/>
                    </a:rPr>
                    <a:t>Younger</a:t>
                  </a:r>
                </a:p>
              </p:txBody>
            </p:sp>
            <p:sp>
              <p:nvSpPr>
                <p:cNvPr id="156753" name="WordArt 81"/>
                <p:cNvSpPr>
                  <a:spLocks noChangeArrowheads="1" noChangeShapeType="1" noTextEdit="1"/>
                </p:cNvSpPr>
                <p:nvPr/>
              </p:nvSpPr>
              <p:spPr bwMode="auto">
                <a:xfrm>
                  <a:off x="4368" y="1920"/>
                  <a:ext cx="791" cy="144"/>
                </a:xfrm>
                <a:prstGeom prst="rect">
                  <a:avLst/>
                </a:prstGeom>
              </p:spPr>
              <p:txBody>
                <a:bodyPr spcFirstLastPara="1" wrap="none" fromWordArt="1">
                  <a:prstTxWarp prst="textArchDown">
                    <a:avLst>
                      <a:gd name="adj" fmla="val 0"/>
                    </a:avLst>
                  </a:prstTxWarp>
                </a:bodyPr>
                <a:lstStyle/>
                <a:p>
                  <a:pPr eaLnBrk="1" hangingPunct="1"/>
                  <a:r>
                    <a:rPr lang="en-US" sz="3600" b="0" u="none" kern="10" dirty="0">
                      <a:ln w="19050">
                        <a:solidFill>
                          <a:srgbClr val="680000"/>
                        </a:solidFill>
                        <a:round/>
                        <a:headEnd/>
                        <a:tailEnd/>
                      </a:ln>
                      <a:solidFill>
                        <a:srgbClr val="FFFFFF"/>
                      </a:solidFill>
                      <a:latin typeface="Impact"/>
                    </a:rPr>
                    <a:t>Israelites</a:t>
                  </a:r>
                </a:p>
              </p:txBody>
            </p:sp>
          </p:grpSp>
        </p:grpSp>
      </p:grpSp>
      <p:grpSp>
        <p:nvGrpSpPr>
          <p:cNvPr id="27" name="Group 26">
            <a:extLst>
              <a:ext uri="{FF2B5EF4-FFF2-40B4-BE49-F238E27FC236}">
                <a16:creationId xmlns:a16="http://schemas.microsoft.com/office/drawing/2014/main" id="{4E327241-E823-911E-FD9E-52559B7A3F31}"/>
              </a:ext>
            </a:extLst>
          </p:cNvPr>
          <p:cNvGrpSpPr/>
          <p:nvPr/>
        </p:nvGrpSpPr>
        <p:grpSpPr>
          <a:xfrm>
            <a:off x="3567112" y="1676400"/>
            <a:ext cx="2605088" cy="489878"/>
            <a:chOff x="3567112" y="1295400"/>
            <a:chExt cx="2605088" cy="489878"/>
          </a:xfrm>
        </p:grpSpPr>
        <p:sp>
          <p:nvSpPr>
            <p:cNvPr id="113" name="Text Box 92"/>
            <p:cNvSpPr txBox="1">
              <a:spLocks noChangeArrowheads="1"/>
            </p:cNvSpPr>
            <p:nvPr/>
          </p:nvSpPr>
          <p:spPr bwMode="auto">
            <a:xfrm>
              <a:off x="3567112" y="1295400"/>
              <a:ext cx="2597234"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Spying out Jericho</a:t>
              </a:r>
            </a:p>
          </p:txBody>
        </p:sp>
        <p:sp>
          <p:nvSpPr>
            <p:cNvPr id="26" name="Text Box 108">
              <a:extLst>
                <a:ext uri="{FF2B5EF4-FFF2-40B4-BE49-F238E27FC236}">
                  <a16:creationId xmlns:a16="http://schemas.microsoft.com/office/drawing/2014/main" id="{A7EEB301-C3A8-4AA5-0EF3-5FA80719658D}"/>
                </a:ext>
              </a:extLst>
            </p:cNvPr>
            <p:cNvSpPr txBox="1">
              <a:spLocks noChangeArrowheads="1"/>
            </p:cNvSpPr>
            <p:nvPr/>
          </p:nvSpPr>
          <p:spPr bwMode="auto">
            <a:xfrm>
              <a:off x="5876365" y="1295400"/>
              <a:ext cx="295835" cy="489878"/>
            </a:xfrm>
            <a:prstGeom prst="rect">
              <a:avLst/>
            </a:prstGeom>
            <a:noFill/>
            <a:ln w="9525">
              <a:noFill/>
              <a:miter lim="800000"/>
              <a:headEnd/>
              <a:tailEnd/>
            </a:ln>
            <a:effectLst/>
          </p:spPr>
          <p:txBody>
            <a:bodyPr wrap="square">
              <a:spAutoFit/>
            </a:bodyPr>
            <a:lstStyle/>
            <a:p>
              <a:pPr eaLnBrk="1" hangingPunct="1">
                <a:lnSpc>
                  <a:spcPts val="3100"/>
                </a:lnSpc>
              </a:pPr>
              <a:r>
                <a:rPr lang="en-US" sz="2800" u="none" dirty="0">
                  <a:solidFill>
                    <a:srgbClr val="FFFFD5"/>
                  </a:solidFill>
                  <a:latin typeface="Fette Engschrift" pitchFamily="2" charset="0"/>
                </a:rPr>
                <a:t>:</a:t>
              </a:r>
            </a:p>
          </p:txBody>
        </p:sp>
      </p:grpSp>
      <p:grpSp>
        <p:nvGrpSpPr>
          <p:cNvPr id="30" name="Group 154">
            <a:extLst>
              <a:ext uri="{FF2B5EF4-FFF2-40B4-BE49-F238E27FC236}">
                <a16:creationId xmlns:a16="http://schemas.microsoft.com/office/drawing/2014/main" id="{5AED43D0-C37A-6CFD-95E2-C99E33D50852}"/>
              </a:ext>
            </a:extLst>
          </p:cNvPr>
          <p:cNvGrpSpPr/>
          <p:nvPr/>
        </p:nvGrpSpPr>
        <p:grpSpPr>
          <a:xfrm>
            <a:off x="2590800" y="3270647"/>
            <a:ext cx="3962400" cy="615553"/>
            <a:chOff x="2362200" y="2819400"/>
            <a:chExt cx="3886200" cy="615553"/>
          </a:xfrm>
        </p:grpSpPr>
        <p:sp>
          <p:nvSpPr>
            <p:cNvPr id="31" name="Rectangle 81">
              <a:extLst>
                <a:ext uri="{FF2B5EF4-FFF2-40B4-BE49-F238E27FC236}">
                  <a16:creationId xmlns:a16="http://schemas.microsoft.com/office/drawing/2014/main" id="{F0B84B3F-BDC6-61EA-934B-D6C7926BB319}"/>
                </a:ext>
              </a:extLst>
            </p:cNvPr>
            <p:cNvSpPr>
              <a:spLocks noChangeArrowheads="1"/>
            </p:cNvSpPr>
            <p:nvPr/>
          </p:nvSpPr>
          <p:spPr bwMode="auto">
            <a:xfrm>
              <a:off x="2438400" y="2882783"/>
              <a:ext cx="3810000" cy="488787"/>
            </a:xfrm>
            <a:prstGeom prst="rect">
              <a:avLst/>
            </a:prstGeom>
            <a:gradFill rotWithShape="1">
              <a:gsLst>
                <a:gs pos="0">
                  <a:srgbClr val="FFFFCC">
                    <a:alpha val="80000"/>
                  </a:srgbClr>
                </a:gs>
                <a:gs pos="100000">
                  <a:srgbClr val="FFCC66">
                    <a:alpha val="8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672" name="Text Box 82">
              <a:extLst>
                <a:ext uri="{FF2B5EF4-FFF2-40B4-BE49-F238E27FC236}">
                  <a16:creationId xmlns:a16="http://schemas.microsoft.com/office/drawing/2014/main" id="{2B8E8F3B-CADE-2057-5A36-B885E9A91617}"/>
                </a:ext>
              </a:extLst>
            </p:cNvPr>
            <p:cNvSpPr txBox="1">
              <a:spLocks noChangeArrowheads="1"/>
            </p:cNvSpPr>
            <p:nvPr/>
          </p:nvSpPr>
          <p:spPr bwMode="auto">
            <a:xfrm>
              <a:off x="2362200" y="2819400"/>
              <a:ext cx="3429000" cy="615553"/>
            </a:xfrm>
            <a:prstGeom prst="rect">
              <a:avLst/>
            </a:prstGeom>
            <a:noFill/>
            <a:ln w="19050">
              <a:noFill/>
              <a:miter lim="800000"/>
              <a:headEnd/>
              <a:tailEnd/>
            </a:ln>
            <a:effectLst>
              <a:outerShdw dist="12700" algn="ctr" rotWithShape="0">
                <a:srgbClr val="FFFFCC"/>
              </a:outerShdw>
            </a:effectLst>
          </p:spPr>
          <p:txBody>
            <a:bodyPr wrap="square">
              <a:spAutoFit/>
            </a:bodyPr>
            <a:lstStyle/>
            <a:p>
              <a:r>
                <a:rPr lang="en-US" sz="3400" u="none" dirty="0">
                  <a:solidFill>
                    <a:srgbClr val="4C0026"/>
                  </a:solidFill>
                  <a:latin typeface="Fette Engschrift" pitchFamily="2" charset="0"/>
                </a:rPr>
                <a:t>Foundation of substance</a:t>
              </a:r>
            </a:p>
          </p:txBody>
        </p:sp>
        <p:sp>
          <p:nvSpPr>
            <p:cNvPr id="156673" name="Text Box 108">
              <a:extLst>
                <a:ext uri="{FF2B5EF4-FFF2-40B4-BE49-F238E27FC236}">
                  <a16:creationId xmlns:a16="http://schemas.microsoft.com/office/drawing/2014/main" id="{B3423B29-AF6B-BC23-DC92-E541CA2BB14C}"/>
                </a:ext>
              </a:extLst>
            </p:cNvPr>
            <p:cNvSpPr txBox="1">
              <a:spLocks noChangeArrowheads="1"/>
            </p:cNvSpPr>
            <p:nvPr/>
          </p:nvSpPr>
          <p:spPr bwMode="auto">
            <a:xfrm>
              <a:off x="5562600" y="2887826"/>
              <a:ext cx="381000" cy="541174"/>
            </a:xfrm>
            <a:prstGeom prst="rect">
              <a:avLst/>
            </a:prstGeom>
            <a:noFill/>
            <a:ln w="9525">
              <a:noFill/>
              <a:miter lim="800000"/>
              <a:headEnd/>
              <a:tailEnd/>
            </a:ln>
            <a:effectLst/>
          </p:spPr>
          <p:txBody>
            <a:bodyPr wrap="square">
              <a:spAutoFit/>
            </a:bodyPr>
            <a:lstStyle/>
            <a:p>
              <a:pPr eaLnBrk="1" hangingPunct="1">
                <a:lnSpc>
                  <a:spcPts val="3500"/>
                </a:lnSpc>
              </a:pPr>
              <a:r>
                <a:rPr lang="en-US" sz="3200" b="0" u="none">
                  <a:ln>
                    <a:solidFill>
                      <a:srgbClr val="4C0026"/>
                    </a:solidFill>
                  </a:ln>
                  <a:solidFill>
                    <a:srgbClr val="4C0026"/>
                  </a:solidFill>
                  <a:latin typeface="Fette Engschrift" pitchFamily="2" charset="0"/>
                </a:rPr>
                <a:t>:</a:t>
              </a:r>
            </a:p>
          </p:txBody>
        </p:sp>
        <p:sp>
          <p:nvSpPr>
            <p:cNvPr id="156675" name="Oval 156674">
              <a:extLst>
                <a:ext uri="{FF2B5EF4-FFF2-40B4-BE49-F238E27FC236}">
                  <a16:creationId xmlns:a16="http://schemas.microsoft.com/office/drawing/2014/main" id="{92A5B20B-5C8A-799B-9798-38D70374D14E}"/>
                </a:ext>
              </a:extLst>
            </p:cNvPr>
            <p:cNvSpPr/>
            <p:nvPr/>
          </p:nvSpPr>
          <p:spPr>
            <a:xfrm>
              <a:off x="5867400" y="2977836"/>
              <a:ext cx="304800" cy="305754"/>
            </a:xfrm>
            <a:prstGeom prst="ellipse">
              <a:avLst/>
            </a:prstGeom>
            <a:noFill/>
            <a:ln w="38100" algn="ctr">
              <a:solidFill>
                <a:srgbClr val="4C0026"/>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pic>
        <p:nvPicPr>
          <p:cNvPr id="156676" name="Picture 156675" descr="999-150_edited 2_Tissot_The_Seven_Trumpets_of_Jericho.jpg">
            <a:extLst>
              <a:ext uri="{FF2B5EF4-FFF2-40B4-BE49-F238E27FC236}">
                <a16:creationId xmlns:a16="http://schemas.microsoft.com/office/drawing/2014/main" id="{A6A8D16E-DD6B-8C71-FD74-8F1373144ADD}"/>
              </a:ext>
            </a:extLst>
          </p:cNvPr>
          <p:cNvPicPr>
            <a:picLocks noChangeAspect="1"/>
          </p:cNvPicPr>
          <p:nvPr/>
        </p:nvPicPr>
        <p:blipFill>
          <a:blip r:embed="rId4" cstate="print"/>
          <a:srcRect t="1784"/>
          <a:stretch>
            <a:fillRect/>
          </a:stretch>
        </p:blipFill>
        <p:spPr>
          <a:xfrm>
            <a:off x="1447800" y="1547747"/>
            <a:ext cx="7109480" cy="3938653"/>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156677" name="Picture 156676" descr="Tissot_The_Taking_of_Jericho.jpg">
            <a:extLst>
              <a:ext uri="{FF2B5EF4-FFF2-40B4-BE49-F238E27FC236}">
                <a16:creationId xmlns:a16="http://schemas.microsoft.com/office/drawing/2014/main" id="{2C3A3904-1242-FC85-51F9-13434C9DA5FB}"/>
              </a:ext>
            </a:extLst>
          </p:cNvPr>
          <p:cNvPicPr>
            <a:picLocks noChangeAspect="1"/>
          </p:cNvPicPr>
          <p:nvPr/>
        </p:nvPicPr>
        <p:blipFill>
          <a:blip r:embed="rId5" cstate="print"/>
          <a:srcRect t="731"/>
          <a:stretch>
            <a:fillRect/>
          </a:stretch>
        </p:blipFill>
        <p:spPr>
          <a:xfrm>
            <a:off x="2514600" y="838200"/>
            <a:ext cx="4104088" cy="4953001"/>
          </a:xfrm>
          <a:prstGeom prst="rect">
            <a:avLst/>
          </a:prstGeom>
          <a:ln>
            <a:noFill/>
          </a:ln>
          <a:effectLst>
            <a:softEdge rad="112500"/>
          </a:effectLst>
        </p:spPr>
      </p:pic>
      <p:sp>
        <p:nvSpPr>
          <p:cNvPr id="150" name="Text Box 72"/>
          <p:cNvSpPr txBox="1">
            <a:spLocks noChangeArrowheads="1"/>
          </p:cNvSpPr>
          <p:nvPr/>
        </p:nvSpPr>
        <p:spPr bwMode="auto">
          <a:xfrm>
            <a:off x="3281748" y="2664598"/>
            <a:ext cx="381000" cy="688202"/>
          </a:xfrm>
          <a:prstGeom prst="rect">
            <a:avLst/>
          </a:prstGeom>
          <a:noFill/>
          <a:ln w="9525">
            <a:noFill/>
            <a:miter lim="800000"/>
            <a:headEnd/>
            <a:tailEnd/>
          </a:ln>
          <a:effectLst/>
        </p:spPr>
        <p:txBody>
          <a:bodyPr>
            <a:spAutoFit/>
          </a:bodyPr>
          <a:lstStyle/>
          <a:p>
            <a:pPr>
              <a:lnSpc>
                <a:spcPct val="59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sp>
        <p:nvSpPr>
          <p:cNvPr id="114" name="Text Box 92"/>
          <p:cNvSpPr txBox="1">
            <a:spLocks noChangeArrowheads="1"/>
          </p:cNvSpPr>
          <p:nvPr/>
        </p:nvSpPr>
        <p:spPr bwMode="auto">
          <a:xfrm>
            <a:off x="3567112" y="2633820"/>
            <a:ext cx="3824288"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Conquered Canaan</a:t>
            </a:r>
          </a:p>
        </p:txBody>
      </p:sp>
      <p:sp>
        <p:nvSpPr>
          <p:cNvPr id="162"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63"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a:solidFill>
                  <a:srgbClr val="66FFFF"/>
                </a:solidFill>
                <a:latin typeface="Fette Engschrift" pitchFamily="2" charset="0"/>
              </a:rPr>
              <a:t>The foundation of substance with Joshua</a:t>
            </a:r>
          </a:p>
        </p:txBody>
      </p:sp>
      <p:sp>
        <p:nvSpPr>
          <p:cNvPr id="156746" name="Rectangle 74"/>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5" name="Text Box 121"/>
          <p:cNvSpPr txBox="1">
            <a:spLocks noChangeArrowheads="1"/>
          </p:cNvSpPr>
          <p:nvPr/>
        </p:nvSpPr>
        <p:spPr bwMode="auto">
          <a:xfrm>
            <a:off x="1737112" y="5867400"/>
            <a:ext cx="5730488" cy="830997"/>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By </a:t>
            </a:r>
            <a:r>
              <a:rPr lang="en-US" sz="2000" dirty="0">
                <a:solidFill>
                  <a:srgbClr val="FFFFFF"/>
                </a:solidFill>
                <a:latin typeface="Arial Narrow" pitchFamily="34" charset="0"/>
              </a:rPr>
              <a:t>conquering Canaan</a:t>
            </a:r>
            <a:r>
              <a:rPr lang="en-US" sz="2000" u="none" dirty="0">
                <a:solidFill>
                  <a:srgbClr val="FFFFFF"/>
                </a:solidFill>
                <a:latin typeface="Arial Narrow" pitchFamily="34" charset="0"/>
              </a:rPr>
              <a:t>, they laid the </a:t>
            </a:r>
            <a:r>
              <a:rPr lang="en-US" sz="2000" u="none" dirty="0">
                <a:solidFill>
                  <a:srgbClr val="FFFF00"/>
                </a:solidFill>
                <a:latin typeface="Arial Narrow" pitchFamily="34" charset="0"/>
              </a:rPr>
              <a:t>foundation of sub-</a:t>
            </a:r>
          </a:p>
          <a:p>
            <a:pPr algn="l">
              <a:lnSpc>
                <a:spcPct val="80000"/>
              </a:lnSpc>
            </a:pPr>
            <a:r>
              <a:rPr lang="en-US" sz="2000" u="none" dirty="0">
                <a:solidFill>
                  <a:srgbClr val="FFFF00"/>
                </a:solidFill>
                <a:latin typeface="Arial Narrow" pitchFamily="34" charset="0"/>
              </a:rPr>
              <a:t>stance</a:t>
            </a:r>
            <a:r>
              <a:rPr lang="en-US" sz="2000" u="none" dirty="0">
                <a:solidFill>
                  <a:srgbClr val="FFFFFF"/>
                </a:solidFill>
                <a:latin typeface="Arial Narrow" pitchFamily="34" charset="0"/>
              </a:rPr>
              <a:t> in the third national course and established the</a:t>
            </a:r>
          </a:p>
          <a:p>
            <a:pPr algn="l">
              <a:lnSpc>
                <a:spcPct val="80000"/>
              </a:lnSpc>
            </a:pPr>
            <a:r>
              <a:rPr lang="en-US" sz="2000" u="none" dirty="0">
                <a:solidFill>
                  <a:srgbClr val="FFFFFF"/>
                </a:solidFill>
                <a:latin typeface="Arial Narrow" pitchFamily="34" charset="0"/>
              </a:rPr>
              <a:t>national foundation for the Messiah.</a:t>
            </a:r>
            <a:endParaRPr lang="en-US" sz="2000" b="0" dirty="0">
              <a:solidFill>
                <a:srgbClr val="FFFFFF"/>
              </a:solidFill>
              <a:latin typeface="Arial" charset="0"/>
            </a:endParaRPr>
          </a:p>
        </p:txBody>
      </p:sp>
      <p:sp>
        <p:nvSpPr>
          <p:cNvPr id="19" name="WordArt 72">
            <a:extLst>
              <a:ext uri="{FF2B5EF4-FFF2-40B4-BE49-F238E27FC236}">
                <a16:creationId xmlns:a16="http://schemas.microsoft.com/office/drawing/2014/main" id="{1FF7D4FE-BD7F-6035-BBAA-940C6BC32A7F}"/>
              </a:ext>
            </a:extLst>
          </p:cNvPr>
          <p:cNvSpPr>
            <a:spLocks noChangeArrowheads="1" noChangeShapeType="1" noTextEdit="1"/>
          </p:cNvSpPr>
          <p:nvPr/>
        </p:nvSpPr>
        <p:spPr bwMode="auto">
          <a:xfrm rot="491556">
            <a:off x="7322397" y="1516309"/>
            <a:ext cx="681037" cy="273050"/>
          </a:xfrm>
          <a:prstGeom prst="rect">
            <a:avLst/>
          </a:prstGeom>
        </p:spPr>
        <p:txBody>
          <a:bodyPr wrap="none" fromWordArt="1">
            <a:prstTxWarp prst="textChevronInverted">
              <a:avLst>
                <a:gd name="adj" fmla="val 75000"/>
              </a:avLst>
            </a:prstTxWarp>
          </a:bodyPr>
          <a:lstStyle/>
          <a:p>
            <a:pPr eaLnBrk="1" hangingPunct="1"/>
            <a:r>
              <a:rPr lang="en-US" sz="3600" b="0" u="none" kern="10" dirty="0">
                <a:ln w="12700">
                  <a:noFill/>
                  <a:round/>
                  <a:headEnd/>
                  <a:tailEnd/>
                </a:ln>
                <a:solidFill>
                  <a:srgbClr val="996633"/>
                </a:solidFill>
                <a:latin typeface="Arial Black"/>
              </a:rPr>
              <a:t>Jericho</a:t>
            </a:r>
          </a:p>
        </p:txBody>
      </p:sp>
    </p:spTree>
    <p:extLst>
      <p:ext uri="{BB962C8B-B14F-4D97-AF65-F5344CB8AC3E}">
        <p14:creationId xmlns:p14="http://schemas.microsoft.com/office/powerpoint/2010/main" val="209522711"/>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outVertical)">
                                      <p:cBhvr>
                                        <p:cTn id="7" dur="500"/>
                                        <p:tgtEl>
                                          <p:spTgt spid="10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14"/>
                                        </p:tgtEl>
                                        <p:attrNameLst>
                                          <p:attrName>style.visibility</p:attrName>
                                        </p:attrNameLst>
                                      </p:cBhvr>
                                      <p:to>
                                        <p:strVal val="visible"/>
                                      </p:to>
                                    </p:set>
                                    <p:anim calcmode="lin" valueType="num">
                                      <p:cBhvr>
                                        <p:cTn id="12" dur="1000" fill="hold"/>
                                        <p:tgtEl>
                                          <p:spTgt spid="114"/>
                                        </p:tgtEl>
                                        <p:attrNameLst>
                                          <p:attrName>ppt_w</p:attrName>
                                        </p:attrNameLst>
                                      </p:cBhvr>
                                      <p:tavLst>
                                        <p:tav tm="0">
                                          <p:val>
                                            <p:strVal val="#ppt_w*0.70"/>
                                          </p:val>
                                        </p:tav>
                                        <p:tav tm="100000">
                                          <p:val>
                                            <p:strVal val="#ppt_w"/>
                                          </p:val>
                                        </p:tav>
                                      </p:tavLst>
                                    </p:anim>
                                    <p:anim calcmode="lin" valueType="num">
                                      <p:cBhvr>
                                        <p:cTn id="13" dur="1000" fill="hold"/>
                                        <p:tgtEl>
                                          <p:spTgt spid="114"/>
                                        </p:tgtEl>
                                        <p:attrNameLst>
                                          <p:attrName>ppt_h</p:attrName>
                                        </p:attrNameLst>
                                      </p:cBhvr>
                                      <p:tavLst>
                                        <p:tav tm="0">
                                          <p:val>
                                            <p:strVal val="#ppt_h"/>
                                          </p:val>
                                        </p:tav>
                                        <p:tav tm="100000">
                                          <p:val>
                                            <p:strVal val="#ppt_h"/>
                                          </p:val>
                                        </p:tav>
                                      </p:tavLst>
                                    </p:anim>
                                    <p:animEffect transition="in" filter="fade">
                                      <p:cBhvr>
                                        <p:cTn id="14" dur="1000"/>
                                        <p:tgtEl>
                                          <p:spTgt spid="114"/>
                                        </p:tgtEl>
                                      </p:cBhvr>
                                    </p:animEffect>
                                  </p:childTnLst>
                                </p:cTn>
                              </p:par>
                              <p:par>
                                <p:cTn id="15" presetID="10" presetClass="entr" presetSubtype="0" fill="hold" nodeType="withEffect">
                                  <p:stCondLst>
                                    <p:cond delay="0"/>
                                  </p:stCondLst>
                                  <p:childTnLst>
                                    <p:set>
                                      <p:cBhvr>
                                        <p:cTn id="16" dur="1" fill="hold">
                                          <p:stCondLst>
                                            <p:cond delay="0"/>
                                          </p:stCondLst>
                                        </p:cTn>
                                        <p:tgtEl>
                                          <p:spTgt spid="156677"/>
                                        </p:tgtEl>
                                        <p:attrNameLst>
                                          <p:attrName>style.visibility</p:attrName>
                                        </p:attrNameLst>
                                      </p:cBhvr>
                                      <p:to>
                                        <p:strVal val="visible"/>
                                      </p:to>
                                    </p:set>
                                    <p:animEffect transition="in" filter="fade">
                                      <p:cBhvr>
                                        <p:cTn id="17" dur="1000"/>
                                        <p:tgtEl>
                                          <p:spTgt spid="15667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0"/>
                                        </p:tgtEl>
                                        <p:attrNameLst>
                                          <p:attrName>style.visibility</p:attrName>
                                        </p:attrNameLst>
                                      </p:cBhvr>
                                      <p:to>
                                        <p:strVal val="visible"/>
                                      </p:to>
                                    </p:set>
                                    <p:animEffect transition="in" filter="fade">
                                      <p:cBhvr>
                                        <p:cTn id="20" dur="2000"/>
                                        <p:tgtEl>
                                          <p:spTgt spid="150"/>
                                        </p:tgtEl>
                                      </p:cBhvr>
                                    </p:animEffect>
                                  </p:childTnLst>
                                </p:cTn>
                              </p:par>
                              <p:par>
                                <p:cTn id="21" presetID="29" presetClass="exit" presetSubtype="0" fill="hold" nodeType="withEffect">
                                  <p:stCondLst>
                                    <p:cond delay="0"/>
                                  </p:stCondLst>
                                  <p:childTnLst>
                                    <p:anim calcmode="lin" valueType="num">
                                      <p:cBhvr>
                                        <p:cTn id="22" dur="1000"/>
                                        <p:tgtEl>
                                          <p:spTgt spid="156676"/>
                                        </p:tgtEl>
                                        <p:attrNameLst>
                                          <p:attrName>ppt_x</p:attrName>
                                        </p:attrNameLst>
                                      </p:cBhvr>
                                      <p:tavLst>
                                        <p:tav tm="0">
                                          <p:val>
                                            <p:strVal val="ppt_x"/>
                                          </p:val>
                                        </p:tav>
                                        <p:tav tm="100000">
                                          <p:val>
                                            <p:strVal val="ppt_x-.2"/>
                                          </p:val>
                                        </p:tav>
                                      </p:tavLst>
                                    </p:anim>
                                    <p:anim calcmode="lin" valueType="num">
                                      <p:cBhvr>
                                        <p:cTn id="23" dur="1000"/>
                                        <p:tgtEl>
                                          <p:spTgt spid="156676"/>
                                        </p:tgtEl>
                                        <p:attrNameLst>
                                          <p:attrName>ppt_y</p:attrName>
                                        </p:attrNameLst>
                                      </p:cBhvr>
                                      <p:tavLst>
                                        <p:tav tm="0">
                                          <p:val>
                                            <p:strVal val="ppt_y"/>
                                          </p:val>
                                        </p:tav>
                                        <p:tav tm="100000">
                                          <p:val>
                                            <p:strVal val="ppt_y"/>
                                          </p:val>
                                        </p:tav>
                                      </p:tavLst>
                                    </p:anim>
                                    <p:animEffect transition="out" filter="fade">
                                      <p:cBhvr>
                                        <p:cTn id="24" dur="1000"/>
                                        <p:tgtEl>
                                          <p:spTgt spid="156676"/>
                                        </p:tgtEl>
                                      </p:cBhvr>
                                    </p:animEffect>
                                    <p:set>
                                      <p:cBhvr>
                                        <p:cTn id="25" dur="1" fill="hold">
                                          <p:stCondLst>
                                            <p:cond delay="999"/>
                                          </p:stCondLst>
                                        </p:cTn>
                                        <p:tgtEl>
                                          <p:spTgt spid="156676"/>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3" presetClass="entr" presetSubtype="272" fill="hold" nodeType="clickEffect">
                                  <p:stCondLst>
                                    <p:cond delay="0"/>
                                  </p:stCondLst>
                                  <p:childTnLst>
                                    <p:set>
                                      <p:cBhvr>
                                        <p:cTn id="29" dur="1" fill="hold">
                                          <p:stCondLst>
                                            <p:cond delay="0"/>
                                          </p:stCondLst>
                                        </p:cTn>
                                        <p:tgtEl>
                                          <p:spTgt spid="30"/>
                                        </p:tgtEl>
                                        <p:attrNameLst>
                                          <p:attrName>style.visibility</p:attrName>
                                        </p:attrNameLst>
                                      </p:cBhvr>
                                      <p:to>
                                        <p:strVal val="visible"/>
                                      </p:to>
                                    </p:set>
                                    <p:anim calcmode="lin" valueType="num">
                                      <p:cBhvr>
                                        <p:cTn id="30" dur="2000" fill="hold"/>
                                        <p:tgtEl>
                                          <p:spTgt spid="30"/>
                                        </p:tgtEl>
                                        <p:attrNameLst>
                                          <p:attrName>ppt_w</p:attrName>
                                        </p:attrNameLst>
                                      </p:cBhvr>
                                      <p:tavLst>
                                        <p:tav tm="0">
                                          <p:val>
                                            <p:strVal val="2/3*#ppt_w"/>
                                          </p:val>
                                        </p:tav>
                                        <p:tav tm="100000">
                                          <p:val>
                                            <p:strVal val="#ppt_w"/>
                                          </p:val>
                                        </p:tav>
                                      </p:tavLst>
                                    </p:anim>
                                    <p:anim calcmode="lin" valueType="num">
                                      <p:cBhvr>
                                        <p:cTn id="31" dur="2000" fill="hold"/>
                                        <p:tgtEl>
                                          <p:spTgt spid="30"/>
                                        </p:tgtEl>
                                        <p:attrNameLst>
                                          <p:attrName>ppt_h</p:attrName>
                                        </p:attrNameLst>
                                      </p:cBhvr>
                                      <p:tavLst>
                                        <p:tav tm="0">
                                          <p:val>
                                            <p:strVal val="2/3*#ppt_h"/>
                                          </p:val>
                                        </p:tav>
                                        <p:tav tm="100000">
                                          <p:val>
                                            <p:strVal val="#ppt_h"/>
                                          </p:val>
                                        </p:tav>
                                      </p:tavLst>
                                    </p:anim>
                                  </p:childTnLst>
                                </p:cTn>
                              </p:par>
                              <p:par>
                                <p:cTn id="32" presetID="10" presetClass="exit" presetSubtype="0" fill="hold" nodeType="withEffect">
                                  <p:stCondLst>
                                    <p:cond delay="0"/>
                                  </p:stCondLst>
                                  <p:childTnLst>
                                    <p:animEffect transition="out" filter="fade">
                                      <p:cBhvr>
                                        <p:cTn id="33" dur="3000"/>
                                        <p:tgtEl>
                                          <p:spTgt spid="156677"/>
                                        </p:tgtEl>
                                      </p:cBhvr>
                                    </p:animEffect>
                                    <p:set>
                                      <p:cBhvr>
                                        <p:cTn id="34" dur="1" fill="hold">
                                          <p:stCondLst>
                                            <p:cond delay="2999"/>
                                          </p:stCondLst>
                                        </p:cTn>
                                        <p:tgtEl>
                                          <p:spTgt spid="1566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p:bldP spid="114" grpId="0"/>
      <p:bldP spid="105"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6674"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56684"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56685"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dirty="0">
                <a:ln w="3175">
                  <a:noFill/>
                  <a:round/>
                  <a:headEnd/>
                  <a:tailEnd/>
                </a:ln>
                <a:solidFill>
                  <a:srgbClr val="996633"/>
                </a:solidFill>
                <a:latin typeface="Arial Black"/>
              </a:rPr>
              <a:t>Mt. Horeb</a:t>
            </a:r>
          </a:p>
        </p:txBody>
      </p:sp>
      <p:grpSp>
        <p:nvGrpSpPr>
          <p:cNvPr id="2" name="Group 14"/>
          <p:cNvGrpSpPr>
            <a:grpSpLocks/>
          </p:cNvGrpSpPr>
          <p:nvPr/>
        </p:nvGrpSpPr>
        <p:grpSpPr bwMode="auto">
          <a:xfrm>
            <a:off x="5638800" y="2565400"/>
            <a:ext cx="685800" cy="330200"/>
            <a:chOff x="2112" y="1236"/>
            <a:chExt cx="1920" cy="924"/>
          </a:xfrm>
        </p:grpSpPr>
        <p:sp>
          <p:nvSpPr>
            <p:cNvPr id="156687" name="Oval 15"/>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3" name="Group 16"/>
            <p:cNvGrpSpPr>
              <a:grpSpLocks/>
            </p:cNvGrpSpPr>
            <p:nvPr/>
          </p:nvGrpSpPr>
          <p:grpSpPr bwMode="auto">
            <a:xfrm>
              <a:off x="2112" y="1236"/>
              <a:ext cx="1824" cy="924"/>
              <a:chOff x="2112" y="1236"/>
              <a:chExt cx="1824" cy="924"/>
            </a:xfrm>
          </p:grpSpPr>
          <p:sp>
            <p:nvSpPr>
              <p:cNvPr id="156689" name="WordArt 17"/>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56690" name="WordArt 18"/>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56691" name="WordArt 19"/>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grpSp>
        <p:nvGrpSpPr>
          <p:cNvPr id="4" name="Group 20"/>
          <p:cNvGrpSpPr>
            <a:grpSpLocks/>
          </p:cNvGrpSpPr>
          <p:nvPr/>
        </p:nvGrpSpPr>
        <p:grpSpPr bwMode="auto">
          <a:xfrm>
            <a:off x="6705600" y="1905000"/>
            <a:ext cx="1447800" cy="1392238"/>
            <a:chOff x="4320" y="1296"/>
            <a:chExt cx="912" cy="877"/>
          </a:xfrm>
        </p:grpSpPr>
        <p:grpSp>
          <p:nvGrpSpPr>
            <p:cNvPr id="5" name="Group 21"/>
            <p:cNvGrpSpPr>
              <a:grpSpLocks/>
            </p:cNvGrpSpPr>
            <p:nvPr/>
          </p:nvGrpSpPr>
          <p:grpSpPr bwMode="auto">
            <a:xfrm>
              <a:off x="4320" y="1536"/>
              <a:ext cx="574" cy="637"/>
              <a:chOff x="4320" y="1536"/>
              <a:chExt cx="574" cy="637"/>
            </a:xfrm>
          </p:grpSpPr>
          <p:sp>
            <p:nvSpPr>
              <p:cNvPr id="156694" name="WordArt 22"/>
              <p:cNvSpPr>
                <a:spLocks noChangeArrowheads="1" noChangeShapeType="1" noTextEdit="1"/>
              </p:cNvSpPr>
              <p:nvPr/>
            </p:nvSpPr>
            <p:spPr bwMode="auto">
              <a:xfrm>
                <a:off x="4800"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5" name="Arc 23"/>
              <p:cNvSpPr>
                <a:spLocks/>
              </p:cNvSpPr>
              <p:nvPr/>
            </p:nvSpPr>
            <p:spPr bwMode="auto">
              <a:xfrm rot="6715497">
                <a:off x="4345" y="2029"/>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6" name="WordArt 24"/>
              <p:cNvSpPr>
                <a:spLocks noChangeArrowheads="1" noChangeShapeType="1" noTextEdit="1"/>
              </p:cNvSpPr>
              <p:nvPr/>
            </p:nvSpPr>
            <p:spPr bwMode="auto">
              <a:xfrm>
                <a:off x="4510" y="2052"/>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7" name="Arc 25"/>
              <p:cNvSpPr>
                <a:spLocks/>
              </p:cNvSpPr>
              <p:nvPr/>
            </p:nvSpPr>
            <p:spPr bwMode="auto">
              <a:xfrm rot="9622134" flipV="1">
                <a:off x="4558" y="1929"/>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698" name="WordArt 26"/>
              <p:cNvSpPr>
                <a:spLocks noChangeArrowheads="1" noChangeShapeType="1" noTextEdit="1"/>
              </p:cNvSpPr>
              <p:nvPr/>
            </p:nvSpPr>
            <p:spPr bwMode="auto">
              <a:xfrm rot="-1150740">
                <a:off x="4654" y="186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699" name="Arc 27"/>
              <p:cNvSpPr>
                <a:spLocks/>
              </p:cNvSpPr>
              <p:nvPr/>
            </p:nvSpPr>
            <p:spPr bwMode="auto">
              <a:xfrm rot="6715497">
                <a:off x="4681" y="169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0" name="WordArt 28"/>
              <p:cNvSpPr>
                <a:spLocks noChangeArrowheads="1" noChangeShapeType="1" noTextEdit="1"/>
              </p:cNvSpPr>
              <p:nvPr/>
            </p:nvSpPr>
            <p:spPr bwMode="auto">
              <a:xfrm>
                <a:off x="4846" y="171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1" name="Arc 29"/>
              <p:cNvSpPr>
                <a:spLocks/>
              </p:cNvSpPr>
              <p:nvPr/>
            </p:nvSpPr>
            <p:spPr bwMode="auto">
              <a:xfrm rot="8773144" flipV="1">
                <a:off x="4825" y="1584"/>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6" name="Group 30"/>
            <p:cNvGrpSpPr>
              <a:grpSpLocks/>
            </p:cNvGrpSpPr>
            <p:nvPr/>
          </p:nvGrpSpPr>
          <p:grpSpPr bwMode="auto">
            <a:xfrm>
              <a:off x="4800" y="1488"/>
              <a:ext cx="432" cy="101"/>
              <a:chOff x="4800" y="1488"/>
              <a:chExt cx="432" cy="101"/>
            </a:xfrm>
          </p:grpSpPr>
          <p:sp>
            <p:nvSpPr>
              <p:cNvPr id="156703" name="Arc 31"/>
              <p:cNvSpPr>
                <a:spLocks/>
              </p:cNvSpPr>
              <p:nvPr/>
            </p:nvSpPr>
            <p:spPr bwMode="auto">
              <a:xfrm rot="-12756078">
                <a:off x="5048" y="1488"/>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4" name="Arc 32"/>
              <p:cNvSpPr>
                <a:spLocks/>
              </p:cNvSpPr>
              <p:nvPr/>
            </p:nvSpPr>
            <p:spPr bwMode="auto">
              <a:xfrm rot="14637100" flipV="1">
                <a:off x="4848" y="1488"/>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8241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5" name="WordArt 33"/>
              <p:cNvSpPr>
                <a:spLocks noChangeArrowheads="1" noChangeShapeType="1" noTextEdit="1"/>
              </p:cNvSpPr>
              <p:nvPr/>
            </p:nvSpPr>
            <p:spPr bwMode="auto">
              <a:xfrm>
                <a:off x="4992"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sp>
            <p:nvSpPr>
              <p:cNvPr id="156706" name="WordArt 34"/>
              <p:cNvSpPr>
                <a:spLocks noChangeArrowheads="1" noChangeShapeType="1" noTextEdit="1"/>
              </p:cNvSpPr>
              <p:nvPr/>
            </p:nvSpPr>
            <p:spPr bwMode="auto">
              <a:xfrm rot="14733363">
                <a:off x="5184" y="153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824100"/>
                      </a:solidFill>
                      <a:round/>
                      <a:headEnd/>
                      <a:tailEnd/>
                    </a:ln>
                    <a:solidFill>
                      <a:srgbClr val="824100"/>
                    </a:solidFill>
                    <a:latin typeface="Century"/>
                  </a:rPr>
                  <a:t>.</a:t>
                </a:r>
              </a:p>
            </p:txBody>
          </p:sp>
        </p:grpSp>
        <p:grpSp>
          <p:nvGrpSpPr>
            <p:cNvPr id="7" name="Group 35"/>
            <p:cNvGrpSpPr>
              <a:grpSpLocks/>
            </p:cNvGrpSpPr>
            <p:nvPr/>
          </p:nvGrpSpPr>
          <p:grpSpPr bwMode="auto">
            <a:xfrm>
              <a:off x="5136" y="1392"/>
              <a:ext cx="58" cy="136"/>
              <a:chOff x="5136" y="1392"/>
              <a:chExt cx="58" cy="136"/>
            </a:xfrm>
          </p:grpSpPr>
          <p:sp>
            <p:nvSpPr>
              <p:cNvPr id="156708" name="Arc 36"/>
              <p:cNvSpPr>
                <a:spLocks/>
              </p:cNvSpPr>
              <p:nvPr/>
            </p:nvSpPr>
            <p:spPr bwMode="auto">
              <a:xfrm rot="19833633" flipV="1">
                <a:off x="5136" y="1392"/>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8241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6709" name="AutoShape 37"/>
              <p:cNvSpPr>
                <a:spLocks noChangeArrowheads="1"/>
              </p:cNvSpPr>
              <p:nvPr/>
            </p:nvSpPr>
            <p:spPr bwMode="auto">
              <a:xfrm rot="-1424285">
                <a:off x="5146" y="1392"/>
                <a:ext cx="48" cy="48"/>
              </a:xfrm>
              <a:prstGeom prst="triangle">
                <a:avLst>
                  <a:gd name="adj" fmla="val 52083"/>
                </a:avLst>
              </a:prstGeom>
              <a:solidFill>
                <a:srgbClr val="824100"/>
              </a:solidFill>
              <a:ln w="190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56710" name="AutoShape 38"/>
            <p:cNvSpPr>
              <a:spLocks noChangeArrowheads="1"/>
            </p:cNvSpPr>
            <p:nvPr/>
          </p:nvSpPr>
          <p:spPr bwMode="auto">
            <a:xfrm flipH="1">
              <a:off x="5088" y="1296"/>
              <a:ext cx="48" cy="48"/>
            </a:xfrm>
            <a:prstGeom prst="triangle">
              <a:avLst>
                <a:gd name="adj" fmla="val 50000"/>
              </a:avLst>
            </a:prstGeom>
            <a:solidFill>
              <a:srgbClr val="CC6600"/>
            </a:solidFill>
            <a:ln w="57150" algn="ctr">
              <a:solidFill>
                <a:srgbClr val="8241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29" name="Group 28">
            <a:extLst>
              <a:ext uri="{FF2B5EF4-FFF2-40B4-BE49-F238E27FC236}">
                <a16:creationId xmlns:a16="http://schemas.microsoft.com/office/drawing/2014/main" id="{7C8F688D-6F1B-D729-FEDF-4C4AE794E759}"/>
              </a:ext>
            </a:extLst>
          </p:cNvPr>
          <p:cNvGrpSpPr>
            <a:grpSpLocks/>
          </p:cNvGrpSpPr>
          <p:nvPr/>
        </p:nvGrpSpPr>
        <p:grpSpPr bwMode="auto">
          <a:xfrm>
            <a:off x="2590800" y="2012950"/>
            <a:ext cx="4360863" cy="584200"/>
            <a:chOff x="1632" y="1272"/>
            <a:chExt cx="2747" cy="368"/>
          </a:xfrm>
        </p:grpSpPr>
        <p:sp>
          <p:nvSpPr>
            <p:cNvPr id="156676" name="WordArt 20">
              <a:extLst>
                <a:ext uri="{FF2B5EF4-FFF2-40B4-BE49-F238E27FC236}">
                  <a16:creationId xmlns:a16="http://schemas.microsoft.com/office/drawing/2014/main" id="{1CE629AF-4EC4-A5FB-236F-205D95468C22}"/>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7" name="WordArt 21">
              <a:extLst>
                <a:ext uri="{FF2B5EF4-FFF2-40B4-BE49-F238E27FC236}">
                  <a16:creationId xmlns:a16="http://schemas.microsoft.com/office/drawing/2014/main" id="{C7A32FAC-2139-AF13-522D-03FAACE48BD8}"/>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8" name="WordArt 22">
              <a:extLst>
                <a:ext uri="{FF2B5EF4-FFF2-40B4-BE49-F238E27FC236}">
                  <a16:creationId xmlns:a16="http://schemas.microsoft.com/office/drawing/2014/main" id="{AF759560-AFD8-53EA-2B3D-68063947EDD9}"/>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79" name="WordArt 23">
              <a:extLst>
                <a:ext uri="{FF2B5EF4-FFF2-40B4-BE49-F238E27FC236}">
                  <a16:creationId xmlns:a16="http://schemas.microsoft.com/office/drawing/2014/main" id="{4E51AF94-B467-1A44-DA20-B00B6D311B85}"/>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81" name="WordArt 24">
              <a:extLst>
                <a:ext uri="{FF2B5EF4-FFF2-40B4-BE49-F238E27FC236}">
                  <a16:creationId xmlns:a16="http://schemas.microsoft.com/office/drawing/2014/main" id="{0B0DDF6D-A49F-8DF5-90D5-447E3F31441C}"/>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86" name="WordArt 25">
              <a:extLst>
                <a:ext uri="{FF2B5EF4-FFF2-40B4-BE49-F238E27FC236}">
                  <a16:creationId xmlns:a16="http://schemas.microsoft.com/office/drawing/2014/main" id="{9E2EA2F3-4FA3-8AD2-8F93-90076C240969}"/>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56688" name="Freeform 26">
              <a:extLst>
                <a:ext uri="{FF2B5EF4-FFF2-40B4-BE49-F238E27FC236}">
                  <a16:creationId xmlns:a16="http://schemas.microsoft.com/office/drawing/2014/main" id="{E04D9B18-46B2-B58E-ED3E-29A4F68712D2}"/>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8" name="Group 39"/>
          <p:cNvGrpSpPr>
            <a:grpSpLocks/>
          </p:cNvGrpSpPr>
          <p:nvPr/>
        </p:nvGrpSpPr>
        <p:grpSpPr bwMode="auto">
          <a:xfrm>
            <a:off x="2540000" y="1981200"/>
            <a:ext cx="4927600" cy="2773363"/>
            <a:chOff x="1600" y="1248"/>
            <a:chExt cx="3104" cy="1747"/>
          </a:xfrm>
        </p:grpSpPr>
        <p:sp>
          <p:nvSpPr>
            <p:cNvPr id="156712" name="Oval 40"/>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9" name="Group 41"/>
            <p:cNvGrpSpPr>
              <a:grpSpLocks/>
            </p:cNvGrpSpPr>
            <p:nvPr/>
          </p:nvGrpSpPr>
          <p:grpSpPr bwMode="auto">
            <a:xfrm>
              <a:off x="1600" y="1248"/>
              <a:ext cx="3104" cy="1747"/>
              <a:chOff x="1600" y="1248"/>
              <a:chExt cx="3104" cy="1747"/>
            </a:xfrm>
          </p:grpSpPr>
          <p:grpSp>
            <p:nvGrpSpPr>
              <p:cNvPr id="10" name="Group 42"/>
              <p:cNvGrpSpPr>
                <a:grpSpLocks/>
              </p:cNvGrpSpPr>
              <p:nvPr/>
            </p:nvGrpSpPr>
            <p:grpSpPr bwMode="auto">
              <a:xfrm>
                <a:off x="1600" y="1567"/>
                <a:ext cx="1057" cy="1386"/>
                <a:chOff x="1600" y="1567"/>
                <a:chExt cx="1057" cy="1386"/>
              </a:xfrm>
            </p:grpSpPr>
            <p:sp>
              <p:nvSpPr>
                <p:cNvPr id="156715" name="Freeform 43"/>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6" name="Freeform 44"/>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1" name="Group 45"/>
                <p:cNvGrpSpPr>
                  <a:grpSpLocks/>
                </p:cNvGrpSpPr>
                <p:nvPr/>
              </p:nvGrpSpPr>
              <p:grpSpPr bwMode="auto">
                <a:xfrm>
                  <a:off x="1920" y="1595"/>
                  <a:ext cx="672" cy="1252"/>
                  <a:chOff x="1920" y="1595"/>
                  <a:chExt cx="672" cy="1252"/>
                </a:xfrm>
              </p:grpSpPr>
              <p:sp>
                <p:nvSpPr>
                  <p:cNvPr id="156718" name="Freeform 46"/>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19" name="Freeform 47"/>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0" name="Freeform 48"/>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1" name="Freeform 49"/>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22" name="Freeform 50"/>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56723" name="Oval 51"/>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4" name="Oval 52"/>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5" name="Oval 53"/>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2" name="Group 54"/>
              <p:cNvGrpSpPr>
                <a:grpSpLocks/>
              </p:cNvGrpSpPr>
              <p:nvPr/>
            </p:nvGrpSpPr>
            <p:grpSpPr bwMode="auto">
              <a:xfrm>
                <a:off x="2832" y="1248"/>
                <a:ext cx="1872" cy="1747"/>
                <a:chOff x="2832" y="1248"/>
                <a:chExt cx="1872" cy="1747"/>
              </a:xfrm>
            </p:grpSpPr>
            <p:sp>
              <p:nvSpPr>
                <p:cNvPr id="156727" name="Oval 55"/>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8" name="Oval 56"/>
                <p:cNvSpPr>
                  <a:spLocks noChangeArrowheads="1"/>
                </p:cNvSpPr>
                <p:nvPr/>
              </p:nvSpPr>
              <p:spPr bwMode="auto">
                <a:xfrm>
                  <a:off x="4169" y="206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29"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0"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1"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2"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3" name="Oval 61"/>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34"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5"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6" name="Freeform 64"/>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7" name="Freeform 65"/>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8"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39"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0"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1" name="Freeform 69"/>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2" name="Freeform 70"/>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56743" name="Freeform 71"/>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56745" name="Oval 73"/>
          <p:cNvSpPr>
            <a:spLocks noChangeArrowheads="1"/>
          </p:cNvSpPr>
          <p:nvPr/>
        </p:nvSpPr>
        <p:spPr bwMode="auto">
          <a:xfrm>
            <a:off x="7532688" y="1828800"/>
            <a:ext cx="87312" cy="71438"/>
          </a:xfrm>
          <a:prstGeom prst="ellipse">
            <a:avLst/>
          </a:prstGeom>
          <a:solidFill>
            <a:srgbClr val="663300"/>
          </a:solidFill>
          <a:ln w="57150" algn="ctr">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763" name="AutoShape 91"/>
          <p:cNvSpPr>
            <a:spLocks noChangeArrowheads="1"/>
          </p:cNvSpPr>
          <p:nvPr/>
        </p:nvSpPr>
        <p:spPr bwMode="auto">
          <a:xfrm rot="10800000">
            <a:off x="1362073" y="2092895"/>
            <a:ext cx="314326" cy="1066800"/>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6" name="Group 92"/>
          <p:cNvGrpSpPr>
            <a:grpSpLocks/>
          </p:cNvGrpSpPr>
          <p:nvPr/>
        </p:nvGrpSpPr>
        <p:grpSpPr bwMode="auto">
          <a:xfrm>
            <a:off x="1046162" y="1178495"/>
            <a:ext cx="908050" cy="896938"/>
            <a:chOff x="4704" y="288"/>
            <a:chExt cx="672" cy="720"/>
          </a:xfrm>
        </p:grpSpPr>
        <p:sp>
          <p:nvSpPr>
            <p:cNvPr id="156765" name="Oval 9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56766" name="WordArt 9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7" name="Group 95"/>
          <p:cNvGrpSpPr>
            <a:grpSpLocks/>
          </p:cNvGrpSpPr>
          <p:nvPr/>
        </p:nvGrpSpPr>
        <p:grpSpPr bwMode="auto">
          <a:xfrm>
            <a:off x="790575" y="3752850"/>
            <a:ext cx="1417637" cy="647700"/>
            <a:chOff x="480" y="1680"/>
            <a:chExt cx="893" cy="408"/>
          </a:xfrm>
        </p:grpSpPr>
        <p:sp>
          <p:nvSpPr>
            <p:cNvPr id="156768" name="Oval 96"/>
            <p:cNvSpPr>
              <a:spLocks noChangeArrowheads="1"/>
            </p:cNvSpPr>
            <p:nvPr/>
          </p:nvSpPr>
          <p:spPr bwMode="auto">
            <a:xfrm>
              <a:off x="480" y="1680"/>
              <a:ext cx="893" cy="40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69" name="WordArt 97"/>
            <p:cNvSpPr>
              <a:spLocks noChangeArrowheads="1" noChangeShapeType="1" noTextEdit="1"/>
            </p:cNvSpPr>
            <p:nvPr/>
          </p:nvSpPr>
          <p:spPr bwMode="auto">
            <a:xfrm>
              <a:off x="609" y="1773"/>
              <a:ext cx="635" cy="222"/>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Joshua</a:t>
              </a:r>
            </a:p>
          </p:txBody>
        </p:sp>
      </p:grpSp>
      <p:grpSp>
        <p:nvGrpSpPr>
          <p:cNvPr id="18" name="Group 101"/>
          <p:cNvGrpSpPr>
            <a:grpSpLocks/>
          </p:cNvGrpSpPr>
          <p:nvPr/>
        </p:nvGrpSpPr>
        <p:grpSpPr bwMode="auto">
          <a:xfrm>
            <a:off x="792162" y="3003550"/>
            <a:ext cx="1417638" cy="647700"/>
            <a:chOff x="1344" y="2736"/>
            <a:chExt cx="1056" cy="528"/>
          </a:xfrm>
        </p:grpSpPr>
        <p:sp>
          <p:nvSpPr>
            <p:cNvPr id="156774" name="Oval 10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56775" name="WordArt 10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162"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grpSp>
        <p:nvGrpSpPr>
          <p:cNvPr id="20" name="Group 109"/>
          <p:cNvGrpSpPr/>
          <p:nvPr/>
        </p:nvGrpSpPr>
        <p:grpSpPr>
          <a:xfrm>
            <a:off x="1752600" y="2079300"/>
            <a:ext cx="1524000" cy="663900"/>
            <a:chOff x="1752600" y="2079300"/>
            <a:chExt cx="1524000" cy="663900"/>
          </a:xfrm>
        </p:grpSpPr>
        <p:sp>
          <p:nvSpPr>
            <p:cNvPr id="111" name="Rectangle 99"/>
            <p:cNvSpPr>
              <a:spLocks noChangeArrowheads="1"/>
            </p:cNvSpPr>
            <p:nvPr/>
          </p:nvSpPr>
          <p:spPr bwMode="auto">
            <a:xfrm>
              <a:off x="1806575" y="2092895"/>
              <a:ext cx="1417638" cy="574105"/>
            </a:xfrm>
            <a:prstGeom prst="rect">
              <a:avLst/>
            </a:prstGeom>
            <a:gradFill rotWithShape="1">
              <a:gsLst>
                <a:gs pos="0">
                  <a:srgbClr val="FFFFFF">
                    <a:alpha val="80000"/>
                  </a:srgbClr>
                </a:gs>
                <a:gs pos="100000">
                  <a:srgbClr val="DAB590">
                    <a:alpha val="8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2" name="Text Box 100"/>
            <p:cNvSpPr txBox="1">
              <a:spLocks noChangeArrowheads="1"/>
            </p:cNvSpPr>
            <p:nvPr/>
          </p:nvSpPr>
          <p:spPr bwMode="auto">
            <a:xfrm>
              <a:off x="1752600" y="2079300"/>
              <a:ext cx="1524000" cy="663900"/>
            </a:xfrm>
            <a:prstGeom prst="rect">
              <a:avLst/>
            </a:prstGeom>
            <a:noFill/>
            <a:ln w="19050">
              <a:noFill/>
              <a:miter lim="800000"/>
              <a:headEnd/>
              <a:tailEnd/>
            </a:ln>
            <a:effectLst>
              <a:outerShdw dir="1800000" algn="ctr" rotWithShape="0">
                <a:schemeClr val="bg1"/>
              </a:outerShdw>
            </a:effectLst>
          </p:spPr>
          <p:txBody>
            <a:bodyPr wrap="square">
              <a:spAutoFit/>
            </a:bodyPr>
            <a:lstStyle/>
            <a:p>
              <a:pPr>
                <a:lnSpc>
                  <a:spcPct val="75000"/>
                </a:lnSpc>
              </a:pPr>
              <a:endParaRPr lang="en-US" sz="200" b="0" u="none" dirty="0">
                <a:solidFill>
                  <a:srgbClr val="440022"/>
                </a:solidFill>
                <a:latin typeface="Impact" pitchFamily="34" charset="0"/>
              </a:endParaRPr>
            </a:p>
            <a:p>
              <a:pPr>
                <a:lnSpc>
                  <a:spcPct val="80000"/>
                </a:lnSpc>
              </a:pPr>
              <a:r>
                <a:rPr lang="en-US" sz="2200" u="none" dirty="0">
                  <a:solidFill>
                    <a:srgbClr val="440022"/>
                  </a:solidFill>
                  <a:latin typeface="Impact" pitchFamily="34" charset="0"/>
                </a:rPr>
                <a:t>Foundation</a:t>
              </a:r>
            </a:p>
            <a:p>
              <a:pPr>
                <a:lnSpc>
                  <a:spcPct val="80000"/>
                </a:lnSpc>
              </a:pPr>
              <a:r>
                <a:rPr lang="en-US" sz="2200" u="none" dirty="0">
                  <a:solidFill>
                    <a:srgbClr val="440022"/>
                  </a:solidFill>
                  <a:latin typeface="Impact" pitchFamily="34" charset="0"/>
                </a:rPr>
                <a:t>of faith</a:t>
              </a:r>
            </a:p>
          </p:txBody>
        </p:sp>
      </p:grpSp>
      <p:sp>
        <p:nvSpPr>
          <p:cNvPr id="141" name="Rectangle 105"/>
          <p:cNvSpPr>
            <a:spLocks noChangeArrowheads="1"/>
          </p:cNvSpPr>
          <p:nvPr/>
        </p:nvSpPr>
        <p:spPr bwMode="auto">
          <a:xfrm>
            <a:off x="1532965" y="4813168"/>
            <a:ext cx="6391835" cy="585818"/>
          </a:xfrm>
          <a:prstGeom prst="rect">
            <a:avLst/>
          </a:prstGeom>
          <a:gradFill rotWithShape="1">
            <a:gsLst>
              <a:gs pos="0">
                <a:srgbClr val="FFFFCC">
                  <a:alpha val="80000"/>
                </a:srgbClr>
              </a:gs>
              <a:gs pos="100000">
                <a:srgbClr val="FFCC66">
                  <a:alpha val="8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 name="Text Box 97"/>
          <p:cNvSpPr txBox="1">
            <a:spLocks noChangeArrowheads="1"/>
          </p:cNvSpPr>
          <p:nvPr/>
        </p:nvSpPr>
        <p:spPr bwMode="auto">
          <a:xfrm>
            <a:off x="6027683" y="1679157"/>
            <a:ext cx="2049517"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faithful report</a:t>
            </a:r>
          </a:p>
        </p:txBody>
      </p:sp>
      <p:sp>
        <p:nvSpPr>
          <p:cNvPr id="102" name="Text Box 72">
            <a:extLst>
              <a:ext uri="{FF2B5EF4-FFF2-40B4-BE49-F238E27FC236}">
                <a16:creationId xmlns:a16="http://schemas.microsoft.com/office/drawing/2014/main" id="{D68185BD-F596-E113-0E76-542AC71F47B0}"/>
              </a:ext>
            </a:extLst>
          </p:cNvPr>
          <p:cNvSpPr txBox="1">
            <a:spLocks noChangeArrowheads="1"/>
          </p:cNvSpPr>
          <p:nvPr/>
        </p:nvSpPr>
        <p:spPr bwMode="auto">
          <a:xfrm>
            <a:off x="3276600" y="1679157"/>
            <a:ext cx="391297" cy="736677"/>
          </a:xfrm>
          <a:prstGeom prst="rect">
            <a:avLst/>
          </a:prstGeom>
          <a:noFill/>
          <a:ln w="9525">
            <a:noFill/>
            <a:miter lim="800000"/>
            <a:headEnd/>
            <a:tailEnd/>
          </a:ln>
          <a:effectLst/>
        </p:spPr>
        <p:txBody>
          <a:bodyPr>
            <a:spAutoFit/>
          </a:bodyPr>
          <a:lstStyle/>
          <a:p>
            <a:pPr>
              <a:lnSpc>
                <a:spcPct val="63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grpSp>
        <p:nvGrpSpPr>
          <p:cNvPr id="13" name="Group 113"/>
          <p:cNvGrpSpPr/>
          <p:nvPr/>
        </p:nvGrpSpPr>
        <p:grpSpPr>
          <a:xfrm>
            <a:off x="2286000" y="3581400"/>
            <a:ext cx="6038850" cy="990600"/>
            <a:chOff x="2286000" y="4038600"/>
            <a:chExt cx="6038850" cy="990600"/>
          </a:xfrm>
        </p:grpSpPr>
        <p:sp>
          <p:nvSpPr>
            <p:cNvPr id="156748" name="AutoShape 76"/>
            <p:cNvSpPr>
              <a:spLocks noChangeArrowheads="1"/>
            </p:cNvSpPr>
            <p:nvPr/>
          </p:nvSpPr>
          <p:spPr bwMode="auto">
            <a:xfrm rot="5400000">
              <a:off x="4495800" y="2171700"/>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4" name="Group 112"/>
            <p:cNvGrpSpPr/>
            <p:nvPr/>
          </p:nvGrpSpPr>
          <p:grpSpPr>
            <a:xfrm>
              <a:off x="6572250" y="4038600"/>
              <a:ext cx="1752600" cy="990600"/>
              <a:chOff x="6572250" y="3962400"/>
              <a:chExt cx="1752600" cy="990600"/>
            </a:xfrm>
          </p:grpSpPr>
          <p:sp>
            <p:nvSpPr>
              <p:cNvPr id="156750" name="Oval 78"/>
              <p:cNvSpPr>
                <a:spLocks noChangeArrowheads="1"/>
              </p:cNvSpPr>
              <p:nvPr/>
            </p:nvSpPr>
            <p:spPr bwMode="auto">
              <a:xfrm>
                <a:off x="6572250" y="3962400"/>
                <a:ext cx="1752600" cy="990600"/>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grpSp>
            <p:nvGrpSpPr>
              <p:cNvPr id="15" name="Group 79"/>
              <p:cNvGrpSpPr>
                <a:grpSpLocks/>
              </p:cNvGrpSpPr>
              <p:nvPr/>
            </p:nvGrpSpPr>
            <p:grpSpPr bwMode="auto">
              <a:xfrm>
                <a:off x="6821488" y="4267200"/>
                <a:ext cx="1255713" cy="457200"/>
                <a:chOff x="4368" y="1776"/>
                <a:chExt cx="791" cy="288"/>
              </a:xfrm>
            </p:grpSpPr>
            <p:sp>
              <p:nvSpPr>
                <p:cNvPr id="156752" name="WordArt 80"/>
                <p:cNvSpPr>
                  <a:spLocks noChangeArrowheads="1" noChangeShapeType="1" noTextEdit="1"/>
                </p:cNvSpPr>
                <p:nvPr/>
              </p:nvSpPr>
              <p:spPr bwMode="auto">
                <a:xfrm>
                  <a:off x="4425" y="1776"/>
                  <a:ext cx="678" cy="144"/>
                </a:xfrm>
                <a:prstGeom prst="rect">
                  <a:avLst/>
                </a:prstGeom>
              </p:spPr>
              <p:txBody>
                <a:bodyPr spcFirstLastPara="1" wrap="none" fromWordArt="1">
                  <a:prstTxWarp prst="textArchUp">
                    <a:avLst>
                      <a:gd name="adj" fmla="val 10800000"/>
                    </a:avLst>
                  </a:prstTxWarp>
                </a:bodyPr>
                <a:lstStyle/>
                <a:p>
                  <a:pPr eaLnBrk="1" hangingPunct="1"/>
                  <a:r>
                    <a:rPr lang="en-US" sz="3600" b="0" u="none" kern="10" dirty="0">
                      <a:ln w="19050">
                        <a:solidFill>
                          <a:srgbClr val="680000"/>
                        </a:solidFill>
                        <a:round/>
                        <a:headEnd/>
                        <a:tailEnd/>
                      </a:ln>
                      <a:solidFill>
                        <a:srgbClr val="FFFFFF"/>
                      </a:solidFill>
                      <a:latin typeface="Impact"/>
                    </a:rPr>
                    <a:t>Younger</a:t>
                  </a:r>
                </a:p>
              </p:txBody>
            </p:sp>
            <p:sp>
              <p:nvSpPr>
                <p:cNvPr id="156753" name="WordArt 81"/>
                <p:cNvSpPr>
                  <a:spLocks noChangeArrowheads="1" noChangeShapeType="1" noTextEdit="1"/>
                </p:cNvSpPr>
                <p:nvPr/>
              </p:nvSpPr>
              <p:spPr bwMode="auto">
                <a:xfrm>
                  <a:off x="4368" y="1920"/>
                  <a:ext cx="791" cy="144"/>
                </a:xfrm>
                <a:prstGeom prst="rect">
                  <a:avLst/>
                </a:prstGeom>
              </p:spPr>
              <p:txBody>
                <a:bodyPr spcFirstLastPara="1" wrap="none" fromWordArt="1">
                  <a:prstTxWarp prst="textArchDown">
                    <a:avLst>
                      <a:gd name="adj" fmla="val 0"/>
                    </a:avLst>
                  </a:prstTxWarp>
                </a:bodyPr>
                <a:lstStyle/>
                <a:p>
                  <a:pPr eaLnBrk="1" hangingPunct="1"/>
                  <a:r>
                    <a:rPr lang="en-US" sz="3600" b="0" u="none" kern="10" dirty="0">
                      <a:ln w="19050">
                        <a:solidFill>
                          <a:srgbClr val="680000"/>
                        </a:solidFill>
                        <a:round/>
                        <a:headEnd/>
                        <a:tailEnd/>
                      </a:ln>
                      <a:solidFill>
                        <a:srgbClr val="FFFFFF"/>
                      </a:solidFill>
                      <a:latin typeface="Impact"/>
                    </a:rPr>
                    <a:t>Israelites</a:t>
                  </a:r>
                </a:p>
              </p:txBody>
            </p:sp>
          </p:grpSp>
        </p:grpSp>
      </p:grpSp>
      <p:sp>
        <p:nvSpPr>
          <p:cNvPr id="114" name="Text Box 92"/>
          <p:cNvSpPr txBox="1">
            <a:spLocks noChangeArrowheads="1"/>
          </p:cNvSpPr>
          <p:nvPr/>
        </p:nvSpPr>
        <p:spPr bwMode="auto">
          <a:xfrm>
            <a:off x="3567112" y="2633820"/>
            <a:ext cx="3824288"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Conquered Canaan</a:t>
            </a:r>
          </a:p>
        </p:txBody>
      </p:sp>
      <p:sp>
        <p:nvSpPr>
          <p:cNvPr id="150" name="Text Box 72"/>
          <p:cNvSpPr txBox="1">
            <a:spLocks noChangeArrowheads="1"/>
          </p:cNvSpPr>
          <p:nvPr/>
        </p:nvSpPr>
        <p:spPr bwMode="auto">
          <a:xfrm>
            <a:off x="3281748" y="2664598"/>
            <a:ext cx="381000" cy="688202"/>
          </a:xfrm>
          <a:prstGeom prst="rect">
            <a:avLst/>
          </a:prstGeom>
          <a:noFill/>
          <a:ln w="9525">
            <a:noFill/>
            <a:miter lim="800000"/>
            <a:headEnd/>
            <a:tailEnd/>
          </a:ln>
          <a:effectLst/>
        </p:spPr>
        <p:txBody>
          <a:bodyPr>
            <a:spAutoFit/>
          </a:bodyPr>
          <a:lstStyle/>
          <a:p>
            <a:pPr>
              <a:lnSpc>
                <a:spcPct val="59000"/>
              </a:lnSpc>
            </a:pPr>
            <a:r>
              <a:rPr lang="en-US" sz="6000" u="none" dirty="0">
                <a:ln w="12700">
                  <a:solidFill>
                    <a:srgbClr val="000000"/>
                  </a:solidFill>
                </a:ln>
                <a:solidFill>
                  <a:srgbClr val="FFFFD5"/>
                </a:solidFill>
                <a:cs typeface="Times New Roman" panose="02020603050405020304" pitchFamily="18" charset="0"/>
                <a:sym typeface="CommonBullets" pitchFamily="34" charset="2"/>
              </a:rPr>
              <a:t>•</a:t>
            </a:r>
            <a:endParaRPr lang="en-US" sz="6000" u="none" dirty="0">
              <a:ln w="12700">
                <a:solidFill>
                  <a:srgbClr val="000000"/>
                </a:solidFill>
              </a:ln>
              <a:solidFill>
                <a:srgbClr val="FFFFD5"/>
              </a:solidFill>
            </a:endParaRPr>
          </a:p>
        </p:txBody>
      </p:sp>
      <p:sp>
        <p:nvSpPr>
          <p:cNvPr id="156746" name="Rectangle 74"/>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63"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a:solidFill>
                  <a:srgbClr val="66FFFF"/>
                </a:solidFill>
                <a:latin typeface="Fette Engschrift" pitchFamily="2" charset="0"/>
              </a:rPr>
              <a:t>The foundation of substance with Joshua</a:t>
            </a:r>
          </a:p>
        </p:txBody>
      </p:sp>
      <p:grpSp>
        <p:nvGrpSpPr>
          <p:cNvPr id="27" name="Group 26">
            <a:extLst>
              <a:ext uri="{FF2B5EF4-FFF2-40B4-BE49-F238E27FC236}">
                <a16:creationId xmlns:a16="http://schemas.microsoft.com/office/drawing/2014/main" id="{4E327241-E823-911E-FD9E-52559B7A3F31}"/>
              </a:ext>
            </a:extLst>
          </p:cNvPr>
          <p:cNvGrpSpPr/>
          <p:nvPr/>
        </p:nvGrpSpPr>
        <p:grpSpPr>
          <a:xfrm>
            <a:off x="3567112" y="1676400"/>
            <a:ext cx="2605088" cy="489878"/>
            <a:chOff x="3567112" y="1295400"/>
            <a:chExt cx="2605088" cy="489878"/>
          </a:xfrm>
        </p:grpSpPr>
        <p:sp>
          <p:nvSpPr>
            <p:cNvPr id="113" name="Text Box 92"/>
            <p:cNvSpPr txBox="1">
              <a:spLocks noChangeArrowheads="1"/>
            </p:cNvSpPr>
            <p:nvPr/>
          </p:nvSpPr>
          <p:spPr bwMode="auto">
            <a:xfrm>
              <a:off x="3567112" y="1295400"/>
              <a:ext cx="2597234" cy="461665"/>
            </a:xfrm>
            <a:prstGeom prst="rect">
              <a:avLst/>
            </a:prstGeom>
            <a:noFill/>
            <a:ln w="9525">
              <a:noFill/>
              <a:miter lim="800000"/>
              <a:headEnd/>
              <a:tailEnd/>
            </a:ln>
            <a:effectLst/>
          </p:spPr>
          <p:txBody>
            <a:bodyPr wrap="square">
              <a:spAutoFit/>
            </a:bodyPr>
            <a:lstStyle/>
            <a:p>
              <a:pPr algn="l" eaLnBrk="1" hangingPunct="1">
                <a:spcBef>
                  <a:spcPct val="50000"/>
                </a:spcBef>
              </a:pPr>
              <a:r>
                <a:rPr lang="en-US" b="0" u="none" dirty="0">
                  <a:ln w="12700">
                    <a:solidFill>
                      <a:srgbClr val="000000"/>
                    </a:solidFill>
                  </a:ln>
                  <a:solidFill>
                    <a:srgbClr val="FFFFD5"/>
                  </a:solidFill>
                  <a:latin typeface="Impact" pitchFamily="34" charset="0"/>
                </a:rPr>
                <a:t>Spying out Jericho</a:t>
              </a:r>
            </a:p>
          </p:txBody>
        </p:sp>
        <p:sp>
          <p:nvSpPr>
            <p:cNvPr id="26" name="Text Box 108">
              <a:extLst>
                <a:ext uri="{FF2B5EF4-FFF2-40B4-BE49-F238E27FC236}">
                  <a16:creationId xmlns:a16="http://schemas.microsoft.com/office/drawing/2014/main" id="{A7EEB301-C3A8-4AA5-0EF3-5FA80719658D}"/>
                </a:ext>
              </a:extLst>
            </p:cNvPr>
            <p:cNvSpPr txBox="1">
              <a:spLocks noChangeArrowheads="1"/>
            </p:cNvSpPr>
            <p:nvPr/>
          </p:nvSpPr>
          <p:spPr bwMode="auto">
            <a:xfrm>
              <a:off x="5876365" y="1295400"/>
              <a:ext cx="295835" cy="489878"/>
            </a:xfrm>
            <a:prstGeom prst="rect">
              <a:avLst/>
            </a:prstGeom>
            <a:noFill/>
            <a:ln w="9525">
              <a:noFill/>
              <a:miter lim="800000"/>
              <a:headEnd/>
              <a:tailEnd/>
            </a:ln>
            <a:effectLst/>
          </p:spPr>
          <p:txBody>
            <a:bodyPr wrap="square">
              <a:spAutoFit/>
            </a:bodyPr>
            <a:lstStyle/>
            <a:p>
              <a:pPr eaLnBrk="1" hangingPunct="1">
                <a:lnSpc>
                  <a:spcPts val="3100"/>
                </a:lnSpc>
              </a:pPr>
              <a:r>
                <a:rPr lang="en-US" sz="2800" u="none" dirty="0">
                  <a:solidFill>
                    <a:srgbClr val="FFFFD5"/>
                  </a:solidFill>
                  <a:latin typeface="Fette Engschrift" pitchFamily="2" charset="0"/>
                </a:rPr>
                <a:t>:</a:t>
              </a:r>
            </a:p>
          </p:txBody>
        </p:sp>
      </p:grpSp>
      <p:grpSp>
        <p:nvGrpSpPr>
          <p:cNvPr id="30" name="Group 154">
            <a:extLst>
              <a:ext uri="{FF2B5EF4-FFF2-40B4-BE49-F238E27FC236}">
                <a16:creationId xmlns:a16="http://schemas.microsoft.com/office/drawing/2014/main" id="{5AED43D0-C37A-6CFD-95E2-C99E33D50852}"/>
              </a:ext>
            </a:extLst>
          </p:cNvPr>
          <p:cNvGrpSpPr/>
          <p:nvPr/>
        </p:nvGrpSpPr>
        <p:grpSpPr>
          <a:xfrm>
            <a:off x="2590800" y="3270647"/>
            <a:ext cx="3962400" cy="615553"/>
            <a:chOff x="2362200" y="2819400"/>
            <a:chExt cx="3886200" cy="615553"/>
          </a:xfrm>
        </p:grpSpPr>
        <p:sp>
          <p:nvSpPr>
            <p:cNvPr id="31" name="Rectangle 81">
              <a:extLst>
                <a:ext uri="{FF2B5EF4-FFF2-40B4-BE49-F238E27FC236}">
                  <a16:creationId xmlns:a16="http://schemas.microsoft.com/office/drawing/2014/main" id="{F0B84B3F-BDC6-61EA-934B-D6C7926BB319}"/>
                </a:ext>
              </a:extLst>
            </p:cNvPr>
            <p:cNvSpPr>
              <a:spLocks noChangeArrowheads="1"/>
            </p:cNvSpPr>
            <p:nvPr/>
          </p:nvSpPr>
          <p:spPr bwMode="auto">
            <a:xfrm>
              <a:off x="2438400" y="2882783"/>
              <a:ext cx="3810000" cy="488787"/>
            </a:xfrm>
            <a:prstGeom prst="rect">
              <a:avLst/>
            </a:prstGeom>
            <a:gradFill rotWithShape="1">
              <a:gsLst>
                <a:gs pos="0">
                  <a:srgbClr val="FFFFCC">
                    <a:alpha val="80000"/>
                  </a:srgbClr>
                </a:gs>
                <a:gs pos="100000">
                  <a:srgbClr val="FFCC66">
                    <a:alpha val="8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6672" name="Text Box 82">
              <a:extLst>
                <a:ext uri="{FF2B5EF4-FFF2-40B4-BE49-F238E27FC236}">
                  <a16:creationId xmlns:a16="http://schemas.microsoft.com/office/drawing/2014/main" id="{2B8E8F3B-CADE-2057-5A36-B885E9A91617}"/>
                </a:ext>
              </a:extLst>
            </p:cNvPr>
            <p:cNvSpPr txBox="1">
              <a:spLocks noChangeArrowheads="1"/>
            </p:cNvSpPr>
            <p:nvPr/>
          </p:nvSpPr>
          <p:spPr bwMode="auto">
            <a:xfrm>
              <a:off x="2362200" y="2819400"/>
              <a:ext cx="3429000" cy="615553"/>
            </a:xfrm>
            <a:prstGeom prst="rect">
              <a:avLst/>
            </a:prstGeom>
            <a:noFill/>
            <a:ln w="19050">
              <a:noFill/>
              <a:miter lim="800000"/>
              <a:headEnd/>
              <a:tailEnd/>
            </a:ln>
            <a:effectLst>
              <a:outerShdw dist="12700" algn="ctr" rotWithShape="0">
                <a:srgbClr val="FFFFCC"/>
              </a:outerShdw>
            </a:effectLst>
          </p:spPr>
          <p:txBody>
            <a:bodyPr wrap="square">
              <a:spAutoFit/>
            </a:bodyPr>
            <a:lstStyle/>
            <a:p>
              <a:r>
                <a:rPr lang="en-US" sz="3400" u="none" dirty="0">
                  <a:solidFill>
                    <a:srgbClr val="4C0026"/>
                  </a:solidFill>
                  <a:latin typeface="Fette Engschrift" pitchFamily="2" charset="0"/>
                </a:rPr>
                <a:t>Foundation of substance</a:t>
              </a:r>
            </a:p>
          </p:txBody>
        </p:sp>
        <p:sp>
          <p:nvSpPr>
            <p:cNvPr id="156673" name="Text Box 108">
              <a:extLst>
                <a:ext uri="{FF2B5EF4-FFF2-40B4-BE49-F238E27FC236}">
                  <a16:creationId xmlns:a16="http://schemas.microsoft.com/office/drawing/2014/main" id="{B3423B29-AF6B-BC23-DC92-E541CA2BB14C}"/>
                </a:ext>
              </a:extLst>
            </p:cNvPr>
            <p:cNvSpPr txBox="1">
              <a:spLocks noChangeArrowheads="1"/>
            </p:cNvSpPr>
            <p:nvPr/>
          </p:nvSpPr>
          <p:spPr bwMode="auto">
            <a:xfrm>
              <a:off x="5562600" y="2887826"/>
              <a:ext cx="381000" cy="541174"/>
            </a:xfrm>
            <a:prstGeom prst="rect">
              <a:avLst/>
            </a:prstGeom>
            <a:noFill/>
            <a:ln w="9525">
              <a:noFill/>
              <a:miter lim="800000"/>
              <a:headEnd/>
              <a:tailEnd/>
            </a:ln>
            <a:effectLst/>
          </p:spPr>
          <p:txBody>
            <a:bodyPr wrap="square">
              <a:spAutoFit/>
            </a:bodyPr>
            <a:lstStyle/>
            <a:p>
              <a:pPr eaLnBrk="1" hangingPunct="1">
                <a:lnSpc>
                  <a:spcPts val="3500"/>
                </a:lnSpc>
              </a:pPr>
              <a:r>
                <a:rPr lang="en-US" sz="3200" b="0" u="none">
                  <a:ln>
                    <a:solidFill>
                      <a:srgbClr val="4C0026"/>
                    </a:solidFill>
                  </a:ln>
                  <a:solidFill>
                    <a:srgbClr val="4C0026"/>
                  </a:solidFill>
                  <a:latin typeface="Fette Engschrift" pitchFamily="2" charset="0"/>
                </a:rPr>
                <a:t>:</a:t>
              </a:r>
            </a:p>
          </p:txBody>
        </p:sp>
        <p:sp>
          <p:nvSpPr>
            <p:cNvPr id="156675" name="Oval 156674">
              <a:extLst>
                <a:ext uri="{FF2B5EF4-FFF2-40B4-BE49-F238E27FC236}">
                  <a16:creationId xmlns:a16="http://schemas.microsoft.com/office/drawing/2014/main" id="{92A5B20B-5C8A-799B-9798-38D70374D14E}"/>
                </a:ext>
              </a:extLst>
            </p:cNvPr>
            <p:cNvSpPr/>
            <p:nvPr/>
          </p:nvSpPr>
          <p:spPr>
            <a:xfrm>
              <a:off x="5867400" y="2977836"/>
              <a:ext cx="304800" cy="305754"/>
            </a:xfrm>
            <a:prstGeom prst="ellipse">
              <a:avLst/>
            </a:prstGeom>
            <a:noFill/>
            <a:ln w="38100" algn="ctr">
              <a:solidFill>
                <a:srgbClr val="4C0026"/>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9" name="Group 88">
            <a:extLst>
              <a:ext uri="{FF2B5EF4-FFF2-40B4-BE49-F238E27FC236}">
                <a16:creationId xmlns:a16="http://schemas.microsoft.com/office/drawing/2014/main" id="{BD83F67C-012C-611C-EA6F-9CDD580E0C0E}"/>
              </a:ext>
            </a:extLst>
          </p:cNvPr>
          <p:cNvGrpSpPr>
            <a:grpSpLocks/>
          </p:cNvGrpSpPr>
          <p:nvPr/>
        </p:nvGrpSpPr>
        <p:grpSpPr bwMode="auto">
          <a:xfrm>
            <a:off x="1259311" y="5867400"/>
            <a:ext cx="6513089" cy="793751"/>
            <a:chOff x="578" y="3658"/>
            <a:chExt cx="3239" cy="500"/>
          </a:xfrm>
        </p:grpSpPr>
        <p:sp>
          <p:nvSpPr>
            <p:cNvPr id="21" name="Text Box 89">
              <a:extLst>
                <a:ext uri="{FF2B5EF4-FFF2-40B4-BE49-F238E27FC236}">
                  <a16:creationId xmlns:a16="http://schemas.microsoft.com/office/drawing/2014/main" id="{F4C3EF75-4D74-37BC-8439-F244F8E98361}"/>
                </a:ext>
              </a:extLst>
            </p:cNvPr>
            <p:cNvSpPr txBox="1">
              <a:spLocks noChangeArrowheads="1"/>
            </p:cNvSpPr>
            <p:nvPr/>
          </p:nvSpPr>
          <p:spPr bwMode="auto">
            <a:xfrm>
              <a:off x="735" y="3658"/>
              <a:ext cx="3082" cy="500"/>
            </a:xfrm>
            <a:prstGeom prst="rect">
              <a:avLst/>
            </a:prstGeom>
            <a:noFill/>
            <a:ln w="9525">
              <a:noFill/>
              <a:miter lim="800000"/>
              <a:headEnd/>
              <a:tailEnd/>
            </a:ln>
            <a:effectLst/>
          </p:spPr>
          <p:txBody>
            <a:bodyPr wrap="square">
              <a:spAutoFit/>
            </a:bodyPr>
            <a:lstStyle/>
            <a:p>
              <a:pPr algn="l">
                <a:lnSpc>
                  <a:spcPct val="80000"/>
                </a:lnSpc>
              </a:pPr>
              <a:r>
                <a:rPr lang="en-US" sz="1900" u="none" dirty="0">
                  <a:solidFill>
                    <a:srgbClr val="FFFFFF"/>
                  </a:solidFill>
                  <a:latin typeface="Arial Narrow" pitchFamily="34" charset="0"/>
                </a:rPr>
                <a:t>However, fallen people had already </a:t>
              </a:r>
              <a:r>
                <a:rPr lang="en-US" sz="1900" dirty="0">
                  <a:solidFill>
                    <a:srgbClr val="FFFFFF"/>
                  </a:solidFill>
                  <a:latin typeface="Arial Narrow" pitchFamily="34" charset="0"/>
                </a:rPr>
                <a:t>founded powerful nations </a:t>
              </a:r>
              <a:r>
                <a:rPr lang="en-US" sz="1900" u="none" dirty="0">
                  <a:solidFill>
                    <a:srgbClr val="FFFFFF"/>
                  </a:solidFill>
                  <a:latin typeface="Arial Narrow" pitchFamily="34" charset="0"/>
                </a:rPr>
                <a:t>led by satanic Rulers. Therefore, it would be necessary to build a Heavenly sovereign kingdom </a:t>
              </a:r>
              <a:r>
                <a:rPr lang="en-US" sz="1900" dirty="0">
                  <a:solidFill>
                    <a:srgbClr val="FFFFFF"/>
                  </a:solidFill>
                  <a:latin typeface="Arial Narrow" pitchFamily="34" charset="0"/>
                </a:rPr>
                <a:t>before the Messiah could come</a:t>
              </a:r>
              <a:r>
                <a:rPr lang="en-US" sz="1900" u="none" dirty="0">
                  <a:solidFill>
                    <a:srgbClr val="FFFFFF"/>
                  </a:solidFill>
                  <a:latin typeface="Arial Narrow" pitchFamily="34" charset="0"/>
                </a:rPr>
                <a:t>.</a:t>
              </a:r>
              <a:endParaRPr lang="en-US" sz="1600" b="0" u="none" dirty="0">
                <a:solidFill>
                  <a:srgbClr val="FFFFFF"/>
                </a:solidFill>
                <a:latin typeface="Arial" charset="0"/>
              </a:endParaRPr>
            </a:p>
          </p:txBody>
        </p:sp>
        <p:sp>
          <p:nvSpPr>
            <p:cNvPr id="22" name="Text Box 90">
              <a:extLst>
                <a:ext uri="{FF2B5EF4-FFF2-40B4-BE49-F238E27FC236}">
                  <a16:creationId xmlns:a16="http://schemas.microsoft.com/office/drawing/2014/main" id="{3500ACA7-F10C-B13E-9BFF-271E799E7906}"/>
                </a:ext>
              </a:extLst>
            </p:cNvPr>
            <p:cNvSpPr txBox="1">
              <a:spLocks noChangeArrowheads="1"/>
            </p:cNvSpPr>
            <p:nvPr/>
          </p:nvSpPr>
          <p:spPr bwMode="auto">
            <a:xfrm>
              <a:off x="578" y="3675"/>
              <a:ext cx="209" cy="323"/>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3" name="Text Box 82">
            <a:extLst>
              <a:ext uri="{FF2B5EF4-FFF2-40B4-BE49-F238E27FC236}">
                <a16:creationId xmlns:a16="http://schemas.microsoft.com/office/drawing/2014/main" id="{A0924CF0-CA6F-6294-29FF-C60549FD09CD}"/>
              </a:ext>
            </a:extLst>
          </p:cNvPr>
          <p:cNvSpPr txBox="1">
            <a:spLocks noChangeArrowheads="1"/>
          </p:cNvSpPr>
          <p:nvPr/>
        </p:nvSpPr>
        <p:spPr bwMode="auto">
          <a:xfrm>
            <a:off x="1532965" y="4800600"/>
            <a:ext cx="3496235" cy="615553"/>
          </a:xfrm>
          <a:prstGeom prst="rect">
            <a:avLst/>
          </a:prstGeom>
          <a:noFill/>
          <a:ln w="19050">
            <a:noFill/>
            <a:miter lim="800000"/>
            <a:headEnd/>
            <a:tailEnd/>
          </a:ln>
          <a:effectLst>
            <a:outerShdw dist="12700" algn="ctr" rotWithShape="0">
              <a:srgbClr val="FFFFCC"/>
            </a:outerShdw>
          </a:effectLst>
        </p:spPr>
        <p:txBody>
          <a:bodyPr wrap="square">
            <a:spAutoFit/>
          </a:bodyPr>
          <a:lstStyle/>
          <a:p>
            <a:pPr algn="l"/>
            <a:r>
              <a:rPr lang="en-US" sz="3400" u="none" dirty="0">
                <a:solidFill>
                  <a:srgbClr val="320019"/>
                </a:solidFill>
                <a:latin typeface="Fette Engschrift" pitchFamily="2" charset="0"/>
              </a:rPr>
              <a:t>Satanic nations founded</a:t>
            </a:r>
          </a:p>
        </p:txBody>
      </p:sp>
      <p:sp>
        <p:nvSpPr>
          <p:cNvPr id="24" name="Text Box 82">
            <a:extLst>
              <a:ext uri="{FF2B5EF4-FFF2-40B4-BE49-F238E27FC236}">
                <a16:creationId xmlns:a16="http://schemas.microsoft.com/office/drawing/2014/main" id="{9B35C5AA-3EE4-20A2-EFB9-9D318879D8AE}"/>
              </a:ext>
            </a:extLst>
          </p:cNvPr>
          <p:cNvSpPr txBox="1">
            <a:spLocks noChangeArrowheads="1"/>
          </p:cNvSpPr>
          <p:nvPr/>
        </p:nvSpPr>
        <p:spPr bwMode="auto">
          <a:xfrm>
            <a:off x="4885765" y="4800600"/>
            <a:ext cx="2581835" cy="615553"/>
          </a:xfrm>
          <a:prstGeom prst="rect">
            <a:avLst/>
          </a:prstGeom>
          <a:noFill/>
          <a:ln w="19050">
            <a:noFill/>
            <a:miter lim="800000"/>
            <a:headEnd/>
            <a:tailEnd/>
          </a:ln>
          <a:effectLst>
            <a:outerShdw dist="12700" algn="ctr" rotWithShape="0">
              <a:srgbClr val="FFFFCC"/>
            </a:outerShdw>
          </a:effectLst>
        </p:spPr>
        <p:txBody>
          <a:bodyPr wrap="square">
            <a:spAutoFit/>
          </a:bodyPr>
          <a:lstStyle/>
          <a:p>
            <a:pPr algn="r"/>
            <a:r>
              <a:rPr lang="en-US" sz="3400" u="none" dirty="0">
                <a:solidFill>
                  <a:srgbClr val="320019"/>
                </a:solidFill>
                <a:latin typeface="Fette Engschrift" pitchFamily="2" charset="0"/>
              </a:rPr>
              <a:t>Messiah’s coming</a:t>
            </a:r>
          </a:p>
        </p:txBody>
      </p:sp>
      <p:sp>
        <p:nvSpPr>
          <p:cNvPr id="25" name="Text Box 108">
            <a:extLst>
              <a:ext uri="{FF2B5EF4-FFF2-40B4-BE49-F238E27FC236}">
                <a16:creationId xmlns:a16="http://schemas.microsoft.com/office/drawing/2014/main" id="{996F634E-F063-7AB9-2FAB-C955DA26142C}"/>
              </a:ext>
            </a:extLst>
          </p:cNvPr>
          <p:cNvSpPr txBox="1">
            <a:spLocks noChangeArrowheads="1"/>
          </p:cNvSpPr>
          <p:nvPr/>
        </p:nvSpPr>
        <p:spPr bwMode="auto">
          <a:xfrm>
            <a:off x="4733365" y="4910063"/>
            <a:ext cx="295835" cy="500137"/>
          </a:xfrm>
          <a:prstGeom prst="rect">
            <a:avLst/>
          </a:prstGeom>
          <a:noFill/>
          <a:ln w="9525">
            <a:noFill/>
            <a:miter lim="800000"/>
            <a:headEnd/>
            <a:tailEnd/>
          </a:ln>
          <a:effectLst/>
        </p:spPr>
        <p:txBody>
          <a:bodyPr wrap="square">
            <a:spAutoFit/>
          </a:bodyPr>
          <a:lstStyle/>
          <a:p>
            <a:pPr algn="r" eaLnBrk="1" hangingPunct="1">
              <a:lnSpc>
                <a:spcPts val="3100"/>
              </a:lnSpc>
            </a:pPr>
            <a:r>
              <a:rPr lang="en-US" sz="3400" u="none" dirty="0">
                <a:solidFill>
                  <a:srgbClr val="320019"/>
                </a:solidFill>
                <a:latin typeface="Fette Engschrift" pitchFamily="2" charset="0"/>
              </a:rPr>
              <a:t>-</a:t>
            </a:r>
          </a:p>
        </p:txBody>
      </p:sp>
      <p:grpSp>
        <p:nvGrpSpPr>
          <p:cNvPr id="156683" name="Group 156682">
            <a:extLst>
              <a:ext uri="{FF2B5EF4-FFF2-40B4-BE49-F238E27FC236}">
                <a16:creationId xmlns:a16="http://schemas.microsoft.com/office/drawing/2014/main" id="{17E83583-58F6-308B-7ECB-26D8B88EDB61}"/>
              </a:ext>
            </a:extLst>
          </p:cNvPr>
          <p:cNvGrpSpPr/>
          <p:nvPr/>
        </p:nvGrpSpPr>
        <p:grpSpPr>
          <a:xfrm>
            <a:off x="7497696" y="4955544"/>
            <a:ext cx="274704" cy="305665"/>
            <a:chOff x="6292902" y="4527797"/>
            <a:chExt cx="274704" cy="244776"/>
          </a:xfrm>
        </p:grpSpPr>
        <p:cxnSp>
          <p:nvCxnSpPr>
            <p:cNvPr id="156680" name="Straight Connector 156679">
              <a:extLst>
                <a:ext uri="{FF2B5EF4-FFF2-40B4-BE49-F238E27FC236}">
                  <a16:creationId xmlns:a16="http://schemas.microsoft.com/office/drawing/2014/main" id="{9596DAFA-8DFC-29B0-CE2B-C31160DB6F6F}"/>
                </a:ext>
              </a:extLst>
            </p:cNvPr>
            <p:cNvCxnSpPr>
              <a:cxnSpLocks/>
            </p:cNvCxnSpPr>
            <p:nvPr/>
          </p:nvCxnSpPr>
          <p:spPr>
            <a:xfrm flipH="1">
              <a:off x="6292902" y="4527797"/>
              <a:ext cx="260298" cy="240806"/>
            </a:xfrm>
            <a:prstGeom prst="line">
              <a:avLst/>
            </a:prstGeom>
            <a:ln w="57150">
              <a:solidFill>
                <a:srgbClr val="320019"/>
              </a:solidFill>
            </a:ln>
          </p:spPr>
          <p:style>
            <a:lnRef idx="1">
              <a:schemeClr val="accent1"/>
            </a:lnRef>
            <a:fillRef idx="0">
              <a:schemeClr val="accent1"/>
            </a:fillRef>
            <a:effectRef idx="0">
              <a:schemeClr val="accent1"/>
            </a:effectRef>
            <a:fontRef idx="minor">
              <a:schemeClr val="tx1"/>
            </a:fontRef>
          </p:style>
        </p:cxnSp>
        <p:cxnSp>
          <p:nvCxnSpPr>
            <p:cNvPr id="156682" name="Straight Connector 156681">
              <a:extLst>
                <a:ext uri="{FF2B5EF4-FFF2-40B4-BE49-F238E27FC236}">
                  <a16:creationId xmlns:a16="http://schemas.microsoft.com/office/drawing/2014/main" id="{F1FABE8A-69D1-546B-57E8-DF388F3C8E5E}"/>
                </a:ext>
              </a:extLst>
            </p:cNvPr>
            <p:cNvCxnSpPr>
              <a:cxnSpLocks/>
            </p:cNvCxnSpPr>
            <p:nvPr/>
          </p:nvCxnSpPr>
          <p:spPr>
            <a:xfrm flipH="1" flipV="1">
              <a:off x="6307308" y="4531767"/>
              <a:ext cx="260298" cy="240806"/>
            </a:xfrm>
            <a:prstGeom prst="line">
              <a:avLst/>
            </a:prstGeom>
            <a:ln w="57150">
              <a:solidFill>
                <a:srgbClr val="320019"/>
              </a:solidFill>
            </a:ln>
          </p:spPr>
          <p:style>
            <a:lnRef idx="1">
              <a:schemeClr val="accent1"/>
            </a:lnRef>
            <a:fillRef idx="0">
              <a:schemeClr val="accent1"/>
            </a:fillRef>
            <a:effectRef idx="0">
              <a:schemeClr val="accent1"/>
            </a:effectRef>
            <a:fontRef idx="minor">
              <a:schemeClr val="tx1"/>
            </a:fontRef>
          </p:style>
        </p:cxnSp>
      </p:grpSp>
      <p:grpSp>
        <p:nvGrpSpPr>
          <p:cNvPr id="156702" name="Group 156701">
            <a:extLst>
              <a:ext uri="{FF2B5EF4-FFF2-40B4-BE49-F238E27FC236}">
                <a16:creationId xmlns:a16="http://schemas.microsoft.com/office/drawing/2014/main" id="{A42B7515-33FD-0EA2-D0DA-AE75EABA2BCC}"/>
              </a:ext>
            </a:extLst>
          </p:cNvPr>
          <p:cNvGrpSpPr/>
          <p:nvPr/>
        </p:nvGrpSpPr>
        <p:grpSpPr>
          <a:xfrm>
            <a:off x="3567112" y="2036802"/>
            <a:ext cx="3214688" cy="553998"/>
            <a:chOff x="3567112" y="1676400"/>
            <a:chExt cx="3214688" cy="553998"/>
          </a:xfrm>
        </p:grpSpPr>
        <p:sp>
          <p:nvSpPr>
            <p:cNvPr id="96" name="Text Box 107">
              <a:extLst>
                <a:ext uri="{FF2B5EF4-FFF2-40B4-BE49-F238E27FC236}">
                  <a16:creationId xmlns:a16="http://schemas.microsoft.com/office/drawing/2014/main" id="{39EFDA1B-E656-2F3A-F8D6-4FF46FF08E7F}"/>
                </a:ext>
              </a:extLst>
            </p:cNvPr>
            <p:cNvSpPr txBox="1">
              <a:spLocks noChangeArrowheads="1"/>
            </p:cNvSpPr>
            <p:nvPr/>
          </p:nvSpPr>
          <p:spPr bwMode="auto">
            <a:xfrm>
              <a:off x="3567112" y="1676400"/>
              <a:ext cx="3044825" cy="553998"/>
            </a:xfrm>
            <a:prstGeom prst="rect">
              <a:avLst/>
            </a:prstGeom>
            <a:noFill/>
            <a:ln w="19050">
              <a:noFill/>
              <a:miter lim="800000"/>
              <a:headEnd/>
              <a:tailEnd/>
            </a:ln>
            <a:effectLst/>
          </p:spPr>
          <p:txBody>
            <a:bodyPr wrap="square">
              <a:spAutoFit/>
            </a:bodyPr>
            <a:lstStyle/>
            <a:p>
              <a:pPr algn="l"/>
              <a:r>
                <a:rPr lang="en-US" b="0" u="none" dirty="0">
                  <a:ln w="12700">
                    <a:solidFill>
                      <a:srgbClr val="000000"/>
                    </a:solidFill>
                  </a:ln>
                  <a:solidFill>
                    <a:srgbClr val="FFFFD5"/>
                  </a:solidFill>
                  <a:latin typeface="Impact" pitchFamily="34" charset="0"/>
                </a:rPr>
                <a:t>Dispensation</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to</a:t>
              </a:r>
              <a:r>
                <a:rPr lang="en-US" sz="3000" u="none" dirty="0">
                  <a:solidFill>
                    <a:srgbClr val="3E1F00"/>
                  </a:solidFill>
                  <a:latin typeface="Fette Engschrift" pitchFamily="2" charset="0"/>
                </a:rPr>
                <a:t> </a:t>
              </a:r>
              <a:r>
                <a:rPr lang="en-US" b="0" u="none" dirty="0">
                  <a:ln w="12700">
                    <a:solidFill>
                      <a:srgbClr val="000000"/>
                    </a:solidFill>
                  </a:ln>
                  <a:solidFill>
                    <a:srgbClr val="FFFFD5"/>
                  </a:solidFill>
                  <a:latin typeface="Impact" pitchFamily="34" charset="0"/>
                </a:rPr>
                <a:t>start</a:t>
              </a:r>
            </a:p>
          </p:txBody>
        </p:sp>
        <p:sp>
          <p:nvSpPr>
            <p:cNvPr id="97" name="Text Box 108">
              <a:extLst>
                <a:ext uri="{FF2B5EF4-FFF2-40B4-BE49-F238E27FC236}">
                  <a16:creationId xmlns:a16="http://schemas.microsoft.com/office/drawing/2014/main" id="{4DCA3DE9-F4FA-D0D7-5295-62628FE24CD4}"/>
                </a:ext>
              </a:extLst>
            </p:cNvPr>
            <p:cNvSpPr txBox="1">
              <a:spLocks noChangeArrowheads="1"/>
            </p:cNvSpPr>
            <p:nvPr/>
          </p:nvSpPr>
          <p:spPr bwMode="auto">
            <a:xfrm>
              <a:off x="6172200" y="1709331"/>
              <a:ext cx="381000" cy="514243"/>
            </a:xfrm>
            <a:prstGeom prst="rect">
              <a:avLst/>
            </a:prstGeom>
            <a:noFill/>
            <a:ln w="9525">
              <a:noFill/>
              <a:miter lim="800000"/>
              <a:headEnd/>
              <a:tailEnd/>
            </a:ln>
            <a:effectLst/>
          </p:spPr>
          <p:txBody>
            <a:bodyPr wrap="square">
              <a:spAutoFit/>
            </a:bodyPr>
            <a:lstStyle/>
            <a:p>
              <a:pPr eaLnBrk="1" hangingPunct="1">
                <a:lnSpc>
                  <a:spcPts val="3500"/>
                </a:lnSpc>
              </a:pPr>
              <a:r>
                <a:rPr lang="en-US" sz="2800" u="none" dirty="0">
                  <a:solidFill>
                    <a:srgbClr val="FFFFD5"/>
                  </a:solidFill>
                  <a:latin typeface="Fette Engschrift" pitchFamily="2" charset="0"/>
                </a:rPr>
                <a:t>:</a:t>
              </a:r>
            </a:p>
          </p:txBody>
        </p:sp>
        <p:sp>
          <p:nvSpPr>
            <p:cNvPr id="98" name="Oval 97">
              <a:extLst>
                <a:ext uri="{FF2B5EF4-FFF2-40B4-BE49-F238E27FC236}">
                  <a16:creationId xmlns:a16="http://schemas.microsoft.com/office/drawing/2014/main" id="{86227893-F383-F32B-4156-58EFBFC94921}"/>
                </a:ext>
              </a:extLst>
            </p:cNvPr>
            <p:cNvSpPr/>
            <p:nvPr/>
          </p:nvSpPr>
          <p:spPr>
            <a:xfrm>
              <a:off x="6477000" y="1800999"/>
              <a:ext cx="304800" cy="304800"/>
            </a:xfrm>
            <a:prstGeom prst="ellipse">
              <a:avLst/>
            </a:prstGeom>
            <a:noFill/>
            <a:ln w="38100" algn="ctr">
              <a:solidFill>
                <a:srgbClr val="FFFFD5"/>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sp>
        <p:nvSpPr>
          <p:cNvPr id="28" name="WordArt 72">
            <a:extLst>
              <a:ext uri="{FF2B5EF4-FFF2-40B4-BE49-F238E27FC236}">
                <a16:creationId xmlns:a16="http://schemas.microsoft.com/office/drawing/2014/main" id="{B8BE0222-DF11-BAC7-758B-4984BDE923C1}"/>
              </a:ext>
            </a:extLst>
          </p:cNvPr>
          <p:cNvSpPr>
            <a:spLocks noChangeArrowheads="1" noChangeShapeType="1" noTextEdit="1"/>
          </p:cNvSpPr>
          <p:nvPr/>
        </p:nvSpPr>
        <p:spPr bwMode="auto">
          <a:xfrm rot="491556">
            <a:off x="7322397" y="1516309"/>
            <a:ext cx="681037" cy="273050"/>
          </a:xfrm>
          <a:prstGeom prst="rect">
            <a:avLst/>
          </a:prstGeom>
        </p:spPr>
        <p:txBody>
          <a:bodyPr wrap="none" fromWordArt="1">
            <a:prstTxWarp prst="textChevronInverted">
              <a:avLst>
                <a:gd name="adj" fmla="val 75000"/>
              </a:avLst>
            </a:prstTxWarp>
          </a:bodyPr>
          <a:lstStyle/>
          <a:p>
            <a:pPr eaLnBrk="1" hangingPunct="1"/>
            <a:r>
              <a:rPr lang="en-US" sz="3600" b="0" u="none" kern="10" dirty="0">
                <a:ln w="12700">
                  <a:noFill/>
                  <a:round/>
                  <a:headEnd/>
                  <a:tailEnd/>
                </a:ln>
                <a:solidFill>
                  <a:srgbClr val="996633"/>
                </a:solidFill>
                <a:latin typeface="Arial Black"/>
              </a:rPr>
              <a:t>Jericho</a:t>
            </a:r>
          </a:p>
        </p:txBody>
      </p:sp>
    </p:spTree>
    <p:extLst>
      <p:ext uri="{BB962C8B-B14F-4D97-AF65-F5344CB8AC3E}">
        <p14:creationId xmlns:p14="http://schemas.microsoft.com/office/powerpoint/2010/main" val="865820145"/>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p:cTn id="12" dur="1000" fill="hold"/>
                                        <p:tgtEl>
                                          <p:spTgt spid="23"/>
                                        </p:tgtEl>
                                        <p:attrNameLst>
                                          <p:attrName>ppt_w</p:attrName>
                                        </p:attrNameLst>
                                      </p:cBhvr>
                                      <p:tavLst>
                                        <p:tav tm="0">
                                          <p:val>
                                            <p:strVal val="#ppt_w*0.70"/>
                                          </p:val>
                                        </p:tav>
                                        <p:tav tm="100000">
                                          <p:val>
                                            <p:strVal val="#ppt_w"/>
                                          </p:val>
                                        </p:tav>
                                      </p:tavLst>
                                    </p:anim>
                                    <p:anim calcmode="lin" valueType="num">
                                      <p:cBhvr>
                                        <p:cTn id="13" dur="1000" fill="hold"/>
                                        <p:tgtEl>
                                          <p:spTgt spid="23"/>
                                        </p:tgtEl>
                                        <p:attrNameLst>
                                          <p:attrName>ppt_h</p:attrName>
                                        </p:attrNameLst>
                                      </p:cBhvr>
                                      <p:tavLst>
                                        <p:tav tm="0">
                                          <p:val>
                                            <p:strVal val="#ppt_h"/>
                                          </p:val>
                                        </p:tav>
                                        <p:tav tm="100000">
                                          <p:val>
                                            <p:strVal val="#ppt_h"/>
                                          </p:val>
                                        </p:tav>
                                      </p:tavLst>
                                    </p:anim>
                                    <p:animEffect transition="in" filter="fade">
                                      <p:cBhvr>
                                        <p:cTn id="14" dur="1000"/>
                                        <p:tgtEl>
                                          <p:spTgt spid="2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41"/>
                                        </p:tgtEl>
                                        <p:attrNameLst>
                                          <p:attrName>style.visibility</p:attrName>
                                        </p:attrNameLst>
                                      </p:cBhvr>
                                      <p:to>
                                        <p:strVal val="visible"/>
                                      </p:to>
                                    </p:set>
                                    <p:animEffect transition="in" filter="fade">
                                      <p:cBhvr>
                                        <p:cTn id="17" dur="1000"/>
                                        <p:tgtEl>
                                          <p:spTgt spid="141"/>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1000" fill="hold"/>
                                        <p:tgtEl>
                                          <p:spTgt spid="24"/>
                                        </p:tgtEl>
                                        <p:attrNameLst>
                                          <p:attrName>ppt_w</p:attrName>
                                        </p:attrNameLst>
                                      </p:cBhvr>
                                      <p:tavLst>
                                        <p:tav tm="0">
                                          <p:val>
                                            <p:strVal val="#ppt_w*0.70"/>
                                          </p:val>
                                        </p:tav>
                                        <p:tav tm="100000">
                                          <p:val>
                                            <p:strVal val="#ppt_w"/>
                                          </p:val>
                                        </p:tav>
                                      </p:tavLst>
                                    </p:anim>
                                    <p:anim calcmode="lin" valueType="num">
                                      <p:cBhvr>
                                        <p:cTn id="23" dur="1000" fill="hold"/>
                                        <p:tgtEl>
                                          <p:spTgt spid="24"/>
                                        </p:tgtEl>
                                        <p:attrNameLst>
                                          <p:attrName>ppt_h</p:attrName>
                                        </p:attrNameLst>
                                      </p:cBhvr>
                                      <p:tavLst>
                                        <p:tav tm="0">
                                          <p:val>
                                            <p:strVal val="#ppt_h"/>
                                          </p:val>
                                        </p:tav>
                                        <p:tav tm="100000">
                                          <p:val>
                                            <p:strVal val="#ppt_h"/>
                                          </p:val>
                                        </p:tav>
                                      </p:tavLst>
                                    </p:anim>
                                    <p:animEffect transition="in" filter="fade">
                                      <p:cBhvr>
                                        <p:cTn id="24" dur="1000"/>
                                        <p:tgtEl>
                                          <p:spTgt spid="24"/>
                                        </p:tgtEl>
                                      </p:cBhvr>
                                    </p:animEffect>
                                  </p:childTnLst>
                                </p:cTn>
                              </p:par>
                              <p:par>
                                <p:cTn id="25" presetID="10" presetClass="entr" presetSubtype="0" fill="hold" nodeType="withEffect">
                                  <p:stCondLst>
                                    <p:cond delay="0"/>
                                  </p:stCondLst>
                                  <p:childTnLst>
                                    <p:set>
                                      <p:cBhvr>
                                        <p:cTn id="26" dur="1" fill="hold">
                                          <p:stCondLst>
                                            <p:cond delay="0"/>
                                          </p:stCondLst>
                                        </p:cTn>
                                        <p:tgtEl>
                                          <p:spTgt spid="156683"/>
                                        </p:tgtEl>
                                        <p:attrNameLst>
                                          <p:attrName>style.visibility</p:attrName>
                                        </p:attrNameLst>
                                      </p:cBhvr>
                                      <p:to>
                                        <p:strVal val="visible"/>
                                      </p:to>
                                    </p:set>
                                    <p:animEffect transition="in" filter="fade">
                                      <p:cBhvr>
                                        <p:cTn id="27" dur="1000"/>
                                        <p:tgtEl>
                                          <p:spTgt spid="15668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P spid="23" grpId="0"/>
      <p:bldP spid="24" grpId="0"/>
      <p:bldP spid="25"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Oval 2"/>
          <p:cNvSpPr/>
          <p:nvPr/>
        </p:nvSpPr>
        <p:spPr>
          <a:xfrm>
            <a:off x="228600" y="838200"/>
            <a:ext cx="8639908" cy="5105400"/>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WordArt 2"/>
          <p:cNvSpPr>
            <a:spLocks noChangeArrowheads="1" noChangeShapeType="1" noTextEdit="1"/>
          </p:cNvSpPr>
          <p:nvPr/>
        </p:nvSpPr>
        <p:spPr bwMode="auto">
          <a:xfrm>
            <a:off x="1485900" y="1905000"/>
            <a:ext cx="6172200" cy="2971800"/>
          </a:xfrm>
          <a:prstGeom prst="rect">
            <a:avLst/>
          </a:prstGeom>
        </p:spPr>
        <p:txBody>
          <a:bodyPr wrap="none" fromWordArt="1">
            <a:prstTxWarp prst="textInflate">
              <a:avLst>
                <a:gd name="adj" fmla="val 20000"/>
              </a:avLst>
            </a:prstTxWarp>
          </a:bodyPr>
          <a:lstStyle/>
          <a:p>
            <a:pPr eaLnBrk="1" hangingPunct="1"/>
            <a:r>
              <a:rPr lang="en-US" sz="3600" b="0" u="none" kern="10" dirty="0">
                <a:ln w="19050">
                  <a:solidFill>
                    <a:schemeClr val="tx1"/>
                  </a:solidFill>
                  <a:round/>
                  <a:headEnd/>
                  <a:tailEnd/>
                </a:ln>
                <a:solidFill>
                  <a:srgbClr val="FFE989"/>
                </a:solidFill>
                <a:latin typeface="Impact"/>
              </a:rPr>
              <a:t>The Providence </a:t>
            </a:r>
          </a:p>
          <a:p>
            <a:pPr eaLnBrk="1" hangingPunct="1"/>
            <a:r>
              <a:rPr lang="en-US" sz="3600" b="0" u="none" kern="10" dirty="0">
                <a:ln w="19050">
                  <a:solidFill>
                    <a:schemeClr val="tx1"/>
                  </a:solidFill>
                  <a:round/>
                  <a:headEnd/>
                  <a:tailEnd/>
                </a:ln>
                <a:solidFill>
                  <a:srgbClr val="FFE989"/>
                </a:solidFill>
                <a:latin typeface="Impact"/>
              </a:rPr>
              <a:t>of Restoration</a:t>
            </a:r>
          </a:p>
          <a:p>
            <a:pPr eaLnBrk="1" hangingPunct="1"/>
            <a:r>
              <a:rPr lang="en-US" sz="3600" b="0" u="none" kern="10" dirty="0">
                <a:ln w="19050">
                  <a:solidFill>
                    <a:schemeClr val="tx1"/>
                  </a:solidFill>
                  <a:round/>
                  <a:headEnd/>
                  <a:tailEnd/>
                </a:ln>
                <a:solidFill>
                  <a:srgbClr val="FFE989"/>
                </a:solidFill>
                <a:latin typeface="Impact"/>
              </a:rPr>
              <a:t>under the Leadership</a:t>
            </a:r>
          </a:p>
          <a:p>
            <a:pPr eaLnBrk="1" hangingPunct="1"/>
            <a:r>
              <a:rPr lang="en-US" sz="3600" b="0" u="none" kern="10" dirty="0">
                <a:ln w="19050">
                  <a:solidFill>
                    <a:schemeClr val="tx1"/>
                  </a:solidFill>
                  <a:round/>
                  <a:headEnd/>
                  <a:tailEnd/>
                </a:ln>
                <a:solidFill>
                  <a:srgbClr val="FFE989"/>
                </a:solidFill>
                <a:latin typeface="Impact"/>
              </a:rPr>
              <a:t>of Jesus</a:t>
            </a:r>
            <a:endParaRPr lang="en-US" sz="3600" u="none" kern="10" dirty="0">
              <a:ln w="19050">
                <a:solidFill>
                  <a:schemeClr val="tx1"/>
                </a:solidFill>
                <a:round/>
                <a:headEnd/>
                <a:tailEnd/>
              </a:ln>
              <a:solidFill>
                <a:srgbClr val="FFE989"/>
              </a:solidFill>
              <a:latin typeface="Impact"/>
            </a:endParaRP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500"/>
                                  </p:stCondLst>
                                  <p:childTnLst>
                                    <p:set>
                                      <p:cBhvr>
                                        <p:cTn id="6" dur="1" fill="hold">
                                          <p:stCondLst>
                                            <p:cond delay="0"/>
                                          </p:stCondLst>
                                        </p:cTn>
                                        <p:tgtEl>
                                          <p:spTgt spid="43"/>
                                        </p:tgtEl>
                                        <p:attrNameLst>
                                          <p:attrName>style.visibility</p:attrName>
                                        </p:attrNameLst>
                                      </p:cBhvr>
                                      <p:to>
                                        <p:strVal val="visible"/>
                                      </p:to>
                                    </p:set>
                                    <p:animEffect transition="in" filter="barn(outVertical)">
                                      <p:cBhvr>
                                        <p:cTn id="7"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54" name="AutoShape 20">
            <a:extLst>
              <a:ext uri="{FF2B5EF4-FFF2-40B4-BE49-F238E27FC236}">
                <a16:creationId xmlns:a16="http://schemas.microsoft.com/office/drawing/2014/main" id="{4E10B00F-DC65-1383-1B90-91CA3671A87F}"/>
              </a:ext>
            </a:extLst>
          </p:cNvPr>
          <p:cNvSpPr>
            <a:spLocks noChangeArrowheads="1"/>
          </p:cNvSpPr>
          <p:nvPr/>
        </p:nvSpPr>
        <p:spPr bwMode="auto">
          <a:xfrm rot="5400000" flipV="1">
            <a:off x="5456238" y="2214562"/>
            <a:ext cx="166688" cy="1020763"/>
          </a:xfrm>
          <a:prstGeom prst="downArrow">
            <a:avLst>
              <a:gd name="adj1" fmla="val 53130"/>
              <a:gd name="adj2" fmla="val 213709"/>
            </a:avLst>
          </a:prstGeom>
          <a:gradFill rotWithShape="0">
            <a:gsLst>
              <a:gs pos="0">
                <a:srgbClr val="A80000"/>
              </a:gs>
              <a:gs pos="100000">
                <a:srgbClr val="FFFF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sp>
        <p:nvSpPr>
          <p:cNvPr id="53" name="AutoShape 36">
            <a:extLst>
              <a:ext uri="{FF2B5EF4-FFF2-40B4-BE49-F238E27FC236}">
                <a16:creationId xmlns:a16="http://schemas.microsoft.com/office/drawing/2014/main" id="{2A995B91-B037-D47D-6C2C-B75807763247}"/>
              </a:ext>
            </a:extLst>
          </p:cNvPr>
          <p:cNvSpPr>
            <a:spLocks noChangeArrowheads="1"/>
          </p:cNvSpPr>
          <p:nvPr/>
        </p:nvSpPr>
        <p:spPr bwMode="auto">
          <a:xfrm rot="10800000" flipV="1">
            <a:off x="6910388" y="3124200"/>
            <a:ext cx="193675" cy="990600"/>
          </a:xfrm>
          <a:prstGeom prst="downArrow">
            <a:avLst>
              <a:gd name="adj1" fmla="val 43120"/>
              <a:gd name="adj2" fmla="val 159860"/>
            </a:avLst>
          </a:prstGeom>
          <a:gradFill rotWithShape="0">
            <a:gsLst>
              <a:gs pos="0">
                <a:srgbClr val="FFFF00"/>
              </a:gs>
              <a:gs pos="100000">
                <a:srgbClr val="000000"/>
              </a:gs>
            </a:gsLst>
            <a:lin ang="5400000" scaled="1"/>
          </a:gradFill>
          <a:ln w="12700" algn="ctr">
            <a:solidFill>
              <a:srgbClr val="0000FF"/>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pic>
        <p:nvPicPr>
          <p:cNvPr id="51" name="Picture 50" descr="Moses &amp; Tablets3.gif"/>
          <p:cNvPicPr>
            <a:picLocks noChangeAspect="1"/>
          </p:cNvPicPr>
          <p:nvPr/>
        </p:nvPicPr>
        <p:blipFill>
          <a:blip r:embed="rId3" cstate="print">
            <a:clrChange>
              <a:clrFrom>
                <a:srgbClr val="FFFFFF"/>
              </a:clrFrom>
              <a:clrTo>
                <a:srgbClr val="FFFFFF">
                  <a:alpha val="0"/>
                </a:srgbClr>
              </a:clrTo>
            </a:clrChange>
          </a:blip>
          <a:stretch>
            <a:fillRect/>
          </a:stretch>
        </p:blipFill>
        <p:spPr>
          <a:xfrm>
            <a:off x="3886200" y="381000"/>
            <a:ext cx="1330718" cy="2514600"/>
          </a:xfrm>
          <a:prstGeom prst="rect">
            <a:avLst/>
          </a:prstGeom>
        </p:spPr>
      </p:pic>
      <p:grpSp>
        <p:nvGrpSpPr>
          <p:cNvPr id="2" name="Group 5"/>
          <p:cNvGrpSpPr>
            <a:grpSpLocks/>
          </p:cNvGrpSpPr>
          <p:nvPr/>
        </p:nvGrpSpPr>
        <p:grpSpPr bwMode="auto">
          <a:xfrm>
            <a:off x="4191000" y="3360738"/>
            <a:ext cx="2316163" cy="1058862"/>
            <a:chOff x="2861" y="2213"/>
            <a:chExt cx="1459" cy="667"/>
          </a:xfrm>
        </p:grpSpPr>
        <p:sp>
          <p:nvSpPr>
            <p:cNvPr id="8198" name="WordArt 6"/>
            <p:cNvSpPr>
              <a:spLocks noChangeArrowheads="1" noChangeShapeType="1" noTextEdit="1"/>
            </p:cNvSpPr>
            <p:nvPr/>
          </p:nvSpPr>
          <p:spPr bwMode="auto">
            <a:xfrm rot="12916944" flipV="1">
              <a:off x="2861" y="2213"/>
              <a:ext cx="1043" cy="49"/>
            </a:xfrm>
            <a:prstGeom prst="rect">
              <a:avLst/>
            </a:prstGeom>
          </p:spPr>
          <p:txBody>
            <a:bodyPr wrap="none" fromWordArt="1">
              <a:prstTxWarp prst="textPlain">
                <a:avLst>
                  <a:gd name="adj" fmla="val 50000"/>
                </a:avLst>
              </a:prstTxWarp>
            </a:bodyPr>
            <a:lstStyle/>
            <a:p>
              <a:pPr eaLnBrk="1" hangingPunct="1"/>
              <a:r>
                <a:rPr lang="en-US" sz="3600" u="none" kern="10" dirty="0">
                  <a:ln w="9525">
                    <a:noFill/>
                    <a:round/>
                    <a:headEnd/>
                    <a:tailEnd/>
                  </a:ln>
                  <a:gradFill rotWithShape="1">
                    <a:gsLst>
                      <a:gs pos="0">
                        <a:srgbClr val="663300"/>
                      </a:gs>
                      <a:gs pos="100000">
                        <a:srgbClr val="FFCC00"/>
                      </a:gs>
                    </a:gsLst>
                    <a:lin ang="0" scaled="1"/>
                  </a:gradFill>
                  <a:latin typeface="Arial Narrow"/>
                </a:rPr>
                <a:t>............</a:t>
              </a:r>
            </a:p>
          </p:txBody>
        </p:sp>
        <p:sp>
          <p:nvSpPr>
            <p:cNvPr id="8199" name="Line 7"/>
            <p:cNvSpPr>
              <a:spLocks noChangeShapeType="1"/>
            </p:cNvSpPr>
            <p:nvPr/>
          </p:nvSpPr>
          <p:spPr bwMode="auto">
            <a:xfrm rot="283015">
              <a:off x="3840" y="2592"/>
              <a:ext cx="480" cy="288"/>
            </a:xfrm>
            <a:prstGeom prst="line">
              <a:avLst/>
            </a:prstGeom>
            <a:noFill/>
            <a:ln w="76200">
              <a:solidFill>
                <a:srgbClr val="663300"/>
              </a:solidFill>
              <a:prstDash val="sysDot"/>
              <a:round/>
              <a:headEnd/>
              <a:tailEnd type="triangle" w="med" len="med"/>
            </a:ln>
            <a:effectLst/>
          </p:spPr>
          <p:txBody>
            <a:bodyPr/>
            <a:lstStyle/>
            <a:p>
              <a:pPr algn="l" eaLnBrk="1" hangingPunct="1"/>
              <a:endParaRPr lang="en-US" sz="1800" b="0" u="none">
                <a:solidFill>
                  <a:srgbClr val="000000"/>
                </a:solidFill>
                <a:latin typeface="Arial" charset="0"/>
              </a:endParaRPr>
            </a:p>
          </p:txBody>
        </p:sp>
      </p:grpSp>
      <p:grpSp>
        <p:nvGrpSpPr>
          <p:cNvPr id="3" name="Group 8"/>
          <p:cNvGrpSpPr>
            <a:grpSpLocks/>
          </p:cNvGrpSpPr>
          <p:nvPr/>
        </p:nvGrpSpPr>
        <p:grpSpPr bwMode="auto">
          <a:xfrm>
            <a:off x="1728788" y="3732213"/>
            <a:ext cx="4600575" cy="1076325"/>
            <a:chOff x="1089" y="2351"/>
            <a:chExt cx="2898" cy="678"/>
          </a:xfrm>
        </p:grpSpPr>
        <p:sp>
          <p:nvSpPr>
            <p:cNvPr id="8201" name="WordArt 9"/>
            <p:cNvSpPr>
              <a:spLocks noChangeArrowheads="1" noChangeShapeType="1" noTextEdit="1"/>
            </p:cNvSpPr>
            <p:nvPr/>
          </p:nvSpPr>
          <p:spPr bwMode="auto">
            <a:xfrm rot="11978336" flipV="1">
              <a:off x="1089" y="2351"/>
              <a:ext cx="2407" cy="48"/>
            </a:xfrm>
            <a:prstGeom prst="rect">
              <a:avLst/>
            </a:prstGeom>
          </p:spPr>
          <p:txBody>
            <a:bodyPr wrap="none" fromWordArt="1">
              <a:prstTxWarp prst="textPlain">
                <a:avLst>
                  <a:gd name="adj" fmla="val 50000"/>
                </a:avLst>
              </a:prstTxWarp>
            </a:bodyPr>
            <a:lstStyle/>
            <a:p>
              <a:pPr eaLnBrk="1" hangingPunct="1"/>
              <a:r>
                <a:rPr lang="en-US" sz="3600" u="none" kern="10" dirty="0">
                  <a:ln w="9525">
                    <a:noFill/>
                    <a:round/>
                    <a:headEnd/>
                    <a:tailEnd/>
                  </a:ln>
                  <a:gradFill rotWithShape="1">
                    <a:gsLst>
                      <a:gs pos="0">
                        <a:srgbClr val="663300"/>
                      </a:gs>
                      <a:gs pos="100000">
                        <a:srgbClr val="FFCC00"/>
                      </a:gs>
                    </a:gsLst>
                    <a:lin ang="0" scaled="1"/>
                  </a:gradFill>
                  <a:latin typeface="Arial Narrow"/>
                </a:rPr>
                <a:t>...........................</a:t>
              </a:r>
            </a:p>
          </p:txBody>
        </p:sp>
        <p:sp>
          <p:nvSpPr>
            <p:cNvPr id="8202" name="Line 10"/>
            <p:cNvSpPr>
              <a:spLocks noChangeShapeType="1"/>
            </p:cNvSpPr>
            <p:nvPr/>
          </p:nvSpPr>
          <p:spPr bwMode="auto">
            <a:xfrm rot="-776854">
              <a:off x="3507" y="2741"/>
              <a:ext cx="480" cy="288"/>
            </a:xfrm>
            <a:prstGeom prst="line">
              <a:avLst/>
            </a:prstGeom>
            <a:noFill/>
            <a:ln w="76200">
              <a:solidFill>
                <a:srgbClr val="663300"/>
              </a:solidFill>
              <a:prstDash val="sysDot"/>
              <a:round/>
              <a:headEnd/>
              <a:tailEnd type="triangle" w="med" len="med"/>
            </a:ln>
            <a:effectLst/>
          </p:spPr>
          <p:txBody>
            <a:bodyPr/>
            <a:lstStyle/>
            <a:p>
              <a:pPr algn="l" eaLnBrk="1" hangingPunct="1"/>
              <a:endParaRPr lang="en-US" sz="1800" b="0" u="none">
                <a:solidFill>
                  <a:srgbClr val="000000"/>
                </a:solidFill>
                <a:latin typeface="Arial" charset="0"/>
              </a:endParaRPr>
            </a:p>
          </p:txBody>
        </p:sp>
      </p:grpSp>
      <p:grpSp>
        <p:nvGrpSpPr>
          <p:cNvPr id="4" name="Group 11"/>
          <p:cNvGrpSpPr>
            <a:grpSpLocks/>
          </p:cNvGrpSpPr>
          <p:nvPr/>
        </p:nvGrpSpPr>
        <p:grpSpPr bwMode="auto">
          <a:xfrm>
            <a:off x="6477000" y="736600"/>
            <a:ext cx="2520950" cy="2540000"/>
            <a:chOff x="3600" y="322"/>
            <a:chExt cx="2016" cy="1934"/>
          </a:xfrm>
        </p:grpSpPr>
        <p:sp>
          <p:nvSpPr>
            <p:cNvPr id="8204" name="Freeform 12"/>
            <p:cNvSpPr>
              <a:spLocks/>
            </p:cNvSpPr>
            <p:nvPr/>
          </p:nvSpPr>
          <p:spPr bwMode="auto">
            <a:xfrm>
              <a:off x="4512" y="816"/>
              <a:ext cx="336" cy="288"/>
            </a:xfrm>
            <a:custGeom>
              <a:avLst/>
              <a:gdLst/>
              <a:ahLst/>
              <a:cxnLst>
                <a:cxn ang="0">
                  <a:pos x="117" y="206"/>
                </a:cxn>
                <a:cxn ang="0">
                  <a:pos x="137" y="206"/>
                </a:cxn>
                <a:cxn ang="0">
                  <a:pos x="156" y="202"/>
                </a:cxn>
                <a:cxn ang="0">
                  <a:pos x="173" y="197"/>
                </a:cxn>
                <a:cxn ang="0">
                  <a:pos x="188" y="187"/>
                </a:cxn>
                <a:cxn ang="0">
                  <a:pos x="203" y="176"/>
                </a:cxn>
                <a:cxn ang="0">
                  <a:pos x="213" y="165"/>
                </a:cxn>
                <a:cxn ang="0">
                  <a:pos x="224" y="152"/>
                </a:cxn>
                <a:cxn ang="0">
                  <a:pos x="230" y="137"/>
                </a:cxn>
                <a:cxn ang="0">
                  <a:pos x="235" y="120"/>
                </a:cxn>
                <a:cxn ang="0">
                  <a:pos x="237" y="104"/>
                </a:cxn>
                <a:cxn ang="0">
                  <a:pos x="235" y="87"/>
                </a:cxn>
                <a:cxn ang="0">
                  <a:pos x="230" y="70"/>
                </a:cxn>
                <a:cxn ang="0">
                  <a:pos x="224" y="55"/>
                </a:cxn>
                <a:cxn ang="0">
                  <a:pos x="213" y="42"/>
                </a:cxn>
                <a:cxn ang="0">
                  <a:pos x="203" y="31"/>
                </a:cxn>
                <a:cxn ang="0">
                  <a:pos x="188" y="20"/>
                </a:cxn>
                <a:cxn ang="0">
                  <a:pos x="173" y="13"/>
                </a:cxn>
                <a:cxn ang="0">
                  <a:pos x="156" y="5"/>
                </a:cxn>
                <a:cxn ang="0">
                  <a:pos x="137" y="1"/>
                </a:cxn>
                <a:cxn ang="0">
                  <a:pos x="117" y="0"/>
                </a:cxn>
                <a:cxn ang="0">
                  <a:pos x="98" y="1"/>
                </a:cxn>
                <a:cxn ang="0">
                  <a:pos x="81" y="5"/>
                </a:cxn>
                <a:cxn ang="0">
                  <a:pos x="64" y="13"/>
                </a:cxn>
                <a:cxn ang="0">
                  <a:pos x="47" y="20"/>
                </a:cxn>
                <a:cxn ang="0">
                  <a:pos x="34" y="31"/>
                </a:cxn>
                <a:cxn ang="0">
                  <a:pos x="21" y="42"/>
                </a:cxn>
                <a:cxn ang="0">
                  <a:pos x="13" y="55"/>
                </a:cxn>
                <a:cxn ang="0">
                  <a:pos x="4" y="70"/>
                </a:cxn>
                <a:cxn ang="0">
                  <a:pos x="0" y="87"/>
                </a:cxn>
                <a:cxn ang="0">
                  <a:pos x="0" y="104"/>
                </a:cxn>
                <a:cxn ang="0">
                  <a:pos x="0" y="120"/>
                </a:cxn>
                <a:cxn ang="0">
                  <a:pos x="4" y="137"/>
                </a:cxn>
                <a:cxn ang="0">
                  <a:pos x="13" y="152"/>
                </a:cxn>
                <a:cxn ang="0">
                  <a:pos x="21" y="165"/>
                </a:cxn>
                <a:cxn ang="0">
                  <a:pos x="34" y="176"/>
                </a:cxn>
                <a:cxn ang="0">
                  <a:pos x="47" y="187"/>
                </a:cxn>
                <a:cxn ang="0">
                  <a:pos x="64" y="197"/>
                </a:cxn>
                <a:cxn ang="0">
                  <a:pos x="81" y="202"/>
                </a:cxn>
                <a:cxn ang="0">
                  <a:pos x="98" y="206"/>
                </a:cxn>
                <a:cxn ang="0">
                  <a:pos x="117" y="208"/>
                </a:cxn>
                <a:cxn ang="0">
                  <a:pos x="117" y="208"/>
                </a:cxn>
                <a:cxn ang="0">
                  <a:pos x="117" y="206"/>
                </a:cxn>
              </a:cxnLst>
              <a:rect l="0" t="0" r="r" b="b"/>
              <a:pathLst>
                <a:path w="237" h="208">
                  <a:moveTo>
                    <a:pt x="117" y="206"/>
                  </a:moveTo>
                  <a:lnTo>
                    <a:pt x="137" y="206"/>
                  </a:lnTo>
                  <a:lnTo>
                    <a:pt x="156" y="202"/>
                  </a:lnTo>
                  <a:lnTo>
                    <a:pt x="173" y="197"/>
                  </a:lnTo>
                  <a:lnTo>
                    <a:pt x="188" y="187"/>
                  </a:lnTo>
                  <a:lnTo>
                    <a:pt x="203" y="176"/>
                  </a:lnTo>
                  <a:lnTo>
                    <a:pt x="213" y="165"/>
                  </a:lnTo>
                  <a:lnTo>
                    <a:pt x="224" y="152"/>
                  </a:lnTo>
                  <a:lnTo>
                    <a:pt x="230" y="137"/>
                  </a:lnTo>
                  <a:lnTo>
                    <a:pt x="235" y="120"/>
                  </a:lnTo>
                  <a:lnTo>
                    <a:pt x="237" y="104"/>
                  </a:lnTo>
                  <a:lnTo>
                    <a:pt x="235" y="87"/>
                  </a:lnTo>
                  <a:lnTo>
                    <a:pt x="230" y="70"/>
                  </a:lnTo>
                  <a:lnTo>
                    <a:pt x="224" y="55"/>
                  </a:lnTo>
                  <a:lnTo>
                    <a:pt x="213" y="42"/>
                  </a:lnTo>
                  <a:lnTo>
                    <a:pt x="203" y="31"/>
                  </a:lnTo>
                  <a:lnTo>
                    <a:pt x="188" y="20"/>
                  </a:lnTo>
                  <a:lnTo>
                    <a:pt x="173" y="13"/>
                  </a:lnTo>
                  <a:lnTo>
                    <a:pt x="156" y="5"/>
                  </a:lnTo>
                  <a:lnTo>
                    <a:pt x="137" y="1"/>
                  </a:lnTo>
                  <a:lnTo>
                    <a:pt x="117" y="0"/>
                  </a:lnTo>
                  <a:lnTo>
                    <a:pt x="98" y="1"/>
                  </a:lnTo>
                  <a:lnTo>
                    <a:pt x="81" y="5"/>
                  </a:lnTo>
                  <a:lnTo>
                    <a:pt x="64" y="13"/>
                  </a:lnTo>
                  <a:lnTo>
                    <a:pt x="47" y="20"/>
                  </a:lnTo>
                  <a:lnTo>
                    <a:pt x="34" y="31"/>
                  </a:lnTo>
                  <a:lnTo>
                    <a:pt x="21" y="42"/>
                  </a:lnTo>
                  <a:lnTo>
                    <a:pt x="13" y="55"/>
                  </a:lnTo>
                  <a:lnTo>
                    <a:pt x="4" y="70"/>
                  </a:lnTo>
                  <a:lnTo>
                    <a:pt x="0" y="87"/>
                  </a:lnTo>
                  <a:lnTo>
                    <a:pt x="0" y="104"/>
                  </a:lnTo>
                  <a:lnTo>
                    <a:pt x="0" y="120"/>
                  </a:lnTo>
                  <a:lnTo>
                    <a:pt x="4" y="137"/>
                  </a:lnTo>
                  <a:lnTo>
                    <a:pt x="13" y="152"/>
                  </a:lnTo>
                  <a:lnTo>
                    <a:pt x="21" y="165"/>
                  </a:lnTo>
                  <a:lnTo>
                    <a:pt x="34" y="176"/>
                  </a:lnTo>
                  <a:lnTo>
                    <a:pt x="47" y="187"/>
                  </a:lnTo>
                  <a:lnTo>
                    <a:pt x="64" y="197"/>
                  </a:lnTo>
                  <a:lnTo>
                    <a:pt x="81" y="202"/>
                  </a:lnTo>
                  <a:lnTo>
                    <a:pt x="98" y="206"/>
                  </a:lnTo>
                  <a:lnTo>
                    <a:pt x="117" y="208"/>
                  </a:lnTo>
                  <a:lnTo>
                    <a:pt x="117" y="208"/>
                  </a:lnTo>
                  <a:lnTo>
                    <a:pt x="117" y="206"/>
                  </a:lnTo>
                  <a:close/>
                </a:path>
              </a:pathLst>
            </a:custGeom>
            <a:solidFill>
              <a:srgbClr val="FFEC9D"/>
            </a:solidFill>
            <a:ln w="9525">
              <a:noFill/>
              <a:round/>
              <a:headEnd/>
              <a:tailEnd/>
            </a:ln>
          </p:spPr>
          <p:txBody>
            <a:bodyPr/>
            <a:lstStyle/>
            <a:p>
              <a:pPr algn="l" eaLnBrk="1" hangingPunct="1"/>
              <a:endParaRPr lang="en-US" sz="1800" b="0" u="none">
                <a:solidFill>
                  <a:srgbClr val="000000"/>
                </a:solidFill>
                <a:latin typeface="Arial" charset="0"/>
              </a:endParaRPr>
            </a:p>
          </p:txBody>
        </p:sp>
        <p:pic>
          <p:nvPicPr>
            <p:cNvPr id="8205" name="Picture 13" descr="Jesus praying in Gethsemane"/>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3600" y="322"/>
              <a:ext cx="2016" cy="1934"/>
            </a:xfrm>
            <a:prstGeom prst="rect">
              <a:avLst/>
            </a:prstGeom>
            <a:noFill/>
          </p:spPr>
        </p:pic>
      </p:grpSp>
      <p:pic>
        <p:nvPicPr>
          <p:cNvPr id="8206" name="Picture 14" descr="JacobEsau2"/>
          <p:cNvPicPr>
            <a:picLocks noChangeAspect="1" noChangeArrowheads="1"/>
          </p:cNvPicPr>
          <p:nvPr/>
        </p:nvPicPr>
        <p:blipFill>
          <a:blip r:embed="rId5" cstate="print">
            <a:clrChange>
              <a:clrFrom>
                <a:srgbClr val="E8B870"/>
              </a:clrFrom>
              <a:clrTo>
                <a:srgbClr val="E8B870">
                  <a:alpha val="0"/>
                </a:srgbClr>
              </a:clrTo>
            </a:clrChange>
          </a:blip>
          <a:srcRect/>
          <a:stretch>
            <a:fillRect/>
          </a:stretch>
        </p:blipFill>
        <p:spPr bwMode="auto">
          <a:xfrm>
            <a:off x="228600" y="762000"/>
            <a:ext cx="2743200" cy="2581275"/>
          </a:xfrm>
          <a:prstGeom prst="rect">
            <a:avLst/>
          </a:prstGeom>
          <a:noFill/>
        </p:spPr>
      </p:pic>
      <p:sp>
        <p:nvSpPr>
          <p:cNvPr id="8207" name="Rectangle 1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8209" name="Text Box 17"/>
          <p:cNvSpPr txBox="1">
            <a:spLocks noChangeArrowheads="1"/>
          </p:cNvSpPr>
          <p:nvPr/>
        </p:nvSpPr>
        <p:spPr bwMode="auto">
          <a:xfrm>
            <a:off x="830263" y="3949700"/>
            <a:ext cx="1684337" cy="437043"/>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Symbolic</a:t>
            </a:r>
          </a:p>
        </p:txBody>
      </p:sp>
      <p:sp>
        <p:nvSpPr>
          <p:cNvPr id="8210" name="Text Box 18"/>
          <p:cNvSpPr txBox="1">
            <a:spLocks noChangeArrowheads="1"/>
          </p:cNvSpPr>
          <p:nvPr/>
        </p:nvSpPr>
        <p:spPr bwMode="auto">
          <a:xfrm>
            <a:off x="2582863" y="4330700"/>
            <a:ext cx="1684337" cy="437043"/>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Image</a:t>
            </a:r>
          </a:p>
        </p:txBody>
      </p:sp>
      <p:sp>
        <p:nvSpPr>
          <p:cNvPr id="8212" name="AutoShape 20"/>
          <p:cNvSpPr>
            <a:spLocks noChangeArrowheads="1"/>
          </p:cNvSpPr>
          <p:nvPr/>
        </p:nvSpPr>
        <p:spPr bwMode="auto">
          <a:xfrm rot="5400000" flipV="1">
            <a:off x="2659856" y="2191544"/>
            <a:ext cx="166688" cy="1066800"/>
          </a:xfrm>
          <a:prstGeom prst="downArrow">
            <a:avLst>
              <a:gd name="adj1" fmla="val 53130"/>
              <a:gd name="adj2" fmla="val 223347"/>
            </a:avLst>
          </a:prstGeom>
          <a:gradFill rotWithShape="0">
            <a:gsLst>
              <a:gs pos="0">
                <a:srgbClr val="FFFF66"/>
              </a:gs>
              <a:gs pos="100000">
                <a:srgbClr val="6E00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grpSp>
        <p:nvGrpSpPr>
          <p:cNvPr id="6" name="Group 22"/>
          <p:cNvGrpSpPr>
            <a:grpSpLocks/>
          </p:cNvGrpSpPr>
          <p:nvPr/>
        </p:nvGrpSpPr>
        <p:grpSpPr bwMode="auto">
          <a:xfrm>
            <a:off x="2362200" y="1600200"/>
            <a:ext cx="4648200" cy="990600"/>
            <a:chOff x="1440" y="1152"/>
            <a:chExt cx="2928" cy="624"/>
          </a:xfrm>
        </p:grpSpPr>
        <p:sp>
          <p:nvSpPr>
            <p:cNvPr id="8215" name="WordArt 23"/>
            <p:cNvSpPr>
              <a:spLocks noChangeArrowheads="1" noChangeShapeType="1" noTextEdit="1"/>
            </p:cNvSpPr>
            <p:nvPr/>
          </p:nvSpPr>
          <p:spPr bwMode="auto">
            <a:xfrm rot="20383678">
              <a:off x="1489" y="1152"/>
              <a:ext cx="2879" cy="47"/>
            </a:xfrm>
            <a:prstGeom prst="rect">
              <a:avLst/>
            </a:prstGeom>
          </p:spPr>
          <p:txBody>
            <a:bodyPr wrap="none" fromWordArt="1">
              <a:prstTxWarp prst="textPlain">
                <a:avLst>
                  <a:gd name="adj" fmla="val 50000"/>
                </a:avLst>
              </a:prstTxWarp>
            </a:bodyPr>
            <a:lstStyle/>
            <a:p>
              <a:pPr eaLnBrk="1" hangingPunct="1"/>
              <a:r>
                <a:rPr lang="en-US" sz="3600" u="none" kern="10" dirty="0">
                  <a:ln w="9525">
                    <a:noFill/>
                    <a:round/>
                    <a:headEnd/>
                    <a:tailEnd/>
                  </a:ln>
                  <a:gradFill rotWithShape="1">
                    <a:gsLst>
                      <a:gs pos="0">
                        <a:srgbClr val="9900FF"/>
                      </a:gs>
                      <a:gs pos="100000">
                        <a:srgbClr val="CCCCFF"/>
                      </a:gs>
                    </a:gsLst>
                    <a:lin ang="0" scaled="1"/>
                  </a:gradFill>
                  <a:latin typeface="Arial Narrow"/>
                </a:rPr>
                <a:t>___________</a:t>
              </a:r>
            </a:p>
          </p:txBody>
        </p:sp>
        <p:sp>
          <p:nvSpPr>
            <p:cNvPr id="8216" name="AutoShape 24"/>
            <p:cNvSpPr>
              <a:spLocks noChangeArrowheads="1"/>
            </p:cNvSpPr>
            <p:nvPr/>
          </p:nvSpPr>
          <p:spPr bwMode="auto">
            <a:xfrm rot="14983677">
              <a:off x="1451" y="1609"/>
              <a:ext cx="156" cy="178"/>
            </a:xfrm>
            <a:prstGeom prst="triangle">
              <a:avLst>
                <a:gd name="adj" fmla="val 50000"/>
              </a:avLst>
            </a:prstGeom>
            <a:solidFill>
              <a:srgbClr val="6600CC"/>
            </a:solidFill>
            <a:ln w="19050" algn="ctr">
              <a:solidFill>
                <a:srgbClr val="9900FF"/>
              </a:solid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grpSp>
      <p:grpSp>
        <p:nvGrpSpPr>
          <p:cNvPr id="7" name="Group 25"/>
          <p:cNvGrpSpPr>
            <a:grpSpLocks/>
          </p:cNvGrpSpPr>
          <p:nvPr/>
        </p:nvGrpSpPr>
        <p:grpSpPr bwMode="auto">
          <a:xfrm rot="317261">
            <a:off x="4583113" y="1473200"/>
            <a:ext cx="2351088" cy="965200"/>
            <a:chOff x="2755" y="1072"/>
            <a:chExt cx="1481" cy="608"/>
          </a:xfrm>
        </p:grpSpPr>
        <p:sp>
          <p:nvSpPr>
            <p:cNvPr id="8218" name="WordArt 26"/>
            <p:cNvSpPr>
              <a:spLocks noChangeArrowheads="1" noChangeShapeType="1" noTextEdit="1"/>
            </p:cNvSpPr>
            <p:nvPr/>
          </p:nvSpPr>
          <p:spPr bwMode="auto">
            <a:xfrm rot="19040931" flipV="1">
              <a:off x="2755" y="1072"/>
              <a:ext cx="1481" cy="48"/>
            </a:xfrm>
            <a:prstGeom prst="rect">
              <a:avLst/>
            </a:prstGeom>
          </p:spPr>
          <p:txBody>
            <a:bodyPr wrap="none" fromWordArt="1">
              <a:prstTxWarp prst="textPlain">
                <a:avLst>
                  <a:gd name="adj" fmla="val 50000"/>
                </a:avLst>
              </a:prstTxWarp>
            </a:bodyPr>
            <a:lstStyle/>
            <a:p>
              <a:pPr eaLnBrk="1" hangingPunct="1"/>
              <a:r>
                <a:rPr lang="en-US" sz="3600" u="none" kern="10" dirty="0">
                  <a:ln w="9525">
                    <a:noFill/>
                    <a:round/>
                    <a:headEnd/>
                    <a:tailEnd/>
                  </a:ln>
                  <a:gradFill rotWithShape="1">
                    <a:gsLst>
                      <a:gs pos="0">
                        <a:srgbClr val="9900FF"/>
                      </a:gs>
                      <a:gs pos="100000">
                        <a:srgbClr val="CCCCFF"/>
                      </a:gs>
                    </a:gsLst>
                    <a:lin ang="0" scaled="1"/>
                  </a:gradFill>
                  <a:latin typeface="Arial Narrow"/>
                </a:rPr>
                <a:t>__________</a:t>
              </a:r>
            </a:p>
          </p:txBody>
        </p:sp>
        <p:sp>
          <p:nvSpPr>
            <p:cNvPr id="8219" name="AutoShape 27"/>
            <p:cNvSpPr>
              <a:spLocks noChangeArrowheads="1"/>
            </p:cNvSpPr>
            <p:nvPr/>
          </p:nvSpPr>
          <p:spPr bwMode="auto">
            <a:xfrm rot="13640931">
              <a:off x="2883" y="1491"/>
              <a:ext cx="156" cy="222"/>
            </a:xfrm>
            <a:prstGeom prst="triangle">
              <a:avLst>
                <a:gd name="adj" fmla="val 50000"/>
              </a:avLst>
            </a:prstGeom>
            <a:solidFill>
              <a:srgbClr val="6600CC"/>
            </a:solidFill>
            <a:ln w="19050" algn="ctr">
              <a:solidFill>
                <a:srgbClr val="9900FF"/>
              </a:solid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grpSp>
      <p:sp>
        <p:nvSpPr>
          <p:cNvPr id="8221" name="Oval 29"/>
          <p:cNvSpPr>
            <a:spLocks noChangeArrowheads="1"/>
          </p:cNvSpPr>
          <p:nvPr/>
        </p:nvSpPr>
        <p:spPr bwMode="auto">
          <a:xfrm>
            <a:off x="679450" y="2363788"/>
            <a:ext cx="1682750" cy="722312"/>
          </a:xfrm>
          <a:prstGeom prst="ellipse">
            <a:avLst/>
          </a:prstGeom>
          <a:gradFill rotWithShape="0">
            <a:gsLst>
              <a:gs pos="0">
                <a:srgbClr val="FFFFCC"/>
              </a:gs>
              <a:gs pos="100000">
                <a:srgbClr val="FFFF99"/>
              </a:gs>
            </a:gsLst>
            <a:path path="shape">
              <a:fillToRect l="50000" t="50000" r="50000" b="50000"/>
            </a:path>
          </a:gradFill>
          <a:ln w="28575" algn="ctr">
            <a:solidFill>
              <a:srgbClr val="CC6600"/>
            </a:solidFill>
            <a:round/>
            <a:headEnd/>
            <a:tailEnd/>
          </a:ln>
          <a:effectLst>
            <a:outerShdw dist="64758" dir="4721404" algn="ctr" rotWithShape="0">
              <a:srgbClr val="CC6600"/>
            </a:outerShdw>
          </a:effectLst>
        </p:spPr>
        <p:txBody>
          <a:bodyPr wrap="none" anchor="ctr"/>
          <a:lstStyle/>
          <a:p>
            <a:r>
              <a:rPr lang="en-US" sz="3200" b="0" u="none" dirty="0">
                <a:solidFill>
                  <a:srgbClr val="9C4E00"/>
                </a:solidFill>
                <a:latin typeface="Impact" pitchFamily="34" charset="0"/>
              </a:rPr>
              <a:t>Jacob</a:t>
            </a:r>
          </a:p>
        </p:txBody>
      </p:sp>
      <p:sp>
        <p:nvSpPr>
          <p:cNvPr id="8223" name="AutoShape 31"/>
          <p:cNvSpPr>
            <a:spLocks noChangeArrowheads="1"/>
          </p:cNvSpPr>
          <p:nvPr/>
        </p:nvSpPr>
        <p:spPr bwMode="auto">
          <a:xfrm rot="10800000" flipV="1">
            <a:off x="6931026" y="1371600"/>
            <a:ext cx="152400" cy="914400"/>
          </a:xfrm>
          <a:prstGeom prst="downArrow">
            <a:avLst>
              <a:gd name="adj1" fmla="val 53130"/>
              <a:gd name="adj2" fmla="val 193778"/>
            </a:avLst>
          </a:prstGeom>
          <a:gradFill rotWithShape="0">
            <a:gsLst>
              <a:gs pos="0">
                <a:srgbClr val="CCCCFF"/>
              </a:gs>
              <a:gs pos="100000">
                <a:srgbClr val="5A0098"/>
              </a:gs>
            </a:gsLst>
            <a:lin ang="5400000" scaled="1"/>
          </a:gradFill>
          <a:ln w="28575" algn="ctr">
            <a:solidFill>
              <a:srgbClr val="6600FF"/>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grpSp>
        <p:nvGrpSpPr>
          <p:cNvPr id="9" name="Group 32"/>
          <p:cNvGrpSpPr>
            <a:grpSpLocks/>
          </p:cNvGrpSpPr>
          <p:nvPr/>
        </p:nvGrpSpPr>
        <p:grpSpPr bwMode="auto">
          <a:xfrm>
            <a:off x="6456363" y="457200"/>
            <a:ext cx="1101725" cy="1001713"/>
            <a:chOff x="1271" y="1173"/>
            <a:chExt cx="660" cy="603"/>
          </a:xfrm>
        </p:grpSpPr>
        <p:sp>
          <p:nvSpPr>
            <p:cNvPr id="8225" name="Oval 33"/>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8226" name="WordArt 34"/>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8227" name="Oval 35"/>
          <p:cNvSpPr>
            <a:spLocks noChangeArrowheads="1"/>
          </p:cNvSpPr>
          <p:nvPr/>
        </p:nvSpPr>
        <p:spPr bwMode="auto">
          <a:xfrm>
            <a:off x="6165850" y="2363788"/>
            <a:ext cx="1682750" cy="722312"/>
          </a:xfrm>
          <a:prstGeom prst="ellipse">
            <a:avLst/>
          </a:prstGeom>
          <a:gradFill rotWithShape="0">
            <a:gsLst>
              <a:gs pos="0">
                <a:srgbClr val="FFFFCC"/>
              </a:gs>
              <a:gs pos="100000">
                <a:srgbClr val="FFFF00"/>
              </a:gs>
            </a:gsLst>
            <a:path path="shape">
              <a:fillToRect l="50000" t="50000" r="50000" b="50000"/>
            </a:path>
          </a:gradFill>
          <a:ln w="28575" algn="ctr">
            <a:solidFill>
              <a:srgbClr val="0000FF"/>
            </a:solidFill>
            <a:round/>
            <a:headEnd/>
            <a:tailEnd/>
          </a:ln>
          <a:effectLst>
            <a:outerShdw dist="64758" dir="4721404" algn="ctr" rotWithShape="0">
              <a:srgbClr val="0000FF"/>
            </a:outerShdw>
          </a:effectLst>
        </p:spPr>
        <p:txBody>
          <a:bodyPr wrap="none" anchor="ctr"/>
          <a:lstStyle/>
          <a:p>
            <a:r>
              <a:rPr lang="en-US" sz="3200" b="0" u="none" dirty="0">
                <a:solidFill>
                  <a:srgbClr val="0000FF"/>
                </a:solidFill>
                <a:latin typeface="Impact" pitchFamily="34" charset="0"/>
              </a:rPr>
              <a:t>Jesus</a:t>
            </a:r>
          </a:p>
        </p:txBody>
      </p:sp>
      <p:sp>
        <p:nvSpPr>
          <p:cNvPr id="8231" name="Line 39"/>
          <p:cNvSpPr>
            <a:spLocks noChangeShapeType="1"/>
          </p:cNvSpPr>
          <p:nvPr/>
        </p:nvSpPr>
        <p:spPr bwMode="auto">
          <a:xfrm rot="40673862">
            <a:off x="2119991" y="3703762"/>
            <a:ext cx="611648" cy="5947"/>
          </a:xfrm>
          <a:prstGeom prst="line">
            <a:avLst/>
          </a:prstGeom>
          <a:noFill/>
          <a:ln w="38100">
            <a:solidFill>
              <a:srgbClr val="0000CC"/>
            </a:solidFill>
            <a:round/>
            <a:headEnd/>
            <a:tailEnd type="triangle" w="med" len="med"/>
          </a:ln>
          <a:effectLst/>
        </p:spPr>
        <p:txBody>
          <a:bodyPr/>
          <a:lstStyle/>
          <a:p>
            <a:pPr algn="l" eaLnBrk="1" hangingPunct="1"/>
            <a:endParaRPr lang="en-US" sz="1800" b="0" u="none">
              <a:solidFill>
                <a:srgbClr val="000000"/>
              </a:solidFill>
              <a:latin typeface="Arial" charset="0"/>
            </a:endParaRPr>
          </a:p>
        </p:txBody>
      </p:sp>
      <p:sp>
        <p:nvSpPr>
          <p:cNvPr id="8232" name="Line 40"/>
          <p:cNvSpPr>
            <a:spLocks noChangeShapeType="1"/>
          </p:cNvSpPr>
          <p:nvPr/>
        </p:nvSpPr>
        <p:spPr bwMode="auto">
          <a:xfrm rot="19061558">
            <a:off x="3659323" y="3844824"/>
            <a:ext cx="1430067" cy="35181"/>
          </a:xfrm>
          <a:prstGeom prst="line">
            <a:avLst/>
          </a:prstGeom>
          <a:noFill/>
          <a:ln w="38100">
            <a:solidFill>
              <a:srgbClr val="0000CC"/>
            </a:solidFill>
            <a:round/>
            <a:headEnd/>
            <a:tailEnd type="triangle" w="med" len="med"/>
          </a:ln>
          <a:effectLst/>
        </p:spPr>
        <p:txBody>
          <a:bodyPr/>
          <a:lstStyle/>
          <a:p>
            <a:pPr algn="l" eaLnBrk="1" hangingPunct="1"/>
            <a:endParaRPr lang="en-US" sz="1800" b="0" u="none">
              <a:solidFill>
                <a:srgbClr val="000000"/>
              </a:solidFill>
              <a:latin typeface="Arial" charset="0"/>
            </a:endParaRPr>
          </a:p>
        </p:txBody>
      </p:sp>
      <p:sp>
        <p:nvSpPr>
          <p:cNvPr id="8220" name="Oval 28"/>
          <p:cNvSpPr>
            <a:spLocks noChangeArrowheads="1"/>
          </p:cNvSpPr>
          <p:nvPr/>
        </p:nvSpPr>
        <p:spPr bwMode="auto">
          <a:xfrm>
            <a:off x="3422650" y="2363788"/>
            <a:ext cx="1682750" cy="722312"/>
          </a:xfrm>
          <a:prstGeom prst="ellipse">
            <a:avLst/>
          </a:prstGeom>
          <a:gradFill rotWithShape="0">
            <a:gsLst>
              <a:gs pos="0">
                <a:srgbClr val="FFFFCC"/>
              </a:gs>
              <a:gs pos="100000">
                <a:srgbClr val="FFFF66"/>
              </a:gs>
            </a:gsLst>
            <a:path path="shape">
              <a:fillToRect l="50000" t="50000" r="50000" b="50000"/>
            </a:path>
          </a:gradFill>
          <a:ln w="28575" algn="ctr">
            <a:solidFill>
              <a:srgbClr val="6E0000"/>
            </a:solidFill>
            <a:round/>
            <a:headEnd/>
            <a:tailEnd/>
          </a:ln>
          <a:effectLst>
            <a:outerShdw dist="64758" dir="4721404" algn="ctr" rotWithShape="0">
              <a:srgbClr val="6E0000"/>
            </a:outerShdw>
          </a:effectLst>
        </p:spPr>
        <p:txBody>
          <a:bodyPr wrap="none" anchor="ctr"/>
          <a:lstStyle/>
          <a:p>
            <a:r>
              <a:rPr lang="en-US" sz="3200" b="0" u="none" dirty="0">
                <a:solidFill>
                  <a:srgbClr val="6E0000"/>
                </a:solidFill>
                <a:latin typeface="Impact" pitchFamily="34" charset="0"/>
              </a:rPr>
              <a:t>Moses</a:t>
            </a:r>
          </a:p>
        </p:txBody>
      </p:sp>
      <p:sp>
        <p:nvSpPr>
          <p:cNvPr id="42" name="Text Box 3"/>
          <p:cNvSpPr txBox="1">
            <a:spLocks noChangeArrowheads="1"/>
          </p:cNvSpPr>
          <p:nvPr/>
        </p:nvSpPr>
        <p:spPr bwMode="auto">
          <a:xfrm>
            <a:off x="381000" y="0"/>
            <a:ext cx="3962400" cy="641350"/>
          </a:xfrm>
          <a:prstGeom prst="rect">
            <a:avLst/>
          </a:prstGeom>
          <a:noFill/>
          <a:ln w="9525" algn="ctr">
            <a:noFill/>
            <a:miter lim="800000"/>
            <a:headEnd/>
            <a:tailEnd/>
          </a:ln>
          <a:effectLst/>
        </p:spPr>
        <p:txBody>
          <a:bodyPr>
            <a:spAutoFit/>
          </a:bodyPr>
          <a:lstStyle/>
          <a:p>
            <a:pPr algn="l"/>
            <a:r>
              <a:rPr lang="en-US" sz="3600" b="0" dirty="0">
                <a:solidFill>
                  <a:srgbClr val="000099"/>
                </a:solidFill>
                <a:latin typeface="Fette Engschrift" pitchFamily="2" charset="0"/>
              </a:rPr>
              <a:t>Course to subjugate Satan</a:t>
            </a:r>
          </a:p>
        </p:txBody>
      </p:sp>
      <p:sp>
        <p:nvSpPr>
          <p:cNvPr id="41" name="Text Box 47"/>
          <p:cNvSpPr txBox="1">
            <a:spLocks noChangeArrowheads="1"/>
          </p:cNvSpPr>
          <p:nvPr/>
        </p:nvSpPr>
        <p:spPr bwMode="auto">
          <a:xfrm>
            <a:off x="4191000" y="4711700"/>
            <a:ext cx="1989138" cy="433388"/>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Actual</a:t>
            </a:r>
          </a:p>
        </p:txBody>
      </p:sp>
      <p:grpSp>
        <p:nvGrpSpPr>
          <p:cNvPr id="44" name="Group 36"/>
          <p:cNvGrpSpPr>
            <a:grpSpLocks/>
          </p:cNvGrpSpPr>
          <p:nvPr/>
        </p:nvGrpSpPr>
        <p:grpSpPr bwMode="auto">
          <a:xfrm>
            <a:off x="1185862" y="5675312"/>
            <a:ext cx="6967538" cy="877888"/>
            <a:chOff x="315" y="3590"/>
            <a:chExt cx="4389" cy="553"/>
          </a:xfrm>
        </p:grpSpPr>
        <p:sp>
          <p:nvSpPr>
            <p:cNvPr id="45" name="Text Box 37"/>
            <p:cNvSpPr txBox="1">
              <a:spLocks noChangeArrowheads="1"/>
            </p:cNvSpPr>
            <p:nvPr/>
          </p:nvSpPr>
          <p:spPr bwMode="auto">
            <a:xfrm>
              <a:off x="528" y="3590"/>
              <a:ext cx="4176" cy="553"/>
            </a:xfrm>
            <a:prstGeom prst="rect">
              <a:avLst/>
            </a:prstGeom>
            <a:noFill/>
            <a:ln w="9525">
              <a:noFill/>
              <a:miter lim="800000"/>
              <a:headEnd/>
              <a:tailEnd/>
            </a:ln>
            <a:effectLst/>
          </p:spPr>
          <p:txBody>
            <a:bodyPr wrap="square">
              <a:spAutoFit/>
            </a:bodyPr>
            <a:lstStyle/>
            <a:p>
              <a:pPr algn="l">
                <a:lnSpc>
                  <a:spcPct val="85000"/>
                </a:lnSpc>
              </a:pPr>
              <a:r>
                <a:rPr lang="en-US" sz="2000" dirty="0">
                  <a:solidFill>
                    <a:srgbClr val="FFFFFF"/>
                  </a:solidFill>
                  <a:latin typeface="Arial Narrow" pitchFamily="34" charset="0"/>
                </a:rPr>
                <a:t>Jacob</a:t>
              </a:r>
              <a:r>
                <a:rPr lang="en-US" sz="2000" u="none" dirty="0">
                  <a:solidFill>
                    <a:srgbClr val="FFFFFF"/>
                  </a:solidFill>
                  <a:latin typeface="Arial Narrow" pitchFamily="34" charset="0"/>
                </a:rPr>
                <a:t> walked the </a:t>
              </a:r>
              <a:r>
                <a:rPr lang="en-US" sz="2000" dirty="0">
                  <a:solidFill>
                    <a:srgbClr val="FFFFFF"/>
                  </a:solidFill>
                  <a:latin typeface="Arial Narrow" pitchFamily="34" charset="0"/>
                </a:rPr>
                <a:t>symbolic</a:t>
              </a:r>
              <a:r>
                <a:rPr lang="en-US" sz="2000" u="none" dirty="0">
                  <a:solidFill>
                    <a:srgbClr val="FFFFFF"/>
                  </a:solidFill>
                  <a:latin typeface="Arial Narrow" pitchFamily="34" charset="0"/>
                </a:rPr>
                <a:t> course to bring Satan to submission, while </a:t>
              </a:r>
              <a:r>
                <a:rPr lang="en-US" sz="2000" dirty="0">
                  <a:solidFill>
                    <a:srgbClr val="FFFFFF"/>
                  </a:solidFill>
                  <a:latin typeface="Arial Narrow" pitchFamily="34" charset="0"/>
                </a:rPr>
                <a:t>Moses</a:t>
              </a:r>
              <a:r>
                <a:rPr lang="en-US" sz="2000" u="none" dirty="0">
                  <a:solidFill>
                    <a:srgbClr val="FFFFFF"/>
                  </a:solidFill>
                  <a:latin typeface="Arial Narrow" pitchFamily="34" charset="0"/>
                </a:rPr>
                <a:t> walked the </a:t>
              </a:r>
              <a:r>
                <a:rPr lang="en-US" sz="2000" dirty="0">
                  <a:solidFill>
                    <a:srgbClr val="FFFFFF"/>
                  </a:solidFill>
                  <a:latin typeface="Arial Narrow" pitchFamily="34" charset="0"/>
                </a:rPr>
                <a:t>image</a:t>
              </a:r>
              <a:r>
                <a:rPr lang="en-US" sz="2000" u="none" dirty="0">
                  <a:solidFill>
                    <a:srgbClr val="FFFFFF"/>
                  </a:solidFill>
                  <a:latin typeface="Arial Narrow" pitchFamily="34" charset="0"/>
                </a:rPr>
                <a:t> course. Their </a:t>
              </a:r>
              <a:r>
                <a:rPr lang="en-US" sz="2000" u="none" dirty="0">
                  <a:solidFill>
                    <a:srgbClr val="FFFF00"/>
                  </a:solidFill>
                  <a:latin typeface="Arial Narrow" pitchFamily="34" charset="0"/>
                </a:rPr>
                <a:t>courses</a:t>
              </a:r>
              <a:r>
                <a:rPr lang="en-US" sz="2000" u="none" dirty="0">
                  <a:solidFill>
                    <a:srgbClr val="FFFFFF"/>
                  </a:solidFill>
                  <a:latin typeface="Arial Narrow" pitchFamily="34" charset="0"/>
                </a:rPr>
                <a:t> pioneered the way for </a:t>
              </a:r>
              <a:r>
                <a:rPr lang="en-US" sz="2000" dirty="0">
                  <a:solidFill>
                    <a:srgbClr val="FFFFFF"/>
                  </a:solidFill>
                  <a:latin typeface="Arial Narrow" pitchFamily="34" charset="0"/>
                </a:rPr>
                <a:t>Jesus</a:t>
              </a:r>
              <a:r>
                <a:rPr lang="en-US" sz="2000" u="none" dirty="0">
                  <a:solidFill>
                    <a:srgbClr val="FFFFFF"/>
                  </a:solidFill>
                  <a:latin typeface="Arial Narrow" pitchFamily="34" charset="0"/>
                </a:rPr>
                <a:t> to walk the </a:t>
              </a:r>
              <a:r>
                <a:rPr lang="en-US" sz="2000" dirty="0">
                  <a:solidFill>
                    <a:srgbClr val="FFFFFF"/>
                  </a:solidFill>
                  <a:latin typeface="Arial Narrow" pitchFamily="34" charset="0"/>
                </a:rPr>
                <a:t>actual</a:t>
              </a:r>
              <a:r>
                <a:rPr lang="en-US" sz="2000" u="none" dirty="0">
                  <a:solidFill>
                    <a:srgbClr val="FFFFFF"/>
                  </a:solidFill>
                  <a:latin typeface="Arial Narrow" pitchFamily="34" charset="0"/>
                </a:rPr>
                <a:t> course.</a:t>
              </a:r>
              <a:endParaRPr lang="en-US" sz="1600" b="0" dirty="0">
                <a:solidFill>
                  <a:srgbClr val="FFFFFF"/>
                </a:solidFill>
                <a:latin typeface="Arial Narrow" pitchFamily="34" charset="0"/>
              </a:endParaRPr>
            </a:p>
          </p:txBody>
        </p:sp>
        <p:sp>
          <p:nvSpPr>
            <p:cNvPr id="46" name="Text Box 38"/>
            <p:cNvSpPr txBox="1">
              <a:spLocks noChangeArrowheads="1"/>
            </p:cNvSpPr>
            <p:nvPr/>
          </p:nvSpPr>
          <p:spPr bwMode="auto">
            <a:xfrm>
              <a:off x="315" y="3597"/>
              <a:ext cx="213"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50" name="Line 49">
            <a:extLst>
              <a:ext uri="{FF2B5EF4-FFF2-40B4-BE49-F238E27FC236}">
                <a16:creationId xmlns:a16="http://schemas.microsoft.com/office/drawing/2014/main" id="{14415642-AA48-3701-9C27-0E71076564E5}"/>
              </a:ext>
            </a:extLst>
          </p:cNvPr>
          <p:cNvSpPr>
            <a:spLocks noChangeShapeType="1"/>
          </p:cNvSpPr>
          <p:nvPr/>
        </p:nvSpPr>
        <p:spPr bwMode="auto">
          <a:xfrm rot="40661880">
            <a:off x="5216093" y="4049811"/>
            <a:ext cx="1950373" cy="28520"/>
          </a:xfrm>
          <a:prstGeom prst="line">
            <a:avLst/>
          </a:prstGeom>
          <a:noFill/>
          <a:ln w="38100">
            <a:solidFill>
              <a:srgbClr val="000099"/>
            </a:solidFill>
            <a:round/>
            <a:headEnd/>
            <a:tailEnd type="triangle" w="med" len="med"/>
          </a:ln>
          <a:effectLst/>
        </p:spPr>
        <p:txBody>
          <a:bodyPr/>
          <a:lstStyle/>
          <a:p>
            <a:pPr algn="l" eaLnBrk="1" hangingPunct="1"/>
            <a:endParaRPr lang="en-US" sz="1800" b="0" u="none">
              <a:solidFill>
                <a:srgbClr val="000000"/>
              </a:solidFill>
              <a:latin typeface="Arial" charset="0"/>
            </a:endParaRPr>
          </a:p>
        </p:txBody>
      </p:sp>
      <p:sp>
        <p:nvSpPr>
          <p:cNvPr id="43" name="Text Box 48">
            <a:extLst>
              <a:ext uri="{FF2B5EF4-FFF2-40B4-BE49-F238E27FC236}">
                <a16:creationId xmlns:a16="http://schemas.microsoft.com/office/drawing/2014/main" id="{8F963D7F-D863-C6BD-F5E9-EA57341B2025}"/>
              </a:ext>
            </a:extLst>
          </p:cNvPr>
          <p:cNvSpPr txBox="1">
            <a:spLocks noChangeArrowheads="1"/>
          </p:cNvSpPr>
          <p:nvPr/>
        </p:nvSpPr>
        <p:spPr bwMode="auto">
          <a:xfrm>
            <a:off x="677862" y="4291013"/>
            <a:ext cx="1989138" cy="433387"/>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Family</a:t>
            </a:r>
          </a:p>
        </p:txBody>
      </p:sp>
      <p:grpSp>
        <p:nvGrpSpPr>
          <p:cNvPr id="12" name="Group 41">
            <a:extLst>
              <a:ext uri="{FF2B5EF4-FFF2-40B4-BE49-F238E27FC236}">
                <a16:creationId xmlns:a16="http://schemas.microsoft.com/office/drawing/2014/main" id="{F4A625BA-3537-ABDA-B25A-EAE9B559BA24}"/>
              </a:ext>
            </a:extLst>
          </p:cNvPr>
          <p:cNvGrpSpPr>
            <a:grpSpLocks/>
          </p:cNvGrpSpPr>
          <p:nvPr/>
        </p:nvGrpSpPr>
        <p:grpSpPr bwMode="auto">
          <a:xfrm>
            <a:off x="6477000" y="4048125"/>
            <a:ext cx="1752600" cy="1285875"/>
            <a:chOff x="3228" y="1528"/>
            <a:chExt cx="2052" cy="1507"/>
          </a:xfrm>
        </p:grpSpPr>
        <p:pic>
          <p:nvPicPr>
            <p:cNvPr id="13" name="Picture 42" descr="Mt Temptation_black 1">
              <a:extLst>
                <a:ext uri="{FF2B5EF4-FFF2-40B4-BE49-F238E27FC236}">
                  <a16:creationId xmlns:a16="http://schemas.microsoft.com/office/drawing/2014/main" id="{A183444E-CEBD-1960-C86D-6C23771E4E91}"/>
                </a:ext>
              </a:extLst>
            </p:cNvPr>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228" y="1528"/>
              <a:ext cx="2052" cy="1507"/>
            </a:xfrm>
            <a:prstGeom prst="rect">
              <a:avLst/>
            </a:prstGeom>
            <a:noFill/>
          </p:spPr>
        </p:pic>
        <p:sp>
          <p:nvSpPr>
            <p:cNvPr id="14" name="Freeform 43">
              <a:extLst>
                <a:ext uri="{FF2B5EF4-FFF2-40B4-BE49-F238E27FC236}">
                  <a16:creationId xmlns:a16="http://schemas.microsoft.com/office/drawing/2014/main" id="{37CBC771-B32B-02BA-313D-F1DB7214431C}"/>
                </a:ext>
              </a:extLst>
            </p:cNvPr>
            <p:cNvSpPr>
              <a:spLocks/>
            </p:cNvSpPr>
            <p:nvPr/>
          </p:nvSpPr>
          <p:spPr bwMode="auto">
            <a:xfrm>
              <a:off x="4707" y="2112"/>
              <a:ext cx="429" cy="144"/>
            </a:xfrm>
            <a:custGeom>
              <a:avLst/>
              <a:gdLst/>
              <a:ahLst/>
              <a:cxnLst>
                <a:cxn ang="0">
                  <a:pos x="85" y="33"/>
                </a:cxn>
                <a:cxn ang="0">
                  <a:pos x="101" y="16"/>
                </a:cxn>
                <a:cxn ang="0">
                  <a:pos x="151" y="0"/>
                </a:cxn>
                <a:cxn ang="0">
                  <a:pos x="200" y="16"/>
                </a:cxn>
                <a:cxn ang="0">
                  <a:pos x="225" y="24"/>
                </a:cxn>
                <a:cxn ang="0">
                  <a:pos x="274" y="74"/>
                </a:cxn>
                <a:cxn ang="0">
                  <a:pos x="266" y="98"/>
                </a:cxn>
                <a:cxn ang="0">
                  <a:pos x="143" y="140"/>
                </a:cxn>
                <a:cxn ang="0">
                  <a:pos x="52" y="131"/>
                </a:cxn>
                <a:cxn ang="0">
                  <a:pos x="3" y="115"/>
                </a:cxn>
                <a:cxn ang="0">
                  <a:pos x="60" y="66"/>
                </a:cxn>
                <a:cxn ang="0">
                  <a:pos x="85" y="57"/>
                </a:cxn>
                <a:cxn ang="0">
                  <a:pos x="93" y="33"/>
                </a:cxn>
                <a:cxn ang="0">
                  <a:pos x="69" y="41"/>
                </a:cxn>
                <a:cxn ang="0">
                  <a:pos x="27" y="82"/>
                </a:cxn>
              </a:cxnLst>
              <a:rect l="0" t="0" r="r" b="b"/>
              <a:pathLst>
                <a:path w="274" h="140">
                  <a:moveTo>
                    <a:pt x="85" y="33"/>
                  </a:moveTo>
                  <a:cubicBezTo>
                    <a:pt x="90" y="27"/>
                    <a:pt x="94" y="19"/>
                    <a:pt x="101" y="16"/>
                  </a:cubicBezTo>
                  <a:cubicBezTo>
                    <a:pt x="117" y="8"/>
                    <a:pt x="151" y="0"/>
                    <a:pt x="151" y="0"/>
                  </a:cubicBezTo>
                  <a:cubicBezTo>
                    <a:pt x="167" y="5"/>
                    <a:pt x="184" y="11"/>
                    <a:pt x="200" y="16"/>
                  </a:cubicBezTo>
                  <a:cubicBezTo>
                    <a:pt x="208" y="19"/>
                    <a:pt x="225" y="24"/>
                    <a:pt x="225" y="24"/>
                  </a:cubicBezTo>
                  <a:cubicBezTo>
                    <a:pt x="252" y="53"/>
                    <a:pt x="261" y="34"/>
                    <a:pt x="274" y="74"/>
                  </a:cubicBezTo>
                  <a:cubicBezTo>
                    <a:pt x="271" y="82"/>
                    <a:pt x="273" y="93"/>
                    <a:pt x="266" y="98"/>
                  </a:cubicBezTo>
                  <a:cubicBezTo>
                    <a:pt x="236" y="120"/>
                    <a:pt x="180" y="126"/>
                    <a:pt x="143" y="140"/>
                  </a:cubicBezTo>
                  <a:cubicBezTo>
                    <a:pt x="113" y="137"/>
                    <a:pt x="82" y="136"/>
                    <a:pt x="52" y="131"/>
                  </a:cubicBezTo>
                  <a:cubicBezTo>
                    <a:pt x="35" y="128"/>
                    <a:pt x="3" y="115"/>
                    <a:pt x="3" y="115"/>
                  </a:cubicBezTo>
                  <a:cubicBezTo>
                    <a:pt x="15" y="65"/>
                    <a:pt x="0" y="86"/>
                    <a:pt x="60" y="66"/>
                  </a:cubicBezTo>
                  <a:cubicBezTo>
                    <a:pt x="68" y="63"/>
                    <a:pt x="85" y="57"/>
                    <a:pt x="85" y="57"/>
                  </a:cubicBezTo>
                  <a:cubicBezTo>
                    <a:pt x="88" y="49"/>
                    <a:pt x="99" y="39"/>
                    <a:pt x="93" y="33"/>
                  </a:cubicBezTo>
                  <a:cubicBezTo>
                    <a:pt x="87" y="27"/>
                    <a:pt x="76" y="37"/>
                    <a:pt x="69" y="41"/>
                  </a:cubicBezTo>
                  <a:cubicBezTo>
                    <a:pt x="53" y="50"/>
                    <a:pt x="41" y="70"/>
                    <a:pt x="27" y="82"/>
                  </a:cubicBezTo>
                </a:path>
              </a:pathLst>
            </a:custGeom>
            <a:solidFill>
              <a:schemeClr val="tx1"/>
            </a:solidFill>
            <a:ln w="9525">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grpSp>
      <p:grpSp>
        <p:nvGrpSpPr>
          <p:cNvPr id="5" name="Group 43">
            <a:extLst>
              <a:ext uri="{FF2B5EF4-FFF2-40B4-BE49-F238E27FC236}">
                <a16:creationId xmlns:a16="http://schemas.microsoft.com/office/drawing/2014/main" id="{CBEB02D9-3D63-EDF4-5E2A-EA99ADD8077C}"/>
              </a:ext>
            </a:extLst>
          </p:cNvPr>
          <p:cNvGrpSpPr>
            <a:grpSpLocks/>
          </p:cNvGrpSpPr>
          <p:nvPr/>
        </p:nvGrpSpPr>
        <p:grpSpPr bwMode="auto">
          <a:xfrm>
            <a:off x="6456363" y="4256088"/>
            <a:ext cx="1103312" cy="1001712"/>
            <a:chOff x="2592" y="3079"/>
            <a:chExt cx="591" cy="569"/>
          </a:xfrm>
        </p:grpSpPr>
        <p:sp>
          <p:nvSpPr>
            <p:cNvPr id="8" name="Oval 44">
              <a:extLst>
                <a:ext uri="{FF2B5EF4-FFF2-40B4-BE49-F238E27FC236}">
                  <a16:creationId xmlns:a16="http://schemas.microsoft.com/office/drawing/2014/main" id="{BDA85439-4682-AB4A-03F1-A2B3CD5A9109}"/>
                </a:ext>
              </a:extLst>
            </p:cNvPr>
            <p:cNvSpPr>
              <a:spLocks noChangeArrowheads="1"/>
            </p:cNvSpPr>
            <p:nvPr/>
          </p:nvSpPr>
          <p:spPr bwMode="auto">
            <a:xfrm>
              <a:off x="2592" y="3079"/>
              <a:ext cx="591" cy="569"/>
            </a:xfrm>
            <a:prstGeom prst="ellipse">
              <a:avLst/>
            </a:prstGeom>
            <a:gradFill rotWithShape="0">
              <a:gsLst>
                <a:gs pos="0">
                  <a:srgbClr val="763B00"/>
                </a:gs>
                <a:gs pos="50000">
                  <a:srgbClr val="000000"/>
                </a:gs>
                <a:gs pos="100000">
                  <a:srgbClr val="763B00"/>
                </a:gs>
              </a:gsLst>
              <a:lin ang="5400000" scaled="1"/>
            </a:gradFill>
            <a:ln w="12700" algn="ctr">
              <a:noFill/>
              <a:round/>
              <a:headEnd/>
              <a:tailEnd/>
            </a:ln>
            <a:effectLst/>
            <a:scene3d>
              <a:camera prst="legacyPerspectiveTop"/>
              <a:lightRig rig="legacyNormal3" dir="t"/>
            </a:scene3d>
            <a:sp3d extrusionH="430200" prstMaterial="legacyMatte">
              <a:bevelT w="13500" h="13500" prst="angle"/>
              <a:bevelB w="13500" h="13500" prst="angle"/>
              <a:extrusionClr>
                <a:srgbClr val="000000"/>
              </a:extrusionClr>
            </a:sp3d>
          </p:spPr>
          <p:txBody>
            <a:bodyPr wrap="none" anchor="ctr">
              <a:flatTx/>
            </a:bodyPr>
            <a:lstStyle/>
            <a:p>
              <a:pPr eaLnBrk="1" hangingPunct="1"/>
              <a:endParaRPr lang="en-US" sz="1800" b="0" u="none">
                <a:solidFill>
                  <a:srgbClr val="000000"/>
                </a:solidFill>
                <a:latin typeface="Arial" charset="0"/>
              </a:endParaRPr>
            </a:p>
          </p:txBody>
        </p:sp>
        <p:sp>
          <p:nvSpPr>
            <p:cNvPr id="10" name="WordArt 45">
              <a:extLst>
                <a:ext uri="{FF2B5EF4-FFF2-40B4-BE49-F238E27FC236}">
                  <a16:creationId xmlns:a16="http://schemas.microsoft.com/office/drawing/2014/main" id="{B430FF7F-6748-710E-008D-C61E071DE972}"/>
                </a:ext>
              </a:extLst>
            </p:cNvPr>
            <p:cNvSpPr>
              <a:spLocks noChangeArrowheads="1" noChangeShapeType="1" noTextEdit="1"/>
            </p:cNvSpPr>
            <p:nvPr/>
          </p:nvSpPr>
          <p:spPr bwMode="auto">
            <a:xfrm>
              <a:off x="2660" y="3192"/>
              <a:ext cx="454" cy="271"/>
            </a:xfrm>
            <a:prstGeom prst="rect">
              <a:avLst/>
            </a:prstGeom>
          </p:spPr>
          <p:txBody>
            <a:bodyPr wrap="none" fromWordArt="1">
              <a:prstTxWarp prst="textPlain">
                <a:avLst>
                  <a:gd name="adj" fmla="val 50000"/>
                </a:avLst>
              </a:prstTxWarp>
            </a:bodyPr>
            <a:lstStyle/>
            <a:p>
              <a:pPr eaLnBrk="1" hangingPunct="1"/>
              <a:r>
                <a:rPr lang="en-US" sz="3600" b="0" u="none" kern="10" dirty="0">
                  <a:ln w="28575">
                    <a:noFill/>
                    <a:round/>
                    <a:headEnd/>
                    <a:tailEnd/>
                  </a:ln>
                  <a:solidFill>
                    <a:srgbClr val="FFFFFF"/>
                  </a:solidFill>
                  <a:effectLst>
                    <a:outerShdw dist="45791" dir="2021404" algn="ctr" rotWithShape="0">
                      <a:srgbClr val="000000"/>
                    </a:outerShdw>
                  </a:effectLst>
                  <a:latin typeface="Arial Black"/>
                </a:rPr>
                <a:t>Satan</a:t>
              </a: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strVal val="#ppt_w*0.70"/>
                                          </p:val>
                                        </p:tav>
                                        <p:tav tm="100000">
                                          <p:val>
                                            <p:strVal val="#ppt_w"/>
                                          </p:val>
                                        </p:tav>
                                      </p:tavLst>
                                    </p:anim>
                                    <p:anim calcmode="lin" valueType="num">
                                      <p:cBhvr>
                                        <p:cTn id="8" dur="1000" fill="hold"/>
                                        <p:tgtEl>
                                          <p:spTgt spid="42"/>
                                        </p:tgtEl>
                                        <p:attrNameLst>
                                          <p:attrName>ppt_h</p:attrName>
                                        </p:attrNameLst>
                                      </p:cBhvr>
                                      <p:tavLst>
                                        <p:tav tm="0">
                                          <p:val>
                                            <p:strVal val="#ppt_h"/>
                                          </p:val>
                                        </p:tav>
                                        <p:tav tm="100000">
                                          <p:val>
                                            <p:strVal val="#ppt_h"/>
                                          </p:val>
                                        </p:tav>
                                      </p:tavLst>
                                    </p:anim>
                                    <p:animEffect transition="in" filter="fade">
                                      <p:cBhvr>
                                        <p:cTn id="9" dur="1000"/>
                                        <p:tgtEl>
                                          <p:spTgt spid="4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barn(outVertical)">
                                      <p:cBhvr>
                                        <p:cTn id="14" dur="500"/>
                                        <p:tgtEl>
                                          <p:spTgt spid="4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8221"/>
                                        </p:tgtEl>
                                        <p:attrNameLst>
                                          <p:attrName>style.visibility</p:attrName>
                                        </p:attrNameLst>
                                      </p:cBhvr>
                                      <p:to>
                                        <p:strVal val="visible"/>
                                      </p:to>
                                    </p:set>
                                    <p:anim calcmode="lin" valueType="num">
                                      <p:cBhvr>
                                        <p:cTn id="19" dur="1000" fill="hold"/>
                                        <p:tgtEl>
                                          <p:spTgt spid="8221"/>
                                        </p:tgtEl>
                                        <p:attrNameLst>
                                          <p:attrName>ppt_w</p:attrName>
                                        </p:attrNameLst>
                                      </p:cBhvr>
                                      <p:tavLst>
                                        <p:tav tm="0">
                                          <p:val>
                                            <p:strVal val="2/3*#ppt_w"/>
                                          </p:val>
                                        </p:tav>
                                        <p:tav tm="100000">
                                          <p:val>
                                            <p:strVal val="#ppt_w"/>
                                          </p:val>
                                        </p:tav>
                                      </p:tavLst>
                                    </p:anim>
                                    <p:anim calcmode="lin" valueType="num">
                                      <p:cBhvr>
                                        <p:cTn id="20" dur="1000" fill="hold"/>
                                        <p:tgtEl>
                                          <p:spTgt spid="8221"/>
                                        </p:tgtEl>
                                        <p:attrNameLst>
                                          <p:attrName>ppt_h</p:attrName>
                                        </p:attrNameLst>
                                      </p:cBhvr>
                                      <p:tavLst>
                                        <p:tav tm="0">
                                          <p:val>
                                            <p:strVal val="2/3*#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8206"/>
                                        </p:tgtEl>
                                        <p:attrNameLst>
                                          <p:attrName>style.visibility</p:attrName>
                                        </p:attrNameLst>
                                      </p:cBhvr>
                                      <p:to>
                                        <p:strVal val="visible"/>
                                      </p:to>
                                    </p:set>
                                    <p:animEffect transition="in" filter="fade">
                                      <p:cBhvr>
                                        <p:cTn id="23" dur="1000"/>
                                        <p:tgtEl>
                                          <p:spTgt spid="8206"/>
                                        </p:tgtEl>
                                      </p:cBhvr>
                                    </p:animEffec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grpId="0" nodeType="clickEffect">
                                  <p:stCondLst>
                                    <p:cond delay="0"/>
                                  </p:stCondLst>
                                  <p:iterate type="wd">
                                    <p:tmPct val="40000"/>
                                  </p:iterate>
                                  <p:childTnLst>
                                    <p:set>
                                      <p:cBhvr>
                                        <p:cTn id="27" dur="1" fill="hold">
                                          <p:stCondLst>
                                            <p:cond delay="0"/>
                                          </p:stCondLst>
                                        </p:cTn>
                                        <p:tgtEl>
                                          <p:spTgt spid="8209"/>
                                        </p:tgtEl>
                                        <p:attrNameLst>
                                          <p:attrName>style.visibility</p:attrName>
                                        </p:attrNameLst>
                                      </p:cBhvr>
                                      <p:to>
                                        <p:strVal val="visible"/>
                                      </p:to>
                                    </p:set>
                                    <p:anim calcmode="lin" valueType="num">
                                      <p:cBhvr>
                                        <p:cTn id="28" dur="500" fill="hold"/>
                                        <p:tgtEl>
                                          <p:spTgt spid="8209"/>
                                        </p:tgtEl>
                                        <p:attrNameLst>
                                          <p:attrName>ppt_w</p:attrName>
                                        </p:attrNameLst>
                                      </p:cBhvr>
                                      <p:tavLst>
                                        <p:tav tm="0">
                                          <p:val>
                                            <p:fltVal val="0"/>
                                          </p:val>
                                        </p:tav>
                                        <p:tav tm="100000">
                                          <p:val>
                                            <p:strVal val="#ppt_w"/>
                                          </p:val>
                                        </p:tav>
                                      </p:tavLst>
                                    </p:anim>
                                    <p:anim calcmode="lin" valueType="num">
                                      <p:cBhvr>
                                        <p:cTn id="29" dur="500" fill="hold"/>
                                        <p:tgtEl>
                                          <p:spTgt spid="820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0" presetClass="entr" presetSubtype="0" fill="hold" grpId="0" nodeType="after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2000"/>
                                        <p:tgtEl>
                                          <p:spTgt spid="43"/>
                                        </p:tgtEl>
                                      </p:cBhvr>
                                    </p:animEffect>
                                  </p:childTnLst>
                                </p:cTn>
                              </p:par>
                              <p:par>
                                <p:cTn id="34" presetID="22" presetClass="entr" presetSubtype="8" fill="hold" nodeType="with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left)">
                                      <p:cBhvr>
                                        <p:cTn id="36" dur="1000"/>
                                        <p:tgtEl>
                                          <p:spTgt spid="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231"/>
                                        </p:tgtEl>
                                        <p:attrNameLst>
                                          <p:attrName>style.visibility</p:attrName>
                                        </p:attrNameLst>
                                      </p:cBhvr>
                                      <p:to>
                                        <p:strVal val="visible"/>
                                      </p:to>
                                    </p:set>
                                    <p:animEffect transition="in" filter="fade">
                                      <p:cBhvr>
                                        <p:cTn id="39" dur="2000"/>
                                        <p:tgtEl>
                                          <p:spTgt spid="8231"/>
                                        </p:tgtEl>
                                      </p:cBhvr>
                                    </p:animEffect>
                                  </p:childTnLst>
                                </p:cTn>
                              </p:par>
                              <p:par>
                                <p:cTn id="40" presetID="10" presetClass="entr" presetSubtype="0"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23" presetClass="entr" presetSubtype="272" fill="hold" grpId="0" nodeType="clickEffect">
                                  <p:stCondLst>
                                    <p:cond delay="0"/>
                                  </p:stCondLst>
                                  <p:childTnLst>
                                    <p:set>
                                      <p:cBhvr>
                                        <p:cTn id="46" dur="1" fill="hold">
                                          <p:stCondLst>
                                            <p:cond delay="0"/>
                                          </p:stCondLst>
                                        </p:cTn>
                                        <p:tgtEl>
                                          <p:spTgt spid="8220"/>
                                        </p:tgtEl>
                                        <p:attrNameLst>
                                          <p:attrName>style.visibility</p:attrName>
                                        </p:attrNameLst>
                                      </p:cBhvr>
                                      <p:to>
                                        <p:strVal val="visible"/>
                                      </p:to>
                                    </p:set>
                                    <p:anim calcmode="lin" valueType="num">
                                      <p:cBhvr>
                                        <p:cTn id="47" dur="1000" fill="hold"/>
                                        <p:tgtEl>
                                          <p:spTgt spid="8220"/>
                                        </p:tgtEl>
                                        <p:attrNameLst>
                                          <p:attrName>ppt_w</p:attrName>
                                        </p:attrNameLst>
                                      </p:cBhvr>
                                      <p:tavLst>
                                        <p:tav tm="0">
                                          <p:val>
                                            <p:strVal val="2/3*#ppt_w"/>
                                          </p:val>
                                        </p:tav>
                                        <p:tav tm="100000">
                                          <p:val>
                                            <p:strVal val="#ppt_w"/>
                                          </p:val>
                                        </p:tav>
                                      </p:tavLst>
                                    </p:anim>
                                    <p:anim calcmode="lin" valueType="num">
                                      <p:cBhvr>
                                        <p:cTn id="48" dur="1000" fill="hold"/>
                                        <p:tgtEl>
                                          <p:spTgt spid="8220"/>
                                        </p:tgtEl>
                                        <p:attrNameLst>
                                          <p:attrName>ppt_h</p:attrName>
                                        </p:attrNameLst>
                                      </p:cBhvr>
                                      <p:tavLst>
                                        <p:tav tm="0">
                                          <p:val>
                                            <p:strVal val="2/3*#ppt_h"/>
                                          </p:val>
                                        </p:tav>
                                        <p:tav tm="100000">
                                          <p:val>
                                            <p:strVal val="#ppt_h"/>
                                          </p:val>
                                        </p:tav>
                                      </p:tavLst>
                                    </p:anim>
                                  </p:childTnLst>
                                </p:cTn>
                              </p:par>
                              <p:par>
                                <p:cTn id="49" presetID="10" presetClass="entr" presetSubtype="0" fill="hold" nodeType="with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212"/>
                                        </p:tgtEl>
                                        <p:attrNameLst>
                                          <p:attrName>style.visibility</p:attrName>
                                        </p:attrNameLst>
                                      </p:cBhvr>
                                      <p:to>
                                        <p:strVal val="visible"/>
                                      </p:to>
                                    </p:set>
                                    <p:animEffect transition="in" filter="fade">
                                      <p:cBhvr>
                                        <p:cTn id="54" dur="1000"/>
                                        <p:tgtEl>
                                          <p:spTgt spid="8212"/>
                                        </p:tgtEl>
                                      </p:cBhvr>
                                    </p:animEffect>
                                  </p:childTnLst>
                                </p:cTn>
                              </p:par>
                            </p:childTnLst>
                          </p:cTn>
                        </p:par>
                      </p:childTnLst>
                    </p:cTn>
                  </p:par>
                  <p:par>
                    <p:cTn id="55" fill="hold">
                      <p:stCondLst>
                        <p:cond delay="indefinite"/>
                      </p:stCondLst>
                      <p:childTnLst>
                        <p:par>
                          <p:cTn id="56" fill="hold">
                            <p:stCondLst>
                              <p:cond delay="0"/>
                            </p:stCondLst>
                            <p:childTnLst>
                              <p:par>
                                <p:cTn id="57" presetID="17" presetClass="entr" presetSubtype="10" fill="hold" grpId="0" nodeType="clickEffect">
                                  <p:stCondLst>
                                    <p:cond delay="0"/>
                                  </p:stCondLst>
                                  <p:iterate type="wd">
                                    <p:tmPct val="40000"/>
                                  </p:iterate>
                                  <p:childTnLst>
                                    <p:set>
                                      <p:cBhvr>
                                        <p:cTn id="58" dur="1" fill="hold">
                                          <p:stCondLst>
                                            <p:cond delay="0"/>
                                          </p:stCondLst>
                                        </p:cTn>
                                        <p:tgtEl>
                                          <p:spTgt spid="8210"/>
                                        </p:tgtEl>
                                        <p:attrNameLst>
                                          <p:attrName>style.visibility</p:attrName>
                                        </p:attrNameLst>
                                      </p:cBhvr>
                                      <p:to>
                                        <p:strVal val="visible"/>
                                      </p:to>
                                    </p:set>
                                    <p:anim calcmode="lin" valueType="num">
                                      <p:cBhvr>
                                        <p:cTn id="59" dur="500" fill="hold"/>
                                        <p:tgtEl>
                                          <p:spTgt spid="8210"/>
                                        </p:tgtEl>
                                        <p:attrNameLst>
                                          <p:attrName>ppt_w</p:attrName>
                                        </p:attrNameLst>
                                      </p:cBhvr>
                                      <p:tavLst>
                                        <p:tav tm="0">
                                          <p:val>
                                            <p:fltVal val="0"/>
                                          </p:val>
                                        </p:tav>
                                        <p:tav tm="100000">
                                          <p:val>
                                            <p:strVal val="#ppt_w"/>
                                          </p:val>
                                        </p:tav>
                                      </p:tavLst>
                                    </p:anim>
                                    <p:anim calcmode="lin" valueType="num">
                                      <p:cBhvr>
                                        <p:cTn id="60" dur="500" fill="hold"/>
                                        <p:tgtEl>
                                          <p:spTgt spid="8210"/>
                                        </p:tgtEl>
                                        <p:attrNameLst>
                                          <p:attrName>ppt_h</p:attrName>
                                        </p:attrNameLst>
                                      </p:cBhvr>
                                      <p:tavLst>
                                        <p:tav tm="0">
                                          <p:val>
                                            <p:strVal val="#ppt_h"/>
                                          </p:val>
                                        </p:tav>
                                        <p:tav tm="100000">
                                          <p:val>
                                            <p:strVal val="#ppt_h"/>
                                          </p:val>
                                        </p:tav>
                                      </p:tavLst>
                                    </p:anim>
                                  </p:childTnLst>
                                </p:cTn>
                              </p:par>
                              <p:par>
                                <p:cTn id="61" presetID="22" presetClass="entr" presetSubtype="1" fill="hold" nodeType="withEffect">
                                  <p:stCondLst>
                                    <p:cond delay="0"/>
                                  </p:stCondLst>
                                  <p:childTnLst>
                                    <p:set>
                                      <p:cBhvr>
                                        <p:cTn id="62" dur="1" fill="hold">
                                          <p:stCondLst>
                                            <p:cond delay="0"/>
                                          </p:stCondLst>
                                        </p:cTn>
                                        <p:tgtEl>
                                          <p:spTgt spid="2"/>
                                        </p:tgtEl>
                                        <p:attrNameLst>
                                          <p:attrName>style.visibility</p:attrName>
                                        </p:attrNameLst>
                                      </p:cBhvr>
                                      <p:to>
                                        <p:strVal val="visible"/>
                                      </p:to>
                                    </p:set>
                                    <p:animEffect transition="in" filter="wipe(up)">
                                      <p:cBhvr>
                                        <p:cTn id="63" dur="1000"/>
                                        <p:tgtEl>
                                          <p:spTgt spid="2"/>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232"/>
                                        </p:tgtEl>
                                        <p:attrNameLst>
                                          <p:attrName>style.visibility</p:attrName>
                                        </p:attrNameLst>
                                      </p:cBhvr>
                                      <p:to>
                                        <p:strVal val="visible"/>
                                      </p:to>
                                    </p:set>
                                    <p:animEffect transition="in" filter="fade">
                                      <p:cBhvr>
                                        <p:cTn id="66" dur="1000"/>
                                        <p:tgtEl>
                                          <p:spTgt spid="8232"/>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fade">
                                      <p:cBhvr>
                                        <p:cTn id="71" dur="1000"/>
                                        <p:tgtEl>
                                          <p:spTgt spid="9"/>
                                        </p:tgtEl>
                                      </p:cBhvr>
                                    </p:animEffect>
                                  </p:childTnLst>
                                </p:cTn>
                              </p:par>
                              <p:par>
                                <p:cTn id="72" presetID="10" presetClass="entr" presetSubtype="0" fill="hold" nodeType="withEffect">
                                  <p:stCondLst>
                                    <p:cond delay="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1000"/>
                                        <p:tgtEl>
                                          <p:spTgt spid="6"/>
                                        </p:tgtEl>
                                      </p:cBhvr>
                                    </p:animEffect>
                                  </p:childTnLst>
                                </p:cTn>
                              </p:par>
                              <p:par>
                                <p:cTn id="75" presetID="10" presetClass="entr" presetSubtype="0" fill="hold" nodeType="withEffect">
                                  <p:stCondLst>
                                    <p:cond delay="0"/>
                                  </p:stCondLst>
                                  <p:childTnLst>
                                    <p:set>
                                      <p:cBhvr>
                                        <p:cTn id="76" dur="1" fill="hold">
                                          <p:stCondLst>
                                            <p:cond delay="0"/>
                                          </p:stCondLst>
                                        </p:cTn>
                                        <p:tgtEl>
                                          <p:spTgt spid="7"/>
                                        </p:tgtEl>
                                        <p:attrNameLst>
                                          <p:attrName>style.visibility</p:attrName>
                                        </p:attrNameLst>
                                      </p:cBhvr>
                                      <p:to>
                                        <p:strVal val="visible"/>
                                      </p:to>
                                    </p:set>
                                    <p:animEffect transition="in" filter="fade">
                                      <p:cBhvr>
                                        <p:cTn id="77" dur="1000"/>
                                        <p:tgtEl>
                                          <p:spTgt spid="7"/>
                                        </p:tgtEl>
                                      </p:cBhvr>
                                    </p:animEffect>
                                  </p:childTnLst>
                                </p:cTn>
                              </p:par>
                            </p:childTnLst>
                          </p:cTn>
                        </p:par>
                      </p:childTnLst>
                    </p:cTn>
                  </p:par>
                  <p:par>
                    <p:cTn id="78" fill="hold">
                      <p:stCondLst>
                        <p:cond delay="indefinite"/>
                      </p:stCondLst>
                      <p:childTnLst>
                        <p:par>
                          <p:cTn id="79" fill="hold">
                            <p:stCondLst>
                              <p:cond delay="0"/>
                            </p:stCondLst>
                            <p:childTnLst>
                              <p:par>
                                <p:cTn id="80" presetID="23" presetClass="entr" presetSubtype="272" fill="hold" grpId="0" nodeType="clickEffect">
                                  <p:stCondLst>
                                    <p:cond delay="0"/>
                                  </p:stCondLst>
                                  <p:childTnLst>
                                    <p:set>
                                      <p:cBhvr>
                                        <p:cTn id="81" dur="1" fill="hold">
                                          <p:stCondLst>
                                            <p:cond delay="0"/>
                                          </p:stCondLst>
                                        </p:cTn>
                                        <p:tgtEl>
                                          <p:spTgt spid="8227"/>
                                        </p:tgtEl>
                                        <p:attrNameLst>
                                          <p:attrName>style.visibility</p:attrName>
                                        </p:attrNameLst>
                                      </p:cBhvr>
                                      <p:to>
                                        <p:strVal val="visible"/>
                                      </p:to>
                                    </p:set>
                                    <p:anim calcmode="lin" valueType="num">
                                      <p:cBhvr>
                                        <p:cTn id="82" dur="1000" fill="hold"/>
                                        <p:tgtEl>
                                          <p:spTgt spid="8227"/>
                                        </p:tgtEl>
                                        <p:attrNameLst>
                                          <p:attrName>ppt_w</p:attrName>
                                        </p:attrNameLst>
                                      </p:cBhvr>
                                      <p:tavLst>
                                        <p:tav tm="0">
                                          <p:val>
                                            <p:strVal val="2/3*#ppt_w"/>
                                          </p:val>
                                        </p:tav>
                                        <p:tav tm="100000">
                                          <p:val>
                                            <p:strVal val="#ppt_w"/>
                                          </p:val>
                                        </p:tav>
                                      </p:tavLst>
                                    </p:anim>
                                    <p:anim calcmode="lin" valueType="num">
                                      <p:cBhvr>
                                        <p:cTn id="83" dur="1000" fill="hold"/>
                                        <p:tgtEl>
                                          <p:spTgt spid="8227"/>
                                        </p:tgtEl>
                                        <p:attrNameLst>
                                          <p:attrName>ppt_h</p:attrName>
                                        </p:attrNameLst>
                                      </p:cBhvr>
                                      <p:tavLst>
                                        <p:tav tm="0">
                                          <p:val>
                                            <p:strVal val="2/3*#ppt_h"/>
                                          </p:val>
                                        </p:tav>
                                        <p:tav tm="100000">
                                          <p:val>
                                            <p:strVal val="#ppt_h"/>
                                          </p:val>
                                        </p:tav>
                                      </p:tavLst>
                                    </p:anim>
                                  </p:childTnLst>
                                </p:cTn>
                              </p:par>
                              <p:par>
                                <p:cTn id="84" presetID="10" presetClass="entr" presetSubtype="0"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Effect transition="in" filter="fade">
                                      <p:cBhvr>
                                        <p:cTn id="86" dur="1000"/>
                                        <p:tgtEl>
                                          <p:spTgt spid="5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8223"/>
                                        </p:tgtEl>
                                        <p:attrNameLst>
                                          <p:attrName>style.visibility</p:attrName>
                                        </p:attrNameLst>
                                      </p:cBhvr>
                                      <p:to>
                                        <p:strVal val="visible"/>
                                      </p:to>
                                    </p:set>
                                    <p:animEffect transition="in" filter="fade">
                                      <p:cBhvr>
                                        <p:cTn id="89" dur="1000"/>
                                        <p:tgtEl>
                                          <p:spTgt spid="8223"/>
                                        </p:tgtEl>
                                      </p:cBhvr>
                                    </p:animEffect>
                                  </p:childTnLst>
                                </p:cTn>
                              </p:par>
                              <p:par>
                                <p:cTn id="90" presetID="10" presetClass="entr" presetSubtype="0" fill="hold" nodeType="with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fade">
                                      <p:cBhvr>
                                        <p:cTn id="92" dur="1000"/>
                                        <p:tgtEl>
                                          <p:spTgt spid="4"/>
                                        </p:tgtEl>
                                      </p:cBhvr>
                                    </p:animEffect>
                                  </p:childTnLst>
                                </p:cTn>
                              </p:par>
                            </p:childTnLst>
                          </p:cTn>
                        </p:par>
                      </p:childTnLst>
                    </p:cTn>
                  </p:par>
                  <p:par>
                    <p:cTn id="93" fill="hold">
                      <p:stCondLst>
                        <p:cond delay="indefinite"/>
                      </p:stCondLst>
                      <p:childTnLst>
                        <p:par>
                          <p:cTn id="94" fill="hold">
                            <p:stCondLst>
                              <p:cond delay="0"/>
                            </p:stCondLst>
                            <p:childTnLst>
                              <p:par>
                                <p:cTn id="95" presetID="17" presetClass="entr" presetSubtype="10" fill="hold" grpId="0" nodeType="clickEffect">
                                  <p:stCondLst>
                                    <p:cond delay="0"/>
                                  </p:stCondLst>
                                  <p:childTnLst>
                                    <p:set>
                                      <p:cBhvr>
                                        <p:cTn id="96" dur="1" fill="hold">
                                          <p:stCondLst>
                                            <p:cond delay="0"/>
                                          </p:stCondLst>
                                        </p:cTn>
                                        <p:tgtEl>
                                          <p:spTgt spid="41"/>
                                        </p:tgtEl>
                                        <p:attrNameLst>
                                          <p:attrName>style.visibility</p:attrName>
                                        </p:attrNameLst>
                                      </p:cBhvr>
                                      <p:to>
                                        <p:strVal val="visible"/>
                                      </p:to>
                                    </p:set>
                                    <p:anim calcmode="lin" valueType="num">
                                      <p:cBhvr>
                                        <p:cTn id="97" dur="500" fill="hold"/>
                                        <p:tgtEl>
                                          <p:spTgt spid="41"/>
                                        </p:tgtEl>
                                        <p:attrNameLst>
                                          <p:attrName>ppt_w</p:attrName>
                                        </p:attrNameLst>
                                      </p:cBhvr>
                                      <p:tavLst>
                                        <p:tav tm="0">
                                          <p:val>
                                            <p:fltVal val="0"/>
                                          </p:val>
                                        </p:tav>
                                        <p:tav tm="100000">
                                          <p:val>
                                            <p:strVal val="#ppt_w"/>
                                          </p:val>
                                        </p:tav>
                                      </p:tavLst>
                                    </p:anim>
                                    <p:anim calcmode="lin" valueType="num">
                                      <p:cBhvr>
                                        <p:cTn id="98" dur="500" fill="hold"/>
                                        <p:tgtEl>
                                          <p:spTgt spid="41"/>
                                        </p:tgtEl>
                                        <p:attrNameLst>
                                          <p:attrName>ppt_h</p:attrName>
                                        </p:attrNameLst>
                                      </p:cBhvr>
                                      <p:tavLst>
                                        <p:tav tm="0">
                                          <p:val>
                                            <p:strVal val="#ppt_h"/>
                                          </p:val>
                                        </p:tav>
                                        <p:tav tm="100000">
                                          <p:val>
                                            <p:strVal val="#ppt_h"/>
                                          </p:val>
                                        </p:tav>
                                      </p:tavLst>
                                    </p:anim>
                                  </p:childTnLst>
                                </p:cTn>
                              </p:par>
                              <p:par>
                                <p:cTn id="99" presetID="10" presetClass="entr" presetSubtype="0" fill="hold" nodeType="withEffect">
                                  <p:stCondLst>
                                    <p:cond delay="0"/>
                                  </p:stCondLst>
                                  <p:childTnLst>
                                    <p:set>
                                      <p:cBhvr>
                                        <p:cTn id="100" dur="1" fill="hold">
                                          <p:stCondLst>
                                            <p:cond delay="0"/>
                                          </p:stCondLst>
                                        </p:cTn>
                                        <p:tgtEl>
                                          <p:spTgt spid="50"/>
                                        </p:tgtEl>
                                        <p:attrNameLst>
                                          <p:attrName>style.visibility</p:attrName>
                                        </p:attrNameLst>
                                      </p:cBhvr>
                                      <p:to>
                                        <p:strVal val="visible"/>
                                      </p:to>
                                    </p:set>
                                    <p:animEffect transition="in" filter="fade">
                                      <p:cBhvr>
                                        <p:cTn id="101" dur="1000"/>
                                        <p:tgtEl>
                                          <p:spTgt spid="50"/>
                                        </p:tgtEl>
                                      </p:cBhvr>
                                    </p:animEffect>
                                  </p:childTnLst>
                                </p:cTn>
                              </p:par>
                              <p:par>
                                <p:cTn id="102" presetID="10" presetClass="entr" presetSubtype="0" fill="hold" nodeType="with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1000"/>
                                        <p:tgtEl>
                                          <p:spTgt spid="53"/>
                                        </p:tgtEl>
                                      </p:cBhvr>
                                    </p:animEffect>
                                  </p:childTnLst>
                                </p:cTn>
                              </p:par>
                              <p:par>
                                <p:cTn id="105" presetID="10" presetClass="entr" presetSubtype="0" fill="hold" nodeType="withEffect">
                                  <p:stCondLst>
                                    <p:cond delay="0"/>
                                  </p:stCondLst>
                                  <p:childTnLst>
                                    <p:set>
                                      <p:cBhvr>
                                        <p:cTn id="106" dur="1" fill="hold">
                                          <p:stCondLst>
                                            <p:cond delay="0"/>
                                          </p:stCondLst>
                                        </p:cTn>
                                        <p:tgtEl>
                                          <p:spTgt spid="5"/>
                                        </p:tgtEl>
                                        <p:attrNameLst>
                                          <p:attrName>style.visibility</p:attrName>
                                        </p:attrNameLst>
                                      </p:cBhvr>
                                      <p:to>
                                        <p:strVal val="visible"/>
                                      </p:to>
                                    </p:set>
                                    <p:animEffect transition="in" filter="fade">
                                      <p:cBhvr>
                                        <p:cTn id="107" dur="12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8209" grpId="0"/>
      <p:bldP spid="8210" grpId="0"/>
      <p:bldP spid="8212" grpId="0" animBg="1"/>
      <p:bldP spid="8221" grpId="0" animBg="1"/>
      <p:bldP spid="8223" grpId="0" animBg="1"/>
      <p:bldP spid="8227" grpId="0" animBg="1"/>
      <p:bldP spid="8231" grpId="0" animBg="1"/>
      <p:bldP spid="8232" grpId="0" animBg="1"/>
      <p:bldP spid="8220" grpId="0" animBg="1"/>
      <p:bldP spid="42" grpId="0"/>
      <p:bldP spid="41" grpId="0"/>
      <p:bldP spid="43" grpId="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62" name="Group 41">
            <a:extLst>
              <a:ext uri="{FF2B5EF4-FFF2-40B4-BE49-F238E27FC236}">
                <a16:creationId xmlns:a16="http://schemas.microsoft.com/office/drawing/2014/main" id="{D17514C7-28F7-D091-3474-A1483B007A16}"/>
              </a:ext>
            </a:extLst>
          </p:cNvPr>
          <p:cNvGrpSpPr>
            <a:grpSpLocks/>
          </p:cNvGrpSpPr>
          <p:nvPr/>
        </p:nvGrpSpPr>
        <p:grpSpPr bwMode="auto">
          <a:xfrm>
            <a:off x="6477000" y="4048125"/>
            <a:ext cx="1752600" cy="1285875"/>
            <a:chOff x="3228" y="1528"/>
            <a:chExt cx="2052" cy="1507"/>
          </a:xfrm>
        </p:grpSpPr>
        <p:pic>
          <p:nvPicPr>
            <p:cNvPr id="63" name="Picture 42" descr="Mt Temptation_black 1">
              <a:extLst>
                <a:ext uri="{FF2B5EF4-FFF2-40B4-BE49-F238E27FC236}">
                  <a16:creationId xmlns:a16="http://schemas.microsoft.com/office/drawing/2014/main" id="{79A159A1-0B8A-9264-C478-D796B8299520}"/>
                </a:ext>
              </a:extLst>
            </p:cNvPr>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228" y="1528"/>
              <a:ext cx="2052" cy="1507"/>
            </a:xfrm>
            <a:prstGeom prst="rect">
              <a:avLst/>
            </a:prstGeom>
            <a:noFill/>
          </p:spPr>
        </p:pic>
        <p:sp>
          <p:nvSpPr>
            <p:cNvPr id="64" name="Freeform 43">
              <a:extLst>
                <a:ext uri="{FF2B5EF4-FFF2-40B4-BE49-F238E27FC236}">
                  <a16:creationId xmlns:a16="http://schemas.microsoft.com/office/drawing/2014/main" id="{CC0FD08B-1AD5-CC8C-9087-5D64680ADBC0}"/>
                </a:ext>
              </a:extLst>
            </p:cNvPr>
            <p:cNvSpPr>
              <a:spLocks/>
            </p:cNvSpPr>
            <p:nvPr/>
          </p:nvSpPr>
          <p:spPr bwMode="auto">
            <a:xfrm>
              <a:off x="4707" y="2112"/>
              <a:ext cx="429" cy="144"/>
            </a:xfrm>
            <a:custGeom>
              <a:avLst/>
              <a:gdLst/>
              <a:ahLst/>
              <a:cxnLst>
                <a:cxn ang="0">
                  <a:pos x="85" y="33"/>
                </a:cxn>
                <a:cxn ang="0">
                  <a:pos x="101" y="16"/>
                </a:cxn>
                <a:cxn ang="0">
                  <a:pos x="151" y="0"/>
                </a:cxn>
                <a:cxn ang="0">
                  <a:pos x="200" y="16"/>
                </a:cxn>
                <a:cxn ang="0">
                  <a:pos x="225" y="24"/>
                </a:cxn>
                <a:cxn ang="0">
                  <a:pos x="274" y="74"/>
                </a:cxn>
                <a:cxn ang="0">
                  <a:pos x="266" y="98"/>
                </a:cxn>
                <a:cxn ang="0">
                  <a:pos x="143" y="140"/>
                </a:cxn>
                <a:cxn ang="0">
                  <a:pos x="52" y="131"/>
                </a:cxn>
                <a:cxn ang="0">
                  <a:pos x="3" y="115"/>
                </a:cxn>
                <a:cxn ang="0">
                  <a:pos x="60" y="66"/>
                </a:cxn>
                <a:cxn ang="0">
                  <a:pos x="85" y="57"/>
                </a:cxn>
                <a:cxn ang="0">
                  <a:pos x="93" y="33"/>
                </a:cxn>
                <a:cxn ang="0">
                  <a:pos x="69" y="41"/>
                </a:cxn>
                <a:cxn ang="0">
                  <a:pos x="27" y="82"/>
                </a:cxn>
              </a:cxnLst>
              <a:rect l="0" t="0" r="r" b="b"/>
              <a:pathLst>
                <a:path w="274" h="140">
                  <a:moveTo>
                    <a:pt x="85" y="33"/>
                  </a:moveTo>
                  <a:cubicBezTo>
                    <a:pt x="90" y="27"/>
                    <a:pt x="94" y="19"/>
                    <a:pt x="101" y="16"/>
                  </a:cubicBezTo>
                  <a:cubicBezTo>
                    <a:pt x="117" y="8"/>
                    <a:pt x="151" y="0"/>
                    <a:pt x="151" y="0"/>
                  </a:cubicBezTo>
                  <a:cubicBezTo>
                    <a:pt x="167" y="5"/>
                    <a:pt x="184" y="11"/>
                    <a:pt x="200" y="16"/>
                  </a:cubicBezTo>
                  <a:cubicBezTo>
                    <a:pt x="208" y="19"/>
                    <a:pt x="225" y="24"/>
                    <a:pt x="225" y="24"/>
                  </a:cubicBezTo>
                  <a:cubicBezTo>
                    <a:pt x="252" y="53"/>
                    <a:pt x="261" y="34"/>
                    <a:pt x="274" y="74"/>
                  </a:cubicBezTo>
                  <a:cubicBezTo>
                    <a:pt x="271" y="82"/>
                    <a:pt x="273" y="93"/>
                    <a:pt x="266" y="98"/>
                  </a:cubicBezTo>
                  <a:cubicBezTo>
                    <a:pt x="236" y="120"/>
                    <a:pt x="180" y="126"/>
                    <a:pt x="143" y="140"/>
                  </a:cubicBezTo>
                  <a:cubicBezTo>
                    <a:pt x="113" y="137"/>
                    <a:pt x="82" y="136"/>
                    <a:pt x="52" y="131"/>
                  </a:cubicBezTo>
                  <a:cubicBezTo>
                    <a:pt x="35" y="128"/>
                    <a:pt x="3" y="115"/>
                    <a:pt x="3" y="115"/>
                  </a:cubicBezTo>
                  <a:cubicBezTo>
                    <a:pt x="15" y="65"/>
                    <a:pt x="0" y="86"/>
                    <a:pt x="60" y="66"/>
                  </a:cubicBezTo>
                  <a:cubicBezTo>
                    <a:pt x="68" y="63"/>
                    <a:pt x="85" y="57"/>
                    <a:pt x="85" y="57"/>
                  </a:cubicBezTo>
                  <a:cubicBezTo>
                    <a:pt x="88" y="49"/>
                    <a:pt x="99" y="39"/>
                    <a:pt x="93" y="33"/>
                  </a:cubicBezTo>
                  <a:cubicBezTo>
                    <a:pt x="87" y="27"/>
                    <a:pt x="76" y="37"/>
                    <a:pt x="69" y="41"/>
                  </a:cubicBezTo>
                  <a:cubicBezTo>
                    <a:pt x="53" y="50"/>
                    <a:pt x="41" y="70"/>
                    <a:pt x="27" y="82"/>
                  </a:cubicBezTo>
                </a:path>
              </a:pathLst>
            </a:custGeom>
            <a:solidFill>
              <a:schemeClr val="tx1"/>
            </a:solidFill>
            <a:ln w="9525">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grpSp>
      <p:pic>
        <p:nvPicPr>
          <p:cNvPr id="50" name="Picture 49" descr="Moses &amp; Tablets3.gif"/>
          <p:cNvPicPr>
            <a:picLocks noChangeAspect="1"/>
          </p:cNvPicPr>
          <p:nvPr/>
        </p:nvPicPr>
        <p:blipFill>
          <a:blip r:embed="rId4" cstate="print">
            <a:clrChange>
              <a:clrFrom>
                <a:srgbClr val="FFFFFF"/>
              </a:clrFrom>
              <a:clrTo>
                <a:srgbClr val="FFFFFF">
                  <a:alpha val="0"/>
                </a:srgbClr>
              </a:clrTo>
            </a:clrChange>
          </a:blip>
          <a:stretch>
            <a:fillRect/>
          </a:stretch>
        </p:blipFill>
        <p:spPr>
          <a:xfrm>
            <a:off x="3886200" y="381000"/>
            <a:ext cx="1330718" cy="2514600"/>
          </a:xfrm>
          <a:prstGeom prst="rect">
            <a:avLst/>
          </a:prstGeom>
        </p:spPr>
      </p:pic>
      <p:grpSp>
        <p:nvGrpSpPr>
          <p:cNvPr id="2" name="Group 5"/>
          <p:cNvGrpSpPr>
            <a:grpSpLocks/>
          </p:cNvGrpSpPr>
          <p:nvPr/>
        </p:nvGrpSpPr>
        <p:grpSpPr bwMode="auto">
          <a:xfrm>
            <a:off x="1728788" y="3732213"/>
            <a:ext cx="4600575" cy="1076325"/>
            <a:chOff x="1089" y="2351"/>
            <a:chExt cx="2898" cy="678"/>
          </a:xfrm>
        </p:grpSpPr>
        <p:sp>
          <p:nvSpPr>
            <p:cNvPr id="10246" name="WordArt 6"/>
            <p:cNvSpPr>
              <a:spLocks noChangeArrowheads="1" noChangeShapeType="1" noTextEdit="1"/>
            </p:cNvSpPr>
            <p:nvPr/>
          </p:nvSpPr>
          <p:spPr bwMode="auto">
            <a:xfrm rot="11978336" flipV="1">
              <a:off x="1089" y="2351"/>
              <a:ext cx="2407" cy="48"/>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gradFill rotWithShape="1">
                    <a:gsLst>
                      <a:gs pos="0">
                        <a:srgbClr val="663300"/>
                      </a:gs>
                      <a:gs pos="100000">
                        <a:srgbClr val="FFCC00"/>
                      </a:gs>
                    </a:gsLst>
                    <a:lin ang="0" scaled="1"/>
                  </a:gradFill>
                  <a:latin typeface="Arial Narrow"/>
                </a:rPr>
                <a:t>...........................</a:t>
              </a:r>
            </a:p>
          </p:txBody>
        </p:sp>
        <p:sp>
          <p:nvSpPr>
            <p:cNvPr id="10247" name="Line 7"/>
            <p:cNvSpPr>
              <a:spLocks noChangeShapeType="1"/>
            </p:cNvSpPr>
            <p:nvPr/>
          </p:nvSpPr>
          <p:spPr bwMode="auto">
            <a:xfrm rot="-776854">
              <a:off x="3507" y="2741"/>
              <a:ext cx="480" cy="288"/>
            </a:xfrm>
            <a:prstGeom prst="line">
              <a:avLst/>
            </a:prstGeom>
            <a:noFill/>
            <a:ln w="76200">
              <a:solidFill>
                <a:srgbClr val="663300"/>
              </a:solidFill>
              <a:prstDash val="sysDot"/>
              <a:round/>
              <a:headEnd/>
              <a:tailEnd type="triangle" w="med" len="med"/>
            </a:ln>
            <a:effectLst/>
          </p:spPr>
          <p:txBody>
            <a:bodyPr/>
            <a:lstStyle/>
            <a:p>
              <a:pPr algn="l" eaLnBrk="1" hangingPunct="1"/>
              <a:endParaRPr lang="en-US" sz="1800" b="0" u="none">
                <a:solidFill>
                  <a:srgbClr val="000000"/>
                </a:solidFill>
                <a:latin typeface="Arial" charset="0"/>
              </a:endParaRPr>
            </a:p>
          </p:txBody>
        </p:sp>
      </p:grpSp>
      <p:pic>
        <p:nvPicPr>
          <p:cNvPr id="10248" name="Picture 8" descr="JacobEsau2"/>
          <p:cNvPicPr>
            <a:picLocks noChangeAspect="1" noChangeArrowheads="1"/>
          </p:cNvPicPr>
          <p:nvPr/>
        </p:nvPicPr>
        <p:blipFill>
          <a:blip r:embed="rId5" cstate="print">
            <a:clrChange>
              <a:clrFrom>
                <a:srgbClr val="E8B870"/>
              </a:clrFrom>
              <a:clrTo>
                <a:srgbClr val="E8B870">
                  <a:alpha val="0"/>
                </a:srgbClr>
              </a:clrTo>
            </a:clrChange>
          </a:blip>
          <a:srcRect/>
          <a:stretch>
            <a:fillRect/>
          </a:stretch>
        </p:blipFill>
        <p:spPr bwMode="auto">
          <a:xfrm>
            <a:off x="228600" y="762000"/>
            <a:ext cx="2743200" cy="2581275"/>
          </a:xfrm>
          <a:prstGeom prst="rect">
            <a:avLst/>
          </a:prstGeom>
          <a:noFill/>
        </p:spPr>
      </p:pic>
      <p:grpSp>
        <p:nvGrpSpPr>
          <p:cNvPr id="3" name="Group 9"/>
          <p:cNvGrpSpPr>
            <a:grpSpLocks/>
          </p:cNvGrpSpPr>
          <p:nvPr/>
        </p:nvGrpSpPr>
        <p:grpSpPr bwMode="auto">
          <a:xfrm>
            <a:off x="4191000" y="3360738"/>
            <a:ext cx="2316163" cy="1058862"/>
            <a:chOff x="2861" y="2213"/>
            <a:chExt cx="1459" cy="667"/>
          </a:xfrm>
        </p:grpSpPr>
        <p:sp>
          <p:nvSpPr>
            <p:cNvPr id="10250" name="WordArt 10"/>
            <p:cNvSpPr>
              <a:spLocks noChangeArrowheads="1" noChangeShapeType="1" noTextEdit="1"/>
            </p:cNvSpPr>
            <p:nvPr/>
          </p:nvSpPr>
          <p:spPr bwMode="auto">
            <a:xfrm rot="12916944" flipV="1">
              <a:off x="2861" y="2213"/>
              <a:ext cx="1043" cy="49"/>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gradFill rotWithShape="1">
                    <a:gsLst>
                      <a:gs pos="0">
                        <a:srgbClr val="663300"/>
                      </a:gs>
                      <a:gs pos="100000">
                        <a:srgbClr val="FFCC00"/>
                      </a:gs>
                    </a:gsLst>
                    <a:lin ang="0" scaled="1"/>
                  </a:gradFill>
                  <a:latin typeface="Arial Narrow"/>
                </a:rPr>
                <a:t>............</a:t>
              </a:r>
            </a:p>
          </p:txBody>
        </p:sp>
        <p:sp>
          <p:nvSpPr>
            <p:cNvPr id="10251" name="Line 11"/>
            <p:cNvSpPr>
              <a:spLocks noChangeShapeType="1"/>
            </p:cNvSpPr>
            <p:nvPr/>
          </p:nvSpPr>
          <p:spPr bwMode="auto">
            <a:xfrm rot="283015">
              <a:off x="3840" y="2592"/>
              <a:ext cx="480" cy="288"/>
            </a:xfrm>
            <a:prstGeom prst="line">
              <a:avLst/>
            </a:prstGeom>
            <a:noFill/>
            <a:ln w="76200">
              <a:solidFill>
                <a:srgbClr val="663300"/>
              </a:solidFill>
              <a:prstDash val="sysDot"/>
              <a:round/>
              <a:headEnd/>
              <a:tailEnd type="triangle" w="med" len="med"/>
            </a:ln>
            <a:effectLst/>
          </p:spPr>
          <p:txBody>
            <a:bodyPr/>
            <a:lstStyle/>
            <a:p>
              <a:pPr algn="l" eaLnBrk="1" hangingPunct="1"/>
              <a:endParaRPr lang="en-US" sz="1800" b="0" u="none">
                <a:solidFill>
                  <a:srgbClr val="000000"/>
                </a:solidFill>
                <a:latin typeface="Arial" charset="0"/>
              </a:endParaRPr>
            </a:p>
          </p:txBody>
        </p:sp>
      </p:grpSp>
      <p:grpSp>
        <p:nvGrpSpPr>
          <p:cNvPr id="5" name="Group 15"/>
          <p:cNvGrpSpPr>
            <a:grpSpLocks/>
          </p:cNvGrpSpPr>
          <p:nvPr/>
        </p:nvGrpSpPr>
        <p:grpSpPr bwMode="auto">
          <a:xfrm>
            <a:off x="6477000" y="736600"/>
            <a:ext cx="2520950" cy="2540000"/>
            <a:chOff x="3600" y="322"/>
            <a:chExt cx="2016" cy="1934"/>
          </a:xfrm>
        </p:grpSpPr>
        <p:sp>
          <p:nvSpPr>
            <p:cNvPr id="10256" name="Freeform 16"/>
            <p:cNvSpPr>
              <a:spLocks/>
            </p:cNvSpPr>
            <p:nvPr/>
          </p:nvSpPr>
          <p:spPr bwMode="auto">
            <a:xfrm>
              <a:off x="4512" y="816"/>
              <a:ext cx="336" cy="288"/>
            </a:xfrm>
            <a:custGeom>
              <a:avLst/>
              <a:gdLst/>
              <a:ahLst/>
              <a:cxnLst>
                <a:cxn ang="0">
                  <a:pos x="117" y="206"/>
                </a:cxn>
                <a:cxn ang="0">
                  <a:pos x="137" y="206"/>
                </a:cxn>
                <a:cxn ang="0">
                  <a:pos x="156" y="202"/>
                </a:cxn>
                <a:cxn ang="0">
                  <a:pos x="173" y="197"/>
                </a:cxn>
                <a:cxn ang="0">
                  <a:pos x="188" y="187"/>
                </a:cxn>
                <a:cxn ang="0">
                  <a:pos x="203" y="176"/>
                </a:cxn>
                <a:cxn ang="0">
                  <a:pos x="213" y="165"/>
                </a:cxn>
                <a:cxn ang="0">
                  <a:pos x="224" y="152"/>
                </a:cxn>
                <a:cxn ang="0">
                  <a:pos x="230" y="137"/>
                </a:cxn>
                <a:cxn ang="0">
                  <a:pos x="235" y="120"/>
                </a:cxn>
                <a:cxn ang="0">
                  <a:pos x="237" y="104"/>
                </a:cxn>
                <a:cxn ang="0">
                  <a:pos x="235" y="87"/>
                </a:cxn>
                <a:cxn ang="0">
                  <a:pos x="230" y="70"/>
                </a:cxn>
                <a:cxn ang="0">
                  <a:pos x="224" y="55"/>
                </a:cxn>
                <a:cxn ang="0">
                  <a:pos x="213" y="42"/>
                </a:cxn>
                <a:cxn ang="0">
                  <a:pos x="203" y="31"/>
                </a:cxn>
                <a:cxn ang="0">
                  <a:pos x="188" y="20"/>
                </a:cxn>
                <a:cxn ang="0">
                  <a:pos x="173" y="13"/>
                </a:cxn>
                <a:cxn ang="0">
                  <a:pos x="156" y="5"/>
                </a:cxn>
                <a:cxn ang="0">
                  <a:pos x="137" y="1"/>
                </a:cxn>
                <a:cxn ang="0">
                  <a:pos x="117" y="0"/>
                </a:cxn>
                <a:cxn ang="0">
                  <a:pos x="98" y="1"/>
                </a:cxn>
                <a:cxn ang="0">
                  <a:pos x="81" y="5"/>
                </a:cxn>
                <a:cxn ang="0">
                  <a:pos x="64" y="13"/>
                </a:cxn>
                <a:cxn ang="0">
                  <a:pos x="47" y="20"/>
                </a:cxn>
                <a:cxn ang="0">
                  <a:pos x="34" y="31"/>
                </a:cxn>
                <a:cxn ang="0">
                  <a:pos x="21" y="42"/>
                </a:cxn>
                <a:cxn ang="0">
                  <a:pos x="13" y="55"/>
                </a:cxn>
                <a:cxn ang="0">
                  <a:pos x="4" y="70"/>
                </a:cxn>
                <a:cxn ang="0">
                  <a:pos x="0" y="87"/>
                </a:cxn>
                <a:cxn ang="0">
                  <a:pos x="0" y="104"/>
                </a:cxn>
                <a:cxn ang="0">
                  <a:pos x="0" y="120"/>
                </a:cxn>
                <a:cxn ang="0">
                  <a:pos x="4" y="137"/>
                </a:cxn>
                <a:cxn ang="0">
                  <a:pos x="13" y="152"/>
                </a:cxn>
                <a:cxn ang="0">
                  <a:pos x="21" y="165"/>
                </a:cxn>
                <a:cxn ang="0">
                  <a:pos x="34" y="176"/>
                </a:cxn>
                <a:cxn ang="0">
                  <a:pos x="47" y="187"/>
                </a:cxn>
                <a:cxn ang="0">
                  <a:pos x="64" y="197"/>
                </a:cxn>
                <a:cxn ang="0">
                  <a:pos x="81" y="202"/>
                </a:cxn>
                <a:cxn ang="0">
                  <a:pos x="98" y="206"/>
                </a:cxn>
                <a:cxn ang="0">
                  <a:pos x="117" y="208"/>
                </a:cxn>
                <a:cxn ang="0">
                  <a:pos x="117" y="208"/>
                </a:cxn>
                <a:cxn ang="0">
                  <a:pos x="117" y="206"/>
                </a:cxn>
              </a:cxnLst>
              <a:rect l="0" t="0" r="r" b="b"/>
              <a:pathLst>
                <a:path w="237" h="208">
                  <a:moveTo>
                    <a:pt x="117" y="206"/>
                  </a:moveTo>
                  <a:lnTo>
                    <a:pt x="137" y="206"/>
                  </a:lnTo>
                  <a:lnTo>
                    <a:pt x="156" y="202"/>
                  </a:lnTo>
                  <a:lnTo>
                    <a:pt x="173" y="197"/>
                  </a:lnTo>
                  <a:lnTo>
                    <a:pt x="188" y="187"/>
                  </a:lnTo>
                  <a:lnTo>
                    <a:pt x="203" y="176"/>
                  </a:lnTo>
                  <a:lnTo>
                    <a:pt x="213" y="165"/>
                  </a:lnTo>
                  <a:lnTo>
                    <a:pt x="224" y="152"/>
                  </a:lnTo>
                  <a:lnTo>
                    <a:pt x="230" y="137"/>
                  </a:lnTo>
                  <a:lnTo>
                    <a:pt x="235" y="120"/>
                  </a:lnTo>
                  <a:lnTo>
                    <a:pt x="237" y="104"/>
                  </a:lnTo>
                  <a:lnTo>
                    <a:pt x="235" y="87"/>
                  </a:lnTo>
                  <a:lnTo>
                    <a:pt x="230" y="70"/>
                  </a:lnTo>
                  <a:lnTo>
                    <a:pt x="224" y="55"/>
                  </a:lnTo>
                  <a:lnTo>
                    <a:pt x="213" y="42"/>
                  </a:lnTo>
                  <a:lnTo>
                    <a:pt x="203" y="31"/>
                  </a:lnTo>
                  <a:lnTo>
                    <a:pt x="188" y="20"/>
                  </a:lnTo>
                  <a:lnTo>
                    <a:pt x="173" y="13"/>
                  </a:lnTo>
                  <a:lnTo>
                    <a:pt x="156" y="5"/>
                  </a:lnTo>
                  <a:lnTo>
                    <a:pt x="137" y="1"/>
                  </a:lnTo>
                  <a:lnTo>
                    <a:pt x="117" y="0"/>
                  </a:lnTo>
                  <a:lnTo>
                    <a:pt x="98" y="1"/>
                  </a:lnTo>
                  <a:lnTo>
                    <a:pt x="81" y="5"/>
                  </a:lnTo>
                  <a:lnTo>
                    <a:pt x="64" y="13"/>
                  </a:lnTo>
                  <a:lnTo>
                    <a:pt x="47" y="20"/>
                  </a:lnTo>
                  <a:lnTo>
                    <a:pt x="34" y="31"/>
                  </a:lnTo>
                  <a:lnTo>
                    <a:pt x="21" y="42"/>
                  </a:lnTo>
                  <a:lnTo>
                    <a:pt x="13" y="55"/>
                  </a:lnTo>
                  <a:lnTo>
                    <a:pt x="4" y="70"/>
                  </a:lnTo>
                  <a:lnTo>
                    <a:pt x="0" y="87"/>
                  </a:lnTo>
                  <a:lnTo>
                    <a:pt x="0" y="104"/>
                  </a:lnTo>
                  <a:lnTo>
                    <a:pt x="0" y="120"/>
                  </a:lnTo>
                  <a:lnTo>
                    <a:pt x="4" y="137"/>
                  </a:lnTo>
                  <a:lnTo>
                    <a:pt x="13" y="152"/>
                  </a:lnTo>
                  <a:lnTo>
                    <a:pt x="21" y="165"/>
                  </a:lnTo>
                  <a:lnTo>
                    <a:pt x="34" y="176"/>
                  </a:lnTo>
                  <a:lnTo>
                    <a:pt x="47" y="187"/>
                  </a:lnTo>
                  <a:lnTo>
                    <a:pt x="64" y="197"/>
                  </a:lnTo>
                  <a:lnTo>
                    <a:pt x="81" y="202"/>
                  </a:lnTo>
                  <a:lnTo>
                    <a:pt x="98" y="206"/>
                  </a:lnTo>
                  <a:lnTo>
                    <a:pt x="117" y="208"/>
                  </a:lnTo>
                  <a:lnTo>
                    <a:pt x="117" y="208"/>
                  </a:lnTo>
                  <a:lnTo>
                    <a:pt x="117" y="206"/>
                  </a:lnTo>
                  <a:close/>
                </a:path>
              </a:pathLst>
            </a:custGeom>
            <a:solidFill>
              <a:srgbClr val="FFEC9D"/>
            </a:solidFill>
            <a:ln w="9525">
              <a:noFill/>
              <a:round/>
              <a:headEnd/>
              <a:tailEnd/>
            </a:ln>
          </p:spPr>
          <p:txBody>
            <a:bodyPr/>
            <a:lstStyle/>
            <a:p>
              <a:pPr algn="l" eaLnBrk="1" hangingPunct="1"/>
              <a:endParaRPr lang="en-US" sz="1800" b="0" u="none">
                <a:solidFill>
                  <a:srgbClr val="000000"/>
                </a:solidFill>
                <a:latin typeface="Arial" charset="0"/>
              </a:endParaRPr>
            </a:p>
          </p:txBody>
        </p:sp>
        <p:pic>
          <p:nvPicPr>
            <p:cNvPr id="10257" name="Picture 17" descr="Jesus praying in Gethsemane"/>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600" y="322"/>
              <a:ext cx="2016" cy="1934"/>
            </a:xfrm>
            <a:prstGeom prst="rect">
              <a:avLst/>
            </a:prstGeom>
            <a:noFill/>
          </p:spPr>
        </p:pic>
      </p:grpSp>
      <p:sp>
        <p:nvSpPr>
          <p:cNvPr id="10258" name="Rectangle 1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259" name="AutoShape 19"/>
          <p:cNvSpPr>
            <a:spLocks noChangeArrowheads="1"/>
          </p:cNvSpPr>
          <p:nvPr/>
        </p:nvSpPr>
        <p:spPr bwMode="auto">
          <a:xfrm rot="10800000" flipV="1">
            <a:off x="6931025" y="1371600"/>
            <a:ext cx="152400" cy="914400"/>
          </a:xfrm>
          <a:prstGeom prst="downArrow">
            <a:avLst>
              <a:gd name="adj1" fmla="val 53130"/>
              <a:gd name="adj2" fmla="val 193778"/>
            </a:avLst>
          </a:prstGeom>
          <a:gradFill rotWithShape="0">
            <a:gsLst>
              <a:gs pos="0">
                <a:srgbClr val="CCCCFF"/>
              </a:gs>
              <a:gs pos="100000">
                <a:srgbClr val="5A0098"/>
              </a:gs>
            </a:gsLst>
            <a:lin ang="5400000" scaled="1"/>
          </a:gradFill>
          <a:ln w="28575" algn="ctr">
            <a:solidFill>
              <a:srgbClr val="6600FF"/>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10260" name="AutoShape 20"/>
          <p:cNvSpPr>
            <a:spLocks noChangeArrowheads="1"/>
          </p:cNvSpPr>
          <p:nvPr/>
        </p:nvSpPr>
        <p:spPr bwMode="auto">
          <a:xfrm rot="5400000" flipV="1">
            <a:off x="5456238" y="2214562"/>
            <a:ext cx="166688" cy="1020763"/>
          </a:xfrm>
          <a:prstGeom prst="downArrow">
            <a:avLst>
              <a:gd name="adj1" fmla="val 53130"/>
              <a:gd name="adj2" fmla="val 213709"/>
            </a:avLst>
          </a:prstGeom>
          <a:gradFill rotWithShape="0">
            <a:gsLst>
              <a:gs pos="0">
                <a:srgbClr val="A80000"/>
              </a:gs>
              <a:gs pos="100000">
                <a:srgbClr val="FFFF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sp>
        <p:nvSpPr>
          <p:cNvPr id="10261" name="Text Box 21"/>
          <p:cNvSpPr txBox="1">
            <a:spLocks noChangeArrowheads="1"/>
          </p:cNvSpPr>
          <p:nvPr/>
        </p:nvSpPr>
        <p:spPr bwMode="auto">
          <a:xfrm>
            <a:off x="830263" y="3949700"/>
            <a:ext cx="1684337" cy="437043"/>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Symbolic</a:t>
            </a:r>
          </a:p>
        </p:txBody>
      </p:sp>
      <p:sp>
        <p:nvSpPr>
          <p:cNvPr id="10263" name="Text Box 23"/>
          <p:cNvSpPr txBox="1">
            <a:spLocks noChangeArrowheads="1"/>
          </p:cNvSpPr>
          <p:nvPr/>
        </p:nvSpPr>
        <p:spPr bwMode="auto">
          <a:xfrm>
            <a:off x="381000" y="0"/>
            <a:ext cx="3962400" cy="641350"/>
          </a:xfrm>
          <a:prstGeom prst="rect">
            <a:avLst/>
          </a:prstGeom>
          <a:noFill/>
          <a:ln w="9525" algn="ctr">
            <a:noFill/>
            <a:miter lim="800000"/>
            <a:headEnd/>
            <a:tailEnd/>
          </a:ln>
          <a:effectLst/>
        </p:spPr>
        <p:txBody>
          <a:bodyPr>
            <a:spAutoFit/>
          </a:bodyPr>
          <a:lstStyle/>
          <a:p>
            <a:pPr algn="l"/>
            <a:r>
              <a:rPr lang="en-US" sz="3600" b="0" dirty="0">
                <a:solidFill>
                  <a:srgbClr val="000099"/>
                </a:solidFill>
                <a:latin typeface="Fette Engschrift" pitchFamily="2" charset="0"/>
              </a:rPr>
              <a:t>Course to subjugate Satan</a:t>
            </a:r>
          </a:p>
        </p:txBody>
      </p:sp>
      <p:sp>
        <p:nvSpPr>
          <p:cNvPr id="10264" name="AutoShape 24"/>
          <p:cNvSpPr>
            <a:spLocks noChangeArrowheads="1"/>
          </p:cNvSpPr>
          <p:nvPr/>
        </p:nvSpPr>
        <p:spPr bwMode="auto">
          <a:xfrm rot="5400000" flipV="1">
            <a:off x="2659856" y="2191544"/>
            <a:ext cx="166688" cy="1066800"/>
          </a:xfrm>
          <a:prstGeom prst="downArrow">
            <a:avLst>
              <a:gd name="adj1" fmla="val 53130"/>
              <a:gd name="adj2" fmla="val 223347"/>
            </a:avLst>
          </a:prstGeom>
          <a:gradFill rotWithShape="0">
            <a:gsLst>
              <a:gs pos="0">
                <a:srgbClr val="FFFF66"/>
              </a:gs>
              <a:gs pos="100000">
                <a:srgbClr val="6E00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grpSp>
        <p:nvGrpSpPr>
          <p:cNvPr id="6" name="Group 25"/>
          <p:cNvGrpSpPr>
            <a:grpSpLocks/>
          </p:cNvGrpSpPr>
          <p:nvPr/>
        </p:nvGrpSpPr>
        <p:grpSpPr bwMode="auto">
          <a:xfrm>
            <a:off x="2362200" y="1600200"/>
            <a:ext cx="4648200" cy="990600"/>
            <a:chOff x="1440" y="1152"/>
            <a:chExt cx="2928" cy="624"/>
          </a:xfrm>
        </p:grpSpPr>
        <p:sp>
          <p:nvSpPr>
            <p:cNvPr id="10266" name="WordArt 26"/>
            <p:cNvSpPr>
              <a:spLocks noChangeArrowheads="1" noChangeShapeType="1" noTextEdit="1"/>
            </p:cNvSpPr>
            <p:nvPr/>
          </p:nvSpPr>
          <p:spPr bwMode="auto">
            <a:xfrm rot="20383678">
              <a:off x="1489" y="1152"/>
              <a:ext cx="2879" cy="47"/>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gradFill rotWithShape="1">
                    <a:gsLst>
                      <a:gs pos="0">
                        <a:srgbClr val="9900FF"/>
                      </a:gs>
                      <a:gs pos="100000">
                        <a:srgbClr val="CCCCFF"/>
                      </a:gs>
                    </a:gsLst>
                    <a:lin ang="0" scaled="1"/>
                  </a:gradFill>
                  <a:latin typeface="Arial Narrow"/>
                </a:rPr>
                <a:t>___________</a:t>
              </a:r>
            </a:p>
          </p:txBody>
        </p:sp>
        <p:sp>
          <p:nvSpPr>
            <p:cNvPr id="10267" name="AutoShape 27"/>
            <p:cNvSpPr>
              <a:spLocks noChangeArrowheads="1"/>
            </p:cNvSpPr>
            <p:nvPr/>
          </p:nvSpPr>
          <p:spPr bwMode="auto">
            <a:xfrm rot="14983677">
              <a:off x="1451" y="1609"/>
              <a:ext cx="156" cy="178"/>
            </a:xfrm>
            <a:prstGeom prst="triangle">
              <a:avLst>
                <a:gd name="adj" fmla="val 50000"/>
              </a:avLst>
            </a:prstGeom>
            <a:solidFill>
              <a:srgbClr val="6600CC"/>
            </a:solidFill>
            <a:ln w="19050" algn="ctr">
              <a:solidFill>
                <a:srgbClr val="9900FF"/>
              </a:solid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grpSp>
      <p:grpSp>
        <p:nvGrpSpPr>
          <p:cNvPr id="7" name="Group 28"/>
          <p:cNvGrpSpPr>
            <a:grpSpLocks/>
          </p:cNvGrpSpPr>
          <p:nvPr/>
        </p:nvGrpSpPr>
        <p:grpSpPr bwMode="auto">
          <a:xfrm rot="317261">
            <a:off x="4583113" y="1473200"/>
            <a:ext cx="2351087" cy="965200"/>
            <a:chOff x="2755" y="1072"/>
            <a:chExt cx="1481" cy="608"/>
          </a:xfrm>
        </p:grpSpPr>
        <p:sp>
          <p:nvSpPr>
            <p:cNvPr id="10269" name="WordArt 29"/>
            <p:cNvSpPr>
              <a:spLocks noChangeArrowheads="1" noChangeShapeType="1" noTextEdit="1"/>
            </p:cNvSpPr>
            <p:nvPr/>
          </p:nvSpPr>
          <p:spPr bwMode="auto">
            <a:xfrm rot="19040931" flipV="1">
              <a:off x="2755" y="1072"/>
              <a:ext cx="1481" cy="48"/>
            </a:xfrm>
            <a:prstGeom prst="rect">
              <a:avLst/>
            </a:prstGeom>
          </p:spPr>
          <p:txBody>
            <a:bodyPr wrap="none" fromWordArt="1">
              <a:prstTxWarp prst="textPlain">
                <a:avLst>
                  <a:gd name="adj" fmla="val 50000"/>
                </a:avLst>
              </a:prstTxWarp>
            </a:bodyPr>
            <a:lstStyle/>
            <a:p>
              <a:pPr eaLnBrk="1" hangingPunct="1"/>
              <a:r>
                <a:rPr lang="en-US" sz="3600" u="none" kern="10" dirty="0">
                  <a:ln w="9525">
                    <a:noFill/>
                    <a:round/>
                    <a:headEnd/>
                    <a:tailEnd/>
                  </a:ln>
                  <a:gradFill rotWithShape="1">
                    <a:gsLst>
                      <a:gs pos="0">
                        <a:srgbClr val="9900FF"/>
                      </a:gs>
                      <a:gs pos="100000">
                        <a:srgbClr val="CCCCFF"/>
                      </a:gs>
                    </a:gsLst>
                    <a:lin ang="0" scaled="1"/>
                  </a:gradFill>
                  <a:latin typeface="Arial Narrow"/>
                </a:rPr>
                <a:t>__________</a:t>
              </a:r>
            </a:p>
          </p:txBody>
        </p:sp>
        <p:sp>
          <p:nvSpPr>
            <p:cNvPr id="10270" name="AutoShape 30"/>
            <p:cNvSpPr>
              <a:spLocks noChangeArrowheads="1"/>
            </p:cNvSpPr>
            <p:nvPr/>
          </p:nvSpPr>
          <p:spPr bwMode="auto">
            <a:xfrm rot="13640931">
              <a:off x="2883" y="1491"/>
              <a:ext cx="156" cy="222"/>
            </a:xfrm>
            <a:prstGeom prst="triangle">
              <a:avLst>
                <a:gd name="adj" fmla="val 50000"/>
              </a:avLst>
            </a:prstGeom>
            <a:solidFill>
              <a:srgbClr val="6600CC"/>
            </a:solidFill>
            <a:ln w="19050" algn="ctr">
              <a:solidFill>
                <a:srgbClr val="9900FF"/>
              </a:solid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grpSp>
      <p:sp>
        <p:nvSpPr>
          <p:cNvPr id="10272" name="Line 32"/>
          <p:cNvSpPr>
            <a:spLocks noChangeShapeType="1"/>
          </p:cNvSpPr>
          <p:nvPr/>
        </p:nvSpPr>
        <p:spPr bwMode="auto">
          <a:xfrm rot="19061558">
            <a:off x="3659323" y="3844824"/>
            <a:ext cx="1430067" cy="35181"/>
          </a:xfrm>
          <a:prstGeom prst="line">
            <a:avLst/>
          </a:prstGeom>
          <a:noFill/>
          <a:ln w="38100">
            <a:solidFill>
              <a:srgbClr val="000099"/>
            </a:solidFill>
            <a:round/>
            <a:headEnd/>
            <a:tailEnd type="triangle" w="med" len="med"/>
          </a:ln>
          <a:effectLst/>
        </p:spPr>
        <p:txBody>
          <a:bodyPr/>
          <a:lstStyle/>
          <a:p>
            <a:pPr algn="l" eaLnBrk="1" hangingPunct="1"/>
            <a:endParaRPr lang="en-US" sz="1800" b="0" u="none">
              <a:solidFill>
                <a:srgbClr val="000000"/>
              </a:solidFill>
              <a:latin typeface="Arial" charset="0"/>
            </a:endParaRPr>
          </a:p>
        </p:txBody>
      </p:sp>
      <p:sp>
        <p:nvSpPr>
          <p:cNvPr id="10276" name="AutoShape 36"/>
          <p:cNvSpPr>
            <a:spLocks noChangeArrowheads="1"/>
          </p:cNvSpPr>
          <p:nvPr/>
        </p:nvSpPr>
        <p:spPr bwMode="auto">
          <a:xfrm rot="10800000" flipV="1">
            <a:off x="6910388" y="3124200"/>
            <a:ext cx="193675" cy="990600"/>
          </a:xfrm>
          <a:prstGeom prst="downArrow">
            <a:avLst>
              <a:gd name="adj1" fmla="val 43120"/>
              <a:gd name="adj2" fmla="val 159860"/>
            </a:avLst>
          </a:prstGeom>
          <a:gradFill rotWithShape="0">
            <a:gsLst>
              <a:gs pos="0">
                <a:srgbClr val="FFFF00"/>
              </a:gs>
              <a:gs pos="100000">
                <a:srgbClr val="000000"/>
              </a:gs>
            </a:gsLst>
            <a:lin ang="5400000" scaled="1"/>
          </a:gradFill>
          <a:ln w="12700" algn="ctr">
            <a:solidFill>
              <a:srgbClr val="0000FF"/>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10277" name="Text Box 37"/>
          <p:cNvSpPr txBox="1">
            <a:spLocks noChangeArrowheads="1"/>
          </p:cNvSpPr>
          <p:nvPr/>
        </p:nvSpPr>
        <p:spPr bwMode="auto">
          <a:xfrm>
            <a:off x="7010400" y="3352800"/>
            <a:ext cx="1752600" cy="519113"/>
          </a:xfrm>
          <a:prstGeom prst="rect">
            <a:avLst/>
          </a:prstGeom>
          <a:noFill/>
          <a:ln w="19050" algn="ctr">
            <a:noFill/>
            <a:miter lim="800000"/>
            <a:headEnd/>
            <a:tailEnd/>
          </a:ln>
          <a:effectLst/>
        </p:spPr>
        <p:txBody>
          <a:bodyPr>
            <a:spAutoFit/>
          </a:bodyPr>
          <a:lstStyle/>
          <a:p>
            <a:r>
              <a:rPr lang="en-US" sz="2800" u="none">
                <a:solidFill>
                  <a:srgbClr val="0000CC"/>
                </a:solidFill>
                <a:latin typeface="Arial Narrow" pitchFamily="34" charset="0"/>
              </a:rPr>
              <a:t>Subjugate</a:t>
            </a:r>
          </a:p>
        </p:txBody>
      </p:sp>
      <p:sp>
        <p:nvSpPr>
          <p:cNvPr id="10278" name="Oval 38"/>
          <p:cNvSpPr>
            <a:spLocks noChangeArrowheads="1"/>
          </p:cNvSpPr>
          <p:nvPr/>
        </p:nvSpPr>
        <p:spPr bwMode="auto">
          <a:xfrm>
            <a:off x="3422650" y="2363788"/>
            <a:ext cx="1682750" cy="722312"/>
          </a:xfrm>
          <a:prstGeom prst="ellipse">
            <a:avLst/>
          </a:prstGeom>
          <a:gradFill rotWithShape="0">
            <a:gsLst>
              <a:gs pos="0">
                <a:srgbClr val="FFFFCC"/>
              </a:gs>
              <a:gs pos="100000">
                <a:srgbClr val="FFFF66"/>
              </a:gs>
            </a:gsLst>
            <a:path path="shape">
              <a:fillToRect l="50000" t="50000" r="50000" b="50000"/>
            </a:path>
          </a:gradFill>
          <a:ln w="28575" algn="ctr">
            <a:solidFill>
              <a:srgbClr val="6E0000"/>
            </a:solidFill>
            <a:round/>
            <a:headEnd/>
            <a:tailEnd/>
          </a:ln>
          <a:effectLst>
            <a:outerShdw dist="64758" dir="4721404" algn="ctr" rotWithShape="0">
              <a:srgbClr val="6E0000"/>
            </a:outerShdw>
          </a:effectLst>
        </p:spPr>
        <p:txBody>
          <a:bodyPr wrap="none" anchor="ctr"/>
          <a:lstStyle/>
          <a:p>
            <a:r>
              <a:rPr lang="en-US" sz="3200" b="0" u="none">
                <a:solidFill>
                  <a:srgbClr val="6E0000"/>
                </a:solidFill>
                <a:latin typeface="Impact" pitchFamily="34" charset="0"/>
              </a:rPr>
              <a:t>Moses</a:t>
            </a:r>
          </a:p>
        </p:txBody>
      </p:sp>
      <p:sp>
        <p:nvSpPr>
          <p:cNvPr id="10279" name="Oval 39"/>
          <p:cNvSpPr>
            <a:spLocks noChangeArrowheads="1"/>
          </p:cNvSpPr>
          <p:nvPr/>
        </p:nvSpPr>
        <p:spPr bwMode="auto">
          <a:xfrm>
            <a:off x="679450" y="2363788"/>
            <a:ext cx="1682750" cy="722312"/>
          </a:xfrm>
          <a:prstGeom prst="ellipse">
            <a:avLst/>
          </a:prstGeom>
          <a:gradFill rotWithShape="0">
            <a:gsLst>
              <a:gs pos="0">
                <a:srgbClr val="FFFFCC"/>
              </a:gs>
              <a:gs pos="100000">
                <a:srgbClr val="FFFF99"/>
              </a:gs>
            </a:gsLst>
            <a:path path="shape">
              <a:fillToRect l="50000" t="50000" r="50000" b="50000"/>
            </a:path>
          </a:gradFill>
          <a:ln w="28575" algn="ctr">
            <a:solidFill>
              <a:srgbClr val="CC6600"/>
            </a:solidFill>
            <a:round/>
            <a:headEnd/>
            <a:tailEnd/>
          </a:ln>
          <a:effectLst>
            <a:outerShdw dist="64758" dir="4721404" algn="ctr" rotWithShape="0">
              <a:srgbClr val="CC6600"/>
            </a:outerShdw>
          </a:effectLst>
        </p:spPr>
        <p:txBody>
          <a:bodyPr wrap="none" anchor="ctr"/>
          <a:lstStyle/>
          <a:p>
            <a:r>
              <a:rPr lang="en-US" sz="3200" b="0" u="none">
                <a:solidFill>
                  <a:srgbClr val="9C4E00"/>
                </a:solidFill>
                <a:latin typeface="Impact" pitchFamily="34" charset="0"/>
              </a:rPr>
              <a:t>Jacob</a:t>
            </a:r>
          </a:p>
        </p:txBody>
      </p:sp>
      <p:grpSp>
        <p:nvGrpSpPr>
          <p:cNvPr id="8" name="Group 40"/>
          <p:cNvGrpSpPr>
            <a:grpSpLocks/>
          </p:cNvGrpSpPr>
          <p:nvPr/>
        </p:nvGrpSpPr>
        <p:grpSpPr bwMode="auto">
          <a:xfrm>
            <a:off x="6456363" y="457200"/>
            <a:ext cx="1101725" cy="1001713"/>
            <a:chOff x="1271" y="1173"/>
            <a:chExt cx="660" cy="603"/>
          </a:xfrm>
        </p:grpSpPr>
        <p:sp>
          <p:nvSpPr>
            <p:cNvPr id="10281" name="Oval 41"/>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0282" name="WordArt 42"/>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9" name="Group 43"/>
          <p:cNvGrpSpPr>
            <a:grpSpLocks/>
          </p:cNvGrpSpPr>
          <p:nvPr/>
        </p:nvGrpSpPr>
        <p:grpSpPr bwMode="auto">
          <a:xfrm>
            <a:off x="6456363" y="4256088"/>
            <a:ext cx="1103312" cy="1001712"/>
            <a:chOff x="2592" y="3079"/>
            <a:chExt cx="591" cy="569"/>
          </a:xfrm>
        </p:grpSpPr>
        <p:sp>
          <p:nvSpPr>
            <p:cNvPr id="10284" name="Oval 44"/>
            <p:cNvSpPr>
              <a:spLocks noChangeArrowheads="1"/>
            </p:cNvSpPr>
            <p:nvPr/>
          </p:nvSpPr>
          <p:spPr bwMode="auto">
            <a:xfrm>
              <a:off x="2592" y="3079"/>
              <a:ext cx="591" cy="569"/>
            </a:xfrm>
            <a:prstGeom prst="ellipse">
              <a:avLst/>
            </a:prstGeom>
            <a:gradFill rotWithShape="0">
              <a:gsLst>
                <a:gs pos="0">
                  <a:srgbClr val="763B00"/>
                </a:gs>
                <a:gs pos="50000">
                  <a:srgbClr val="000000"/>
                </a:gs>
                <a:gs pos="100000">
                  <a:srgbClr val="763B00"/>
                </a:gs>
              </a:gsLst>
              <a:lin ang="5400000" scaled="1"/>
            </a:gradFill>
            <a:ln w="12700" algn="ctr">
              <a:noFill/>
              <a:round/>
              <a:headEnd/>
              <a:tailEnd/>
            </a:ln>
            <a:effectLst/>
            <a:scene3d>
              <a:camera prst="legacyPerspectiveTop"/>
              <a:lightRig rig="legacyNormal3" dir="t"/>
            </a:scene3d>
            <a:sp3d extrusionH="430200" prstMaterial="legacyMatte">
              <a:bevelT w="13500" h="13500" prst="angle"/>
              <a:bevelB w="13500" h="13500" prst="angle"/>
              <a:extrusionClr>
                <a:srgbClr val="000000"/>
              </a:extrusionClr>
            </a:sp3d>
          </p:spPr>
          <p:txBody>
            <a:bodyPr wrap="none" anchor="ctr">
              <a:flatTx/>
            </a:bodyPr>
            <a:lstStyle/>
            <a:p>
              <a:pPr eaLnBrk="1" hangingPunct="1"/>
              <a:endParaRPr lang="en-US" sz="1800" b="0" u="none">
                <a:solidFill>
                  <a:srgbClr val="000000"/>
                </a:solidFill>
                <a:latin typeface="Arial" charset="0"/>
              </a:endParaRPr>
            </a:p>
          </p:txBody>
        </p:sp>
        <p:sp>
          <p:nvSpPr>
            <p:cNvPr id="10285" name="WordArt 45"/>
            <p:cNvSpPr>
              <a:spLocks noChangeArrowheads="1" noChangeShapeType="1" noTextEdit="1"/>
            </p:cNvSpPr>
            <p:nvPr/>
          </p:nvSpPr>
          <p:spPr bwMode="auto">
            <a:xfrm>
              <a:off x="2660" y="3192"/>
              <a:ext cx="454" cy="271"/>
            </a:xfrm>
            <a:prstGeom prst="rect">
              <a:avLst/>
            </a:prstGeom>
          </p:spPr>
          <p:txBody>
            <a:bodyPr wrap="none" fromWordArt="1">
              <a:prstTxWarp prst="textPlain">
                <a:avLst>
                  <a:gd name="adj" fmla="val 50000"/>
                </a:avLst>
              </a:prstTxWarp>
            </a:bodyPr>
            <a:lstStyle/>
            <a:p>
              <a:pPr eaLnBrk="1" hangingPunct="1"/>
              <a:r>
                <a:rPr lang="en-US" sz="3600" b="0" u="none" kern="10" dirty="0">
                  <a:ln w="28575">
                    <a:noFill/>
                    <a:round/>
                    <a:headEnd/>
                    <a:tailEnd/>
                  </a:ln>
                  <a:solidFill>
                    <a:srgbClr val="FFFFFF"/>
                  </a:solidFill>
                  <a:effectLst>
                    <a:outerShdw dist="45791" dir="2021404" algn="ctr" rotWithShape="0">
                      <a:srgbClr val="000000"/>
                    </a:outerShdw>
                  </a:effectLst>
                  <a:latin typeface="Arial Black"/>
                </a:rPr>
                <a:t>Satan</a:t>
              </a:r>
            </a:p>
          </p:txBody>
        </p:sp>
      </p:grpSp>
      <p:sp>
        <p:nvSpPr>
          <p:cNvPr id="10286" name="Oval 46"/>
          <p:cNvSpPr>
            <a:spLocks noChangeArrowheads="1"/>
          </p:cNvSpPr>
          <p:nvPr/>
        </p:nvSpPr>
        <p:spPr bwMode="auto">
          <a:xfrm>
            <a:off x="6165850" y="2363788"/>
            <a:ext cx="1682750" cy="722312"/>
          </a:xfrm>
          <a:prstGeom prst="ellipse">
            <a:avLst/>
          </a:prstGeom>
          <a:gradFill rotWithShape="0">
            <a:gsLst>
              <a:gs pos="0">
                <a:srgbClr val="FFFFCC"/>
              </a:gs>
              <a:gs pos="100000">
                <a:srgbClr val="FFFF00"/>
              </a:gs>
            </a:gsLst>
            <a:path path="shape">
              <a:fillToRect l="50000" t="50000" r="50000" b="50000"/>
            </a:path>
          </a:gradFill>
          <a:ln w="28575" algn="ctr">
            <a:solidFill>
              <a:srgbClr val="0000FF"/>
            </a:solidFill>
            <a:round/>
            <a:headEnd/>
            <a:tailEnd/>
          </a:ln>
          <a:effectLst>
            <a:outerShdw dist="64758" dir="4721404" algn="ctr" rotWithShape="0">
              <a:srgbClr val="0000FF"/>
            </a:outerShdw>
          </a:effectLst>
        </p:spPr>
        <p:txBody>
          <a:bodyPr wrap="none" anchor="ctr"/>
          <a:lstStyle/>
          <a:p>
            <a:r>
              <a:rPr lang="en-US" sz="3200" b="0" u="none">
                <a:solidFill>
                  <a:srgbClr val="0000FF"/>
                </a:solidFill>
                <a:latin typeface="Impact" pitchFamily="34" charset="0"/>
              </a:rPr>
              <a:t>Jesus</a:t>
            </a:r>
          </a:p>
        </p:txBody>
      </p:sp>
      <p:sp>
        <p:nvSpPr>
          <p:cNvPr id="10287" name="Text Box 47"/>
          <p:cNvSpPr txBox="1">
            <a:spLocks noChangeArrowheads="1"/>
          </p:cNvSpPr>
          <p:nvPr/>
        </p:nvSpPr>
        <p:spPr bwMode="auto">
          <a:xfrm>
            <a:off x="4191000" y="4711700"/>
            <a:ext cx="1989138" cy="433388"/>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Actual</a:t>
            </a:r>
          </a:p>
        </p:txBody>
      </p:sp>
      <p:sp>
        <p:nvSpPr>
          <p:cNvPr id="10288" name="Text Box 48"/>
          <p:cNvSpPr txBox="1">
            <a:spLocks noChangeArrowheads="1"/>
          </p:cNvSpPr>
          <p:nvPr/>
        </p:nvSpPr>
        <p:spPr bwMode="auto">
          <a:xfrm>
            <a:off x="4191000" y="5029200"/>
            <a:ext cx="1989138" cy="433387"/>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Worldwide</a:t>
            </a:r>
          </a:p>
        </p:txBody>
      </p:sp>
      <p:sp>
        <p:nvSpPr>
          <p:cNvPr id="10262" name="Text Box 22"/>
          <p:cNvSpPr txBox="1">
            <a:spLocks noChangeArrowheads="1"/>
          </p:cNvSpPr>
          <p:nvPr/>
        </p:nvSpPr>
        <p:spPr bwMode="auto">
          <a:xfrm>
            <a:off x="2582863" y="4330700"/>
            <a:ext cx="1684337" cy="437043"/>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Image</a:t>
            </a:r>
          </a:p>
        </p:txBody>
      </p:sp>
      <p:sp>
        <p:nvSpPr>
          <p:cNvPr id="48" name="Line 39"/>
          <p:cNvSpPr>
            <a:spLocks noChangeShapeType="1"/>
          </p:cNvSpPr>
          <p:nvPr/>
        </p:nvSpPr>
        <p:spPr bwMode="auto">
          <a:xfrm rot="40673862">
            <a:off x="2119991" y="3703762"/>
            <a:ext cx="611648" cy="5947"/>
          </a:xfrm>
          <a:prstGeom prst="line">
            <a:avLst/>
          </a:prstGeom>
          <a:noFill/>
          <a:ln w="38100">
            <a:solidFill>
              <a:srgbClr val="000099"/>
            </a:solidFill>
            <a:round/>
            <a:headEnd/>
            <a:tailEnd type="triangle" w="med" len="med"/>
          </a:ln>
          <a:effectLst/>
        </p:spPr>
        <p:txBody>
          <a:bodyPr/>
          <a:lstStyle/>
          <a:p>
            <a:pPr algn="l" eaLnBrk="1" hangingPunct="1"/>
            <a:endParaRPr lang="en-US" sz="1800" b="0" u="none">
              <a:solidFill>
                <a:srgbClr val="000000"/>
              </a:solidFill>
              <a:latin typeface="Arial" charset="0"/>
            </a:endParaRPr>
          </a:p>
        </p:txBody>
      </p:sp>
      <p:grpSp>
        <p:nvGrpSpPr>
          <p:cNvPr id="46" name="Group 51"/>
          <p:cNvGrpSpPr>
            <a:grpSpLocks/>
          </p:cNvGrpSpPr>
          <p:nvPr/>
        </p:nvGrpSpPr>
        <p:grpSpPr bwMode="auto">
          <a:xfrm>
            <a:off x="705840" y="5699125"/>
            <a:ext cx="7828560" cy="854075"/>
            <a:chOff x="418" y="3506"/>
            <a:chExt cx="4718" cy="538"/>
          </a:xfrm>
        </p:grpSpPr>
        <p:sp>
          <p:nvSpPr>
            <p:cNvPr id="47" name="Text Box 34"/>
            <p:cNvSpPr txBox="1">
              <a:spLocks noChangeArrowheads="1"/>
            </p:cNvSpPr>
            <p:nvPr/>
          </p:nvSpPr>
          <p:spPr bwMode="auto">
            <a:xfrm>
              <a:off x="637" y="3506"/>
              <a:ext cx="4499" cy="53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In walking the </a:t>
              </a:r>
              <a:r>
                <a:rPr lang="en-US" sz="2000" dirty="0">
                  <a:solidFill>
                    <a:srgbClr val="FFFFFF"/>
                  </a:solidFill>
                  <a:latin typeface="Arial Narrow" pitchFamily="34" charset="0"/>
                </a:rPr>
                <a:t>worldwide</a:t>
              </a:r>
              <a:r>
                <a:rPr lang="en-US" sz="2000" u="none" dirty="0">
                  <a:solidFill>
                    <a:srgbClr val="FFFFFF"/>
                  </a:solidFill>
                  <a:latin typeface="Arial Narrow" pitchFamily="34" charset="0"/>
                </a:rPr>
                <a:t> course to subjugate Satan and restore Canaan, Jesus followed the model demonstrated in the </a:t>
              </a:r>
              <a:r>
                <a:rPr lang="en-US" sz="2000" dirty="0">
                  <a:solidFill>
                    <a:srgbClr val="FFFFFF"/>
                  </a:solidFill>
                  <a:latin typeface="Arial Narrow" pitchFamily="34" charset="0"/>
                </a:rPr>
                <a:t>national</a:t>
              </a:r>
              <a:r>
                <a:rPr lang="en-US" sz="2000" u="none" dirty="0">
                  <a:solidFill>
                    <a:srgbClr val="FFFFFF"/>
                  </a:solidFill>
                  <a:latin typeface="Arial Narrow" pitchFamily="34" charset="0"/>
                </a:rPr>
                <a:t> course to restore Canaan when Moses was working to subjugate Satan. </a:t>
              </a:r>
              <a:endParaRPr lang="en-US" sz="2000" dirty="0">
                <a:solidFill>
                  <a:srgbClr val="FFFFFF"/>
                </a:solidFill>
                <a:latin typeface="Arial Narrow" pitchFamily="34" charset="0"/>
              </a:endParaRPr>
            </a:p>
          </p:txBody>
        </p:sp>
        <p:sp>
          <p:nvSpPr>
            <p:cNvPr id="49" name="Text Box 35"/>
            <p:cNvSpPr txBox="1">
              <a:spLocks noChangeArrowheads="1"/>
            </p:cNvSpPr>
            <p:nvPr/>
          </p:nvSpPr>
          <p:spPr bwMode="auto">
            <a:xfrm>
              <a:off x="418" y="3528"/>
              <a:ext cx="218" cy="324"/>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54" name="Text Box 48">
            <a:extLst>
              <a:ext uri="{FF2B5EF4-FFF2-40B4-BE49-F238E27FC236}">
                <a16:creationId xmlns:a16="http://schemas.microsoft.com/office/drawing/2014/main" id="{0F44B38E-A033-C200-7E4A-6BA4EE056CDF}"/>
              </a:ext>
            </a:extLst>
          </p:cNvPr>
          <p:cNvSpPr txBox="1">
            <a:spLocks noChangeArrowheads="1"/>
          </p:cNvSpPr>
          <p:nvPr/>
        </p:nvSpPr>
        <p:spPr bwMode="auto">
          <a:xfrm>
            <a:off x="2430462" y="4648200"/>
            <a:ext cx="1989138" cy="433387"/>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National</a:t>
            </a:r>
          </a:p>
        </p:txBody>
      </p:sp>
      <p:sp>
        <p:nvSpPr>
          <p:cNvPr id="55" name="Text Box 48">
            <a:extLst>
              <a:ext uri="{FF2B5EF4-FFF2-40B4-BE49-F238E27FC236}">
                <a16:creationId xmlns:a16="http://schemas.microsoft.com/office/drawing/2014/main" id="{004DDF4A-2E88-4AEF-C19B-CE2F1389A2CE}"/>
              </a:ext>
            </a:extLst>
          </p:cNvPr>
          <p:cNvSpPr txBox="1">
            <a:spLocks noChangeArrowheads="1"/>
          </p:cNvSpPr>
          <p:nvPr/>
        </p:nvSpPr>
        <p:spPr bwMode="auto">
          <a:xfrm>
            <a:off x="677862" y="4291013"/>
            <a:ext cx="1989138" cy="433387"/>
          </a:xfrm>
          <a:prstGeom prst="rect">
            <a:avLst/>
          </a:prstGeom>
          <a:noFill/>
          <a:ln w="19050" algn="ctr">
            <a:noFill/>
            <a:miter lim="800000"/>
            <a:headEnd/>
            <a:tailEnd/>
          </a:ln>
          <a:effectLst/>
        </p:spPr>
        <p:txBody>
          <a:bodyPr>
            <a:spAutoFit/>
          </a:bodyPr>
          <a:lstStyle/>
          <a:p>
            <a:pPr>
              <a:lnSpc>
                <a:spcPct val="80000"/>
              </a:lnSpc>
            </a:pPr>
            <a:r>
              <a:rPr lang="en-US" sz="2800" u="none" dirty="0">
                <a:solidFill>
                  <a:srgbClr val="0000CC"/>
                </a:solidFill>
                <a:latin typeface="Arial Narrow" pitchFamily="34" charset="0"/>
              </a:rPr>
              <a:t>Family</a:t>
            </a:r>
          </a:p>
        </p:txBody>
      </p:sp>
      <p:sp>
        <p:nvSpPr>
          <p:cNvPr id="61" name="Line 49">
            <a:extLst>
              <a:ext uri="{FF2B5EF4-FFF2-40B4-BE49-F238E27FC236}">
                <a16:creationId xmlns:a16="http://schemas.microsoft.com/office/drawing/2014/main" id="{5262A39E-5C1F-13BB-9184-D4479202A2CA}"/>
              </a:ext>
            </a:extLst>
          </p:cNvPr>
          <p:cNvSpPr>
            <a:spLocks noChangeShapeType="1"/>
          </p:cNvSpPr>
          <p:nvPr/>
        </p:nvSpPr>
        <p:spPr bwMode="auto">
          <a:xfrm rot="40661880">
            <a:off x="5216093" y="4049811"/>
            <a:ext cx="1950373" cy="28520"/>
          </a:xfrm>
          <a:prstGeom prst="line">
            <a:avLst/>
          </a:prstGeom>
          <a:noFill/>
          <a:ln w="38100">
            <a:solidFill>
              <a:srgbClr val="000099"/>
            </a:solidFill>
            <a:round/>
            <a:headEnd/>
            <a:tailEnd type="triangle" w="med" len="med"/>
          </a:ln>
          <a:effectLst/>
        </p:spPr>
        <p:txBody>
          <a:bodyPr/>
          <a:lstStyle/>
          <a:p>
            <a:pPr algn="l" eaLnBrk="1" hangingPunct="1"/>
            <a:endParaRPr lang="en-US" sz="1800" b="0" u="none">
              <a:solidFill>
                <a:srgbClr val="000000"/>
              </a:solidFill>
              <a:latin typeface="Arial" charset="0"/>
            </a:endParaRPr>
          </a:p>
        </p:txBody>
      </p:sp>
    </p:spTree>
    <p:extLst>
      <p:ext uri="{BB962C8B-B14F-4D97-AF65-F5344CB8AC3E}">
        <p14:creationId xmlns:p14="http://schemas.microsoft.com/office/powerpoint/2010/main" val="1622311664"/>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childTnLst>
                                    <p:set>
                                      <p:cBhvr>
                                        <p:cTn id="11" dur="1" fill="hold">
                                          <p:stCondLst>
                                            <p:cond delay="0"/>
                                          </p:stCondLst>
                                        </p:cTn>
                                        <p:tgtEl>
                                          <p:spTgt spid="10288"/>
                                        </p:tgtEl>
                                        <p:attrNameLst>
                                          <p:attrName>style.visibility</p:attrName>
                                        </p:attrNameLst>
                                      </p:cBhvr>
                                      <p:to>
                                        <p:strVal val="visible"/>
                                      </p:to>
                                    </p:set>
                                    <p:anim calcmode="lin" valueType="num">
                                      <p:cBhvr>
                                        <p:cTn id="12" dur="500" fill="hold"/>
                                        <p:tgtEl>
                                          <p:spTgt spid="10288"/>
                                        </p:tgtEl>
                                        <p:attrNameLst>
                                          <p:attrName>ppt_w</p:attrName>
                                        </p:attrNameLst>
                                      </p:cBhvr>
                                      <p:tavLst>
                                        <p:tav tm="0">
                                          <p:val>
                                            <p:fltVal val="0"/>
                                          </p:val>
                                        </p:tav>
                                        <p:tav tm="100000">
                                          <p:val>
                                            <p:strVal val="#ppt_w"/>
                                          </p:val>
                                        </p:tav>
                                      </p:tavLst>
                                    </p:anim>
                                    <p:anim calcmode="lin" valueType="num">
                                      <p:cBhvr>
                                        <p:cTn id="13" dur="500" fill="hold"/>
                                        <p:tgtEl>
                                          <p:spTgt spid="10288"/>
                                        </p:tgtEl>
                                        <p:attrNameLst>
                                          <p:attrName>ppt_h</p:attrName>
                                        </p:attrNameLst>
                                      </p:cBhvr>
                                      <p:tavLst>
                                        <p:tav tm="0">
                                          <p:val>
                                            <p:strVal val="#ppt_h"/>
                                          </p:val>
                                        </p:tav>
                                        <p:tav tm="100000">
                                          <p:val>
                                            <p:strVal val="#ppt_h"/>
                                          </p:val>
                                        </p:tav>
                                      </p:tavLst>
                                    </p:anim>
                                  </p:childTnLst>
                                </p:cTn>
                              </p:par>
                              <p:par>
                                <p:cTn id="14" presetID="10" presetClass="entr" presetSubtype="0" fill="hold" nodeType="withEffect">
                                  <p:stCondLst>
                                    <p:cond delay="0"/>
                                  </p:stCondLst>
                                  <p:childTnLst>
                                    <p:set>
                                      <p:cBhvr>
                                        <p:cTn id="15" dur="1" fill="hold">
                                          <p:stCondLst>
                                            <p:cond delay="0"/>
                                          </p:stCondLst>
                                        </p:cTn>
                                        <p:tgtEl>
                                          <p:spTgt spid="10277"/>
                                        </p:tgtEl>
                                        <p:attrNameLst>
                                          <p:attrName>style.visibility</p:attrName>
                                        </p:attrNameLst>
                                      </p:cBhvr>
                                      <p:to>
                                        <p:strVal val="visible"/>
                                      </p:to>
                                    </p:set>
                                    <p:animEffect transition="in" filter="fade">
                                      <p:cBhvr>
                                        <p:cTn id="16" dur="2000"/>
                                        <p:tgtEl>
                                          <p:spTgt spid="10277"/>
                                        </p:tgtEl>
                                      </p:cBhvr>
                                    </p:animEffect>
                                  </p:childTnLst>
                                </p:cTn>
                              </p:par>
                              <p:par>
                                <p:cTn id="17" presetID="10" presetClass="exit" presetSubtype="0" fill="hold" nodeType="withEffect">
                                  <p:stCondLst>
                                    <p:cond delay="0"/>
                                  </p:stCondLst>
                                  <p:childTnLst>
                                    <p:animEffect transition="out" filter="fade">
                                      <p:cBhvr>
                                        <p:cTn id="18" dur="2000"/>
                                        <p:tgtEl>
                                          <p:spTgt spid="62"/>
                                        </p:tgtEl>
                                      </p:cBhvr>
                                    </p:animEffect>
                                    <p:set>
                                      <p:cBhvr>
                                        <p:cTn id="19" dur="1" fill="hold">
                                          <p:stCondLst>
                                            <p:cond delay="1999"/>
                                          </p:stCondLst>
                                        </p:cTn>
                                        <p:tgtEl>
                                          <p:spTgt spid="62"/>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54"/>
                                        </p:tgtEl>
                                        <p:attrNameLst>
                                          <p:attrName>style.visibility</p:attrName>
                                        </p:attrNameLst>
                                      </p:cBhvr>
                                      <p:to>
                                        <p:strVal val="visible"/>
                                      </p:to>
                                    </p:set>
                                    <p:anim calcmode="lin" valueType="num">
                                      <p:cBhvr>
                                        <p:cTn id="24" dur="500" fill="hold"/>
                                        <p:tgtEl>
                                          <p:spTgt spid="54"/>
                                        </p:tgtEl>
                                        <p:attrNameLst>
                                          <p:attrName>ppt_w</p:attrName>
                                        </p:attrNameLst>
                                      </p:cBhvr>
                                      <p:tavLst>
                                        <p:tav tm="0">
                                          <p:val>
                                            <p:fltVal val="0"/>
                                          </p:val>
                                        </p:tav>
                                        <p:tav tm="100000">
                                          <p:val>
                                            <p:strVal val="#ppt_w"/>
                                          </p:val>
                                        </p:tav>
                                      </p:tavLst>
                                    </p:anim>
                                    <p:anim calcmode="lin" valueType="num">
                                      <p:cBhvr>
                                        <p:cTn id="25" dur="500" fill="hold"/>
                                        <p:tgtEl>
                                          <p:spTgt spid="5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88"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1141891" name="Picture 131" descr="GOD ADAM EVE Enlarged"/>
          <p:cNvPicPr>
            <a:picLocks noChangeAspect="1" noChangeArrowheads="1"/>
          </p:cNvPicPr>
          <p:nvPr/>
        </p:nvPicPr>
        <p:blipFill>
          <a:blip r:embed="rId3" cstate="print"/>
          <a:srcRect l="3566" t="19298" r="3000" b="39024"/>
          <a:stretch>
            <a:fillRect/>
          </a:stretch>
        </p:blipFill>
        <p:spPr bwMode="auto">
          <a:xfrm>
            <a:off x="2438400" y="2170677"/>
            <a:ext cx="6705600" cy="2185423"/>
          </a:xfrm>
          <a:prstGeom prst="rect">
            <a:avLst/>
          </a:prstGeom>
          <a:noFill/>
        </p:spPr>
      </p:pic>
      <p:sp>
        <p:nvSpPr>
          <p:cNvPr id="1141821" name="AutoShape 61"/>
          <p:cNvSpPr>
            <a:spLocks noChangeArrowheads="1"/>
          </p:cNvSpPr>
          <p:nvPr/>
        </p:nvSpPr>
        <p:spPr bwMode="auto">
          <a:xfrm rot="10800000">
            <a:off x="1851025" y="2819400"/>
            <a:ext cx="184150" cy="1143000"/>
          </a:xfrm>
          <a:prstGeom prst="downArrow">
            <a:avLst>
              <a:gd name="adj1" fmla="val 50000"/>
              <a:gd name="adj2" fmla="val 155172"/>
            </a:avLst>
          </a:prstGeom>
          <a:gradFill rotWithShape="0">
            <a:gsLst>
              <a:gs pos="0">
                <a:schemeClr val="bg1"/>
              </a:gs>
              <a:gs pos="100000">
                <a:srgbClr val="FFCCCC"/>
              </a:gs>
            </a:gsLst>
            <a:lin ang="5400000" scaled="1"/>
          </a:gradFill>
          <a:ln w="19050">
            <a:solidFill>
              <a:srgbClr val="660066"/>
            </a:solidFill>
            <a:miter lim="800000"/>
            <a:headEnd/>
            <a:tailEnd/>
          </a:ln>
          <a:effectLst/>
        </p:spPr>
        <p:txBody>
          <a:bodyPr rot="10800000" wrap="none" anchor="ctr"/>
          <a:lstStyle/>
          <a:p>
            <a:endParaRPr lang="en-US" b="0" u="none">
              <a:solidFill>
                <a:srgbClr val="000000"/>
              </a:solidFill>
            </a:endParaRPr>
          </a:p>
        </p:txBody>
      </p:sp>
      <p:sp>
        <p:nvSpPr>
          <p:cNvPr id="1141822" name="AutoShape 62"/>
          <p:cNvSpPr>
            <a:spLocks noChangeArrowheads="1"/>
          </p:cNvSpPr>
          <p:nvPr/>
        </p:nvSpPr>
        <p:spPr bwMode="auto">
          <a:xfrm flipH="1">
            <a:off x="2073275" y="2819400"/>
            <a:ext cx="187325" cy="1143000"/>
          </a:xfrm>
          <a:prstGeom prst="downArrow">
            <a:avLst>
              <a:gd name="adj1" fmla="val 50000"/>
              <a:gd name="adj2" fmla="val 152542"/>
            </a:avLst>
          </a:prstGeom>
          <a:gradFill rotWithShape="0">
            <a:gsLst>
              <a:gs pos="0">
                <a:schemeClr val="bg1"/>
              </a:gs>
              <a:gs pos="100000">
                <a:srgbClr val="FFCCCC"/>
              </a:gs>
            </a:gsLst>
            <a:lin ang="5400000" scaled="1"/>
          </a:gradFill>
          <a:ln w="19050">
            <a:solidFill>
              <a:srgbClr val="6600CC"/>
            </a:solidFill>
            <a:miter lim="800000"/>
            <a:headEnd/>
            <a:tailEnd/>
          </a:ln>
          <a:effectLst/>
        </p:spPr>
        <p:txBody>
          <a:bodyPr wrap="none" anchor="ctr"/>
          <a:lstStyle/>
          <a:p>
            <a:endParaRPr lang="en-US" b="0" u="none">
              <a:solidFill>
                <a:srgbClr val="000000"/>
              </a:solidFill>
            </a:endParaRPr>
          </a:p>
        </p:txBody>
      </p:sp>
      <p:sp>
        <p:nvSpPr>
          <p:cNvPr id="1141835" name="Rectangle 75"/>
          <p:cNvSpPr>
            <a:spLocks noChangeArrowheads="1"/>
          </p:cNvSpPr>
          <p:nvPr/>
        </p:nvSpPr>
        <p:spPr bwMode="auto">
          <a:xfrm>
            <a:off x="762000" y="1174750"/>
            <a:ext cx="2590800" cy="533400"/>
          </a:xfrm>
          <a:prstGeom prst="rect">
            <a:avLst/>
          </a:prstGeom>
          <a:gradFill rotWithShape="0">
            <a:gsLst>
              <a:gs pos="0">
                <a:srgbClr val="6600CC"/>
              </a:gs>
              <a:gs pos="50000">
                <a:srgbClr val="9900CC"/>
              </a:gs>
              <a:gs pos="100000">
                <a:srgbClr val="6600CC"/>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00CC"/>
            </a:extrusionClr>
          </a:sp3d>
        </p:spPr>
        <p:txBody>
          <a:bodyPr wrap="none" anchor="ctr">
            <a:flatTx/>
          </a:bodyPr>
          <a:lstStyle/>
          <a:p>
            <a:r>
              <a:rPr lang="en-US" sz="3200" b="0" u="none">
                <a:solidFill>
                  <a:srgbClr val="FFFFFF"/>
                </a:solidFill>
                <a:latin typeface="Impact" pitchFamily="34" charset="0"/>
              </a:rPr>
              <a:t>Before the fall</a:t>
            </a:r>
          </a:p>
        </p:txBody>
      </p:sp>
      <p:sp>
        <p:nvSpPr>
          <p:cNvPr id="114176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solidFill>
                <a:srgbClr val="000000"/>
              </a:solidFill>
            </a:endParaRPr>
          </a:p>
        </p:txBody>
      </p:sp>
      <p:grpSp>
        <p:nvGrpSpPr>
          <p:cNvPr id="2" name="Group 132"/>
          <p:cNvGrpSpPr>
            <a:grpSpLocks/>
          </p:cNvGrpSpPr>
          <p:nvPr/>
        </p:nvGrpSpPr>
        <p:grpSpPr bwMode="auto">
          <a:xfrm>
            <a:off x="1790700" y="5715000"/>
            <a:ext cx="5676900" cy="685800"/>
            <a:chOff x="600" y="3460"/>
            <a:chExt cx="3576" cy="432"/>
          </a:xfrm>
        </p:grpSpPr>
        <p:sp>
          <p:nvSpPr>
            <p:cNvPr id="1141764" name="Text Box 4"/>
            <p:cNvSpPr txBox="1">
              <a:spLocks noChangeArrowheads="1"/>
            </p:cNvSpPr>
            <p:nvPr/>
          </p:nvSpPr>
          <p:spPr bwMode="auto">
            <a:xfrm>
              <a:off x="802" y="3504"/>
              <a:ext cx="3374"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If the first </a:t>
              </a:r>
              <a:r>
                <a:rPr lang="en-US" sz="2000" dirty="0">
                  <a:solidFill>
                    <a:srgbClr val="FFFFFF"/>
                  </a:solidFill>
                  <a:latin typeface="Arial Narrow" pitchFamily="34" charset="0"/>
                </a:rPr>
                <a:t>human</a:t>
              </a:r>
              <a:r>
                <a:rPr lang="en-US" sz="2000" u="none" dirty="0">
                  <a:solidFill>
                    <a:srgbClr val="FFFFFF"/>
                  </a:solidFill>
                  <a:latin typeface="Arial Narrow" pitchFamily="34" charset="0"/>
                </a:rPr>
                <a:t> ancestors had reached perfection, they would have lived </a:t>
              </a:r>
              <a:r>
                <a:rPr lang="en-US" sz="2000" u="none" dirty="0">
                  <a:solidFill>
                    <a:schemeClr val="bg1"/>
                  </a:solidFill>
                  <a:latin typeface="Arial Narrow" pitchFamily="34" charset="0"/>
                </a:rPr>
                <a:t>relating</a:t>
              </a:r>
              <a:r>
                <a:rPr lang="en-US" sz="2000" u="none" dirty="0">
                  <a:solidFill>
                    <a:srgbClr val="FFFFFF"/>
                  </a:solidFill>
                  <a:latin typeface="Arial Narrow" pitchFamily="34" charset="0"/>
                </a:rPr>
                <a:t> only with </a:t>
              </a:r>
              <a:r>
                <a:rPr lang="en-US" sz="2000" dirty="0">
                  <a:solidFill>
                    <a:srgbClr val="FFFFFF"/>
                  </a:solidFill>
                  <a:latin typeface="Arial Narrow" pitchFamily="34" charset="0"/>
                </a:rPr>
                <a:t>God</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1141765" name="Text Box 5"/>
            <p:cNvSpPr txBox="1">
              <a:spLocks noChangeArrowheads="1"/>
            </p:cNvSpPr>
            <p:nvPr/>
          </p:nvSpPr>
          <p:spPr bwMode="auto">
            <a:xfrm>
              <a:off x="600" y="3460"/>
              <a:ext cx="216" cy="390"/>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141767" name="Text Box 7"/>
          <p:cNvSpPr txBox="1">
            <a:spLocks noChangeArrowheads="1"/>
          </p:cNvSpPr>
          <p:nvPr/>
        </p:nvSpPr>
        <p:spPr bwMode="auto">
          <a:xfrm>
            <a:off x="381000" y="533400"/>
            <a:ext cx="6553200" cy="523220"/>
          </a:xfrm>
          <a:prstGeom prst="rect">
            <a:avLst/>
          </a:prstGeom>
          <a:noFill/>
          <a:ln w="9525">
            <a:noFill/>
            <a:miter lim="800000"/>
            <a:headEnd/>
            <a:tailEnd/>
          </a:ln>
          <a:effectLst/>
        </p:spPr>
        <p:txBody>
          <a:bodyPr wrap="square">
            <a:spAutoFit/>
          </a:bodyPr>
          <a:lstStyle/>
          <a:p>
            <a:pPr algn="l"/>
            <a:r>
              <a:rPr lang="en-US" sz="2600" b="0">
                <a:solidFill>
                  <a:srgbClr val="000099"/>
                </a:solidFill>
                <a:effectLst>
                  <a:outerShdw blurRad="50800" dir="5400000" algn="ctr" rotWithShape="0">
                    <a:schemeClr val="bg1"/>
                  </a:outerShdw>
                </a:effectLst>
                <a:latin typeface="Impact" pitchFamily="34" charset="0"/>
              </a:rPr>
              <a:t>Where do human beings stand after the Fall</a:t>
            </a:r>
            <a:r>
              <a:rPr lang="en-US" sz="2800" b="0">
                <a:solidFill>
                  <a:srgbClr val="000099"/>
                </a:solidFill>
                <a:effectLst>
                  <a:outerShdw blurRad="50800" dir="5400000" algn="ctr" rotWithShape="0">
                    <a:schemeClr val="bg1"/>
                  </a:outerShdw>
                </a:effectLst>
                <a:latin typeface="Arial Black" pitchFamily="34" charset="0"/>
                <a:cs typeface="Arial" pitchFamily="34" charset="0"/>
              </a:rPr>
              <a:t>?</a:t>
            </a:r>
            <a:endParaRPr lang="en-US" sz="2800" b="0" dirty="0">
              <a:solidFill>
                <a:srgbClr val="000099"/>
              </a:solidFill>
              <a:effectLst>
                <a:outerShdw blurRad="50800" dir="5400000" algn="ctr" rotWithShape="0">
                  <a:schemeClr val="bg1"/>
                </a:outerShdw>
              </a:effectLst>
              <a:latin typeface="Arial Black" pitchFamily="34" charset="0"/>
              <a:cs typeface="Arial" pitchFamily="34" charset="0"/>
            </a:endParaRPr>
          </a:p>
        </p:txBody>
      </p:sp>
      <p:grpSp>
        <p:nvGrpSpPr>
          <p:cNvPr id="3" name="Group 98"/>
          <p:cNvGrpSpPr>
            <a:grpSpLocks/>
          </p:cNvGrpSpPr>
          <p:nvPr/>
        </p:nvGrpSpPr>
        <p:grpSpPr bwMode="auto">
          <a:xfrm>
            <a:off x="1565275" y="1784350"/>
            <a:ext cx="984250" cy="915988"/>
            <a:chOff x="960" y="1124"/>
            <a:chExt cx="620" cy="577"/>
          </a:xfrm>
        </p:grpSpPr>
        <p:sp>
          <p:nvSpPr>
            <p:cNvPr id="1141830" name="Oval 70"/>
            <p:cNvSpPr>
              <a:spLocks noChangeArrowheads="1"/>
            </p:cNvSpPr>
            <p:nvPr/>
          </p:nvSpPr>
          <p:spPr bwMode="auto">
            <a:xfrm>
              <a:off x="960" y="1124"/>
              <a:ext cx="620" cy="577"/>
            </a:xfrm>
            <a:prstGeom prst="ellipse">
              <a:avLst/>
            </a:prstGeom>
            <a:gradFill rotWithShape="0">
              <a:gsLst>
                <a:gs pos="0">
                  <a:schemeClr val="bg1"/>
                </a:gs>
                <a:gs pos="100000">
                  <a:srgbClr val="FFFFFF"/>
                </a:gs>
              </a:gsLst>
              <a:lin ang="5400000" scaled="1"/>
            </a:gradFill>
            <a:ln w="12700">
              <a:round/>
              <a:headEnd/>
              <a:tailEnd/>
            </a:ln>
            <a:effectLst/>
            <a:scene3d>
              <a:camera prst="legacyPerspectiveBottomLeft"/>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141831" name="WordArt 71"/>
            <p:cNvSpPr>
              <a:spLocks noChangeArrowheads="1" noChangeShapeType="1" noTextEdit="1"/>
            </p:cNvSpPr>
            <p:nvPr/>
          </p:nvSpPr>
          <p:spPr bwMode="auto">
            <a:xfrm>
              <a:off x="1031" y="1288"/>
              <a:ext cx="479" cy="249"/>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gradFill rotWithShape="0">
                    <a:gsLst>
                      <a:gs pos="0">
                        <a:srgbClr val="6600CC"/>
                      </a:gs>
                      <a:gs pos="50000">
                        <a:srgbClr val="FFFFFF"/>
                      </a:gs>
                      <a:gs pos="100000">
                        <a:srgbClr val="6600CC"/>
                      </a:gs>
                    </a:gsLst>
                    <a:lin ang="2700000" scaled="1"/>
                  </a:gradFill>
                  <a:latin typeface="Impact"/>
                </a:rPr>
                <a:t>God</a:t>
              </a:r>
            </a:p>
          </p:txBody>
        </p:sp>
      </p:grpSp>
      <p:grpSp>
        <p:nvGrpSpPr>
          <p:cNvPr id="4" name="Group 108"/>
          <p:cNvGrpSpPr>
            <a:grpSpLocks/>
          </p:cNvGrpSpPr>
          <p:nvPr/>
        </p:nvGrpSpPr>
        <p:grpSpPr bwMode="auto">
          <a:xfrm>
            <a:off x="1333500" y="3994150"/>
            <a:ext cx="1447800" cy="654050"/>
            <a:chOff x="816" y="2516"/>
            <a:chExt cx="912" cy="412"/>
          </a:xfrm>
        </p:grpSpPr>
        <p:sp>
          <p:nvSpPr>
            <p:cNvPr id="1141833" name="Oval 73"/>
            <p:cNvSpPr>
              <a:spLocks noChangeArrowheads="1"/>
            </p:cNvSpPr>
            <p:nvPr/>
          </p:nvSpPr>
          <p:spPr bwMode="auto">
            <a:xfrm>
              <a:off x="816" y="2516"/>
              <a:ext cx="864" cy="412"/>
            </a:xfrm>
            <a:prstGeom prst="ellipse">
              <a:avLst/>
            </a:prstGeom>
            <a:gradFill rotWithShape="0">
              <a:gsLst>
                <a:gs pos="0">
                  <a:schemeClr val="bg1"/>
                </a:gs>
                <a:gs pos="100000">
                  <a:srgbClr val="FFCCCC"/>
                </a:gs>
              </a:gsLst>
              <a:path path="shape">
                <a:fillToRect l="50000" t="50000" r="50000" b="50000"/>
              </a:path>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FFCCCC"/>
              </a:extrusionClr>
            </a:sp3d>
          </p:spPr>
          <p:txBody>
            <a:bodyPr wrap="none" anchor="ctr">
              <a:flatTx/>
            </a:bodyPr>
            <a:lstStyle/>
            <a:p>
              <a:endParaRPr lang="en-US" sz="4800" u="none">
                <a:solidFill>
                  <a:srgbClr val="6600CC"/>
                </a:solidFill>
                <a:latin typeface="Impact" pitchFamily="34" charset="0"/>
              </a:endParaRPr>
            </a:p>
          </p:txBody>
        </p:sp>
        <p:sp>
          <p:nvSpPr>
            <p:cNvPr id="1141834" name="Text Box 74"/>
            <p:cNvSpPr txBox="1">
              <a:spLocks noChangeArrowheads="1"/>
            </p:cNvSpPr>
            <p:nvPr/>
          </p:nvSpPr>
          <p:spPr bwMode="auto">
            <a:xfrm>
              <a:off x="816" y="2634"/>
              <a:ext cx="912" cy="246"/>
            </a:xfrm>
            <a:prstGeom prst="rect">
              <a:avLst/>
            </a:prstGeom>
            <a:noFill/>
            <a:ln w="9525">
              <a:noFill/>
              <a:miter lim="800000"/>
              <a:headEnd/>
              <a:tailEnd/>
            </a:ln>
            <a:effectLst>
              <a:outerShdw dist="35921" dir="2700000" algn="ctr" rotWithShape="0">
                <a:srgbClr val="FFCCCC"/>
              </a:outerShdw>
            </a:effectLst>
          </p:spPr>
          <p:txBody>
            <a:bodyPr>
              <a:spAutoFit/>
            </a:bodyPr>
            <a:lstStyle/>
            <a:p>
              <a:pPr>
                <a:lnSpc>
                  <a:spcPct val="70000"/>
                </a:lnSpc>
              </a:pPr>
              <a:r>
                <a:rPr lang="en-US" sz="2800" b="0" u="none">
                  <a:solidFill>
                    <a:srgbClr val="660066"/>
                  </a:solidFill>
                  <a:latin typeface="Impact" pitchFamily="34" charset="0"/>
                </a:rPr>
                <a:t>Person</a:t>
              </a:r>
              <a:endParaRPr lang="en-US" sz="2800" b="0" u="none" dirty="0">
                <a:solidFill>
                  <a:srgbClr val="660066"/>
                </a:solidFill>
                <a:latin typeface="Impact" pitchFamily="34" charset="0"/>
              </a:endParaRPr>
            </a:p>
          </p:txBody>
        </p:sp>
      </p:grpSp>
      <p:sp>
        <p:nvSpPr>
          <p:cNvPr id="1141837" name="Text Box 77"/>
          <p:cNvSpPr txBox="1">
            <a:spLocks noChangeArrowheads="1"/>
          </p:cNvSpPr>
          <p:nvPr/>
        </p:nvSpPr>
        <p:spPr bwMode="auto">
          <a:xfrm>
            <a:off x="457200" y="4662488"/>
            <a:ext cx="3200400" cy="519112"/>
          </a:xfrm>
          <a:prstGeom prst="rect">
            <a:avLst/>
          </a:prstGeom>
          <a:noFill/>
          <a:ln w="9525">
            <a:noFill/>
            <a:miter lim="800000"/>
            <a:headEnd/>
            <a:tailEnd/>
          </a:ln>
          <a:effectLst>
            <a:outerShdw dist="17961" dir="2700000" algn="ctr" rotWithShape="0">
              <a:schemeClr val="bg1"/>
            </a:outerShdw>
          </a:effectLst>
        </p:spPr>
        <p:txBody>
          <a:bodyPr>
            <a:spAutoFit/>
          </a:bodyPr>
          <a:lstStyle/>
          <a:p>
            <a:r>
              <a:rPr lang="en-US" sz="2800" b="0" u="none" dirty="0">
                <a:solidFill>
                  <a:srgbClr val="000099"/>
                </a:solidFill>
                <a:latin typeface="Impact" pitchFamily="34" charset="0"/>
              </a:rPr>
              <a:t>Relate only with God</a:t>
            </a:r>
          </a:p>
        </p:txBody>
      </p:sp>
      <p:sp>
        <p:nvSpPr>
          <p:cNvPr id="1141842" name="Text Box 82"/>
          <p:cNvSpPr txBox="1">
            <a:spLocks noChangeArrowheads="1"/>
          </p:cNvSpPr>
          <p:nvPr/>
        </p:nvSpPr>
        <p:spPr bwMode="auto">
          <a:xfrm>
            <a:off x="2286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r">
              <a:lnSpc>
                <a:spcPct val="80000"/>
              </a:lnSpc>
            </a:pPr>
            <a:r>
              <a:rPr lang="en-US" sz="3200" b="0" u="none" dirty="0">
                <a:solidFill>
                  <a:srgbClr val="000099"/>
                </a:solidFill>
                <a:latin typeface="Impact" pitchFamily="34" charset="0"/>
              </a:rPr>
              <a:t>One</a:t>
            </a:r>
          </a:p>
          <a:p>
            <a:pPr algn="r">
              <a:lnSpc>
                <a:spcPct val="80000"/>
              </a:lnSpc>
            </a:pPr>
            <a:r>
              <a:rPr lang="en-US" sz="3200" b="0" u="none" dirty="0">
                <a:solidFill>
                  <a:srgbClr val="000099"/>
                </a:solidFill>
                <a:latin typeface="Impact" pitchFamily="34" charset="0"/>
              </a:rPr>
              <a:t>in heart</a:t>
            </a:r>
          </a:p>
        </p:txBody>
      </p:sp>
      <p:sp>
        <p:nvSpPr>
          <p:cNvPr id="20" name="Text Box 6"/>
          <p:cNvSpPr txBox="1">
            <a:spLocks noChangeArrowheads="1"/>
          </p:cNvSpPr>
          <p:nvPr/>
        </p:nvSpPr>
        <p:spPr bwMode="auto">
          <a:xfrm>
            <a:off x="381000" y="177800"/>
            <a:ext cx="7042638"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b="0" u="none">
                <a:solidFill>
                  <a:srgbClr val="000099"/>
                </a:solidFill>
                <a:latin typeface="Impact" pitchFamily="34" charset="0"/>
              </a:rPr>
              <a:t>The Principle of Restoration </a:t>
            </a:r>
            <a:r>
              <a:rPr lang="en-US" sz="2800" b="0" u="none" dirty="0">
                <a:solidFill>
                  <a:srgbClr val="000099"/>
                </a:solidFill>
                <a:latin typeface="Impact" pitchFamily="34" charset="0"/>
              </a:rPr>
              <a:t>through Indemnity</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strVal val="#ppt_w*0.70"/>
                                          </p:val>
                                        </p:tav>
                                        <p:tav tm="100000">
                                          <p:val>
                                            <p:strVal val="#ppt_w"/>
                                          </p:val>
                                        </p:tav>
                                      </p:tavLst>
                                    </p:anim>
                                    <p:anim calcmode="lin" valueType="num">
                                      <p:cBhvr>
                                        <p:cTn id="8" dur="1000" fill="hold"/>
                                        <p:tgtEl>
                                          <p:spTgt spid="20"/>
                                        </p:tgtEl>
                                        <p:attrNameLst>
                                          <p:attrName>ppt_h</p:attrName>
                                        </p:attrNameLst>
                                      </p:cBhvr>
                                      <p:tavLst>
                                        <p:tav tm="0">
                                          <p:val>
                                            <p:strVal val="#ppt_h"/>
                                          </p:val>
                                        </p:tav>
                                        <p:tav tm="100000">
                                          <p:val>
                                            <p:strVal val="#ppt_h"/>
                                          </p:val>
                                        </p:tav>
                                      </p:tavLst>
                                    </p:anim>
                                    <p:animEffect transition="in" filter="fade">
                                      <p:cBhvr>
                                        <p:cTn id="9" dur="10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41767"/>
                                        </p:tgtEl>
                                        <p:attrNameLst>
                                          <p:attrName>style.visibility</p:attrName>
                                        </p:attrNameLst>
                                      </p:cBhvr>
                                      <p:to>
                                        <p:strVal val="visible"/>
                                      </p:to>
                                    </p:set>
                                    <p:animEffect transition="in" filter="fade">
                                      <p:cBhvr>
                                        <p:cTn id="14" dur="2000"/>
                                        <p:tgtEl>
                                          <p:spTgt spid="1141767"/>
                                        </p:tgtEl>
                                      </p:cBhvr>
                                    </p:animEffect>
                                    <p:anim calcmode="lin" valueType="num">
                                      <p:cBhvr>
                                        <p:cTn id="15" dur="2000" fill="hold"/>
                                        <p:tgtEl>
                                          <p:spTgt spid="1141767"/>
                                        </p:tgtEl>
                                        <p:attrNameLst>
                                          <p:attrName>ppt_x</p:attrName>
                                        </p:attrNameLst>
                                      </p:cBhvr>
                                      <p:tavLst>
                                        <p:tav tm="0">
                                          <p:val>
                                            <p:strVal val="#ppt_x"/>
                                          </p:val>
                                        </p:tav>
                                        <p:tav tm="100000">
                                          <p:val>
                                            <p:strVal val="#ppt_x"/>
                                          </p:val>
                                        </p:tav>
                                      </p:tavLst>
                                    </p:anim>
                                    <p:anim calcmode="lin" valueType="num">
                                      <p:cBhvr>
                                        <p:cTn id="16" dur="2000" fill="hold"/>
                                        <p:tgtEl>
                                          <p:spTgt spid="114176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37"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outVertical)">
                                      <p:cBhvr>
                                        <p:cTn id="21" dur="500"/>
                                        <p:tgtEl>
                                          <p:spTgt spid="2"/>
                                        </p:tgtEl>
                                      </p:cBhvr>
                                    </p:animEffect>
                                  </p:childTnLst>
                                </p:cTn>
                              </p:par>
                              <p:par>
                                <p:cTn id="22" presetID="10" presetClass="entr" presetSubtype="0" fill="hold" nodeType="withEffect">
                                  <p:stCondLst>
                                    <p:cond delay="0"/>
                                  </p:stCondLst>
                                  <p:childTnLst>
                                    <p:set>
                                      <p:cBhvr>
                                        <p:cTn id="23" dur="1" fill="hold">
                                          <p:stCondLst>
                                            <p:cond delay="0"/>
                                          </p:stCondLst>
                                        </p:cTn>
                                        <p:tgtEl>
                                          <p:spTgt spid="1141835"/>
                                        </p:tgtEl>
                                        <p:attrNameLst>
                                          <p:attrName>style.visibility</p:attrName>
                                        </p:attrNameLst>
                                      </p:cBhvr>
                                      <p:to>
                                        <p:strVal val="visible"/>
                                      </p:to>
                                    </p:set>
                                    <p:animEffect transition="in" filter="fade">
                                      <p:cBhvr>
                                        <p:cTn id="24" dur="1000"/>
                                        <p:tgtEl>
                                          <p:spTgt spid="1141835"/>
                                        </p:tgtEl>
                                      </p:cBhvr>
                                    </p:animEffect>
                                  </p:childTnLst>
                                </p:cTn>
                              </p:par>
                            </p:childTnLst>
                          </p:cTn>
                        </p:par>
                      </p:childTnLst>
                    </p:cTn>
                  </p:par>
                  <p:par>
                    <p:cTn id="25" fill="hold">
                      <p:stCondLst>
                        <p:cond delay="indefinite"/>
                      </p:stCondLst>
                      <p:childTnLst>
                        <p:par>
                          <p:cTn id="26" fill="hold">
                            <p:stCondLst>
                              <p:cond delay="0"/>
                            </p:stCondLst>
                            <p:childTnLst>
                              <p:par>
                                <p:cTn id="27" presetID="55"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strVal val="#ppt_w*0.70"/>
                                          </p:val>
                                        </p:tav>
                                        <p:tav tm="100000">
                                          <p:val>
                                            <p:strVal val="#ppt_w"/>
                                          </p:val>
                                        </p:tav>
                                      </p:tavLst>
                                    </p:anim>
                                    <p:anim calcmode="lin" valueType="num">
                                      <p:cBhvr>
                                        <p:cTn id="30" dur="1000" fill="hold"/>
                                        <p:tgtEl>
                                          <p:spTgt spid="4"/>
                                        </p:tgtEl>
                                        <p:attrNameLst>
                                          <p:attrName>ppt_h</p:attrName>
                                        </p:attrNameLst>
                                      </p:cBhvr>
                                      <p:tavLst>
                                        <p:tav tm="0">
                                          <p:val>
                                            <p:strVal val="#ppt_h"/>
                                          </p:val>
                                        </p:tav>
                                        <p:tav tm="100000">
                                          <p:val>
                                            <p:strVal val="#ppt_h"/>
                                          </p:val>
                                        </p:tav>
                                      </p:tavLst>
                                    </p:anim>
                                    <p:animEffect transition="in" filter="fade">
                                      <p:cBhvr>
                                        <p:cTn id="31" dur="10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1141891"/>
                                        </p:tgtEl>
                                        <p:attrNameLst>
                                          <p:attrName>style.visibility</p:attrName>
                                        </p:attrNameLst>
                                      </p:cBhvr>
                                      <p:to>
                                        <p:strVal val="visible"/>
                                      </p:to>
                                    </p:set>
                                    <p:animEffect transition="in" filter="fade">
                                      <p:cBhvr>
                                        <p:cTn id="34" dur="1000"/>
                                        <p:tgtEl>
                                          <p:spTgt spid="1141891"/>
                                        </p:tgtEl>
                                      </p:cBhvr>
                                    </p:animEffect>
                                  </p:childTnLst>
                                </p:cTn>
                              </p:par>
                            </p:childTnLst>
                          </p:cTn>
                        </p:par>
                      </p:childTnLst>
                    </p:cTn>
                  </p:par>
                  <p:par>
                    <p:cTn id="35" fill="hold">
                      <p:stCondLst>
                        <p:cond delay="indefinite"/>
                      </p:stCondLst>
                      <p:childTnLst>
                        <p:par>
                          <p:cTn id="36" fill="hold">
                            <p:stCondLst>
                              <p:cond delay="0"/>
                            </p:stCondLst>
                            <p:childTnLst>
                              <p:par>
                                <p:cTn id="37" presetID="4" presetClass="entr" presetSubtype="32"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ox(out)">
                                      <p:cBhvr>
                                        <p:cTn id="39" dur="500"/>
                                        <p:tgtEl>
                                          <p:spTgt spid="3"/>
                                        </p:tgtEl>
                                      </p:cBhvr>
                                    </p:animEffect>
                                  </p:childTnLst>
                                </p:cTn>
                              </p:par>
                              <p:par>
                                <p:cTn id="40" presetID="17" presetClass="entr" presetSubtype="10" fill="hold" grpId="0" nodeType="withEffect">
                                  <p:stCondLst>
                                    <p:cond delay="0"/>
                                  </p:stCondLst>
                                  <p:childTnLst>
                                    <p:set>
                                      <p:cBhvr>
                                        <p:cTn id="41" dur="1" fill="hold">
                                          <p:stCondLst>
                                            <p:cond delay="0"/>
                                          </p:stCondLst>
                                        </p:cTn>
                                        <p:tgtEl>
                                          <p:spTgt spid="1141837"/>
                                        </p:tgtEl>
                                        <p:attrNameLst>
                                          <p:attrName>style.visibility</p:attrName>
                                        </p:attrNameLst>
                                      </p:cBhvr>
                                      <p:to>
                                        <p:strVal val="visible"/>
                                      </p:to>
                                    </p:set>
                                    <p:anim calcmode="lin" valueType="num">
                                      <p:cBhvr>
                                        <p:cTn id="42" dur="1000" fill="hold"/>
                                        <p:tgtEl>
                                          <p:spTgt spid="1141837"/>
                                        </p:tgtEl>
                                        <p:attrNameLst>
                                          <p:attrName>ppt_w</p:attrName>
                                        </p:attrNameLst>
                                      </p:cBhvr>
                                      <p:tavLst>
                                        <p:tav tm="0">
                                          <p:val>
                                            <p:fltVal val="0"/>
                                          </p:val>
                                        </p:tav>
                                        <p:tav tm="100000">
                                          <p:val>
                                            <p:strVal val="#ppt_w"/>
                                          </p:val>
                                        </p:tav>
                                      </p:tavLst>
                                    </p:anim>
                                    <p:anim calcmode="lin" valueType="num">
                                      <p:cBhvr>
                                        <p:cTn id="43" dur="1000" fill="hold"/>
                                        <p:tgtEl>
                                          <p:spTgt spid="1141837"/>
                                        </p:tgtEl>
                                        <p:attrNameLst>
                                          <p:attrName>ppt_h</p:attrName>
                                        </p:attrNameLst>
                                      </p:cBhvr>
                                      <p:tavLst>
                                        <p:tav tm="0">
                                          <p:val>
                                            <p:strVal val="#ppt_h"/>
                                          </p:val>
                                        </p:tav>
                                        <p:tav tm="100000">
                                          <p:val>
                                            <p:strVal val="#ppt_h"/>
                                          </p:val>
                                        </p:tav>
                                      </p:tavLst>
                                    </p:anim>
                                  </p:childTnLst>
                                </p:cTn>
                              </p:par>
                              <p:par>
                                <p:cTn id="44" presetID="10" presetClass="entr" presetSubtype="0" fill="hold" grpId="0" nodeType="withEffect">
                                  <p:stCondLst>
                                    <p:cond delay="0"/>
                                  </p:stCondLst>
                                  <p:childTnLst>
                                    <p:set>
                                      <p:cBhvr>
                                        <p:cTn id="45" dur="1" fill="hold">
                                          <p:stCondLst>
                                            <p:cond delay="0"/>
                                          </p:stCondLst>
                                        </p:cTn>
                                        <p:tgtEl>
                                          <p:spTgt spid="1141842"/>
                                        </p:tgtEl>
                                        <p:attrNameLst>
                                          <p:attrName>style.visibility</p:attrName>
                                        </p:attrNameLst>
                                      </p:cBhvr>
                                      <p:to>
                                        <p:strVal val="visible"/>
                                      </p:to>
                                    </p:set>
                                    <p:animEffect transition="in" filter="fade">
                                      <p:cBhvr>
                                        <p:cTn id="46" dur="2000"/>
                                        <p:tgtEl>
                                          <p:spTgt spid="1141842"/>
                                        </p:tgtEl>
                                      </p:cBhvr>
                                    </p:animEffect>
                                  </p:childTnLst>
                                </p:cTn>
                              </p:par>
                              <p:par>
                                <p:cTn id="47" presetID="22" presetClass="entr" presetSubtype="1" fill="hold" grpId="0" nodeType="withEffect">
                                  <p:stCondLst>
                                    <p:cond delay="500"/>
                                  </p:stCondLst>
                                  <p:childTnLst>
                                    <p:set>
                                      <p:cBhvr>
                                        <p:cTn id="48" dur="1" fill="hold">
                                          <p:stCondLst>
                                            <p:cond delay="0"/>
                                          </p:stCondLst>
                                        </p:cTn>
                                        <p:tgtEl>
                                          <p:spTgt spid="1141822"/>
                                        </p:tgtEl>
                                        <p:attrNameLst>
                                          <p:attrName>style.visibility</p:attrName>
                                        </p:attrNameLst>
                                      </p:cBhvr>
                                      <p:to>
                                        <p:strVal val="visible"/>
                                      </p:to>
                                    </p:set>
                                    <p:animEffect transition="in" filter="wipe(up)">
                                      <p:cBhvr>
                                        <p:cTn id="49" dur="500"/>
                                        <p:tgtEl>
                                          <p:spTgt spid="1141822"/>
                                        </p:tgtEl>
                                      </p:cBhvr>
                                    </p:animEffect>
                                  </p:childTnLst>
                                </p:cTn>
                              </p:par>
                              <p:par>
                                <p:cTn id="50" presetID="22" presetClass="entr" presetSubtype="4" fill="hold" grpId="0" nodeType="withEffect">
                                  <p:stCondLst>
                                    <p:cond delay="1000"/>
                                  </p:stCondLst>
                                  <p:childTnLst>
                                    <p:set>
                                      <p:cBhvr>
                                        <p:cTn id="51" dur="1" fill="hold">
                                          <p:stCondLst>
                                            <p:cond delay="0"/>
                                          </p:stCondLst>
                                        </p:cTn>
                                        <p:tgtEl>
                                          <p:spTgt spid="1141821"/>
                                        </p:tgtEl>
                                        <p:attrNameLst>
                                          <p:attrName>style.visibility</p:attrName>
                                        </p:attrNameLst>
                                      </p:cBhvr>
                                      <p:to>
                                        <p:strVal val="visible"/>
                                      </p:to>
                                    </p:set>
                                    <p:animEffect transition="in" filter="wipe(down)">
                                      <p:cBhvr>
                                        <p:cTn id="52" dur="500"/>
                                        <p:tgtEl>
                                          <p:spTgt spid="11418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821" grpId="0" animBg="1" autoUpdateAnimBg="0"/>
      <p:bldP spid="1141822" grpId="0" animBg="1" autoUpdateAnimBg="0"/>
      <p:bldP spid="1141767" grpId="0" autoUpdateAnimBg="0"/>
      <p:bldP spid="1141837" grpId="0" autoUpdateAnimBg="0"/>
      <p:bldP spid="1141842" grpId="0" autoUpdateAnimBg="0"/>
      <p:bldP spid="20"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chemeClr val="bg1"/>
            </a:gs>
            <a:gs pos="50000">
              <a:srgbClr val="FFFFCC"/>
            </a:gs>
          </a:gsLst>
          <a:lin ang="16200000" scaled="1"/>
          <a:tileRect/>
        </a:gradFill>
        <a:effectLst/>
      </p:bgPr>
    </p:bg>
    <p:spTree>
      <p:nvGrpSpPr>
        <p:cNvPr id="1" name=""/>
        <p:cNvGrpSpPr/>
        <p:nvPr/>
      </p:nvGrpSpPr>
      <p:grpSpPr>
        <a:xfrm>
          <a:off x="0" y="0"/>
          <a:ext cx="0" cy="0"/>
          <a:chOff x="0" y="0"/>
          <a:chExt cx="0" cy="0"/>
        </a:xfrm>
      </p:grpSpPr>
      <p:sp>
        <p:nvSpPr>
          <p:cNvPr id="29707" name="Rectangle 1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2" name="Group 21">
            <a:extLst>
              <a:ext uri="{FF2B5EF4-FFF2-40B4-BE49-F238E27FC236}">
                <a16:creationId xmlns:a16="http://schemas.microsoft.com/office/drawing/2014/main" id="{669A40CB-A7AC-7DF9-6B81-A9DB1CDDBBD0}"/>
              </a:ext>
            </a:extLst>
          </p:cNvPr>
          <p:cNvGrpSpPr>
            <a:grpSpLocks/>
          </p:cNvGrpSpPr>
          <p:nvPr/>
        </p:nvGrpSpPr>
        <p:grpSpPr bwMode="auto">
          <a:xfrm>
            <a:off x="1296111" y="5783262"/>
            <a:ext cx="6552489" cy="617538"/>
            <a:chOff x="336" y="3430"/>
            <a:chExt cx="4085" cy="389"/>
          </a:xfrm>
        </p:grpSpPr>
        <p:sp>
          <p:nvSpPr>
            <p:cNvPr id="23" name="Text Box 5">
              <a:extLst>
                <a:ext uri="{FF2B5EF4-FFF2-40B4-BE49-F238E27FC236}">
                  <a16:creationId xmlns:a16="http://schemas.microsoft.com/office/drawing/2014/main" id="{32987545-7094-5F84-8D2E-A6EB29E34EA7}"/>
                </a:ext>
              </a:extLst>
            </p:cNvPr>
            <p:cNvSpPr txBox="1">
              <a:spLocks noChangeArrowheads="1"/>
            </p:cNvSpPr>
            <p:nvPr/>
          </p:nvSpPr>
          <p:spPr bwMode="auto">
            <a:xfrm>
              <a:off x="532" y="3451"/>
              <a:ext cx="3889"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first worldwide course to restore Canaan ended in </a:t>
              </a:r>
              <a:r>
                <a:rPr lang="en-US" sz="2000" u="none" dirty="0">
                  <a:solidFill>
                    <a:srgbClr val="FFFF00"/>
                  </a:solidFill>
                  <a:latin typeface="Arial Narrow" pitchFamily="34" charset="0"/>
                </a:rPr>
                <a:t>failure</a:t>
              </a:r>
              <a:r>
                <a:rPr lang="en-US" sz="2000" u="none" dirty="0">
                  <a:solidFill>
                    <a:srgbClr val="FFFFFF"/>
                  </a:solidFill>
                  <a:latin typeface="Arial Narrow" pitchFamily="34" charset="0"/>
                </a:rPr>
                <a:t> due to the </a:t>
              </a:r>
              <a:r>
                <a:rPr lang="en-US" sz="2000" u="none" dirty="0">
                  <a:solidFill>
                    <a:schemeClr val="bg1"/>
                  </a:solidFill>
                  <a:latin typeface="Arial Narrow" pitchFamily="34" charset="0"/>
                </a:rPr>
                <a:t>faithlessness</a:t>
              </a:r>
              <a:r>
                <a:rPr lang="en-US" sz="2000" u="none" dirty="0">
                  <a:solidFill>
                    <a:srgbClr val="FFFFFF"/>
                  </a:solidFill>
                  <a:latin typeface="Arial Narrow" pitchFamily="34" charset="0"/>
                </a:rPr>
                <a:t> of John the Baptist. </a:t>
              </a:r>
            </a:p>
          </p:txBody>
        </p:sp>
        <p:sp>
          <p:nvSpPr>
            <p:cNvPr id="24" name="Text Box 6">
              <a:extLst>
                <a:ext uri="{FF2B5EF4-FFF2-40B4-BE49-F238E27FC236}">
                  <a16:creationId xmlns:a16="http://schemas.microsoft.com/office/drawing/2014/main" id="{EC9AE2B2-35B1-3C0E-9516-B020E43C3A49}"/>
                </a:ext>
              </a:extLst>
            </p:cNvPr>
            <p:cNvSpPr txBox="1">
              <a:spLocks noChangeArrowheads="1"/>
            </p:cNvSpPr>
            <p:nvPr/>
          </p:nvSpPr>
          <p:spPr bwMode="auto">
            <a:xfrm>
              <a:off x="336" y="3430"/>
              <a:ext cx="191" cy="355"/>
            </a:xfrm>
            <a:prstGeom prst="rect">
              <a:avLst/>
            </a:prstGeom>
            <a:noFill/>
            <a:ln w="9525">
              <a:noFill/>
              <a:miter lim="800000"/>
              <a:headEnd/>
              <a:tailEnd/>
            </a:ln>
            <a:effectLst/>
          </p:spPr>
          <p:txBody>
            <a:bodyPr>
              <a:spAutoFit/>
            </a:bodyPr>
            <a:lstStyle/>
            <a:p>
              <a:pPr algn="l">
                <a:lnSpc>
                  <a:spcPct val="5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61" name="AutoShape 2">
            <a:extLst>
              <a:ext uri="{FF2B5EF4-FFF2-40B4-BE49-F238E27FC236}">
                <a16:creationId xmlns:a16="http://schemas.microsoft.com/office/drawing/2014/main" id="{79A8DE55-5A27-C4BE-F7A2-D638B7271A1B}"/>
              </a:ext>
            </a:extLst>
          </p:cNvPr>
          <p:cNvSpPr>
            <a:spLocks noChangeArrowheads="1"/>
          </p:cNvSpPr>
          <p:nvPr/>
        </p:nvSpPr>
        <p:spPr bwMode="auto">
          <a:xfrm rot="10800000">
            <a:off x="1041332" y="2605087"/>
            <a:ext cx="254068" cy="1239838"/>
          </a:xfrm>
          <a:prstGeom prst="downArrow">
            <a:avLst>
              <a:gd name="adj1" fmla="val 41676"/>
              <a:gd name="adj2" fmla="val 135626"/>
            </a:avLst>
          </a:prstGeom>
          <a:solidFill>
            <a:srgbClr val="6600CC"/>
          </a:solidFill>
          <a:ln w="19050"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65" name="Group 3">
            <a:extLst>
              <a:ext uri="{FF2B5EF4-FFF2-40B4-BE49-F238E27FC236}">
                <a16:creationId xmlns:a16="http://schemas.microsoft.com/office/drawing/2014/main" id="{ADFFBE94-34F0-63BB-7408-2FA4851D4041}"/>
              </a:ext>
            </a:extLst>
          </p:cNvPr>
          <p:cNvGrpSpPr>
            <a:grpSpLocks/>
          </p:cNvGrpSpPr>
          <p:nvPr/>
        </p:nvGrpSpPr>
        <p:grpSpPr bwMode="auto">
          <a:xfrm>
            <a:off x="1447800" y="2895597"/>
            <a:ext cx="1600200" cy="762000"/>
            <a:chOff x="192" y="1872"/>
            <a:chExt cx="1008" cy="480"/>
          </a:xfrm>
        </p:grpSpPr>
        <p:sp>
          <p:nvSpPr>
            <p:cNvPr id="66" name="Rectangle 4">
              <a:extLst>
                <a:ext uri="{FF2B5EF4-FFF2-40B4-BE49-F238E27FC236}">
                  <a16:creationId xmlns:a16="http://schemas.microsoft.com/office/drawing/2014/main" id="{067ADEBD-939B-925F-B920-621F5D3F2A67}"/>
                </a:ext>
              </a:extLst>
            </p:cNvPr>
            <p:cNvSpPr>
              <a:spLocks noChangeArrowheads="1"/>
            </p:cNvSpPr>
            <p:nvPr/>
          </p:nvSpPr>
          <p:spPr bwMode="auto">
            <a:xfrm>
              <a:off x="211" y="1872"/>
              <a:ext cx="970" cy="480"/>
            </a:xfrm>
            <a:prstGeom prst="rect">
              <a:avLst/>
            </a:prstGeom>
            <a:gradFill rotWithShape="1">
              <a:gsLst>
                <a:gs pos="0">
                  <a:srgbClr val="FFFFFF"/>
                </a:gs>
                <a:gs pos="100000">
                  <a:srgbClr val="DAB59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7" name="Text Box 5">
              <a:extLst>
                <a:ext uri="{FF2B5EF4-FFF2-40B4-BE49-F238E27FC236}">
                  <a16:creationId xmlns:a16="http://schemas.microsoft.com/office/drawing/2014/main" id="{A06A265B-BBDB-906D-5D61-AD5FD93518CE}"/>
                </a:ext>
              </a:extLst>
            </p:cNvPr>
            <p:cNvSpPr txBox="1">
              <a:spLocks noChangeArrowheads="1"/>
            </p:cNvSpPr>
            <p:nvPr/>
          </p:nvSpPr>
          <p:spPr bwMode="auto">
            <a:xfrm>
              <a:off x="192" y="1912"/>
              <a:ext cx="1008" cy="440"/>
            </a:xfrm>
            <a:prstGeom prst="rect">
              <a:avLst/>
            </a:prstGeom>
            <a:noFill/>
            <a:ln w="19050">
              <a:noFill/>
              <a:miter lim="800000"/>
              <a:headEnd/>
              <a:tailEnd/>
            </a:ln>
            <a:effectLst/>
          </p:spPr>
          <p:txBody>
            <a:bodyPr>
              <a:spAutoFit/>
            </a:bodyPr>
            <a:lstStyle/>
            <a:p>
              <a:pPr>
                <a:lnSpc>
                  <a:spcPct val="75000"/>
                </a:lnSpc>
              </a:pPr>
              <a:endParaRPr lang="en-US" sz="200" b="0" u="none" dirty="0">
                <a:solidFill>
                  <a:srgbClr val="440022"/>
                </a:solidFill>
                <a:latin typeface="Impact" pitchFamily="34" charset="0"/>
              </a:endParaRPr>
            </a:p>
            <a:p>
              <a:pPr>
                <a:lnSpc>
                  <a:spcPct val="80000"/>
                </a:lnSpc>
              </a:pPr>
              <a:r>
                <a:rPr lang="en-US" b="0" u="none" dirty="0">
                  <a:solidFill>
                    <a:srgbClr val="440022"/>
                  </a:solidFill>
                  <a:latin typeface="Impact" pitchFamily="34" charset="0"/>
                </a:rPr>
                <a:t>Foundation</a:t>
              </a:r>
            </a:p>
            <a:p>
              <a:pPr>
                <a:lnSpc>
                  <a:spcPct val="80000"/>
                </a:lnSpc>
              </a:pPr>
              <a:r>
                <a:rPr lang="en-US" b="0" u="none" dirty="0">
                  <a:solidFill>
                    <a:srgbClr val="440022"/>
                  </a:solidFill>
                  <a:latin typeface="Impact" pitchFamily="34" charset="0"/>
                </a:rPr>
                <a:t>of faith</a:t>
              </a:r>
            </a:p>
          </p:txBody>
        </p:sp>
      </p:grpSp>
      <p:grpSp>
        <p:nvGrpSpPr>
          <p:cNvPr id="108" name="Group 107">
            <a:extLst>
              <a:ext uri="{FF2B5EF4-FFF2-40B4-BE49-F238E27FC236}">
                <a16:creationId xmlns:a16="http://schemas.microsoft.com/office/drawing/2014/main" id="{17D85DD4-6EEB-4991-B1CB-5A538F5781F9}"/>
              </a:ext>
            </a:extLst>
          </p:cNvPr>
          <p:cNvGrpSpPr/>
          <p:nvPr/>
        </p:nvGrpSpPr>
        <p:grpSpPr>
          <a:xfrm>
            <a:off x="361950" y="1524000"/>
            <a:ext cx="1619250" cy="3276600"/>
            <a:chOff x="361950" y="1524000"/>
            <a:chExt cx="1619250" cy="3276600"/>
          </a:xfrm>
        </p:grpSpPr>
        <p:grpSp>
          <p:nvGrpSpPr>
            <p:cNvPr id="68" name="Group 6">
              <a:extLst>
                <a:ext uri="{FF2B5EF4-FFF2-40B4-BE49-F238E27FC236}">
                  <a16:creationId xmlns:a16="http://schemas.microsoft.com/office/drawing/2014/main" id="{349949A9-6074-E0A6-0874-60AA0864D2D5}"/>
                </a:ext>
              </a:extLst>
            </p:cNvPr>
            <p:cNvGrpSpPr>
              <a:grpSpLocks/>
            </p:cNvGrpSpPr>
            <p:nvPr/>
          </p:nvGrpSpPr>
          <p:grpSpPr bwMode="auto">
            <a:xfrm>
              <a:off x="620713" y="1524000"/>
              <a:ext cx="1103312" cy="1090613"/>
              <a:chOff x="4704" y="288"/>
              <a:chExt cx="672" cy="720"/>
            </a:xfrm>
          </p:grpSpPr>
          <p:sp>
            <p:nvSpPr>
              <p:cNvPr id="69" name="Oval 7">
                <a:extLst>
                  <a:ext uri="{FF2B5EF4-FFF2-40B4-BE49-F238E27FC236}">
                    <a16:creationId xmlns:a16="http://schemas.microsoft.com/office/drawing/2014/main" id="{55BCB9EF-B9EB-244F-B82D-BB0823C92007}"/>
                  </a:ext>
                </a:extLst>
              </p:cNvPr>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0" name="WordArt 8">
                <a:extLst>
                  <a:ext uri="{FF2B5EF4-FFF2-40B4-BE49-F238E27FC236}">
                    <a16:creationId xmlns:a16="http://schemas.microsoft.com/office/drawing/2014/main" id="{F365692B-F3E4-C8C7-082A-2551952788F2}"/>
                  </a:ext>
                </a:extLst>
              </p:cNvPr>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74" name="Group 23">
              <a:extLst>
                <a:ext uri="{FF2B5EF4-FFF2-40B4-BE49-F238E27FC236}">
                  <a16:creationId xmlns:a16="http://schemas.microsoft.com/office/drawing/2014/main" id="{03A82487-3791-FE41-CAED-4E52304860EB}"/>
                </a:ext>
              </a:extLst>
            </p:cNvPr>
            <p:cNvGrpSpPr>
              <a:grpSpLocks/>
            </p:cNvGrpSpPr>
            <p:nvPr/>
          </p:nvGrpSpPr>
          <p:grpSpPr bwMode="auto">
            <a:xfrm>
              <a:off x="361950" y="3844925"/>
              <a:ext cx="1619250" cy="955675"/>
              <a:chOff x="768" y="2518"/>
              <a:chExt cx="1020" cy="602"/>
            </a:xfrm>
          </p:grpSpPr>
          <p:sp>
            <p:nvSpPr>
              <p:cNvPr id="75" name="Oval 24">
                <a:extLst>
                  <a:ext uri="{FF2B5EF4-FFF2-40B4-BE49-F238E27FC236}">
                    <a16:creationId xmlns:a16="http://schemas.microsoft.com/office/drawing/2014/main" id="{99BCA48D-2C01-2AA4-5690-74BC3B887036}"/>
                  </a:ext>
                </a:extLst>
              </p:cNvPr>
              <p:cNvSpPr>
                <a:spLocks noChangeArrowheads="1"/>
              </p:cNvSpPr>
              <p:nvPr/>
            </p:nvSpPr>
            <p:spPr bwMode="auto">
              <a:xfrm>
                <a:off x="768" y="2518"/>
                <a:ext cx="1020" cy="539"/>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76" name="WordArt 25">
                <a:extLst>
                  <a:ext uri="{FF2B5EF4-FFF2-40B4-BE49-F238E27FC236}">
                    <a16:creationId xmlns:a16="http://schemas.microsoft.com/office/drawing/2014/main" id="{77F5A46D-749D-FC1A-E9AE-39C805E87EFA}"/>
                  </a:ext>
                </a:extLst>
              </p:cNvPr>
              <p:cNvSpPr>
                <a:spLocks noChangeArrowheads="1" noChangeShapeType="1" noTextEdit="1"/>
              </p:cNvSpPr>
              <p:nvPr/>
            </p:nvSpPr>
            <p:spPr bwMode="auto">
              <a:xfrm>
                <a:off x="870" y="2571"/>
                <a:ext cx="816" cy="549"/>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John</a:t>
                </a:r>
              </a:p>
              <a:p>
                <a:pPr eaLnBrk="1" hangingPunct="1"/>
                <a:r>
                  <a:rPr lang="en-US" sz="3600" b="0" u="none" kern="10">
                    <a:ln w="38100">
                      <a:noFill/>
                      <a:round/>
                      <a:headEnd/>
                      <a:tailEnd/>
                    </a:ln>
                    <a:solidFill>
                      <a:srgbClr val="580000"/>
                    </a:solidFill>
                    <a:latin typeface="Impact"/>
                  </a:rPr>
                  <a:t>                   </a:t>
                </a:r>
              </a:p>
            </p:txBody>
          </p:sp>
          <p:sp>
            <p:nvSpPr>
              <p:cNvPr id="77" name="WordArt 26">
                <a:extLst>
                  <a:ext uri="{FF2B5EF4-FFF2-40B4-BE49-F238E27FC236}">
                    <a16:creationId xmlns:a16="http://schemas.microsoft.com/office/drawing/2014/main" id="{280AE091-45EA-ED13-F4A9-6453DCBC4FC7}"/>
                  </a:ext>
                </a:extLst>
              </p:cNvPr>
              <p:cNvSpPr>
                <a:spLocks noChangeArrowheads="1" noChangeShapeType="1" noTextEdit="1"/>
              </p:cNvSpPr>
              <p:nvPr/>
            </p:nvSpPr>
            <p:spPr bwMode="auto">
              <a:xfrm>
                <a:off x="864" y="2544"/>
                <a:ext cx="816" cy="480"/>
              </a:xfrm>
              <a:prstGeom prst="rect">
                <a:avLst/>
              </a:prstGeom>
            </p:spPr>
            <p:txBody>
              <a:bodyPr wrap="none" fromWordArt="1">
                <a:prstTxWarp prst="textInflate">
                  <a:avLst>
                    <a:gd name="adj" fmla="val 13634"/>
                  </a:avLst>
                </a:prstTxWarp>
              </a:bodyPr>
              <a:lstStyle/>
              <a:p>
                <a:pPr eaLnBrk="1" hangingPunct="1"/>
                <a:endParaRPr lang="en-US" sz="3600" b="0" u="none" kern="10" dirty="0">
                  <a:ln w="38100">
                    <a:noFill/>
                    <a:round/>
                    <a:headEnd/>
                    <a:tailEnd/>
                  </a:ln>
                  <a:solidFill>
                    <a:srgbClr val="580000"/>
                  </a:solidFill>
                  <a:latin typeface="Impact"/>
                </a:endParaRPr>
              </a:p>
              <a:p>
                <a:pPr eaLnBrk="1" hangingPunct="1"/>
                <a:r>
                  <a:rPr lang="en-US" sz="3600" b="0" u="none" kern="10" dirty="0">
                    <a:ln w="38100">
                      <a:noFill/>
                      <a:round/>
                      <a:headEnd/>
                      <a:tailEnd/>
                    </a:ln>
                    <a:solidFill>
                      <a:srgbClr val="580000"/>
                    </a:solidFill>
                    <a:latin typeface="Impact"/>
                  </a:rPr>
                  <a:t>the Baptist</a:t>
                </a:r>
              </a:p>
            </p:txBody>
          </p:sp>
        </p:grpSp>
      </p:grpSp>
      <p:sp>
        <p:nvSpPr>
          <p:cNvPr id="80" name="Text Box 16">
            <a:extLst>
              <a:ext uri="{FF2B5EF4-FFF2-40B4-BE49-F238E27FC236}">
                <a16:creationId xmlns:a16="http://schemas.microsoft.com/office/drawing/2014/main" id="{73F93626-FCC7-4E84-97D4-FCEC10F87EE5}"/>
              </a:ext>
            </a:extLst>
          </p:cNvPr>
          <p:cNvSpPr txBox="1">
            <a:spLocks noChangeArrowheads="1"/>
          </p:cNvSpPr>
          <p:nvPr/>
        </p:nvSpPr>
        <p:spPr bwMode="auto">
          <a:xfrm>
            <a:off x="304800" y="24825"/>
            <a:ext cx="8077200" cy="584775"/>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dirty="0">
                <a:solidFill>
                  <a:srgbClr val="000099"/>
                </a:solidFill>
                <a:latin typeface="Arial Narrow" pitchFamily="34" charset="0"/>
              </a:rPr>
              <a:t>The first worldwide course to restore Canaan</a:t>
            </a:r>
          </a:p>
        </p:txBody>
      </p:sp>
      <p:sp>
        <p:nvSpPr>
          <p:cNvPr id="81" name="Text Box 17">
            <a:extLst>
              <a:ext uri="{FF2B5EF4-FFF2-40B4-BE49-F238E27FC236}">
                <a16:creationId xmlns:a16="http://schemas.microsoft.com/office/drawing/2014/main" id="{FD1877D1-8866-4DC7-6CAD-D26875A3ABED}"/>
              </a:ext>
            </a:extLst>
          </p:cNvPr>
          <p:cNvSpPr txBox="1">
            <a:spLocks noChangeArrowheads="1"/>
          </p:cNvSpPr>
          <p:nvPr/>
        </p:nvSpPr>
        <p:spPr bwMode="auto">
          <a:xfrm>
            <a:off x="304800" y="533400"/>
            <a:ext cx="2514600" cy="579437"/>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b="0" dirty="0">
                <a:solidFill>
                  <a:srgbClr val="000099"/>
                </a:solidFill>
                <a:latin typeface="Fette Engschrift" pitchFamily="2" charset="0"/>
              </a:rPr>
              <a:t>Foundation of faith</a:t>
            </a:r>
          </a:p>
        </p:txBody>
      </p:sp>
      <p:grpSp>
        <p:nvGrpSpPr>
          <p:cNvPr id="62" name="Group 43">
            <a:extLst>
              <a:ext uri="{FF2B5EF4-FFF2-40B4-BE49-F238E27FC236}">
                <a16:creationId xmlns:a16="http://schemas.microsoft.com/office/drawing/2014/main" id="{4C4B4E75-A3F3-340A-B373-5F2BF7CD5752}"/>
              </a:ext>
            </a:extLst>
          </p:cNvPr>
          <p:cNvGrpSpPr/>
          <p:nvPr/>
        </p:nvGrpSpPr>
        <p:grpSpPr>
          <a:xfrm>
            <a:off x="990600" y="3200400"/>
            <a:ext cx="367660" cy="183830"/>
            <a:chOff x="1765940" y="3291681"/>
            <a:chExt cx="549275" cy="274637"/>
          </a:xfrm>
        </p:grpSpPr>
        <p:sp>
          <p:nvSpPr>
            <p:cNvPr id="63" name="Line 30">
              <a:extLst>
                <a:ext uri="{FF2B5EF4-FFF2-40B4-BE49-F238E27FC236}">
                  <a16:creationId xmlns:a16="http://schemas.microsoft.com/office/drawing/2014/main" id="{4E66CA19-2335-BE31-C26D-4C54CEEF0DAF}"/>
                </a:ext>
              </a:extLst>
            </p:cNvPr>
            <p:cNvSpPr>
              <a:spLocks noChangeShapeType="1"/>
            </p:cNvSpPr>
            <p:nvPr/>
          </p:nvSpPr>
          <p:spPr bwMode="auto">
            <a:xfrm rot="20870636" flipH="1">
              <a:off x="1765940" y="3291681"/>
              <a:ext cx="536575" cy="274637"/>
            </a:xfrm>
            <a:prstGeom prst="line">
              <a:avLst/>
            </a:prstGeom>
            <a:noFill/>
            <a:ln w="88900">
              <a:solidFill>
                <a:srgbClr val="FF3300"/>
              </a:solidFill>
              <a:round/>
              <a:headEnd/>
              <a:tailEnd/>
            </a:ln>
            <a:effectLst/>
          </p:spPr>
          <p:txBody>
            <a:bodyPr/>
            <a:lstStyle/>
            <a:p>
              <a:pPr algn="l" eaLnBrk="1" hangingPunct="1"/>
              <a:endParaRPr lang="en-US" sz="1800" b="0" u="none">
                <a:solidFill>
                  <a:srgbClr val="000000"/>
                </a:solidFill>
                <a:latin typeface="Arial" charset="0"/>
              </a:endParaRPr>
            </a:p>
          </p:txBody>
        </p:sp>
        <p:sp>
          <p:nvSpPr>
            <p:cNvPr id="64" name="Line 31">
              <a:extLst>
                <a:ext uri="{FF2B5EF4-FFF2-40B4-BE49-F238E27FC236}">
                  <a16:creationId xmlns:a16="http://schemas.microsoft.com/office/drawing/2014/main" id="{41C37BF4-1039-71E2-7FAB-91C78F02C221}"/>
                </a:ext>
              </a:extLst>
            </p:cNvPr>
            <p:cNvSpPr>
              <a:spLocks noChangeShapeType="1"/>
            </p:cNvSpPr>
            <p:nvPr/>
          </p:nvSpPr>
          <p:spPr bwMode="auto">
            <a:xfrm rot="729364">
              <a:off x="1775465" y="3291681"/>
              <a:ext cx="539750" cy="274637"/>
            </a:xfrm>
            <a:prstGeom prst="line">
              <a:avLst/>
            </a:prstGeom>
            <a:noFill/>
            <a:ln w="88900">
              <a:solidFill>
                <a:srgbClr val="FF3300"/>
              </a:solidFill>
              <a:round/>
              <a:headEnd/>
              <a:tailEnd/>
            </a:ln>
            <a:effectLst/>
          </p:spPr>
          <p:txBody>
            <a:bodyPr/>
            <a:lstStyle/>
            <a:p>
              <a:pPr algn="l" eaLnBrk="1" hangingPunct="1"/>
              <a:endParaRPr lang="en-US" sz="1800" b="0" u="none">
                <a:solidFill>
                  <a:srgbClr val="000000"/>
                </a:solidFill>
                <a:latin typeface="Arial" charset="0"/>
              </a:endParaRPr>
            </a:p>
          </p:txBody>
        </p:sp>
      </p:grpSp>
    </p:spTree>
    <p:extLst>
      <p:ext uri="{BB962C8B-B14F-4D97-AF65-F5344CB8AC3E}">
        <p14:creationId xmlns:p14="http://schemas.microsoft.com/office/powerpoint/2010/main" val="2315995297"/>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2000"/>
                                        <p:tgtEl>
                                          <p:spTgt spid="80"/>
                                        </p:tgtEl>
                                      </p:cBhvr>
                                    </p:animEffect>
                                    <p:anim calcmode="lin" valueType="num">
                                      <p:cBhvr>
                                        <p:cTn id="8" dur="2000" fill="hold"/>
                                        <p:tgtEl>
                                          <p:spTgt spid="80"/>
                                        </p:tgtEl>
                                        <p:attrNameLst>
                                          <p:attrName>ppt_x</p:attrName>
                                        </p:attrNameLst>
                                      </p:cBhvr>
                                      <p:tavLst>
                                        <p:tav tm="0">
                                          <p:val>
                                            <p:strVal val="#ppt_x"/>
                                          </p:val>
                                        </p:tav>
                                        <p:tav tm="100000">
                                          <p:val>
                                            <p:strVal val="#ppt_x"/>
                                          </p:val>
                                        </p:tav>
                                      </p:tavLst>
                                    </p:anim>
                                    <p:anim calcmode="lin" valueType="num">
                                      <p:cBhvr>
                                        <p:cTn id="9" dur="2000" fill="hold"/>
                                        <p:tgtEl>
                                          <p:spTgt spid="8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1"/>
                                        </p:tgtEl>
                                        <p:attrNameLst>
                                          <p:attrName>style.visibility</p:attrName>
                                        </p:attrNameLst>
                                      </p:cBhvr>
                                      <p:to>
                                        <p:strVal val="visible"/>
                                      </p:to>
                                    </p:set>
                                    <p:anim calcmode="lin" valueType="num">
                                      <p:cBhvr>
                                        <p:cTn id="14" dur="1000" fill="hold"/>
                                        <p:tgtEl>
                                          <p:spTgt spid="81"/>
                                        </p:tgtEl>
                                        <p:attrNameLst>
                                          <p:attrName>ppt_w</p:attrName>
                                        </p:attrNameLst>
                                      </p:cBhvr>
                                      <p:tavLst>
                                        <p:tav tm="0">
                                          <p:val>
                                            <p:strVal val="#ppt_w*0.70"/>
                                          </p:val>
                                        </p:tav>
                                        <p:tav tm="100000">
                                          <p:val>
                                            <p:strVal val="#ppt_w"/>
                                          </p:val>
                                        </p:tav>
                                      </p:tavLst>
                                    </p:anim>
                                    <p:anim calcmode="lin" valueType="num">
                                      <p:cBhvr>
                                        <p:cTn id="15" dur="1000" fill="hold"/>
                                        <p:tgtEl>
                                          <p:spTgt spid="81"/>
                                        </p:tgtEl>
                                        <p:attrNameLst>
                                          <p:attrName>ppt_h</p:attrName>
                                        </p:attrNameLst>
                                      </p:cBhvr>
                                      <p:tavLst>
                                        <p:tav tm="0">
                                          <p:val>
                                            <p:strVal val="#ppt_h"/>
                                          </p:val>
                                        </p:tav>
                                        <p:tav tm="100000">
                                          <p:val>
                                            <p:strVal val="#ppt_h"/>
                                          </p:val>
                                        </p:tav>
                                      </p:tavLst>
                                    </p:anim>
                                    <p:animEffect transition="in" filter="fade">
                                      <p:cBhvr>
                                        <p:cTn id="16" dur="1000"/>
                                        <p:tgtEl>
                                          <p:spTgt spid="81"/>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37" fill="hold" nodeType="click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par>
                                <p:cTn id="22" presetID="10" presetClass="entr" presetSubtype="0" fill="hold" nodeType="withEffect">
                                  <p:stCondLst>
                                    <p:cond delay="250"/>
                                  </p:stCondLst>
                                  <p:childTnLst>
                                    <p:set>
                                      <p:cBhvr>
                                        <p:cTn id="23" dur="1" fill="hold">
                                          <p:stCondLst>
                                            <p:cond delay="0"/>
                                          </p:stCondLst>
                                        </p:cTn>
                                        <p:tgtEl>
                                          <p:spTgt spid="65"/>
                                        </p:tgtEl>
                                        <p:attrNameLst>
                                          <p:attrName>style.visibility</p:attrName>
                                        </p:attrNameLst>
                                      </p:cBhvr>
                                      <p:to>
                                        <p:strVal val="visible"/>
                                      </p:to>
                                    </p:set>
                                    <p:animEffect transition="in" filter="fade">
                                      <p:cBhvr>
                                        <p:cTn id="24" dur="2000"/>
                                        <p:tgtEl>
                                          <p:spTgt spid="65"/>
                                        </p:tgtEl>
                                      </p:cBhvr>
                                    </p:animEffect>
                                  </p:childTnLst>
                                </p:cTn>
                              </p:par>
                              <p:par>
                                <p:cTn id="25" presetID="10" presetClass="entr" presetSubtype="0" fill="hold" nodeType="withEffect">
                                  <p:stCondLst>
                                    <p:cond delay="250"/>
                                  </p:stCondLst>
                                  <p:childTnLst>
                                    <p:set>
                                      <p:cBhvr>
                                        <p:cTn id="26" dur="1" fill="hold">
                                          <p:stCondLst>
                                            <p:cond delay="0"/>
                                          </p:stCondLst>
                                        </p:cTn>
                                        <p:tgtEl>
                                          <p:spTgt spid="108"/>
                                        </p:tgtEl>
                                        <p:attrNameLst>
                                          <p:attrName>style.visibility</p:attrName>
                                        </p:attrNameLst>
                                      </p:cBhvr>
                                      <p:to>
                                        <p:strVal val="visible"/>
                                      </p:to>
                                    </p:set>
                                    <p:animEffect transition="in" filter="fade">
                                      <p:cBhvr>
                                        <p:cTn id="27" dur="1250"/>
                                        <p:tgtEl>
                                          <p:spTgt spid="108"/>
                                        </p:tgtEl>
                                      </p:cBhvr>
                                    </p:animEffect>
                                  </p:childTnLst>
                                </p:cTn>
                              </p:par>
                              <p:par>
                                <p:cTn id="28" presetID="10" presetClass="entr" presetSubtype="0" fill="hold" grpId="0" nodeType="withEffect">
                                  <p:stCondLst>
                                    <p:cond delay="25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1750"/>
                                        <p:tgtEl>
                                          <p:spTgt spid="61"/>
                                        </p:tgtEl>
                                      </p:cBhvr>
                                    </p:animEffect>
                                  </p:childTnLst>
                                </p:cTn>
                              </p:par>
                            </p:childTnLst>
                          </p:cTn>
                        </p:par>
                      </p:childTnLst>
                    </p:cTn>
                  </p:par>
                  <p:par>
                    <p:cTn id="31" fill="hold">
                      <p:stCondLst>
                        <p:cond delay="indefinite"/>
                      </p:stCondLst>
                      <p:childTnLst>
                        <p:par>
                          <p:cTn id="32" fill="hold">
                            <p:stCondLst>
                              <p:cond delay="0"/>
                            </p:stCondLst>
                            <p:childTnLst>
                              <p:par>
                                <p:cTn id="33" presetID="18" presetClass="entr" presetSubtype="6" fill="hold" nodeType="clickEffect">
                                  <p:stCondLst>
                                    <p:cond delay="0"/>
                                  </p:stCondLst>
                                  <p:childTnLst>
                                    <p:set>
                                      <p:cBhvr>
                                        <p:cTn id="34" dur="1" fill="hold">
                                          <p:stCondLst>
                                            <p:cond delay="0"/>
                                          </p:stCondLst>
                                        </p:cTn>
                                        <p:tgtEl>
                                          <p:spTgt spid="62"/>
                                        </p:tgtEl>
                                        <p:attrNameLst>
                                          <p:attrName>style.visibility</p:attrName>
                                        </p:attrNameLst>
                                      </p:cBhvr>
                                      <p:to>
                                        <p:strVal val="visible"/>
                                      </p:to>
                                    </p:set>
                                    <p:animEffect transition="in" filter="strips(downRight)">
                                      <p:cBhvr>
                                        <p:cTn id="35" dur="75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80" grpId="0"/>
      <p:bldP spid="81"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chemeClr val="bg1"/>
            </a:gs>
            <a:gs pos="50000">
              <a:srgbClr val="FFFFCC"/>
            </a:gs>
          </a:gsLst>
          <a:lin ang="16200000" scaled="1"/>
          <a:tileRect/>
        </a:gradFill>
        <a:effectLst/>
      </p:bgPr>
    </p:bg>
    <p:spTree>
      <p:nvGrpSpPr>
        <p:cNvPr id="1" name=""/>
        <p:cNvGrpSpPr/>
        <p:nvPr/>
      </p:nvGrpSpPr>
      <p:grpSpPr>
        <a:xfrm>
          <a:off x="0" y="0"/>
          <a:ext cx="0" cy="0"/>
          <a:chOff x="0" y="0"/>
          <a:chExt cx="0" cy="0"/>
        </a:xfrm>
      </p:grpSpPr>
      <p:sp>
        <p:nvSpPr>
          <p:cNvPr id="24" name="Rectangle 11">
            <a:extLst>
              <a:ext uri="{FF2B5EF4-FFF2-40B4-BE49-F238E27FC236}">
                <a16:creationId xmlns:a16="http://schemas.microsoft.com/office/drawing/2014/main" id="{45226538-629C-AB31-470D-42101C5B686B}"/>
              </a:ext>
            </a:extLst>
          </p:cNvPr>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5" name="Group 24">
            <a:extLst>
              <a:ext uri="{FF2B5EF4-FFF2-40B4-BE49-F238E27FC236}">
                <a16:creationId xmlns:a16="http://schemas.microsoft.com/office/drawing/2014/main" id="{1F0557B6-BF52-17F6-68D4-FBBC837E3C55}"/>
              </a:ext>
            </a:extLst>
          </p:cNvPr>
          <p:cNvGrpSpPr>
            <a:grpSpLocks/>
          </p:cNvGrpSpPr>
          <p:nvPr/>
        </p:nvGrpSpPr>
        <p:grpSpPr bwMode="auto">
          <a:xfrm>
            <a:off x="1296111" y="5783262"/>
            <a:ext cx="6552489" cy="617538"/>
            <a:chOff x="336" y="3430"/>
            <a:chExt cx="4085" cy="389"/>
          </a:xfrm>
        </p:grpSpPr>
        <p:sp>
          <p:nvSpPr>
            <p:cNvPr id="26" name="Text Box 5">
              <a:extLst>
                <a:ext uri="{FF2B5EF4-FFF2-40B4-BE49-F238E27FC236}">
                  <a16:creationId xmlns:a16="http://schemas.microsoft.com/office/drawing/2014/main" id="{FC1292B3-F7F7-D4DA-7D08-67457AB6C0FB}"/>
                </a:ext>
              </a:extLst>
            </p:cNvPr>
            <p:cNvSpPr txBox="1">
              <a:spLocks noChangeArrowheads="1"/>
            </p:cNvSpPr>
            <p:nvPr/>
          </p:nvSpPr>
          <p:spPr bwMode="auto">
            <a:xfrm>
              <a:off x="532" y="3451"/>
              <a:ext cx="3889"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first worldwide course to restore Canaan ended in </a:t>
              </a:r>
              <a:r>
                <a:rPr lang="en-US" sz="2000" u="none" dirty="0">
                  <a:solidFill>
                    <a:srgbClr val="FFFF00"/>
                  </a:solidFill>
                  <a:latin typeface="Arial Narrow" pitchFamily="34" charset="0"/>
                </a:rPr>
                <a:t>failure</a:t>
              </a:r>
              <a:r>
                <a:rPr lang="en-US" sz="2000" u="none" dirty="0">
                  <a:solidFill>
                    <a:srgbClr val="FFFFFF"/>
                  </a:solidFill>
                  <a:latin typeface="Arial Narrow" pitchFamily="34" charset="0"/>
                </a:rPr>
                <a:t> due to the </a:t>
              </a:r>
              <a:r>
                <a:rPr lang="en-US" sz="2000" u="none" dirty="0">
                  <a:solidFill>
                    <a:schemeClr val="bg1"/>
                  </a:solidFill>
                  <a:latin typeface="Arial Narrow" pitchFamily="34" charset="0"/>
                </a:rPr>
                <a:t>faithlessness</a:t>
              </a:r>
              <a:r>
                <a:rPr lang="en-US" sz="2000" u="none" dirty="0">
                  <a:solidFill>
                    <a:srgbClr val="FFFFFF"/>
                  </a:solidFill>
                  <a:latin typeface="Arial Narrow" pitchFamily="34" charset="0"/>
                </a:rPr>
                <a:t> of John the Baptist. </a:t>
              </a:r>
            </a:p>
          </p:txBody>
        </p:sp>
        <p:sp>
          <p:nvSpPr>
            <p:cNvPr id="27" name="Text Box 6">
              <a:extLst>
                <a:ext uri="{FF2B5EF4-FFF2-40B4-BE49-F238E27FC236}">
                  <a16:creationId xmlns:a16="http://schemas.microsoft.com/office/drawing/2014/main" id="{FBF0372F-8B9F-291E-06D2-7BAE2A6085AE}"/>
                </a:ext>
              </a:extLst>
            </p:cNvPr>
            <p:cNvSpPr txBox="1">
              <a:spLocks noChangeArrowheads="1"/>
            </p:cNvSpPr>
            <p:nvPr/>
          </p:nvSpPr>
          <p:spPr bwMode="auto">
            <a:xfrm>
              <a:off x="336" y="3430"/>
              <a:ext cx="191" cy="355"/>
            </a:xfrm>
            <a:prstGeom prst="rect">
              <a:avLst/>
            </a:prstGeom>
            <a:noFill/>
            <a:ln w="9525">
              <a:noFill/>
              <a:miter lim="800000"/>
              <a:headEnd/>
              <a:tailEnd/>
            </a:ln>
            <a:effectLst/>
          </p:spPr>
          <p:txBody>
            <a:bodyPr>
              <a:spAutoFit/>
            </a:bodyPr>
            <a:lstStyle/>
            <a:p>
              <a:pPr algn="l">
                <a:lnSpc>
                  <a:spcPct val="5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5" name="Group 9"/>
          <p:cNvGrpSpPr>
            <a:grpSpLocks/>
          </p:cNvGrpSpPr>
          <p:nvPr/>
        </p:nvGrpSpPr>
        <p:grpSpPr bwMode="auto">
          <a:xfrm>
            <a:off x="361950" y="3859213"/>
            <a:ext cx="1619250" cy="855662"/>
            <a:chOff x="1344" y="2736"/>
            <a:chExt cx="1056" cy="528"/>
          </a:xfrm>
        </p:grpSpPr>
        <p:sp>
          <p:nvSpPr>
            <p:cNvPr id="98" name="Oval 10"/>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99" name="WordArt 11"/>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Jesus</a:t>
              </a:r>
            </a:p>
          </p:txBody>
        </p:sp>
      </p:grpSp>
      <p:sp>
        <p:nvSpPr>
          <p:cNvPr id="43" name="Text Box 17"/>
          <p:cNvSpPr txBox="1">
            <a:spLocks noChangeArrowheads="1"/>
          </p:cNvSpPr>
          <p:nvPr/>
        </p:nvSpPr>
        <p:spPr bwMode="auto">
          <a:xfrm>
            <a:off x="304800" y="533400"/>
            <a:ext cx="3962400" cy="579437"/>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dirty="0">
                <a:solidFill>
                  <a:srgbClr val="000099"/>
                </a:solidFill>
                <a:latin typeface="Fette Engschrift" pitchFamily="2" charset="0"/>
              </a:rPr>
              <a:t>Foundation of faith</a:t>
            </a:r>
          </a:p>
        </p:txBody>
      </p:sp>
      <p:pic>
        <p:nvPicPr>
          <p:cNvPr id="9" name="Picture 8" descr="A painting of a group of people&#10;&#10;Description automatically generated with medium confidence">
            <a:extLst>
              <a:ext uri="{FF2B5EF4-FFF2-40B4-BE49-F238E27FC236}">
                <a16:creationId xmlns:a16="http://schemas.microsoft.com/office/drawing/2014/main" id="{8B520115-B276-9CEE-D07D-FF70C1D4CF1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r="12046" b="1174"/>
          <a:stretch/>
        </p:blipFill>
        <p:spPr>
          <a:xfrm>
            <a:off x="3717218" y="579219"/>
            <a:ext cx="3216982" cy="2316381"/>
          </a:xfrm>
          <a:prstGeom prst="rect">
            <a:avLst/>
          </a:prstGeom>
        </p:spPr>
      </p:pic>
      <p:sp>
        <p:nvSpPr>
          <p:cNvPr id="15" name="WordArt 12">
            <a:extLst>
              <a:ext uri="{FF2B5EF4-FFF2-40B4-BE49-F238E27FC236}">
                <a16:creationId xmlns:a16="http://schemas.microsoft.com/office/drawing/2014/main" id="{0A1A41B1-9591-1C46-AA36-981A12362D6D}"/>
              </a:ext>
            </a:extLst>
          </p:cNvPr>
          <p:cNvSpPr>
            <a:spLocks noChangeArrowheads="1" noChangeShapeType="1" noTextEdit="1"/>
          </p:cNvSpPr>
          <p:nvPr/>
        </p:nvSpPr>
        <p:spPr bwMode="auto">
          <a:xfrm rot="16200000">
            <a:off x="2277746" y="3115056"/>
            <a:ext cx="1792224" cy="54864"/>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6" name="WordArt 13">
            <a:extLst>
              <a:ext uri="{FF2B5EF4-FFF2-40B4-BE49-F238E27FC236}">
                <a16:creationId xmlns:a16="http://schemas.microsoft.com/office/drawing/2014/main" id="{37BA3D33-2757-3765-71C2-AAB58662FB0A}"/>
              </a:ext>
            </a:extLst>
          </p:cNvPr>
          <p:cNvSpPr>
            <a:spLocks noChangeArrowheads="1" noChangeShapeType="1" noTextEdit="1"/>
          </p:cNvSpPr>
          <p:nvPr/>
        </p:nvSpPr>
        <p:spPr bwMode="auto">
          <a:xfrm>
            <a:off x="2971800" y="3270247"/>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8" name="AutoShape 2">
            <a:extLst>
              <a:ext uri="{FF2B5EF4-FFF2-40B4-BE49-F238E27FC236}">
                <a16:creationId xmlns:a16="http://schemas.microsoft.com/office/drawing/2014/main" id="{0222E0CF-F849-9FD4-F4E0-E8C405AAA694}"/>
              </a:ext>
            </a:extLst>
          </p:cNvPr>
          <p:cNvSpPr>
            <a:spLocks noChangeArrowheads="1"/>
          </p:cNvSpPr>
          <p:nvPr/>
        </p:nvSpPr>
        <p:spPr bwMode="auto">
          <a:xfrm rot="10800000">
            <a:off x="1041332" y="2605087"/>
            <a:ext cx="254068" cy="1239838"/>
          </a:xfrm>
          <a:prstGeom prst="downArrow">
            <a:avLst>
              <a:gd name="adj1" fmla="val 41676"/>
              <a:gd name="adj2" fmla="val 135626"/>
            </a:avLst>
          </a:prstGeom>
          <a:solidFill>
            <a:srgbClr val="6600CC"/>
          </a:solidFill>
          <a:ln w="19050"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9" name="Group 43">
            <a:extLst>
              <a:ext uri="{FF2B5EF4-FFF2-40B4-BE49-F238E27FC236}">
                <a16:creationId xmlns:a16="http://schemas.microsoft.com/office/drawing/2014/main" id="{625C63D8-7A5F-0288-6043-B3D02433CAB4}"/>
              </a:ext>
            </a:extLst>
          </p:cNvPr>
          <p:cNvGrpSpPr/>
          <p:nvPr/>
        </p:nvGrpSpPr>
        <p:grpSpPr>
          <a:xfrm>
            <a:off x="990600" y="3200400"/>
            <a:ext cx="367660" cy="183830"/>
            <a:chOff x="1765940" y="3291681"/>
            <a:chExt cx="549275" cy="274637"/>
          </a:xfrm>
        </p:grpSpPr>
        <p:sp>
          <p:nvSpPr>
            <p:cNvPr id="20" name="Line 30">
              <a:extLst>
                <a:ext uri="{FF2B5EF4-FFF2-40B4-BE49-F238E27FC236}">
                  <a16:creationId xmlns:a16="http://schemas.microsoft.com/office/drawing/2014/main" id="{98590B92-793A-47B4-FE2B-BC4EFAF40CAF}"/>
                </a:ext>
              </a:extLst>
            </p:cNvPr>
            <p:cNvSpPr>
              <a:spLocks noChangeShapeType="1"/>
            </p:cNvSpPr>
            <p:nvPr/>
          </p:nvSpPr>
          <p:spPr bwMode="auto">
            <a:xfrm rot="20870636" flipH="1">
              <a:off x="1765940" y="3291681"/>
              <a:ext cx="536575" cy="274637"/>
            </a:xfrm>
            <a:prstGeom prst="line">
              <a:avLst/>
            </a:prstGeom>
            <a:noFill/>
            <a:ln w="88900">
              <a:solidFill>
                <a:srgbClr val="FF3300"/>
              </a:solidFill>
              <a:round/>
              <a:headEnd/>
              <a:tailEnd/>
            </a:ln>
            <a:effectLst/>
          </p:spPr>
          <p:txBody>
            <a:bodyPr/>
            <a:lstStyle/>
            <a:p>
              <a:pPr algn="l" eaLnBrk="1" hangingPunct="1"/>
              <a:endParaRPr lang="en-US" sz="1800" b="0" u="none">
                <a:solidFill>
                  <a:srgbClr val="000000"/>
                </a:solidFill>
                <a:latin typeface="Arial" charset="0"/>
              </a:endParaRPr>
            </a:p>
          </p:txBody>
        </p:sp>
        <p:sp>
          <p:nvSpPr>
            <p:cNvPr id="21" name="Line 31">
              <a:extLst>
                <a:ext uri="{FF2B5EF4-FFF2-40B4-BE49-F238E27FC236}">
                  <a16:creationId xmlns:a16="http://schemas.microsoft.com/office/drawing/2014/main" id="{1C00B706-4643-56A7-9D86-6365A3D71B0C}"/>
                </a:ext>
              </a:extLst>
            </p:cNvPr>
            <p:cNvSpPr>
              <a:spLocks noChangeShapeType="1"/>
            </p:cNvSpPr>
            <p:nvPr/>
          </p:nvSpPr>
          <p:spPr bwMode="auto">
            <a:xfrm rot="729364">
              <a:off x="1775465" y="3291681"/>
              <a:ext cx="539750" cy="274637"/>
            </a:xfrm>
            <a:prstGeom prst="line">
              <a:avLst/>
            </a:prstGeom>
            <a:noFill/>
            <a:ln w="88900">
              <a:solidFill>
                <a:srgbClr val="FF3300"/>
              </a:solidFill>
              <a:round/>
              <a:headEnd/>
              <a:tailEnd/>
            </a:ln>
            <a:effectLst/>
          </p:spPr>
          <p:txBody>
            <a:bodyPr/>
            <a:lstStyle/>
            <a:p>
              <a:pPr algn="l" eaLnBrk="1" hangingPunct="1"/>
              <a:endParaRPr lang="en-US" sz="1800" b="0" u="none">
                <a:solidFill>
                  <a:srgbClr val="000000"/>
                </a:solidFill>
                <a:latin typeface="Arial" charset="0"/>
              </a:endParaRPr>
            </a:p>
          </p:txBody>
        </p:sp>
      </p:grpSp>
      <p:pic>
        <p:nvPicPr>
          <p:cNvPr id="29698" name="Picture 2" descr="Jesus on the high mountain, tempted in the wilderness - by William Hole"/>
          <p:cNvPicPr>
            <a:picLocks noChangeAspect="1" noChangeArrowheads="1"/>
          </p:cNvPicPr>
          <p:nvPr/>
        </p:nvPicPr>
        <p:blipFill>
          <a:blip r:embed="rId4" cstate="print"/>
          <a:srcRect b="3333"/>
          <a:stretch>
            <a:fillRect/>
          </a:stretch>
        </p:blipFill>
        <p:spPr bwMode="auto">
          <a:xfrm>
            <a:off x="6954508" y="579219"/>
            <a:ext cx="1732292" cy="2316381"/>
          </a:xfrm>
          <a:prstGeom prst="rect">
            <a:avLst/>
          </a:prstGeom>
          <a:ln>
            <a:noFill/>
          </a:ln>
          <a:effectLst>
            <a:outerShdw blurRad="190500" algn="tl" rotWithShape="0">
              <a:srgbClr val="000000">
                <a:alpha val="70000"/>
              </a:srgbClr>
            </a:outerShdw>
          </a:effectLst>
        </p:spPr>
      </p:pic>
      <p:sp>
        <p:nvSpPr>
          <p:cNvPr id="29722" name="Text Box 26"/>
          <p:cNvSpPr txBox="1">
            <a:spLocks noChangeArrowheads="1"/>
          </p:cNvSpPr>
          <p:nvPr/>
        </p:nvSpPr>
        <p:spPr bwMode="auto">
          <a:xfrm>
            <a:off x="4975225" y="3071813"/>
            <a:ext cx="2819400" cy="502702"/>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lnSpc>
                <a:spcPts val="3200"/>
              </a:lnSpc>
              <a:spcBef>
                <a:spcPts val="0"/>
              </a:spcBef>
            </a:pPr>
            <a:r>
              <a:rPr lang="en-US" sz="2800" b="0" u="none" dirty="0">
                <a:ln w="6350">
                  <a:solidFill>
                    <a:schemeClr val="bg1"/>
                  </a:solidFill>
                </a:ln>
                <a:solidFill>
                  <a:srgbClr val="000086"/>
                </a:solidFill>
                <a:latin typeface="Impact" pitchFamily="34" charset="0"/>
              </a:rPr>
              <a:t>three temptations</a:t>
            </a:r>
          </a:p>
        </p:txBody>
      </p:sp>
      <p:sp>
        <p:nvSpPr>
          <p:cNvPr id="29717" name="Rectangle 21"/>
          <p:cNvSpPr>
            <a:spLocks noChangeArrowheads="1"/>
          </p:cNvSpPr>
          <p:nvPr/>
        </p:nvSpPr>
        <p:spPr bwMode="auto">
          <a:xfrm>
            <a:off x="5432425" y="1981200"/>
            <a:ext cx="304800" cy="533400"/>
          </a:xfrm>
          <a:prstGeom prst="rect">
            <a:avLst/>
          </a:prstGeom>
          <a:noFill/>
          <a:ln w="9525">
            <a:noFill/>
            <a:miter lim="800000"/>
            <a:headEnd/>
            <a:tailEnd/>
          </a:ln>
          <a:effectLst>
            <a:outerShdw dist="12700" algn="ctr" rotWithShape="0">
              <a:schemeClr val="bg1"/>
            </a:outerShdw>
          </a:effectLst>
        </p:spPr>
        <p:txBody>
          <a:bodyPr wrap="none" anchor="ctr"/>
          <a:lstStyle/>
          <a:p>
            <a:pPr>
              <a:lnSpc>
                <a:spcPct val="115000"/>
              </a:lnSpc>
            </a:pPr>
            <a:r>
              <a:rPr lang="en-US" sz="2800" b="0" u="none" dirty="0">
                <a:ln w="6350">
                  <a:solidFill>
                    <a:schemeClr val="bg1"/>
                  </a:solidFill>
                </a:ln>
                <a:solidFill>
                  <a:srgbClr val="000086"/>
                </a:solidFill>
                <a:latin typeface="Impact" pitchFamily="34" charset="0"/>
              </a:rPr>
              <a:t>:</a:t>
            </a:r>
          </a:p>
        </p:txBody>
      </p:sp>
      <p:sp>
        <p:nvSpPr>
          <p:cNvPr id="29719" name="Text Box 23"/>
          <p:cNvSpPr txBox="1">
            <a:spLocks noChangeArrowheads="1"/>
          </p:cNvSpPr>
          <p:nvPr/>
        </p:nvSpPr>
        <p:spPr bwMode="auto">
          <a:xfrm>
            <a:off x="3375025" y="2011363"/>
            <a:ext cx="2209800" cy="519112"/>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spcBef>
                <a:spcPct val="50000"/>
              </a:spcBef>
            </a:pPr>
            <a:r>
              <a:rPr lang="en-US" sz="2800" b="0" u="none" dirty="0">
                <a:ln w="6350">
                  <a:solidFill>
                    <a:schemeClr val="bg1"/>
                  </a:solidFill>
                </a:ln>
                <a:solidFill>
                  <a:srgbClr val="000086"/>
                </a:solidFill>
                <a:latin typeface="Impact" pitchFamily="34" charset="0"/>
              </a:rPr>
              <a:t>Central figure</a:t>
            </a:r>
          </a:p>
        </p:txBody>
      </p:sp>
      <p:sp>
        <p:nvSpPr>
          <p:cNvPr id="29720" name="Text Box 24"/>
          <p:cNvSpPr txBox="1">
            <a:spLocks noChangeArrowheads="1"/>
          </p:cNvSpPr>
          <p:nvPr/>
        </p:nvSpPr>
        <p:spPr bwMode="auto">
          <a:xfrm>
            <a:off x="5548313" y="2011363"/>
            <a:ext cx="1157287" cy="519112"/>
          </a:xfrm>
          <a:prstGeom prst="rect">
            <a:avLst/>
          </a:prstGeom>
          <a:noFill/>
          <a:ln w="9525">
            <a:noFill/>
            <a:miter lim="800000"/>
            <a:headEnd/>
            <a:tailEnd/>
          </a:ln>
          <a:effectLst>
            <a:outerShdw dist="12700" algn="ctr" rotWithShape="0">
              <a:schemeClr val="bg1"/>
            </a:outerShdw>
          </a:effectLst>
        </p:spPr>
        <p:txBody>
          <a:bodyPr wrap="square">
            <a:spAutoFit/>
          </a:bodyPr>
          <a:lstStyle/>
          <a:p>
            <a:pPr eaLnBrk="1" hangingPunct="1">
              <a:spcBef>
                <a:spcPct val="50000"/>
              </a:spcBef>
            </a:pPr>
            <a:r>
              <a:rPr lang="en-US" sz="2800" b="0" u="none" dirty="0">
                <a:ln w="6350">
                  <a:solidFill>
                    <a:schemeClr val="bg1"/>
                  </a:solidFill>
                </a:ln>
                <a:solidFill>
                  <a:srgbClr val="000086"/>
                </a:solidFill>
                <a:latin typeface="Impact" pitchFamily="34" charset="0"/>
              </a:rPr>
              <a:t>Jesus</a:t>
            </a:r>
          </a:p>
        </p:txBody>
      </p:sp>
      <p:sp>
        <p:nvSpPr>
          <p:cNvPr id="29727" name="Text Box 31"/>
          <p:cNvSpPr txBox="1">
            <a:spLocks noChangeArrowheads="1"/>
          </p:cNvSpPr>
          <p:nvPr/>
        </p:nvSpPr>
        <p:spPr bwMode="auto">
          <a:xfrm>
            <a:off x="5965825" y="3767921"/>
            <a:ext cx="304800" cy="493853"/>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lnSpc>
                <a:spcPts val="3000"/>
              </a:lnSpc>
            </a:pPr>
            <a:r>
              <a:rPr lang="en-US" sz="2800" b="0" u="none" dirty="0">
                <a:ln w="6350">
                  <a:solidFill>
                    <a:srgbClr val="000086"/>
                  </a:solidFill>
                </a:ln>
                <a:solidFill>
                  <a:srgbClr val="000086"/>
                </a:solidFill>
                <a:latin typeface="Impact" pitchFamily="34" charset="0"/>
              </a:rPr>
              <a:t>:</a:t>
            </a:r>
          </a:p>
        </p:txBody>
      </p:sp>
      <p:sp>
        <p:nvSpPr>
          <p:cNvPr id="29729" name="Text Box 33"/>
          <p:cNvSpPr txBox="1">
            <a:spLocks noChangeArrowheads="1"/>
          </p:cNvSpPr>
          <p:nvPr/>
        </p:nvSpPr>
        <p:spPr bwMode="auto">
          <a:xfrm>
            <a:off x="3375025" y="3790146"/>
            <a:ext cx="2743200" cy="477054"/>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lnSpc>
                <a:spcPts val="3000"/>
              </a:lnSpc>
              <a:spcBef>
                <a:spcPts val="0"/>
              </a:spcBef>
            </a:pPr>
            <a:r>
              <a:rPr lang="en-US" sz="2800" b="0" u="none" dirty="0">
                <a:ln w="6350">
                  <a:solidFill>
                    <a:schemeClr val="bg1"/>
                  </a:solidFill>
                </a:ln>
                <a:solidFill>
                  <a:srgbClr val="000086"/>
                </a:solidFill>
                <a:latin typeface="Impact" pitchFamily="34" charset="0"/>
              </a:rPr>
              <a:t>Indemnity period</a:t>
            </a:r>
          </a:p>
        </p:txBody>
      </p:sp>
      <p:sp>
        <p:nvSpPr>
          <p:cNvPr id="29730" name="Text Box 34"/>
          <p:cNvSpPr txBox="1">
            <a:spLocks noChangeArrowheads="1"/>
          </p:cNvSpPr>
          <p:nvPr/>
        </p:nvSpPr>
        <p:spPr bwMode="auto">
          <a:xfrm>
            <a:off x="6096000" y="3790146"/>
            <a:ext cx="1828800" cy="477054"/>
          </a:xfrm>
          <a:prstGeom prst="rect">
            <a:avLst/>
          </a:prstGeom>
          <a:noFill/>
          <a:ln w="9525">
            <a:noFill/>
            <a:miter lim="800000"/>
            <a:headEnd/>
            <a:tailEnd/>
          </a:ln>
          <a:effectLst>
            <a:outerShdw dist="12700" algn="ctr" rotWithShape="0">
              <a:schemeClr val="bg1"/>
            </a:outerShdw>
          </a:effectLst>
        </p:spPr>
        <p:txBody>
          <a:bodyPr wrap="square">
            <a:spAutoFit/>
          </a:bodyPr>
          <a:lstStyle/>
          <a:p>
            <a:pPr eaLnBrk="1" hangingPunct="1">
              <a:lnSpc>
                <a:spcPts val="3000"/>
              </a:lnSpc>
              <a:spcBef>
                <a:spcPts val="0"/>
              </a:spcBef>
            </a:pPr>
            <a:r>
              <a:rPr lang="en-US" sz="2800" b="0" u="none" dirty="0">
                <a:ln w="6350">
                  <a:solidFill>
                    <a:schemeClr val="bg1"/>
                  </a:solidFill>
                </a:ln>
                <a:solidFill>
                  <a:srgbClr val="000086"/>
                </a:solidFill>
                <a:latin typeface="Impact" pitchFamily="34" charset="0"/>
              </a:rPr>
              <a:t>40-day fast</a:t>
            </a:r>
          </a:p>
        </p:txBody>
      </p:sp>
      <p:sp>
        <p:nvSpPr>
          <p:cNvPr id="29721" name="Text Box 25"/>
          <p:cNvSpPr txBox="1">
            <a:spLocks noChangeArrowheads="1"/>
          </p:cNvSpPr>
          <p:nvPr/>
        </p:nvSpPr>
        <p:spPr bwMode="auto">
          <a:xfrm>
            <a:off x="4822825" y="3041650"/>
            <a:ext cx="304800" cy="506164"/>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lnSpc>
                <a:spcPct val="105000"/>
              </a:lnSpc>
            </a:pPr>
            <a:r>
              <a:rPr lang="en-US" sz="2800" b="0" u="none">
                <a:ln w="6350">
                  <a:solidFill>
                    <a:srgbClr val="000086"/>
                  </a:solidFill>
                </a:ln>
                <a:solidFill>
                  <a:srgbClr val="000086"/>
                </a:solidFill>
                <a:latin typeface="Impact" pitchFamily="34" charset="0"/>
              </a:rPr>
              <a:t>:</a:t>
            </a:r>
          </a:p>
        </p:txBody>
      </p:sp>
      <p:sp>
        <p:nvSpPr>
          <p:cNvPr id="29725" name="Text Box 29"/>
          <p:cNvSpPr txBox="1">
            <a:spLocks noChangeArrowheads="1"/>
          </p:cNvSpPr>
          <p:nvPr/>
        </p:nvSpPr>
        <p:spPr bwMode="auto">
          <a:xfrm>
            <a:off x="3375025" y="3071813"/>
            <a:ext cx="1676400" cy="502702"/>
          </a:xfrm>
          <a:prstGeom prst="rect">
            <a:avLst/>
          </a:prstGeom>
          <a:noFill/>
          <a:ln w="9525">
            <a:noFill/>
            <a:miter lim="800000"/>
            <a:headEnd/>
            <a:tailEnd/>
          </a:ln>
          <a:effectLst>
            <a:outerShdw dist="12700" algn="ctr" rotWithShape="0">
              <a:schemeClr val="bg1"/>
            </a:outerShdw>
          </a:effectLst>
        </p:spPr>
        <p:txBody>
          <a:bodyPr wrap="square">
            <a:spAutoFit/>
          </a:bodyPr>
          <a:lstStyle/>
          <a:p>
            <a:pPr algn="l" eaLnBrk="1" hangingPunct="1">
              <a:lnSpc>
                <a:spcPts val="3200"/>
              </a:lnSpc>
              <a:spcBef>
                <a:spcPts val="0"/>
              </a:spcBef>
            </a:pPr>
            <a:r>
              <a:rPr lang="en-US" sz="2800" b="0" u="none" dirty="0">
                <a:ln w="6350">
                  <a:solidFill>
                    <a:schemeClr val="bg1"/>
                  </a:solidFill>
                </a:ln>
                <a:solidFill>
                  <a:srgbClr val="000086"/>
                </a:solidFill>
                <a:latin typeface="Impact" pitchFamily="34" charset="0"/>
              </a:rPr>
              <a:t>Condition</a:t>
            </a:r>
          </a:p>
        </p:txBody>
      </p:sp>
      <p:grpSp>
        <p:nvGrpSpPr>
          <p:cNvPr id="4" name="Group 6"/>
          <p:cNvGrpSpPr>
            <a:grpSpLocks/>
          </p:cNvGrpSpPr>
          <p:nvPr/>
        </p:nvGrpSpPr>
        <p:grpSpPr bwMode="auto">
          <a:xfrm>
            <a:off x="620713" y="1524000"/>
            <a:ext cx="1103312" cy="1090613"/>
            <a:chOff x="4704" y="288"/>
            <a:chExt cx="672" cy="720"/>
          </a:xfrm>
        </p:grpSpPr>
        <p:sp>
          <p:nvSpPr>
            <p:cNvPr id="95" name="Oval 7"/>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96" name="WordArt 8"/>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100" name="Text Box 22"/>
          <p:cNvSpPr txBox="1">
            <a:spLocks noChangeArrowheads="1"/>
          </p:cNvSpPr>
          <p:nvPr/>
        </p:nvSpPr>
        <p:spPr bwMode="auto">
          <a:xfrm>
            <a:off x="4953000" y="2357216"/>
            <a:ext cx="3725862" cy="584775"/>
          </a:xfrm>
          <a:prstGeom prst="rect">
            <a:avLst/>
          </a:prstGeom>
          <a:noFill/>
          <a:ln w="9525">
            <a:noFill/>
            <a:miter lim="800000"/>
            <a:headEnd/>
            <a:tailEnd/>
          </a:ln>
          <a:effectLst>
            <a:outerShdw dist="12700" algn="ctr" rotWithShape="0">
              <a:schemeClr val="bg1"/>
            </a:outerShdw>
          </a:effectLst>
        </p:spPr>
        <p:txBody>
          <a:bodyPr wrap="square">
            <a:spAutoFit/>
          </a:bodyPr>
          <a:lstStyle/>
          <a:p>
            <a:pPr algn="r" eaLnBrk="1" hangingPunct="1">
              <a:spcBef>
                <a:spcPct val="50000"/>
              </a:spcBef>
            </a:pPr>
            <a:r>
              <a:rPr lang="en-US" sz="3200" u="none" dirty="0">
                <a:ln w="6350">
                  <a:solidFill>
                    <a:schemeClr val="bg1"/>
                  </a:solidFill>
                </a:ln>
                <a:solidFill>
                  <a:srgbClr val="000086"/>
                </a:solidFill>
                <a:latin typeface="Fette Engschrift" pitchFamily="2" charset="0"/>
              </a:rPr>
              <a:t>(Took on John’s mission)</a:t>
            </a:r>
          </a:p>
        </p:txBody>
      </p:sp>
      <p:grpSp>
        <p:nvGrpSpPr>
          <p:cNvPr id="23" name="Group 22">
            <a:extLst>
              <a:ext uri="{FF2B5EF4-FFF2-40B4-BE49-F238E27FC236}">
                <a16:creationId xmlns:a16="http://schemas.microsoft.com/office/drawing/2014/main" id="{0F545AD8-D048-BCCA-0BA3-2A883AE945F3}"/>
              </a:ext>
            </a:extLst>
          </p:cNvPr>
          <p:cNvGrpSpPr/>
          <p:nvPr/>
        </p:nvGrpSpPr>
        <p:grpSpPr>
          <a:xfrm>
            <a:off x="361950" y="3844925"/>
            <a:ext cx="1619250" cy="955676"/>
            <a:chOff x="361950" y="3844925"/>
            <a:chExt cx="1619250" cy="955676"/>
          </a:xfrm>
        </p:grpSpPr>
        <p:sp>
          <p:nvSpPr>
            <p:cNvPr id="10" name="Oval 24">
              <a:extLst>
                <a:ext uri="{FF2B5EF4-FFF2-40B4-BE49-F238E27FC236}">
                  <a16:creationId xmlns:a16="http://schemas.microsoft.com/office/drawing/2014/main" id="{804F4E28-A078-C5D4-BAA2-AC7C4AE737BC}"/>
                </a:ext>
              </a:extLst>
            </p:cNvPr>
            <p:cNvSpPr>
              <a:spLocks noChangeArrowheads="1"/>
            </p:cNvSpPr>
            <p:nvPr/>
          </p:nvSpPr>
          <p:spPr bwMode="auto">
            <a:xfrm>
              <a:off x="361950" y="3844925"/>
              <a:ext cx="1619250" cy="8556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1" name="WordArt 25">
              <a:extLst>
                <a:ext uri="{FF2B5EF4-FFF2-40B4-BE49-F238E27FC236}">
                  <a16:creationId xmlns:a16="http://schemas.microsoft.com/office/drawing/2014/main" id="{731BFB0B-9236-EC0B-0500-9109D7EA7C80}"/>
                </a:ext>
              </a:extLst>
            </p:cNvPr>
            <p:cNvSpPr>
              <a:spLocks noChangeArrowheads="1" noChangeShapeType="1" noTextEdit="1"/>
            </p:cNvSpPr>
            <p:nvPr/>
          </p:nvSpPr>
          <p:spPr bwMode="auto">
            <a:xfrm>
              <a:off x="523875" y="3929063"/>
              <a:ext cx="1295400" cy="87153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John</a:t>
              </a:r>
            </a:p>
            <a:p>
              <a:pPr eaLnBrk="1" hangingPunct="1"/>
              <a:r>
                <a:rPr lang="en-US" sz="3600" b="0" u="none" kern="10">
                  <a:ln w="38100">
                    <a:noFill/>
                    <a:round/>
                    <a:headEnd/>
                    <a:tailEnd/>
                  </a:ln>
                  <a:solidFill>
                    <a:srgbClr val="580000"/>
                  </a:solidFill>
                  <a:latin typeface="Impact"/>
                </a:rPr>
                <a:t>                   </a:t>
              </a:r>
            </a:p>
          </p:txBody>
        </p:sp>
        <p:sp>
          <p:nvSpPr>
            <p:cNvPr id="14" name="WordArt 26">
              <a:extLst>
                <a:ext uri="{FF2B5EF4-FFF2-40B4-BE49-F238E27FC236}">
                  <a16:creationId xmlns:a16="http://schemas.microsoft.com/office/drawing/2014/main" id="{82BE1D9F-A361-2EBB-887A-A36B5E277409}"/>
                </a:ext>
              </a:extLst>
            </p:cNvPr>
            <p:cNvSpPr>
              <a:spLocks noChangeArrowheads="1" noChangeShapeType="1" noTextEdit="1"/>
            </p:cNvSpPr>
            <p:nvPr/>
          </p:nvSpPr>
          <p:spPr bwMode="auto">
            <a:xfrm>
              <a:off x="514350" y="3886200"/>
              <a:ext cx="1295400" cy="762000"/>
            </a:xfrm>
            <a:prstGeom prst="rect">
              <a:avLst/>
            </a:prstGeom>
          </p:spPr>
          <p:txBody>
            <a:bodyPr wrap="none" fromWordArt="1">
              <a:prstTxWarp prst="textInflate">
                <a:avLst>
                  <a:gd name="adj" fmla="val 13634"/>
                </a:avLst>
              </a:prstTxWarp>
            </a:bodyPr>
            <a:lstStyle/>
            <a:p>
              <a:pPr eaLnBrk="1" hangingPunct="1"/>
              <a:endParaRPr lang="en-US" sz="3600" b="0" u="none" kern="10" dirty="0">
                <a:ln w="38100">
                  <a:noFill/>
                  <a:round/>
                  <a:headEnd/>
                  <a:tailEnd/>
                </a:ln>
                <a:solidFill>
                  <a:srgbClr val="580000"/>
                </a:solidFill>
                <a:latin typeface="Impact"/>
              </a:endParaRPr>
            </a:p>
            <a:p>
              <a:pPr eaLnBrk="1" hangingPunct="1"/>
              <a:r>
                <a:rPr lang="en-US" sz="3600" b="0" u="none" kern="10" dirty="0">
                  <a:ln w="38100">
                    <a:noFill/>
                    <a:round/>
                    <a:headEnd/>
                    <a:tailEnd/>
                  </a:ln>
                  <a:solidFill>
                    <a:srgbClr val="580000"/>
                  </a:solidFill>
                  <a:latin typeface="Impact"/>
                </a:rPr>
                <a:t>the Baptist</a:t>
              </a:r>
            </a:p>
          </p:txBody>
        </p:sp>
      </p:grpSp>
      <p:grpSp>
        <p:nvGrpSpPr>
          <p:cNvPr id="7" name="Group 131"/>
          <p:cNvGrpSpPr/>
          <p:nvPr/>
        </p:nvGrpSpPr>
        <p:grpSpPr>
          <a:xfrm>
            <a:off x="3505200" y="4495800"/>
            <a:ext cx="4343402" cy="646331"/>
            <a:chOff x="4038598" y="4108847"/>
            <a:chExt cx="4343402" cy="646331"/>
          </a:xfrm>
        </p:grpSpPr>
        <p:sp>
          <p:nvSpPr>
            <p:cNvPr id="133" name="Rectangle 81"/>
            <p:cNvSpPr>
              <a:spLocks noChangeArrowheads="1"/>
            </p:cNvSpPr>
            <p:nvPr/>
          </p:nvSpPr>
          <p:spPr bwMode="auto">
            <a:xfrm>
              <a:off x="4038600" y="4191000"/>
              <a:ext cx="4267200" cy="488787"/>
            </a:xfrm>
            <a:prstGeom prst="rect">
              <a:avLst/>
            </a:prstGeom>
            <a:solidFill>
              <a:srgbClr val="E5E5FF"/>
            </a:solidFill>
            <a:ln w="19050" algn="ctr">
              <a:solidFill>
                <a:srgbClr val="000086">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4" name="Text Box 82"/>
            <p:cNvSpPr txBox="1">
              <a:spLocks noChangeArrowheads="1"/>
            </p:cNvSpPr>
            <p:nvPr/>
          </p:nvSpPr>
          <p:spPr bwMode="auto">
            <a:xfrm>
              <a:off x="4038598" y="4108847"/>
              <a:ext cx="3048002" cy="646331"/>
            </a:xfrm>
            <a:prstGeom prst="rect">
              <a:avLst/>
            </a:prstGeom>
            <a:noFill/>
            <a:ln w="19050">
              <a:noFill/>
              <a:miter lim="800000"/>
              <a:headEnd/>
              <a:tailEnd/>
            </a:ln>
            <a:effectLst>
              <a:outerShdw dist="12700" algn="ctr" rotWithShape="0">
                <a:srgbClr val="FFFFCC"/>
              </a:outerShdw>
            </a:effectLst>
          </p:spPr>
          <p:txBody>
            <a:bodyPr wrap="square">
              <a:spAutoFit/>
            </a:bodyPr>
            <a:lstStyle/>
            <a:p>
              <a:pPr algn="l"/>
              <a:r>
                <a:rPr lang="en-US" sz="3600" u="none" dirty="0">
                  <a:solidFill>
                    <a:srgbClr val="000086"/>
                  </a:solidFill>
                  <a:latin typeface="Fette Engschrift" pitchFamily="2" charset="0"/>
                </a:rPr>
                <a:t>Foundation of faith</a:t>
              </a:r>
            </a:p>
          </p:txBody>
        </p:sp>
        <p:sp>
          <p:nvSpPr>
            <p:cNvPr id="135" name="Text Box 108"/>
            <p:cNvSpPr txBox="1">
              <a:spLocks noChangeArrowheads="1"/>
            </p:cNvSpPr>
            <p:nvPr/>
          </p:nvSpPr>
          <p:spPr bwMode="auto">
            <a:xfrm>
              <a:off x="6705600" y="4177273"/>
              <a:ext cx="388471" cy="541174"/>
            </a:xfrm>
            <a:prstGeom prst="rect">
              <a:avLst/>
            </a:prstGeom>
            <a:noFill/>
            <a:ln w="9525">
              <a:noFill/>
              <a:miter lim="800000"/>
              <a:headEnd/>
              <a:tailEnd/>
            </a:ln>
            <a:effectLst/>
          </p:spPr>
          <p:txBody>
            <a:bodyPr wrap="square">
              <a:spAutoFit/>
            </a:bodyPr>
            <a:lstStyle/>
            <a:p>
              <a:pPr algn="l" eaLnBrk="1" hangingPunct="1">
                <a:lnSpc>
                  <a:spcPts val="3500"/>
                </a:lnSpc>
              </a:pPr>
              <a:r>
                <a:rPr lang="en-US" sz="3200" b="0" u="none" dirty="0">
                  <a:ln>
                    <a:solidFill>
                      <a:srgbClr val="000086"/>
                    </a:solidFill>
                  </a:ln>
                  <a:solidFill>
                    <a:srgbClr val="000086"/>
                  </a:solidFill>
                  <a:latin typeface="Fette Engschrift" pitchFamily="2" charset="0"/>
                </a:rPr>
                <a:t>:</a:t>
              </a:r>
            </a:p>
          </p:txBody>
        </p:sp>
        <p:sp>
          <p:nvSpPr>
            <p:cNvPr id="136" name="Text Box 82"/>
            <p:cNvSpPr txBox="1">
              <a:spLocks noChangeArrowheads="1"/>
            </p:cNvSpPr>
            <p:nvPr/>
          </p:nvSpPr>
          <p:spPr bwMode="auto">
            <a:xfrm>
              <a:off x="6934199" y="4108847"/>
              <a:ext cx="1447801" cy="646331"/>
            </a:xfrm>
            <a:prstGeom prst="rect">
              <a:avLst/>
            </a:prstGeom>
            <a:noFill/>
            <a:ln w="19050">
              <a:noFill/>
              <a:miter lim="800000"/>
              <a:headEnd/>
              <a:tailEnd/>
            </a:ln>
            <a:effectLst>
              <a:outerShdw dist="12700" algn="ctr" rotWithShape="0">
                <a:srgbClr val="FFFFCC"/>
              </a:outerShdw>
            </a:effectLst>
          </p:spPr>
          <p:txBody>
            <a:bodyPr wrap="square">
              <a:spAutoFit/>
            </a:bodyPr>
            <a:lstStyle/>
            <a:p>
              <a:pPr algn="l"/>
              <a:r>
                <a:rPr lang="en-US" sz="3600" u="none" dirty="0">
                  <a:solidFill>
                    <a:srgbClr val="000086"/>
                  </a:solidFill>
                  <a:latin typeface="Fette Engschrift" pitchFamily="2" charset="0"/>
                </a:rPr>
                <a:t>restored</a:t>
              </a:r>
            </a:p>
          </p:txBody>
        </p:sp>
      </p:grpSp>
      <p:sp>
        <p:nvSpPr>
          <p:cNvPr id="29707" name="Rectangle 1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43"/>
          <p:cNvGrpSpPr>
            <a:grpSpLocks/>
          </p:cNvGrpSpPr>
          <p:nvPr/>
        </p:nvGrpSpPr>
        <p:grpSpPr bwMode="auto">
          <a:xfrm>
            <a:off x="914400" y="5656262"/>
            <a:ext cx="7467600" cy="1049338"/>
            <a:chOff x="336" y="3456"/>
            <a:chExt cx="4704" cy="661"/>
          </a:xfrm>
        </p:grpSpPr>
        <p:sp>
          <p:nvSpPr>
            <p:cNvPr id="29710" name="Text Box 14"/>
            <p:cNvSpPr txBox="1">
              <a:spLocks noChangeArrowheads="1"/>
            </p:cNvSpPr>
            <p:nvPr/>
          </p:nvSpPr>
          <p:spPr bwMode="auto">
            <a:xfrm>
              <a:off x="557" y="3469"/>
              <a:ext cx="4483" cy="648"/>
            </a:xfrm>
            <a:prstGeom prst="rect">
              <a:avLst/>
            </a:prstGeom>
            <a:noFill/>
            <a:ln w="9525">
              <a:noFill/>
              <a:miter lim="800000"/>
              <a:headEnd/>
              <a:tailEnd/>
            </a:ln>
            <a:effectLst/>
          </p:spPr>
          <p:txBody>
            <a:bodyPr wrap="square">
              <a:spAutoFit/>
            </a:bodyPr>
            <a:lstStyle/>
            <a:p>
              <a:pPr algn="l">
                <a:lnSpc>
                  <a:spcPct val="80000"/>
                </a:lnSpc>
              </a:pPr>
              <a:r>
                <a:rPr lang="en-US" sz="1900" dirty="0">
                  <a:solidFill>
                    <a:srgbClr val="FFFFFF"/>
                  </a:solidFill>
                  <a:latin typeface="Arial Narrow" pitchFamily="34" charset="0"/>
                </a:rPr>
                <a:t>Jesus</a:t>
              </a:r>
              <a:r>
                <a:rPr lang="en-US" sz="1900" u="none" dirty="0">
                  <a:solidFill>
                    <a:srgbClr val="FFFFFF"/>
                  </a:solidFill>
                  <a:latin typeface="Arial Narrow" pitchFamily="34" charset="0"/>
                </a:rPr>
                <a:t> himself now </a:t>
              </a:r>
              <a:r>
                <a:rPr lang="en-US" sz="1900" dirty="0">
                  <a:solidFill>
                    <a:srgbClr val="FFFFFF"/>
                  </a:solidFill>
                  <a:latin typeface="Arial Narrow" pitchFamily="34" charset="0"/>
                </a:rPr>
                <a:t>took on John’s mission</a:t>
              </a:r>
              <a:r>
                <a:rPr lang="en-US" sz="1900" u="none" dirty="0">
                  <a:solidFill>
                    <a:srgbClr val="FFFFFF"/>
                  </a:solidFill>
                  <a:latin typeface="Arial Narrow" pitchFamily="34" charset="0"/>
                </a:rPr>
                <a:t>. When Jesus went through the </a:t>
              </a:r>
              <a:r>
                <a:rPr lang="en-US" sz="1900" dirty="0">
                  <a:solidFill>
                    <a:srgbClr val="FFFFFF"/>
                  </a:solidFill>
                  <a:latin typeface="Arial Narrow" pitchFamily="34" charset="0"/>
                </a:rPr>
                <a:t>40-day fast</a:t>
              </a:r>
              <a:r>
                <a:rPr lang="en-US" sz="1900" u="none" dirty="0">
                  <a:solidFill>
                    <a:srgbClr val="FFFFFF"/>
                  </a:solidFill>
                  <a:latin typeface="Arial Narrow" pitchFamily="34" charset="0"/>
                </a:rPr>
                <a:t>  and </a:t>
              </a:r>
              <a:r>
                <a:rPr lang="en-US" sz="1900" dirty="0">
                  <a:solidFill>
                    <a:srgbClr val="FFFFFF"/>
                  </a:solidFill>
                  <a:latin typeface="Arial Narrow" pitchFamily="34" charset="0"/>
                </a:rPr>
                <a:t>three temptations</a:t>
              </a:r>
              <a:r>
                <a:rPr lang="en-US" sz="1900" u="none" dirty="0">
                  <a:solidFill>
                    <a:srgbClr val="FFFFFF"/>
                  </a:solidFill>
                  <a:latin typeface="Arial Narrow" pitchFamily="34" charset="0"/>
                </a:rPr>
                <a:t> in the wilderness, it was to separate Satan for the very purpose of restoring the </a:t>
              </a:r>
              <a:r>
                <a:rPr lang="en-US" sz="1900" dirty="0">
                  <a:solidFill>
                    <a:srgbClr val="FFFFFF"/>
                  </a:solidFill>
                  <a:latin typeface="Arial Narrow" pitchFamily="34" charset="0"/>
                </a:rPr>
                <a:t>foundation of faith</a:t>
              </a:r>
              <a:r>
                <a:rPr lang="en-US" sz="1900" u="none" dirty="0">
                  <a:solidFill>
                    <a:srgbClr val="FFFFFF"/>
                  </a:solidFill>
                  <a:latin typeface="Arial Narrow" pitchFamily="34" charset="0"/>
                </a:rPr>
                <a:t> and start the second worldwide course to restore Canaan.</a:t>
              </a:r>
              <a:endParaRPr lang="en-US" sz="1900" b="0" u="none" dirty="0">
                <a:solidFill>
                  <a:srgbClr val="FFFFFF"/>
                </a:solidFill>
                <a:latin typeface="Arial Narrow" pitchFamily="34" charset="0"/>
              </a:endParaRPr>
            </a:p>
          </p:txBody>
        </p:sp>
        <p:sp>
          <p:nvSpPr>
            <p:cNvPr id="29711" name="Text Box 15"/>
            <p:cNvSpPr txBox="1">
              <a:spLocks noChangeArrowheads="1"/>
            </p:cNvSpPr>
            <p:nvPr/>
          </p:nvSpPr>
          <p:spPr bwMode="auto">
            <a:xfrm>
              <a:off x="336" y="3456"/>
              <a:ext cx="215" cy="355"/>
            </a:xfrm>
            <a:prstGeom prst="rect">
              <a:avLst/>
            </a:prstGeom>
            <a:noFill/>
            <a:ln w="9525">
              <a:noFill/>
              <a:miter lim="800000"/>
              <a:headEnd/>
              <a:tailEnd/>
            </a:ln>
            <a:effectLst/>
          </p:spPr>
          <p:txBody>
            <a:bodyPr>
              <a:spAutoFit/>
            </a:bodyPr>
            <a:lstStyle/>
            <a:p>
              <a:pPr algn="l">
                <a:lnSpc>
                  <a:spcPct val="56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44" name="Text Box 16"/>
          <p:cNvSpPr txBox="1">
            <a:spLocks noChangeArrowheads="1"/>
          </p:cNvSpPr>
          <p:nvPr/>
        </p:nvSpPr>
        <p:spPr bwMode="auto">
          <a:xfrm>
            <a:off x="304800" y="24825"/>
            <a:ext cx="8077200" cy="584775"/>
          </a:xfrm>
          <a:prstGeom prst="rect">
            <a:avLst/>
          </a:prstGeom>
          <a:noFill/>
          <a:ln w="9525">
            <a:noFill/>
            <a:miter lim="800000"/>
            <a:headEnd/>
            <a:tailEnd/>
          </a:ln>
          <a:effectLst>
            <a:outerShdw algn="ctr" rotWithShape="0">
              <a:schemeClr val="bg1"/>
            </a:outerShdw>
          </a:effectLst>
        </p:spPr>
        <p:txBody>
          <a:bodyPr wrap="square">
            <a:spAutoFit/>
          </a:bodyPr>
          <a:lstStyle/>
          <a:p>
            <a:pPr algn="l"/>
            <a:r>
              <a:rPr lang="en-US" sz="3200" dirty="0">
                <a:solidFill>
                  <a:srgbClr val="000099"/>
                </a:solidFill>
                <a:latin typeface="Arial Narrow" pitchFamily="34" charset="0"/>
              </a:rPr>
              <a:t>The first worldwide course to restore Canaan</a:t>
            </a:r>
          </a:p>
        </p:txBody>
      </p:sp>
      <p:sp>
        <p:nvSpPr>
          <p:cNvPr id="12" name="WordArt 9">
            <a:extLst>
              <a:ext uri="{FF2B5EF4-FFF2-40B4-BE49-F238E27FC236}">
                <a16:creationId xmlns:a16="http://schemas.microsoft.com/office/drawing/2014/main" id="{EF2C1C91-948D-FE11-8F47-F4985F50CE42}"/>
              </a:ext>
            </a:extLst>
          </p:cNvPr>
          <p:cNvSpPr>
            <a:spLocks noChangeArrowheads="1" noChangeShapeType="1" noTextEdit="1"/>
          </p:cNvSpPr>
          <p:nvPr/>
        </p:nvSpPr>
        <p:spPr bwMode="auto">
          <a:xfrm>
            <a:off x="3146425" y="2241547"/>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3" name="WordArt 10">
            <a:extLst>
              <a:ext uri="{FF2B5EF4-FFF2-40B4-BE49-F238E27FC236}">
                <a16:creationId xmlns:a16="http://schemas.microsoft.com/office/drawing/2014/main" id="{B08E1388-2692-3CAB-BAC3-B9D2A8D25748}"/>
              </a:ext>
            </a:extLst>
          </p:cNvPr>
          <p:cNvSpPr>
            <a:spLocks noChangeArrowheads="1" noChangeShapeType="1" noTextEdit="1"/>
          </p:cNvSpPr>
          <p:nvPr/>
        </p:nvSpPr>
        <p:spPr bwMode="auto">
          <a:xfrm>
            <a:off x="3146425" y="3962400"/>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7" name="WordArt 14">
            <a:extLst>
              <a:ext uri="{FF2B5EF4-FFF2-40B4-BE49-F238E27FC236}">
                <a16:creationId xmlns:a16="http://schemas.microsoft.com/office/drawing/2014/main" id="{CCF3CE29-C6F1-C260-66E2-80264807C8B4}"/>
              </a:ext>
            </a:extLst>
          </p:cNvPr>
          <p:cNvSpPr>
            <a:spLocks noChangeArrowheads="1" noChangeShapeType="1" noTextEdit="1"/>
          </p:cNvSpPr>
          <p:nvPr/>
        </p:nvSpPr>
        <p:spPr bwMode="auto">
          <a:xfrm>
            <a:off x="3146425" y="3270247"/>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grpSp>
        <p:nvGrpSpPr>
          <p:cNvPr id="3" name="Group 3"/>
          <p:cNvGrpSpPr>
            <a:grpSpLocks/>
          </p:cNvGrpSpPr>
          <p:nvPr/>
        </p:nvGrpSpPr>
        <p:grpSpPr bwMode="auto">
          <a:xfrm>
            <a:off x="1447800" y="2895597"/>
            <a:ext cx="1600200" cy="762000"/>
            <a:chOff x="192" y="1872"/>
            <a:chExt cx="1008" cy="480"/>
          </a:xfrm>
        </p:grpSpPr>
        <p:sp>
          <p:nvSpPr>
            <p:cNvPr id="92" name="Rectangle 4"/>
            <p:cNvSpPr>
              <a:spLocks noChangeArrowheads="1"/>
            </p:cNvSpPr>
            <p:nvPr/>
          </p:nvSpPr>
          <p:spPr bwMode="auto">
            <a:xfrm>
              <a:off x="211" y="1872"/>
              <a:ext cx="970" cy="480"/>
            </a:xfrm>
            <a:prstGeom prst="rect">
              <a:avLst/>
            </a:prstGeom>
            <a:gradFill rotWithShape="1">
              <a:gsLst>
                <a:gs pos="0">
                  <a:srgbClr val="FFFFFF"/>
                </a:gs>
                <a:gs pos="100000">
                  <a:srgbClr val="DAB59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93" name="Text Box 5"/>
            <p:cNvSpPr txBox="1">
              <a:spLocks noChangeArrowheads="1"/>
            </p:cNvSpPr>
            <p:nvPr/>
          </p:nvSpPr>
          <p:spPr bwMode="auto">
            <a:xfrm>
              <a:off x="192" y="1912"/>
              <a:ext cx="1008" cy="440"/>
            </a:xfrm>
            <a:prstGeom prst="rect">
              <a:avLst/>
            </a:prstGeom>
            <a:noFill/>
            <a:ln w="19050">
              <a:noFill/>
              <a:miter lim="800000"/>
              <a:headEnd/>
              <a:tailEnd/>
            </a:ln>
            <a:effectLst/>
          </p:spPr>
          <p:txBody>
            <a:bodyPr>
              <a:spAutoFit/>
            </a:bodyPr>
            <a:lstStyle/>
            <a:p>
              <a:pPr>
                <a:lnSpc>
                  <a:spcPct val="75000"/>
                </a:lnSpc>
              </a:pPr>
              <a:endParaRPr lang="en-US" sz="200" b="0" u="none" dirty="0">
                <a:solidFill>
                  <a:srgbClr val="440022"/>
                </a:solidFill>
                <a:latin typeface="Impact" pitchFamily="34" charset="0"/>
              </a:endParaRPr>
            </a:p>
            <a:p>
              <a:pPr>
                <a:lnSpc>
                  <a:spcPct val="80000"/>
                </a:lnSpc>
              </a:pPr>
              <a:r>
                <a:rPr lang="en-US" b="0" u="none" dirty="0">
                  <a:solidFill>
                    <a:srgbClr val="440022"/>
                  </a:solidFill>
                  <a:latin typeface="Impact" pitchFamily="34" charset="0"/>
                </a:rPr>
                <a:t>Foundation</a:t>
              </a:r>
            </a:p>
            <a:p>
              <a:pPr>
                <a:lnSpc>
                  <a:spcPct val="80000"/>
                </a:lnSpc>
              </a:pPr>
              <a:r>
                <a:rPr lang="en-US" b="0" u="none" dirty="0">
                  <a:solidFill>
                    <a:srgbClr val="440022"/>
                  </a:solidFill>
                  <a:latin typeface="Impact" pitchFamily="34" charset="0"/>
                </a:rPr>
                <a:t>of faith</a:t>
              </a:r>
            </a:p>
          </p:txBody>
        </p:sp>
      </p:grpSp>
      <p:sp>
        <p:nvSpPr>
          <p:cNvPr id="8" name="Rectangle 19">
            <a:extLst>
              <a:ext uri="{FF2B5EF4-FFF2-40B4-BE49-F238E27FC236}">
                <a16:creationId xmlns:a16="http://schemas.microsoft.com/office/drawing/2014/main" id="{CC926004-4E0F-054F-8D67-9813DBC728A1}"/>
              </a:ext>
            </a:extLst>
          </p:cNvPr>
          <p:cNvSpPr>
            <a:spLocks noChangeArrowheads="1"/>
          </p:cNvSpPr>
          <p:nvPr/>
        </p:nvSpPr>
        <p:spPr bwMode="auto">
          <a:xfrm>
            <a:off x="381000" y="130433"/>
            <a:ext cx="7696200" cy="373559"/>
          </a:xfrm>
          <a:prstGeom prst="rect">
            <a:avLst/>
          </a:prstGeom>
          <a:gradFill flip="none" rotWithShape="1">
            <a:gsLst>
              <a:gs pos="73000">
                <a:schemeClr val="accent1">
                  <a:lumMod val="5000"/>
                  <a:lumOff val="95000"/>
                </a:schemeClr>
              </a:gs>
              <a:gs pos="50000">
                <a:srgbClr val="FFFFEB"/>
              </a:gs>
              <a:gs pos="100000">
                <a:schemeClr val="bg1"/>
              </a:gs>
            </a:gsLst>
            <a:lin ang="16200000" scaled="1"/>
            <a:tileRect/>
          </a:gradFill>
          <a:ln w="9525">
            <a:no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42" name="Text Box 16"/>
          <p:cNvSpPr txBox="1">
            <a:spLocks noChangeArrowheads="1"/>
          </p:cNvSpPr>
          <p:nvPr/>
        </p:nvSpPr>
        <p:spPr bwMode="auto">
          <a:xfrm>
            <a:off x="304800" y="24825"/>
            <a:ext cx="8077200" cy="584775"/>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dirty="0">
                <a:solidFill>
                  <a:srgbClr val="000099"/>
                </a:solidFill>
                <a:latin typeface="Arial Narrow" pitchFamily="34" charset="0"/>
              </a:rPr>
              <a:t>The second worldwide course to restore Canaan</a:t>
            </a:r>
          </a:p>
        </p:txBody>
      </p:sp>
    </p:spTree>
    <p:extLst>
      <p:ext uri="{BB962C8B-B14F-4D97-AF65-F5344CB8AC3E}">
        <p14:creationId xmlns:p14="http://schemas.microsoft.com/office/powerpoint/2010/main" val="2634736836"/>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500"/>
                                        <p:tgtEl>
                                          <p:spTgt spid="42"/>
                                        </p:tgtEl>
                                      </p:cBhvr>
                                    </p:animEffect>
                                    <p:anim calcmode="lin" valueType="num">
                                      <p:cBhvr>
                                        <p:cTn id="8" dur="1500" fill="hold"/>
                                        <p:tgtEl>
                                          <p:spTgt spid="42"/>
                                        </p:tgtEl>
                                        <p:attrNameLst>
                                          <p:attrName>ppt_x</p:attrName>
                                        </p:attrNameLst>
                                      </p:cBhvr>
                                      <p:tavLst>
                                        <p:tav tm="0">
                                          <p:val>
                                            <p:strVal val="#ppt_x"/>
                                          </p:val>
                                        </p:tav>
                                        <p:tav tm="100000">
                                          <p:val>
                                            <p:strVal val="#ppt_x"/>
                                          </p:val>
                                        </p:tav>
                                      </p:tavLst>
                                    </p:anim>
                                    <p:anim calcmode="lin" valueType="num">
                                      <p:cBhvr>
                                        <p:cTn id="9" dur="1500" fill="hold"/>
                                        <p:tgtEl>
                                          <p:spTgt spid="4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500"/>
                                        <p:tgtEl>
                                          <p:spTgt spid="8"/>
                                        </p:tgtEl>
                                      </p:cBhvr>
                                    </p:animEffect>
                                    <p:anim calcmode="lin" valueType="num">
                                      <p:cBhvr>
                                        <p:cTn id="13" dur="1500" fill="hold"/>
                                        <p:tgtEl>
                                          <p:spTgt spid="8"/>
                                        </p:tgtEl>
                                        <p:attrNameLst>
                                          <p:attrName>ppt_x</p:attrName>
                                        </p:attrNameLst>
                                      </p:cBhvr>
                                      <p:tavLst>
                                        <p:tav tm="0">
                                          <p:val>
                                            <p:strVal val="#ppt_x"/>
                                          </p:val>
                                        </p:tav>
                                        <p:tav tm="100000">
                                          <p:val>
                                            <p:strVal val="#ppt_x"/>
                                          </p:val>
                                        </p:tav>
                                      </p:tavLst>
                                    </p:anim>
                                    <p:anim calcmode="lin" valueType="num">
                                      <p:cBhvr>
                                        <p:cTn id="14" dur="1500" fill="hold"/>
                                        <p:tgtEl>
                                          <p:spTgt spid="8"/>
                                        </p:tgtEl>
                                        <p:attrNameLst>
                                          <p:attrName>ppt_y</p:attrName>
                                        </p:attrNameLst>
                                      </p:cBhvr>
                                      <p:tavLst>
                                        <p:tav tm="0">
                                          <p:val>
                                            <p:strVal val="#ppt_y-.1"/>
                                          </p:val>
                                        </p:tav>
                                        <p:tav tm="100000">
                                          <p:val>
                                            <p:strVal val="#ppt_y"/>
                                          </p:val>
                                        </p:tav>
                                      </p:tavLst>
                                    </p:anim>
                                  </p:childTnLst>
                                </p:cTn>
                              </p:par>
                              <p:par>
                                <p:cTn id="15" presetID="16" presetClass="exit" presetSubtype="21" fill="hold" nodeType="withEffect">
                                  <p:stCondLst>
                                    <p:cond delay="0"/>
                                  </p:stCondLst>
                                  <p:childTnLst>
                                    <p:animEffect transition="out" filter="barn(inVertical)">
                                      <p:cBhvr>
                                        <p:cTn id="16" dur="500"/>
                                        <p:tgtEl>
                                          <p:spTgt spid="25"/>
                                        </p:tgtEl>
                                      </p:cBhvr>
                                    </p:animEffect>
                                    <p:set>
                                      <p:cBhvr>
                                        <p:cTn id="17" dur="1" fill="hold">
                                          <p:stCondLst>
                                            <p:cond delay="499"/>
                                          </p:stCondLst>
                                        </p:cTn>
                                        <p:tgtEl>
                                          <p:spTgt spid="25"/>
                                        </p:tgtEl>
                                        <p:attrNameLst>
                                          <p:attrName>style.visibility</p:attrName>
                                        </p:attrNameLst>
                                      </p:cBhvr>
                                      <p:to>
                                        <p:strVal val="hidden"/>
                                      </p:to>
                                    </p:set>
                                  </p:childTnLst>
                                </p:cTn>
                              </p:par>
                              <p:par>
                                <p:cTn id="18" presetID="10" presetClass="exit" presetSubtype="0" fill="hold" grpId="0" nodeType="withEffect">
                                  <p:stCondLst>
                                    <p:cond delay="0"/>
                                  </p:stCondLst>
                                  <p:childTnLst>
                                    <p:animEffect transition="out" filter="fade">
                                      <p:cBhvr>
                                        <p:cTn id="19" dur="1250"/>
                                        <p:tgtEl>
                                          <p:spTgt spid="44"/>
                                        </p:tgtEl>
                                      </p:cBhvr>
                                    </p:animEffect>
                                    <p:set>
                                      <p:cBhvr>
                                        <p:cTn id="20" dur="1" fill="hold">
                                          <p:stCondLst>
                                            <p:cond delay="1249"/>
                                          </p:stCondLst>
                                        </p:cTn>
                                        <p:tgtEl>
                                          <p:spTgt spid="44"/>
                                        </p:tgtEl>
                                        <p:attrNameLst>
                                          <p:attrName>style.visibility</p:attrName>
                                        </p:attrNameLst>
                                      </p:cBhvr>
                                      <p:to>
                                        <p:strVal val="hidden"/>
                                      </p:to>
                                    </p:set>
                                  </p:childTnLst>
                                </p:cTn>
                              </p:par>
                            </p:childTnLst>
                          </p:cTn>
                        </p:par>
                        <p:par>
                          <p:cTn id="21" fill="hold">
                            <p:stCondLst>
                              <p:cond delay="1500"/>
                            </p:stCondLst>
                            <p:childTnLst>
                              <p:par>
                                <p:cTn id="22" presetID="10" presetClass="exit" presetSubtype="0" fill="hold" grpId="1" nodeType="afterEffect">
                                  <p:stCondLst>
                                    <p:cond delay="0"/>
                                  </p:stCondLst>
                                  <p:childTnLst>
                                    <p:animEffect transition="out" filter="fade">
                                      <p:cBhvr>
                                        <p:cTn id="23" dur="1500"/>
                                        <p:tgtEl>
                                          <p:spTgt spid="8"/>
                                        </p:tgtEl>
                                      </p:cBhvr>
                                    </p:animEffect>
                                    <p:set>
                                      <p:cBhvr>
                                        <p:cTn id="24" dur="1" fill="hold">
                                          <p:stCondLst>
                                            <p:cond delay="1499"/>
                                          </p:stCondLst>
                                        </p:cTn>
                                        <p:tgtEl>
                                          <p:spTgt spid="8"/>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6" presetClass="entr" presetSubtype="37"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barn(outVertical)">
                                      <p:cBhvr>
                                        <p:cTn id="29" dur="500"/>
                                        <p:tgtEl>
                                          <p:spTgt spid="2"/>
                                        </p:tgtEl>
                                      </p:cBhvr>
                                    </p:animEffect>
                                  </p:childTnLst>
                                </p:cTn>
                              </p:par>
                              <p:par>
                                <p:cTn id="30" presetID="1" presetClass="entr" presetSubtype="0" fill="hold" grpId="0" nodeType="withEffect">
                                  <p:stCondLst>
                                    <p:cond delay="0"/>
                                  </p:stCondLst>
                                  <p:childTnLst>
                                    <p:set>
                                      <p:cBhvr>
                                        <p:cTn id="31" dur="1" fill="hold">
                                          <p:stCondLst>
                                            <p:cond delay="0"/>
                                          </p:stCondLst>
                                        </p:cTn>
                                        <p:tgtEl>
                                          <p:spTgt spid="2970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10" presetClass="exit" presetSubtype="0" fill="hold" nodeType="withEffect">
                                  <p:stCondLst>
                                    <p:cond delay="0"/>
                                  </p:stCondLst>
                                  <p:childTnLst>
                                    <p:animEffect transition="out" filter="fade">
                                      <p:cBhvr>
                                        <p:cTn id="40" dur="1000"/>
                                        <p:tgtEl>
                                          <p:spTgt spid="19"/>
                                        </p:tgtEl>
                                      </p:cBhvr>
                                    </p:animEffect>
                                    <p:set>
                                      <p:cBhvr>
                                        <p:cTn id="41" dur="1" fill="hold">
                                          <p:stCondLst>
                                            <p:cond delay="999"/>
                                          </p:stCondLst>
                                        </p:cTn>
                                        <p:tgtEl>
                                          <p:spTgt spid="19"/>
                                        </p:tgtEl>
                                        <p:attrNameLst>
                                          <p:attrName>style.visibility</p:attrName>
                                        </p:attrNameLst>
                                      </p:cBhvr>
                                      <p:to>
                                        <p:strVal val="hidden"/>
                                      </p:to>
                                    </p:set>
                                  </p:childTnLst>
                                </p:cTn>
                              </p:par>
                              <p:par>
                                <p:cTn id="42" presetID="2" presetClass="exit" presetSubtype="8" fill="hold" nodeType="withEffect">
                                  <p:stCondLst>
                                    <p:cond delay="0"/>
                                  </p:stCondLst>
                                  <p:childTnLst>
                                    <p:anim calcmode="lin" valueType="num">
                                      <p:cBhvr additive="base">
                                        <p:cTn id="43" dur="1000"/>
                                        <p:tgtEl>
                                          <p:spTgt spid="23"/>
                                        </p:tgtEl>
                                        <p:attrNameLst>
                                          <p:attrName>ppt_x</p:attrName>
                                        </p:attrNameLst>
                                      </p:cBhvr>
                                      <p:tavLst>
                                        <p:tav tm="0">
                                          <p:val>
                                            <p:strVal val="ppt_x"/>
                                          </p:val>
                                        </p:tav>
                                        <p:tav tm="100000">
                                          <p:val>
                                            <p:strVal val="0-ppt_w/2"/>
                                          </p:val>
                                        </p:tav>
                                      </p:tavLst>
                                    </p:anim>
                                    <p:anim calcmode="lin" valueType="num">
                                      <p:cBhvr additive="base">
                                        <p:cTn id="44" dur="1000"/>
                                        <p:tgtEl>
                                          <p:spTgt spid="23"/>
                                        </p:tgtEl>
                                        <p:attrNameLst>
                                          <p:attrName>ppt_y</p:attrName>
                                        </p:attrNameLst>
                                      </p:cBhvr>
                                      <p:tavLst>
                                        <p:tav tm="0">
                                          <p:val>
                                            <p:strVal val="ppt_y"/>
                                          </p:val>
                                        </p:tav>
                                        <p:tav tm="100000">
                                          <p:val>
                                            <p:strVal val="ppt_y"/>
                                          </p:val>
                                        </p:tav>
                                      </p:tavLst>
                                    </p:anim>
                                    <p:set>
                                      <p:cBhvr>
                                        <p:cTn id="45" dur="1" fill="hold">
                                          <p:stCondLst>
                                            <p:cond delay="999"/>
                                          </p:stCondLst>
                                        </p:cTn>
                                        <p:tgtEl>
                                          <p:spTgt spid="2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55" presetClass="entr" presetSubtype="0" fill="hold" grpId="0" nodeType="clickEffect">
                                  <p:stCondLst>
                                    <p:cond delay="0"/>
                                  </p:stCondLst>
                                  <p:childTnLst>
                                    <p:set>
                                      <p:cBhvr>
                                        <p:cTn id="49" dur="1" fill="hold">
                                          <p:stCondLst>
                                            <p:cond delay="0"/>
                                          </p:stCondLst>
                                        </p:cTn>
                                        <p:tgtEl>
                                          <p:spTgt spid="100"/>
                                        </p:tgtEl>
                                        <p:attrNameLst>
                                          <p:attrName>style.visibility</p:attrName>
                                        </p:attrNameLst>
                                      </p:cBhvr>
                                      <p:to>
                                        <p:strVal val="visible"/>
                                      </p:to>
                                    </p:set>
                                    <p:anim calcmode="lin" valueType="num">
                                      <p:cBhvr>
                                        <p:cTn id="50" dur="1000" fill="hold"/>
                                        <p:tgtEl>
                                          <p:spTgt spid="100"/>
                                        </p:tgtEl>
                                        <p:attrNameLst>
                                          <p:attrName>ppt_w</p:attrName>
                                        </p:attrNameLst>
                                      </p:cBhvr>
                                      <p:tavLst>
                                        <p:tav tm="0">
                                          <p:val>
                                            <p:strVal val="#ppt_w*0.70"/>
                                          </p:val>
                                        </p:tav>
                                        <p:tav tm="100000">
                                          <p:val>
                                            <p:strVal val="#ppt_w"/>
                                          </p:val>
                                        </p:tav>
                                      </p:tavLst>
                                    </p:anim>
                                    <p:anim calcmode="lin" valueType="num">
                                      <p:cBhvr>
                                        <p:cTn id="51" dur="1000" fill="hold"/>
                                        <p:tgtEl>
                                          <p:spTgt spid="100"/>
                                        </p:tgtEl>
                                        <p:attrNameLst>
                                          <p:attrName>ppt_h</p:attrName>
                                        </p:attrNameLst>
                                      </p:cBhvr>
                                      <p:tavLst>
                                        <p:tav tm="0">
                                          <p:val>
                                            <p:strVal val="#ppt_h"/>
                                          </p:val>
                                        </p:tav>
                                        <p:tav tm="100000">
                                          <p:val>
                                            <p:strVal val="#ppt_h"/>
                                          </p:val>
                                        </p:tav>
                                      </p:tavLst>
                                    </p:anim>
                                    <p:animEffect transition="in" filter="fade">
                                      <p:cBhvr>
                                        <p:cTn id="52" dur="1000"/>
                                        <p:tgtEl>
                                          <p:spTgt spid="100"/>
                                        </p:tgtEl>
                                      </p:cBhvr>
                                    </p:animEffect>
                                  </p:childTnLst>
                                </p:cTn>
                              </p:par>
                              <p:par>
                                <p:cTn id="53" presetID="17" presetClass="entr" presetSubtype="10" fill="hold" nodeType="withEffect">
                                  <p:stCondLst>
                                    <p:cond delay="0"/>
                                  </p:stCondLst>
                                  <p:childTnLst>
                                    <p:set>
                                      <p:cBhvr>
                                        <p:cTn id="54" dur="1" fill="hold">
                                          <p:stCondLst>
                                            <p:cond delay="0"/>
                                          </p:stCondLst>
                                        </p:cTn>
                                        <p:tgtEl>
                                          <p:spTgt spid="29720"/>
                                        </p:tgtEl>
                                        <p:attrNameLst>
                                          <p:attrName>style.visibility</p:attrName>
                                        </p:attrNameLst>
                                      </p:cBhvr>
                                      <p:to>
                                        <p:strVal val="visible"/>
                                      </p:to>
                                    </p:set>
                                    <p:anim calcmode="lin" valueType="num">
                                      <p:cBhvr>
                                        <p:cTn id="55" dur="500" fill="hold"/>
                                        <p:tgtEl>
                                          <p:spTgt spid="29720"/>
                                        </p:tgtEl>
                                        <p:attrNameLst>
                                          <p:attrName>ppt_w</p:attrName>
                                        </p:attrNameLst>
                                      </p:cBhvr>
                                      <p:tavLst>
                                        <p:tav tm="0">
                                          <p:val>
                                            <p:fltVal val="0"/>
                                          </p:val>
                                        </p:tav>
                                        <p:tav tm="100000">
                                          <p:val>
                                            <p:strVal val="#ppt_w"/>
                                          </p:val>
                                        </p:tav>
                                      </p:tavLst>
                                    </p:anim>
                                    <p:anim calcmode="lin" valueType="num">
                                      <p:cBhvr>
                                        <p:cTn id="56" dur="500" fill="hold"/>
                                        <p:tgtEl>
                                          <p:spTgt spid="29720"/>
                                        </p:tgtEl>
                                        <p:attrNameLst>
                                          <p:attrName>ppt_h</p:attrName>
                                        </p:attrNameLst>
                                      </p:cBhvr>
                                      <p:tavLst>
                                        <p:tav tm="0">
                                          <p:val>
                                            <p:strVal val="#ppt_h"/>
                                          </p:val>
                                        </p:tav>
                                        <p:tav tm="100000">
                                          <p:val>
                                            <p:strVal val="#ppt_h"/>
                                          </p:val>
                                        </p:tav>
                                      </p:tavLst>
                                    </p:anim>
                                  </p:childTnLst>
                                </p:cTn>
                              </p:par>
                              <p:par>
                                <p:cTn id="57" presetID="10" presetClass="entr" presetSubtype="0" fill="hold" nodeType="withEffect">
                                  <p:stCondLst>
                                    <p:cond delay="0"/>
                                  </p:stCondLst>
                                  <p:childTnLst>
                                    <p:set>
                                      <p:cBhvr>
                                        <p:cTn id="58" dur="1" fill="hold">
                                          <p:stCondLst>
                                            <p:cond delay="0"/>
                                          </p:stCondLst>
                                        </p:cTn>
                                        <p:tgtEl>
                                          <p:spTgt spid="29717"/>
                                        </p:tgtEl>
                                        <p:attrNameLst>
                                          <p:attrName>style.visibility</p:attrName>
                                        </p:attrNameLst>
                                      </p:cBhvr>
                                      <p:to>
                                        <p:strVal val="visible"/>
                                      </p:to>
                                    </p:set>
                                    <p:animEffect transition="in" filter="fade">
                                      <p:cBhvr>
                                        <p:cTn id="59" dur="1000"/>
                                        <p:tgtEl>
                                          <p:spTgt spid="29717"/>
                                        </p:tgtEl>
                                      </p:cBhvr>
                                    </p:animEffect>
                                  </p:childTnLst>
                                </p:cTn>
                              </p:par>
                              <p:par>
                                <p:cTn id="60" presetID="10" presetClass="entr" presetSubtype="0" fill="hold" nodeType="withEffect">
                                  <p:stCondLst>
                                    <p:cond delay="0"/>
                                  </p:stCondLst>
                                  <p:childTnLst>
                                    <p:set>
                                      <p:cBhvr>
                                        <p:cTn id="61" dur="1" fill="hold">
                                          <p:stCondLst>
                                            <p:cond delay="0"/>
                                          </p:stCondLst>
                                        </p:cTn>
                                        <p:tgtEl>
                                          <p:spTgt spid="29719"/>
                                        </p:tgtEl>
                                        <p:attrNameLst>
                                          <p:attrName>style.visibility</p:attrName>
                                        </p:attrNameLst>
                                      </p:cBhvr>
                                      <p:to>
                                        <p:strVal val="visible"/>
                                      </p:to>
                                    </p:set>
                                    <p:animEffect transition="in" filter="fade">
                                      <p:cBhvr>
                                        <p:cTn id="62" dur="1500"/>
                                        <p:tgtEl>
                                          <p:spTgt spid="2971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1000"/>
                                        <p:tgtEl>
                                          <p:spTgt spid="12"/>
                                        </p:tgtEl>
                                      </p:cBhvr>
                                    </p:animEffect>
                                  </p:childTnLst>
                                </p:cTn>
                              </p:par>
                              <p:par>
                                <p:cTn id="66" presetID="10" presetClass="entr" presetSubtype="0" fill="hold" nodeType="withEffect">
                                  <p:stCondLst>
                                    <p:cond delay="0"/>
                                  </p:stCondLst>
                                  <p:childTnLst>
                                    <p:set>
                                      <p:cBhvr>
                                        <p:cTn id="67" dur="1" fill="hold">
                                          <p:stCondLst>
                                            <p:cond delay="0"/>
                                          </p:stCondLst>
                                        </p:cTn>
                                        <p:tgtEl>
                                          <p:spTgt spid="9"/>
                                        </p:tgtEl>
                                        <p:attrNameLst>
                                          <p:attrName>style.visibility</p:attrName>
                                        </p:attrNameLst>
                                      </p:cBhvr>
                                      <p:to>
                                        <p:strVal val="visible"/>
                                      </p:to>
                                    </p:set>
                                    <p:animEffect transition="in" filter="fade">
                                      <p:cBhvr>
                                        <p:cTn id="68" dur="1250"/>
                                        <p:tgtEl>
                                          <p:spTgt spid="9"/>
                                        </p:tgtEl>
                                      </p:cBhvr>
                                    </p:animEffect>
                                  </p:childTnLst>
                                </p:cTn>
                              </p:par>
                            </p:childTnLst>
                          </p:cTn>
                        </p:par>
                      </p:childTnLst>
                    </p:cTn>
                  </p:par>
                  <p:par>
                    <p:cTn id="69" fill="hold">
                      <p:stCondLst>
                        <p:cond delay="indefinite"/>
                      </p:stCondLst>
                      <p:childTnLst>
                        <p:par>
                          <p:cTn id="70" fill="hold">
                            <p:stCondLst>
                              <p:cond delay="0"/>
                            </p:stCondLst>
                            <p:childTnLst>
                              <p:par>
                                <p:cTn id="71" presetID="55" presetClass="entr" presetSubtype="0" fill="hold" grpId="0" nodeType="clickEffect">
                                  <p:stCondLst>
                                    <p:cond delay="0"/>
                                  </p:stCondLst>
                                  <p:childTnLst>
                                    <p:set>
                                      <p:cBhvr>
                                        <p:cTn id="72" dur="1" fill="hold">
                                          <p:stCondLst>
                                            <p:cond delay="0"/>
                                          </p:stCondLst>
                                        </p:cTn>
                                        <p:tgtEl>
                                          <p:spTgt spid="29730"/>
                                        </p:tgtEl>
                                        <p:attrNameLst>
                                          <p:attrName>style.visibility</p:attrName>
                                        </p:attrNameLst>
                                      </p:cBhvr>
                                      <p:to>
                                        <p:strVal val="visible"/>
                                      </p:to>
                                    </p:set>
                                    <p:anim calcmode="lin" valueType="num">
                                      <p:cBhvr>
                                        <p:cTn id="73" dur="1000" fill="hold"/>
                                        <p:tgtEl>
                                          <p:spTgt spid="29730"/>
                                        </p:tgtEl>
                                        <p:attrNameLst>
                                          <p:attrName>ppt_w</p:attrName>
                                        </p:attrNameLst>
                                      </p:cBhvr>
                                      <p:tavLst>
                                        <p:tav tm="0">
                                          <p:val>
                                            <p:strVal val="#ppt_w*0.70"/>
                                          </p:val>
                                        </p:tav>
                                        <p:tav tm="100000">
                                          <p:val>
                                            <p:strVal val="#ppt_w"/>
                                          </p:val>
                                        </p:tav>
                                      </p:tavLst>
                                    </p:anim>
                                    <p:anim calcmode="lin" valueType="num">
                                      <p:cBhvr>
                                        <p:cTn id="74" dur="1000" fill="hold"/>
                                        <p:tgtEl>
                                          <p:spTgt spid="29730"/>
                                        </p:tgtEl>
                                        <p:attrNameLst>
                                          <p:attrName>ppt_h</p:attrName>
                                        </p:attrNameLst>
                                      </p:cBhvr>
                                      <p:tavLst>
                                        <p:tav tm="0">
                                          <p:val>
                                            <p:strVal val="#ppt_h"/>
                                          </p:val>
                                        </p:tav>
                                        <p:tav tm="100000">
                                          <p:val>
                                            <p:strVal val="#ppt_h"/>
                                          </p:val>
                                        </p:tav>
                                      </p:tavLst>
                                    </p:anim>
                                    <p:animEffect transition="in" filter="fade">
                                      <p:cBhvr>
                                        <p:cTn id="75" dur="1000"/>
                                        <p:tgtEl>
                                          <p:spTgt spid="29730"/>
                                        </p:tgtEl>
                                      </p:cBhvr>
                                    </p:animEffect>
                                  </p:childTnLst>
                                </p:cTn>
                              </p:par>
                              <p:par>
                                <p:cTn id="76" presetID="10" presetClass="entr" presetSubtype="0" fill="hold" nodeType="withEffect">
                                  <p:stCondLst>
                                    <p:cond delay="0"/>
                                  </p:stCondLst>
                                  <p:childTnLst>
                                    <p:set>
                                      <p:cBhvr>
                                        <p:cTn id="77" dur="1" fill="hold">
                                          <p:stCondLst>
                                            <p:cond delay="0"/>
                                          </p:stCondLst>
                                        </p:cTn>
                                        <p:tgtEl>
                                          <p:spTgt spid="29698"/>
                                        </p:tgtEl>
                                        <p:attrNameLst>
                                          <p:attrName>style.visibility</p:attrName>
                                        </p:attrNameLst>
                                      </p:cBhvr>
                                      <p:to>
                                        <p:strVal val="visible"/>
                                      </p:to>
                                    </p:set>
                                    <p:animEffect transition="in" filter="fade">
                                      <p:cBhvr>
                                        <p:cTn id="78" dur="2000"/>
                                        <p:tgtEl>
                                          <p:spTgt spid="2969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9727"/>
                                        </p:tgtEl>
                                        <p:attrNameLst>
                                          <p:attrName>style.visibility</p:attrName>
                                        </p:attrNameLst>
                                      </p:cBhvr>
                                      <p:to>
                                        <p:strVal val="visible"/>
                                      </p:to>
                                    </p:set>
                                    <p:animEffect transition="in" filter="fade">
                                      <p:cBhvr>
                                        <p:cTn id="81" dur="1000"/>
                                        <p:tgtEl>
                                          <p:spTgt spid="2972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9729"/>
                                        </p:tgtEl>
                                        <p:attrNameLst>
                                          <p:attrName>style.visibility</p:attrName>
                                        </p:attrNameLst>
                                      </p:cBhvr>
                                      <p:to>
                                        <p:strVal val="visible"/>
                                      </p:to>
                                    </p:set>
                                    <p:animEffect transition="in" filter="fade">
                                      <p:cBhvr>
                                        <p:cTn id="84" dur="1000"/>
                                        <p:tgtEl>
                                          <p:spTgt spid="2972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3"/>
                                        </p:tgtEl>
                                        <p:attrNameLst>
                                          <p:attrName>style.visibility</p:attrName>
                                        </p:attrNameLst>
                                      </p:cBhvr>
                                      <p:to>
                                        <p:strVal val="visible"/>
                                      </p:to>
                                    </p:set>
                                    <p:animEffect transition="in" filter="fade">
                                      <p:cBhvr>
                                        <p:cTn id="87" dur="500"/>
                                        <p:tgtEl>
                                          <p:spTgt spid="13"/>
                                        </p:tgtEl>
                                      </p:cBhvr>
                                    </p:animEffect>
                                  </p:childTnLst>
                                </p:cTn>
                              </p:par>
                            </p:childTnLst>
                          </p:cTn>
                        </p:par>
                      </p:childTnLst>
                    </p:cTn>
                  </p:par>
                  <p:par>
                    <p:cTn id="88" fill="hold">
                      <p:stCondLst>
                        <p:cond delay="indefinite"/>
                      </p:stCondLst>
                      <p:childTnLst>
                        <p:par>
                          <p:cTn id="89" fill="hold">
                            <p:stCondLst>
                              <p:cond delay="0"/>
                            </p:stCondLst>
                            <p:childTnLst>
                              <p:par>
                                <p:cTn id="90" presetID="55" presetClass="entr" presetSubtype="0" fill="hold" grpId="0" nodeType="clickEffect">
                                  <p:stCondLst>
                                    <p:cond delay="0"/>
                                  </p:stCondLst>
                                  <p:childTnLst>
                                    <p:set>
                                      <p:cBhvr>
                                        <p:cTn id="91" dur="1" fill="hold">
                                          <p:stCondLst>
                                            <p:cond delay="0"/>
                                          </p:stCondLst>
                                        </p:cTn>
                                        <p:tgtEl>
                                          <p:spTgt spid="29722"/>
                                        </p:tgtEl>
                                        <p:attrNameLst>
                                          <p:attrName>style.visibility</p:attrName>
                                        </p:attrNameLst>
                                      </p:cBhvr>
                                      <p:to>
                                        <p:strVal val="visible"/>
                                      </p:to>
                                    </p:set>
                                    <p:anim calcmode="lin" valueType="num">
                                      <p:cBhvr>
                                        <p:cTn id="92" dur="1000" fill="hold"/>
                                        <p:tgtEl>
                                          <p:spTgt spid="29722"/>
                                        </p:tgtEl>
                                        <p:attrNameLst>
                                          <p:attrName>ppt_w</p:attrName>
                                        </p:attrNameLst>
                                      </p:cBhvr>
                                      <p:tavLst>
                                        <p:tav tm="0">
                                          <p:val>
                                            <p:strVal val="#ppt_w*0.70"/>
                                          </p:val>
                                        </p:tav>
                                        <p:tav tm="100000">
                                          <p:val>
                                            <p:strVal val="#ppt_w"/>
                                          </p:val>
                                        </p:tav>
                                      </p:tavLst>
                                    </p:anim>
                                    <p:anim calcmode="lin" valueType="num">
                                      <p:cBhvr>
                                        <p:cTn id="93" dur="1000" fill="hold"/>
                                        <p:tgtEl>
                                          <p:spTgt spid="29722"/>
                                        </p:tgtEl>
                                        <p:attrNameLst>
                                          <p:attrName>ppt_h</p:attrName>
                                        </p:attrNameLst>
                                      </p:cBhvr>
                                      <p:tavLst>
                                        <p:tav tm="0">
                                          <p:val>
                                            <p:strVal val="#ppt_h"/>
                                          </p:val>
                                        </p:tav>
                                        <p:tav tm="100000">
                                          <p:val>
                                            <p:strVal val="#ppt_h"/>
                                          </p:val>
                                        </p:tav>
                                      </p:tavLst>
                                    </p:anim>
                                    <p:animEffect transition="in" filter="fade">
                                      <p:cBhvr>
                                        <p:cTn id="94" dur="1000"/>
                                        <p:tgtEl>
                                          <p:spTgt spid="2972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29721"/>
                                        </p:tgtEl>
                                        <p:attrNameLst>
                                          <p:attrName>style.visibility</p:attrName>
                                        </p:attrNameLst>
                                      </p:cBhvr>
                                      <p:to>
                                        <p:strVal val="visible"/>
                                      </p:to>
                                    </p:set>
                                    <p:animEffect transition="in" filter="fade">
                                      <p:cBhvr>
                                        <p:cTn id="97" dur="1000"/>
                                        <p:tgtEl>
                                          <p:spTgt spid="2972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9725"/>
                                        </p:tgtEl>
                                        <p:attrNameLst>
                                          <p:attrName>style.visibility</p:attrName>
                                        </p:attrNameLst>
                                      </p:cBhvr>
                                      <p:to>
                                        <p:strVal val="visible"/>
                                      </p:to>
                                    </p:set>
                                    <p:animEffect transition="in" filter="fade">
                                      <p:cBhvr>
                                        <p:cTn id="100" dur="1000"/>
                                        <p:tgtEl>
                                          <p:spTgt spid="29725"/>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childTnLst>
                    </p:cTn>
                  </p:par>
                  <p:par>
                    <p:cTn id="104" fill="hold">
                      <p:stCondLst>
                        <p:cond delay="indefinite"/>
                      </p:stCondLst>
                      <p:childTnLst>
                        <p:par>
                          <p:cTn id="105" fill="hold">
                            <p:stCondLst>
                              <p:cond delay="0"/>
                            </p:stCondLst>
                            <p:childTnLst>
                              <p:par>
                                <p:cTn id="106" presetID="47" presetClass="entr" presetSubtype="0" fill="hold" nodeType="clickEffect">
                                  <p:stCondLst>
                                    <p:cond delay="0"/>
                                  </p:stCondLst>
                                  <p:childTnLst>
                                    <p:set>
                                      <p:cBhvr>
                                        <p:cTn id="107" dur="1" fill="hold">
                                          <p:stCondLst>
                                            <p:cond delay="0"/>
                                          </p:stCondLst>
                                        </p:cTn>
                                        <p:tgtEl>
                                          <p:spTgt spid="7"/>
                                        </p:tgtEl>
                                        <p:attrNameLst>
                                          <p:attrName>style.visibility</p:attrName>
                                        </p:attrNameLst>
                                      </p:cBhvr>
                                      <p:to>
                                        <p:strVal val="visible"/>
                                      </p:to>
                                    </p:set>
                                    <p:animEffect transition="in" filter="fade">
                                      <p:cBhvr>
                                        <p:cTn id="108" dur="2000"/>
                                        <p:tgtEl>
                                          <p:spTgt spid="7"/>
                                        </p:tgtEl>
                                      </p:cBhvr>
                                    </p:animEffect>
                                    <p:anim calcmode="lin" valueType="num">
                                      <p:cBhvr>
                                        <p:cTn id="109" dur="2000" fill="hold"/>
                                        <p:tgtEl>
                                          <p:spTgt spid="7"/>
                                        </p:tgtEl>
                                        <p:attrNameLst>
                                          <p:attrName>ppt_x</p:attrName>
                                        </p:attrNameLst>
                                      </p:cBhvr>
                                      <p:tavLst>
                                        <p:tav tm="0">
                                          <p:val>
                                            <p:strVal val="#ppt_x"/>
                                          </p:val>
                                        </p:tav>
                                        <p:tav tm="100000">
                                          <p:val>
                                            <p:strVal val="#ppt_x"/>
                                          </p:val>
                                        </p:tav>
                                      </p:tavLst>
                                    </p:anim>
                                    <p:anim calcmode="lin" valueType="num">
                                      <p:cBhvr>
                                        <p:cTn id="110" dur="2000" fill="hold"/>
                                        <p:tgtEl>
                                          <p:spTgt spid="7"/>
                                        </p:tgtEl>
                                        <p:attrNameLst>
                                          <p:attrName>ppt_y</p:attrName>
                                        </p:attrNameLst>
                                      </p:cBhvr>
                                      <p:tavLst>
                                        <p:tav tm="0">
                                          <p:val>
                                            <p:strVal val="#ppt_y-.1"/>
                                          </p:val>
                                        </p:tav>
                                        <p:tav tm="100000">
                                          <p:val>
                                            <p:strVal val="#ppt_y"/>
                                          </p:val>
                                        </p:tav>
                                      </p:tavLst>
                                    </p:anim>
                                  </p:childTnLst>
                                </p:cTn>
                              </p:par>
                              <p:par>
                                <p:cTn id="111" presetID="16" presetClass="entr" presetSubtype="42" fill="hold" grpId="0" nodeType="withEffect">
                                  <p:stCondLst>
                                    <p:cond delay="0"/>
                                  </p:stCondLst>
                                  <p:childTnLst>
                                    <p:set>
                                      <p:cBhvr>
                                        <p:cTn id="112" dur="1" fill="hold">
                                          <p:stCondLst>
                                            <p:cond delay="0"/>
                                          </p:stCondLst>
                                        </p:cTn>
                                        <p:tgtEl>
                                          <p:spTgt spid="15"/>
                                        </p:tgtEl>
                                        <p:attrNameLst>
                                          <p:attrName>style.visibility</p:attrName>
                                        </p:attrNameLst>
                                      </p:cBhvr>
                                      <p:to>
                                        <p:strVal val="visible"/>
                                      </p:to>
                                    </p:set>
                                    <p:animEffect transition="in" filter="barn(outHorizontal)">
                                      <p:cBhvr>
                                        <p:cTn id="113" dur="1250"/>
                                        <p:tgtEl>
                                          <p:spTgt spid="15"/>
                                        </p:tgtEl>
                                      </p:cBhvr>
                                    </p:animEffect>
                                  </p:childTnLst>
                                </p:cTn>
                              </p:par>
                              <p:par>
                                <p:cTn id="114" presetID="22" presetClass="entr" presetSubtype="2" fill="hold" grpId="0" nodeType="withEffect">
                                  <p:stCondLst>
                                    <p:cond delay="750"/>
                                  </p:stCondLst>
                                  <p:childTnLst>
                                    <p:set>
                                      <p:cBhvr>
                                        <p:cTn id="115" dur="1" fill="hold">
                                          <p:stCondLst>
                                            <p:cond delay="0"/>
                                          </p:stCondLst>
                                        </p:cTn>
                                        <p:tgtEl>
                                          <p:spTgt spid="16"/>
                                        </p:tgtEl>
                                        <p:attrNameLst>
                                          <p:attrName>style.visibility</p:attrName>
                                        </p:attrNameLst>
                                      </p:cBhvr>
                                      <p:to>
                                        <p:strVal val="visible"/>
                                      </p:to>
                                    </p:set>
                                    <p:animEffect transition="in" filter="wipe(right)">
                                      <p:cBhvr>
                                        <p:cTn id="116" dur="175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9722" grpId="0"/>
      <p:bldP spid="29727" grpId="0"/>
      <p:bldP spid="29729" grpId="0"/>
      <p:bldP spid="29730" grpId="0"/>
      <p:bldP spid="29721" grpId="0"/>
      <p:bldP spid="29725" grpId="0"/>
      <p:bldP spid="100" grpId="0"/>
      <p:bldP spid="29707" grpId="0" animBg="1"/>
      <p:bldP spid="44" grpId="0"/>
      <p:bldP spid="12" grpId="0" animBg="1"/>
      <p:bldP spid="13" grpId="0" animBg="1"/>
      <p:bldP spid="17" grpId="0" animBg="1"/>
      <p:bldP spid="8" grpId="0" animBg="1"/>
      <p:bldP spid="8" grpId="1" animBg="1"/>
      <p:bldP spid="42"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2387D27-B0BF-2E69-D1C0-FE67093BCB09}"/>
              </a:ext>
            </a:extLst>
          </p:cNvPr>
          <p:cNvGrpSpPr/>
          <p:nvPr/>
        </p:nvGrpSpPr>
        <p:grpSpPr>
          <a:xfrm>
            <a:off x="1981200" y="1106333"/>
            <a:ext cx="5134825" cy="4024467"/>
            <a:chOff x="1600201" y="1106333"/>
            <a:chExt cx="5134825" cy="4024467"/>
          </a:xfrm>
        </p:grpSpPr>
        <p:pic>
          <p:nvPicPr>
            <p:cNvPr id="4" name="Picture 4" descr="Jesus alone on the Cross - Tissot">
              <a:extLst>
                <a:ext uri="{FF2B5EF4-FFF2-40B4-BE49-F238E27FC236}">
                  <a16:creationId xmlns:a16="http://schemas.microsoft.com/office/drawing/2014/main" id="{549D6622-F3D2-BC2E-B00B-7513A64211F4}"/>
                </a:ext>
              </a:extLst>
            </p:cNvPr>
            <p:cNvPicPr>
              <a:picLocks noChangeAspect="1" noChangeArrowheads="1"/>
            </p:cNvPicPr>
            <p:nvPr/>
          </p:nvPicPr>
          <p:blipFill rotWithShape="1">
            <a:blip r:embed="rId3" cstate="print">
              <a:alphaModFix amt="50000"/>
            </a:blip>
            <a:srcRect t="1755" r="13179" b="7976"/>
            <a:stretch/>
          </p:blipFill>
          <p:spPr bwMode="auto">
            <a:xfrm>
              <a:off x="1600201" y="1106333"/>
              <a:ext cx="5134825" cy="4024467"/>
            </a:xfrm>
            <a:prstGeom prst="rect">
              <a:avLst/>
            </a:prstGeom>
            <a:ln>
              <a:noFill/>
            </a:ln>
            <a:effectLst>
              <a:softEdge rad="127000"/>
            </a:effectLst>
          </p:spPr>
        </p:pic>
        <p:pic>
          <p:nvPicPr>
            <p:cNvPr id="51" name="Picture 4" descr="Jesus alone on the Cross - Tissot"/>
            <p:cNvPicPr>
              <a:picLocks noChangeAspect="1" noChangeArrowheads="1"/>
            </p:cNvPicPr>
            <p:nvPr/>
          </p:nvPicPr>
          <p:blipFill rotWithShape="1">
            <a:blip r:embed="rId3" cstate="print">
              <a:alphaModFix amt="70000"/>
            </a:blip>
            <a:srcRect l="9394" t="3320" r="22582" b="24677"/>
            <a:stretch/>
          </p:blipFill>
          <p:spPr bwMode="auto">
            <a:xfrm>
              <a:off x="2155819" y="1176117"/>
              <a:ext cx="4023260" cy="3210137"/>
            </a:xfrm>
            <a:prstGeom prst="ellipse">
              <a:avLst/>
            </a:prstGeom>
            <a:ln>
              <a:noFill/>
            </a:ln>
            <a:effectLst>
              <a:softEdge rad="127000"/>
            </a:effectLst>
          </p:spPr>
        </p:pic>
      </p:grpSp>
      <p:sp>
        <p:nvSpPr>
          <p:cNvPr id="18" name="AutoShape 69">
            <a:extLst>
              <a:ext uri="{FF2B5EF4-FFF2-40B4-BE49-F238E27FC236}">
                <a16:creationId xmlns:a16="http://schemas.microsoft.com/office/drawing/2014/main" id="{E1452C00-7D17-F6E7-6687-669AEC021715}"/>
              </a:ext>
            </a:extLst>
          </p:cNvPr>
          <p:cNvSpPr>
            <a:spLocks noChangeArrowheads="1"/>
          </p:cNvSpPr>
          <p:nvPr/>
        </p:nvSpPr>
        <p:spPr bwMode="auto">
          <a:xfrm rot="10800000">
            <a:off x="1284256" y="2666999"/>
            <a:ext cx="174687" cy="588963"/>
          </a:xfrm>
          <a:prstGeom prst="downArrow">
            <a:avLst>
              <a:gd name="adj1" fmla="val 41676"/>
              <a:gd name="adj2" fmla="val 135686"/>
            </a:avLst>
          </a:prstGeom>
          <a:solidFill>
            <a:srgbClr val="6600CC"/>
          </a:solidFill>
          <a:ln w="9525"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sp>
        <p:nvSpPr>
          <p:cNvPr id="40" name="Rectangle 40"/>
          <p:cNvSpPr>
            <a:spLocks noChangeArrowheads="1"/>
          </p:cNvSpPr>
          <p:nvPr/>
        </p:nvSpPr>
        <p:spPr bwMode="auto">
          <a:xfrm>
            <a:off x="-1553841" y="3424463"/>
            <a:ext cx="709398" cy="400110"/>
          </a:xfrm>
          <a:prstGeom prst="rect">
            <a:avLst/>
          </a:prstGeom>
          <a:solidFill>
            <a:srgbClr val="FFFFCC">
              <a:alpha val="50000"/>
            </a:srgbClr>
          </a:solidFill>
          <a:ln w="9525" algn="ctr">
            <a:noFill/>
            <a:miter lim="800000"/>
            <a:headEnd/>
            <a:tailEnd/>
          </a:ln>
          <a:effectLst/>
        </p:spPr>
        <p:txBody>
          <a:bodyPr wrap="square" anchor="ctr">
            <a:spAutoFit/>
          </a:bodyPr>
          <a:lstStyle/>
          <a:p>
            <a:pPr algn="l" eaLnBrk="1" hangingPunct="1"/>
            <a:endParaRPr lang="en-US" sz="2000" b="0" u="none">
              <a:solidFill>
                <a:srgbClr val="000000"/>
              </a:solidFill>
              <a:latin typeface="Arial" charset="0"/>
            </a:endParaRPr>
          </a:p>
        </p:txBody>
      </p:sp>
      <p:sp>
        <p:nvSpPr>
          <p:cNvPr id="37" name="Text Box 22"/>
          <p:cNvSpPr txBox="1">
            <a:spLocks noChangeArrowheads="1"/>
          </p:cNvSpPr>
          <p:nvPr/>
        </p:nvSpPr>
        <p:spPr bwMode="auto">
          <a:xfrm>
            <a:off x="3733800" y="2871719"/>
            <a:ext cx="381000" cy="709681"/>
          </a:xfrm>
          <a:prstGeom prst="rect">
            <a:avLst/>
          </a:prstGeom>
          <a:noFill/>
          <a:ln w="9525">
            <a:noFill/>
            <a:miter lim="800000"/>
            <a:headEnd/>
            <a:tailEnd/>
          </a:ln>
          <a:effectLst/>
        </p:spPr>
        <p:txBody>
          <a:bodyPr>
            <a:spAutoFit/>
          </a:bodyPr>
          <a:lstStyle/>
          <a:p>
            <a:pPr>
              <a:lnSpc>
                <a:spcPct val="55000"/>
              </a:lnSpc>
            </a:pPr>
            <a:r>
              <a:rPr lang="en-US" sz="6600" u="none" dirty="0">
                <a:ln w="3175">
                  <a:solidFill>
                    <a:srgbClr val="FFFFFF"/>
                  </a:solidFill>
                </a:ln>
                <a:solidFill>
                  <a:srgbClr val="000086"/>
                </a:solidFill>
                <a:cs typeface="Times New Roman" panose="02020603050405020304" pitchFamily="18" charset="0"/>
                <a:sym typeface="CommonBullets" pitchFamily="34" charset="2"/>
              </a:rPr>
              <a:t>•</a:t>
            </a:r>
            <a:endParaRPr lang="en-US" sz="6600" u="none" dirty="0">
              <a:ln w="3175">
                <a:solidFill>
                  <a:srgbClr val="FFFFFF"/>
                </a:solidFill>
              </a:ln>
              <a:solidFill>
                <a:srgbClr val="000086"/>
              </a:solidFill>
            </a:endParaRPr>
          </a:p>
        </p:txBody>
      </p:sp>
      <p:sp>
        <p:nvSpPr>
          <p:cNvPr id="38" name="Text Box 23"/>
          <p:cNvSpPr txBox="1">
            <a:spLocks noChangeArrowheads="1"/>
          </p:cNvSpPr>
          <p:nvPr/>
        </p:nvSpPr>
        <p:spPr bwMode="auto">
          <a:xfrm>
            <a:off x="4038600" y="2795519"/>
            <a:ext cx="1066800" cy="519112"/>
          </a:xfrm>
          <a:prstGeom prst="rect">
            <a:avLst/>
          </a:prstGeom>
          <a:noFill/>
          <a:ln w="9525">
            <a:noFill/>
            <a:miter lim="800000"/>
            <a:headEnd/>
            <a:tailEnd/>
          </a:ln>
          <a:effectLst>
            <a:outerShdw dir="600000" algn="ctr" rotWithShape="0">
              <a:schemeClr val="bg1"/>
            </a:outerShdw>
          </a:effectLst>
        </p:spPr>
        <p:txBody>
          <a:bodyPr wrap="square">
            <a:spAutoFit/>
          </a:bodyPr>
          <a:lstStyle/>
          <a:p>
            <a:pPr eaLnBrk="1" hangingPunct="1">
              <a:spcBef>
                <a:spcPct val="50000"/>
              </a:spcBef>
            </a:pPr>
            <a:r>
              <a:rPr lang="en-US" sz="2800" b="0" u="none" dirty="0">
                <a:ln>
                  <a:solidFill>
                    <a:srgbClr val="FFFFFF"/>
                  </a:solidFill>
                </a:ln>
                <a:solidFill>
                  <a:srgbClr val="000086"/>
                </a:solidFill>
                <a:latin typeface="Impact" pitchFamily="34" charset="0"/>
              </a:rPr>
              <a:t>Cross</a:t>
            </a:r>
          </a:p>
        </p:txBody>
      </p:sp>
      <p:grpSp>
        <p:nvGrpSpPr>
          <p:cNvPr id="17" name="Group 16">
            <a:extLst>
              <a:ext uri="{FF2B5EF4-FFF2-40B4-BE49-F238E27FC236}">
                <a16:creationId xmlns:a16="http://schemas.microsoft.com/office/drawing/2014/main" id="{6E10C4A7-9A8C-9EB4-4711-422451EFAA06}"/>
              </a:ext>
            </a:extLst>
          </p:cNvPr>
          <p:cNvGrpSpPr/>
          <p:nvPr/>
        </p:nvGrpSpPr>
        <p:grpSpPr>
          <a:xfrm>
            <a:off x="1428749" y="4597400"/>
            <a:ext cx="6267451" cy="584200"/>
            <a:chOff x="1400174" y="4419600"/>
            <a:chExt cx="6267451" cy="584200"/>
          </a:xfrm>
        </p:grpSpPr>
        <p:sp>
          <p:nvSpPr>
            <p:cNvPr id="39960" name="Rectangle 24"/>
            <p:cNvSpPr>
              <a:spLocks noChangeArrowheads="1"/>
            </p:cNvSpPr>
            <p:nvPr/>
          </p:nvSpPr>
          <p:spPr bwMode="auto">
            <a:xfrm>
              <a:off x="1400174" y="4457700"/>
              <a:ext cx="6267451" cy="495300"/>
            </a:xfrm>
            <a:prstGeom prst="rect">
              <a:avLst/>
            </a:prstGeom>
            <a:solidFill>
              <a:srgbClr val="E5E5FF"/>
            </a:solidFill>
            <a:ln w="28575" algn="ctr">
              <a:solidFill>
                <a:srgbClr val="000086"/>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9961" name="Text Box 25"/>
            <p:cNvSpPr txBox="1">
              <a:spLocks noChangeArrowheads="1"/>
            </p:cNvSpPr>
            <p:nvPr/>
          </p:nvSpPr>
          <p:spPr bwMode="auto">
            <a:xfrm>
              <a:off x="1400175" y="4419600"/>
              <a:ext cx="5561012" cy="584200"/>
            </a:xfrm>
            <a:prstGeom prst="rect">
              <a:avLst/>
            </a:prstGeom>
            <a:noFill/>
            <a:ln w="19050">
              <a:noFill/>
              <a:miter lim="800000"/>
              <a:headEnd/>
              <a:tailEnd/>
            </a:ln>
            <a:effectLst>
              <a:outerShdw dist="25400" algn="ctr" rotWithShape="0">
                <a:schemeClr val="bg1"/>
              </a:outerShdw>
            </a:effectLst>
          </p:spPr>
          <p:txBody>
            <a:bodyPr wrap="square">
              <a:spAutoFit/>
            </a:bodyPr>
            <a:lstStyle/>
            <a:p>
              <a:pPr algn="l"/>
              <a:r>
                <a:rPr lang="en-US" sz="3200" b="0" u="none" dirty="0">
                  <a:ln w="3175">
                    <a:solidFill>
                      <a:srgbClr val="000086"/>
                    </a:solidFill>
                  </a:ln>
                  <a:solidFill>
                    <a:srgbClr val="000086"/>
                  </a:solidFill>
                  <a:latin typeface="Fette Engschrift" pitchFamily="2" charset="0"/>
                </a:rPr>
                <a:t>Second worldwide course to restore Canaan</a:t>
              </a:r>
            </a:p>
          </p:txBody>
        </p:sp>
        <p:sp>
          <p:nvSpPr>
            <p:cNvPr id="39963" name="Text Box 27"/>
            <p:cNvSpPr txBox="1">
              <a:spLocks noChangeArrowheads="1"/>
            </p:cNvSpPr>
            <p:nvPr/>
          </p:nvSpPr>
          <p:spPr bwMode="auto">
            <a:xfrm>
              <a:off x="6705600" y="4565650"/>
              <a:ext cx="457200" cy="387350"/>
            </a:xfrm>
            <a:prstGeom prst="rect">
              <a:avLst/>
            </a:prstGeom>
            <a:noFill/>
            <a:ln w="9525">
              <a:noFill/>
              <a:miter lim="800000"/>
              <a:headEnd/>
              <a:tailEnd/>
            </a:ln>
            <a:effectLst/>
          </p:spPr>
          <p:txBody>
            <a:bodyPr>
              <a:spAutoFit/>
            </a:bodyPr>
            <a:lstStyle/>
            <a:p>
              <a:pPr>
                <a:lnSpc>
                  <a:spcPct val="80000"/>
                </a:lnSpc>
              </a:pPr>
              <a:r>
                <a:rPr lang="en-US" b="0" u="none" dirty="0">
                  <a:ln>
                    <a:solidFill>
                      <a:srgbClr val="000086"/>
                    </a:solidFill>
                  </a:ln>
                  <a:solidFill>
                    <a:srgbClr val="000086"/>
                  </a:solidFill>
                  <a:latin typeface="Impact" pitchFamily="34" charset="0"/>
                </a:rPr>
                <a:t>:</a:t>
              </a:r>
            </a:p>
          </p:txBody>
        </p:sp>
      </p:grpSp>
      <p:grpSp>
        <p:nvGrpSpPr>
          <p:cNvPr id="9" name="Group 49"/>
          <p:cNvGrpSpPr/>
          <p:nvPr/>
        </p:nvGrpSpPr>
        <p:grpSpPr>
          <a:xfrm>
            <a:off x="7085012" y="4747983"/>
            <a:ext cx="458788" cy="261386"/>
            <a:chOff x="6300619" y="4570183"/>
            <a:chExt cx="458788" cy="261386"/>
          </a:xfrm>
          <a:effectLst>
            <a:outerShdw dist="25400" dir="4200000" algn="ctr" rotWithShape="0">
              <a:schemeClr val="bg1"/>
            </a:outerShdw>
          </a:effectLst>
        </p:grpSpPr>
        <p:sp>
          <p:nvSpPr>
            <p:cNvPr id="48" name="Line 46"/>
            <p:cNvSpPr>
              <a:spLocks noChangeShapeType="1"/>
            </p:cNvSpPr>
            <p:nvPr/>
          </p:nvSpPr>
          <p:spPr bwMode="auto">
            <a:xfrm rot="20870636" flipH="1">
              <a:off x="6300619" y="4570183"/>
              <a:ext cx="457427" cy="261386"/>
            </a:xfrm>
            <a:prstGeom prst="line">
              <a:avLst/>
            </a:prstGeom>
            <a:noFill/>
            <a:ln w="76200">
              <a:solidFill>
                <a:srgbClr val="003399"/>
              </a:solidFill>
              <a:round/>
              <a:headEnd/>
              <a:tailEnd/>
            </a:ln>
            <a:effectLst/>
          </p:spPr>
          <p:txBody>
            <a:bodyPr/>
            <a:lstStyle/>
            <a:p>
              <a:pPr algn="l" eaLnBrk="1" hangingPunct="1"/>
              <a:endParaRPr lang="en-US" sz="1800" b="0" u="none">
                <a:ln>
                  <a:solidFill>
                    <a:srgbClr val="FF0000"/>
                  </a:solidFill>
                </a:ln>
                <a:solidFill>
                  <a:srgbClr val="FFFFFF"/>
                </a:solidFill>
                <a:effectLst>
                  <a:outerShdw dist="50800" dir="5400000" algn="ctr" rotWithShape="0">
                    <a:srgbClr val="C00000"/>
                  </a:outerShdw>
                </a:effectLst>
                <a:latin typeface="Arial" charset="0"/>
              </a:endParaRPr>
            </a:p>
          </p:txBody>
        </p:sp>
        <p:sp>
          <p:nvSpPr>
            <p:cNvPr id="49" name="Line 47"/>
            <p:cNvSpPr>
              <a:spLocks noChangeShapeType="1"/>
            </p:cNvSpPr>
            <p:nvPr/>
          </p:nvSpPr>
          <p:spPr bwMode="auto">
            <a:xfrm rot="729364">
              <a:off x="6301980" y="4570183"/>
              <a:ext cx="457427" cy="261386"/>
            </a:xfrm>
            <a:prstGeom prst="line">
              <a:avLst/>
            </a:prstGeom>
            <a:noFill/>
            <a:ln w="76200">
              <a:solidFill>
                <a:srgbClr val="003399"/>
              </a:solidFill>
              <a:round/>
              <a:headEnd/>
              <a:tailEnd/>
            </a:ln>
            <a:effectLst/>
          </p:spPr>
          <p:txBody>
            <a:bodyPr/>
            <a:lstStyle/>
            <a:p>
              <a:pPr algn="l" eaLnBrk="1" hangingPunct="1"/>
              <a:endParaRPr lang="en-US" sz="1800" b="0" u="none">
                <a:ln>
                  <a:solidFill>
                    <a:srgbClr val="FF0000"/>
                  </a:solidFill>
                </a:ln>
                <a:solidFill>
                  <a:srgbClr val="FFFFFF"/>
                </a:solidFill>
                <a:effectLst>
                  <a:outerShdw dist="50800" dir="5400000" algn="ctr" rotWithShape="0">
                    <a:srgbClr val="C00000"/>
                  </a:outerShdw>
                </a:effectLst>
                <a:latin typeface="Arial" charset="0"/>
              </a:endParaRPr>
            </a:p>
          </p:txBody>
        </p:sp>
      </p:grpSp>
      <p:sp>
        <p:nvSpPr>
          <p:cNvPr id="41" name="Text Box 16"/>
          <p:cNvSpPr txBox="1">
            <a:spLocks noChangeArrowheads="1"/>
          </p:cNvSpPr>
          <p:nvPr/>
        </p:nvSpPr>
        <p:spPr bwMode="auto">
          <a:xfrm>
            <a:off x="304800" y="24825"/>
            <a:ext cx="8077200" cy="584775"/>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a:solidFill>
                  <a:srgbClr val="000099"/>
                </a:solidFill>
                <a:latin typeface="Arial Narrow" pitchFamily="34" charset="0"/>
              </a:rPr>
              <a:t>The second worldwide </a:t>
            </a:r>
            <a:r>
              <a:rPr lang="en-US" sz="3200" dirty="0">
                <a:solidFill>
                  <a:srgbClr val="000099"/>
                </a:solidFill>
                <a:latin typeface="Arial Narrow" pitchFamily="34" charset="0"/>
              </a:rPr>
              <a:t>c</a:t>
            </a:r>
            <a:r>
              <a:rPr lang="en-US" sz="3200">
                <a:solidFill>
                  <a:srgbClr val="000099"/>
                </a:solidFill>
                <a:latin typeface="Arial Narrow" pitchFamily="34" charset="0"/>
              </a:rPr>
              <a:t>ourse to restore </a:t>
            </a:r>
            <a:r>
              <a:rPr lang="en-US" sz="3200" dirty="0">
                <a:solidFill>
                  <a:srgbClr val="000099"/>
                </a:solidFill>
                <a:latin typeface="Arial Narrow" pitchFamily="34" charset="0"/>
              </a:rPr>
              <a:t>Canaan</a:t>
            </a:r>
          </a:p>
        </p:txBody>
      </p:sp>
      <p:sp>
        <p:nvSpPr>
          <p:cNvPr id="42" name="Text Box 17"/>
          <p:cNvSpPr txBox="1">
            <a:spLocks noChangeArrowheads="1"/>
          </p:cNvSpPr>
          <p:nvPr/>
        </p:nvSpPr>
        <p:spPr bwMode="auto">
          <a:xfrm>
            <a:off x="304800" y="533400"/>
            <a:ext cx="3276600" cy="584775"/>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b="0" dirty="0">
                <a:solidFill>
                  <a:srgbClr val="000099"/>
                </a:solidFill>
                <a:latin typeface="Fette Engschrift"/>
              </a:rPr>
              <a:t>Foundation of substance</a:t>
            </a:r>
          </a:p>
        </p:txBody>
      </p:sp>
      <p:sp>
        <p:nvSpPr>
          <p:cNvPr id="39940" name="Rectangle 4"/>
          <p:cNvSpPr>
            <a:spLocks noChangeArrowheads="1"/>
          </p:cNvSpPr>
          <p:nvPr/>
        </p:nvSpPr>
        <p:spPr bwMode="auto">
          <a:xfrm>
            <a:off x="0" y="5486400"/>
            <a:ext cx="9144000" cy="1371599"/>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3" name="Group 34"/>
          <p:cNvGrpSpPr>
            <a:grpSpLocks/>
          </p:cNvGrpSpPr>
          <p:nvPr/>
        </p:nvGrpSpPr>
        <p:grpSpPr bwMode="auto">
          <a:xfrm>
            <a:off x="1219200" y="5715007"/>
            <a:ext cx="6780827" cy="850901"/>
            <a:chOff x="138" y="3438"/>
            <a:chExt cx="4838" cy="536"/>
          </a:xfrm>
        </p:grpSpPr>
        <p:sp>
          <p:nvSpPr>
            <p:cNvPr id="39971" name="Text Box 35"/>
            <p:cNvSpPr txBox="1">
              <a:spLocks noChangeArrowheads="1"/>
            </p:cNvSpPr>
            <p:nvPr/>
          </p:nvSpPr>
          <p:spPr bwMode="auto">
            <a:xfrm>
              <a:off x="393" y="3451"/>
              <a:ext cx="4583"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Due to the faithlessness of the Jewish people, however, Jesus had to </a:t>
              </a:r>
              <a:r>
                <a:rPr lang="en-US" sz="2000" u="none" dirty="0">
                  <a:solidFill>
                    <a:srgbClr val="FFFF00"/>
                  </a:solidFill>
                  <a:latin typeface="Arial Narrow" pitchFamily="34" charset="0"/>
                </a:rPr>
                <a:t>bear the cross</a:t>
              </a:r>
              <a:r>
                <a:rPr lang="en-US" sz="2000" u="none" dirty="0">
                  <a:solidFill>
                    <a:srgbClr val="FFFFFF"/>
                  </a:solidFill>
                  <a:latin typeface="Arial Narrow" pitchFamily="34" charset="0"/>
                </a:rPr>
                <a:t>, and the </a:t>
              </a:r>
              <a:r>
                <a:rPr lang="en-US" sz="2000" dirty="0">
                  <a:solidFill>
                    <a:srgbClr val="FFFFFF"/>
                  </a:solidFill>
                  <a:latin typeface="Arial Narrow" pitchFamily="34" charset="0"/>
                </a:rPr>
                <a:t>second worldwide course</a:t>
              </a:r>
              <a:r>
                <a:rPr lang="en-US" sz="2000" u="none" dirty="0">
                  <a:solidFill>
                    <a:srgbClr val="FFFFFF"/>
                  </a:solidFill>
                  <a:latin typeface="Arial Narrow" pitchFamily="34" charset="0"/>
                </a:rPr>
                <a:t> thus ended in tragic </a:t>
              </a:r>
              <a:r>
                <a:rPr lang="en-US" sz="2000" dirty="0">
                  <a:solidFill>
                    <a:srgbClr val="FFFFFF"/>
                  </a:solidFill>
                  <a:latin typeface="Arial Narrow" pitchFamily="34" charset="0"/>
                </a:rPr>
                <a:t>failure</a:t>
              </a:r>
              <a:r>
                <a:rPr lang="en-US" sz="2000" u="none" dirty="0">
                  <a:solidFill>
                    <a:srgbClr val="FFFFFF"/>
                  </a:solidFill>
                  <a:latin typeface="Arial Narrow" pitchFamily="34" charset="0"/>
                </a:rPr>
                <a:t>.</a:t>
              </a:r>
            </a:p>
          </p:txBody>
        </p:sp>
        <p:sp>
          <p:nvSpPr>
            <p:cNvPr id="39972" name="Text Box 36"/>
            <p:cNvSpPr txBox="1">
              <a:spLocks noChangeArrowheads="1"/>
            </p:cNvSpPr>
            <p:nvPr/>
          </p:nvSpPr>
          <p:spPr bwMode="auto">
            <a:xfrm>
              <a:off x="138" y="3438"/>
              <a:ext cx="196" cy="344"/>
            </a:xfrm>
            <a:prstGeom prst="rect">
              <a:avLst/>
            </a:prstGeom>
            <a:noFill/>
            <a:ln w="9525">
              <a:noFill/>
              <a:miter lim="800000"/>
              <a:headEnd/>
              <a:tailEnd/>
            </a:ln>
            <a:effectLst/>
          </p:spPr>
          <p:txBody>
            <a:bodyPr wrap="square">
              <a:spAutoFit/>
            </a:bodyPr>
            <a:lstStyle/>
            <a:p>
              <a:pPr algn="l">
                <a:lnSpc>
                  <a:spcPct val="56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4" name="Text Box 32">
            <a:extLst>
              <a:ext uri="{FF2B5EF4-FFF2-40B4-BE49-F238E27FC236}">
                <a16:creationId xmlns:a16="http://schemas.microsoft.com/office/drawing/2014/main" id="{761337BC-2445-F27D-40F6-FF8B4C320FDE}"/>
              </a:ext>
            </a:extLst>
          </p:cNvPr>
          <p:cNvSpPr txBox="1">
            <a:spLocks noChangeArrowheads="1"/>
          </p:cNvSpPr>
          <p:nvPr/>
        </p:nvSpPr>
        <p:spPr bwMode="auto">
          <a:xfrm>
            <a:off x="2819400" y="3886200"/>
            <a:ext cx="3505200" cy="461665"/>
          </a:xfrm>
          <a:prstGeom prst="rect">
            <a:avLst/>
          </a:prstGeom>
          <a:noFill/>
          <a:ln w="9525">
            <a:noFill/>
            <a:miter lim="800000"/>
            <a:headEnd/>
            <a:tailEnd/>
          </a:ln>
          <a:effectLst/>
        </p:spPr>
        <p:txBody>
          <a:bodyPr wrap="square">
            <a:spAutoFit/>
          </a:bodyPr>
          <a:lstStyle/>
          <a:p>
            <a:pPr eaLnBrk="1" hangingPunct="1">
              <a:spcBef>
                <a:spcPct val="50000"/>
              </a:spcBef>
            </a:pPr>
            <a:r>
              <a:rPr lang="en-US" u="none" dirty="0">
                <a:ln w="9525">
                  <a:solidFill>
                    <a:srgbClr val="FFFFFF"/>
                  </a:solidFill>
                </a:ln>
                <a:solidFill>
                  <a:srgbClr val="000086"/>
                </a:solidFill>
                <a:effectLst>
                  <a:outerShdw dist="12700" algn="ctr" rotWithShape="0">
                    <a:srgbClr val="FFFFFF"/>
                  </a:outerShdw>
                </a:effectLst>
                <a:latin typeface="Impact" pitchFamily="34" charset="0"/>
              </a:rPr>
              <a:t>Faithlessness</a:t>
            </a:r>
          </a:p>
        </p:txBody>
      </p:sp>
      <p:sp>
        <p:nvSpPr>
          <p:cNvPr id="15" name="AutoShape 61">
            <a:extLst>
              <a:ext uri="{FF2B5EF4-FFF2-40B4-BE49-F238E27FC236}">
                <a16:creationId xmlns:a16="http://schemas.microsoft.com/office/drawing/2014/main" id="{35DB886C-7207-6ADF-C71B-602E30CCF90F}"/>
              </a:ext>
            </a:extLst>
          </p:cNvPr>
          <p:cNvSpPr>
            <a:spLocks noChangeArrowheads="1"/>
          </p:cNvSpPr>
          <p:nvPr/>
        </p:nvSpPr>
        <p:spPr bwMode="auto">
          <a:xfrm rot="5400000">
            <a:off x="4781550" y="768350"/>
            <a:ext cx="228600" cy="5675313"/>
          </a:xfrm>
          <a:prstGeom prst="downArrow">
            <a:avLst>
              <a:gd name="adj1" fmla="val 41667"/>
              <a:gd name="adj2" fmla="val 247804"/>
            </a:avLst>
          </a:prstGeom>
          <a:gradFill rotWithShape="1">
            <a:gsLst>
              <a:gs pos="0">
                <a:srgbClr val="CC6600">
                  <a:alpha val="80000"/>
                </a:srgbClr>
              </a:gs>
              <a:gs pos="100000">
                <a:srgbClr val="FFFF00">
                  <a:alpha val="80000"/>
                </a:srgbClr>
              </a:gs>
            </a:gsLst>
            <a:lin ang="5400000" scaled="1"/>
          </a:gradFill>
          <a:ln w="3175" algn="ctr">
            <a:solidFill>
              <a:srgbClr val="361B00">
                <a:alpha val="70000"/>
              </a:srgbClr>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0" name="Group 9">
            <a:extLst>
              <a:ext uri="{FF2B5EF4-FFF2-40B4-BE49-F238E27FC236}">
                <a16:creationId xmlns:a16="http://schemas.microsoft.com/office/drawing/2014/main" id="{9BF3670E-98A7-51FF-5F91-3BDF5B08F46A}"/>
              </a:ext>
            </a:extLst>
          </p:cNvPr>
          <p:cNvGrpSpPr/>
          <p:nvPr/>
        </p:nvGrpSpPr>
        <p:grpSpPr>
          <a:xfrm>
            <a:off x="304800" y="1776102"/>
            <a:ext cx="8153401" cy="2719698"/>
            <a:chOff x="304800" y="1776102"/>
            <a:chExt cx="8153401" cy="2719698"/>
          </a:xfrm>
        </p:grpSpPr>
        <p:grpSp>
          <p:nvGrpSpPr>
            <p:cNvPr id="5" name="Group 62"/>
            <p:cNvGrpSpPr>
              <a:grpSpLocks/>
            </p:cNvGrpSpPr>
            <p:nvPr/>
          </p:nvGrpSpPr>
          <p:grpSpPr bwMode="auto">
            <a:xfrm>
              <a:off x="6592888" y="3256756"/>
              <a:ext cx="1865313" cy="698500"/>
              <a:chOff x="3936" y="1525"/>
              <a:chExt cx="1440" cy="539"/>
            </a:xfrm>
          </p:grpSpPr>
          <p:sp>
            <p:nvSpPr>
              <p:cNvPr id="39999" name="Oval 63"/>
              <p:cNvSpPr>
                <a:spLocks noChangeArrowheads="1"/>
              </p:cNvSpPr>
              <p:nvPr/>
            </p:nvSpPr>
            <p:spPr bwMode="auto">
              <a:xfrm>
                <a:off x="3936" y="1525"/>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40000" name="WordArt 64"/>
              <p:cNvSpPr>
                <a:spLocks noChangeArrowheads="1" noChangeShapeType="1" noTextEdit="1"/>
              </p:cNvSpPr>
              <p:nvPr/>
            </p:nvSpPr>
            <p:spPr bwMode="auto">
              <a:xfrm>
                <a:off x="4056" y="1632"/>
                <a:ext cx="1200" cy="358"/>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Jewish People</a:t>
                </a:r>
              </a:p>
            </p:txBody>
          </p:sp>
        </p:grpSp>
        <p:grpSp>
          <p:nvGrpSpPr>
            <p:cNvPr id="7" name="Group 66"/>
            <p:cNvGrpSpPr>
              <a:grpSpLocks/>
            </p:cNvGrpSpPr>
            <p:nvPr/>
          </p:nvGrpSpPr>
          <p:grpSpPr bwMode="auto">
            <a:xfrm>
              <a:off x="921544" y="1776102"/>
              <a:ext cx="900113" cy="890588"/>
              <a:chOff x="4703" y="308"/>
              <a:chExt cx="672" cy="720"/>
            </a:xfrm>
          </p:grpSpPr>
          <p:sp>
            <p:nvSpPr>
              <p:cNvPr id="40003" name="Oval 67"/>
              <p:cNvSpPr>
                <a:spLocks noChangeArrowheads="1"/>
              </p:cNvSpPr>
              <p:nvPr/>
            </p:nvSpPr>
            <p:spPr bwMode="auto">
              <a:xfrm>
                <a:off x="4703" y="30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40004" name="WordArt 68"/>
              <p:cNvSpPr>
                <a:spLocks noChangeArrowheads="1" noChangeShapeType="1" noTextEdit="1"/>
              </p:cNvSpPr>
              <p:nvPr/>
            </p:nvSpPr>
            <p:spPr bwMode="auto">
              <a:xfrm>
                <a:off x="4778" y="511"/>
                <a:ext cx="517" cy="344"/>
              </a:xfrm>
              <a:prstGeom prst="rect">
                <a:avLst/>
              </a:prstGeom>
            </p:spPr>
            <p:txBody>
              <a:bodyPr wrap="none" fromWordArt="1">
                <a:prstTxWarp prst="textPlain">
                  <a:avLst>
                    <a:gd name="adj" fmla="val 50000"/>
                  </a:avLst>
                </a:prstTxWarp>
              </a:bodyPr>
              <a:lstStyle/>
              <a:p>
                <a:pPr eaLnBrk="1" hangingPunct="1"/>
                <a:r>
                  <a:rPr lang="en-US" sz="3600" b="0" u="none" kern="10" dirty="0">
                    <a:ln w="19050">
                      <a:solidFill>
                        <a:srgbClr val="6600CC"/>
                      </a:solidFill>
                      <a:round/>
                      <a:headEnd/>
                      <a:tailEnd/>
                    </a:ln>
                    <a:solidFill>
                      <a:srgbClr val="FFFFFF"/>
                    </a:solidFill>
                    <a:latin typeface="Impact"/>
                  </a:rPr>
                  <a:t>God</a:t>
                </a:r>
              </a:p>
            </p:txBody>
          </p:sp>
        </p:grpSp>
        <p:grpSp>
          <p:nvGrpSpPr>
            <p:cNvPr id="8" name="Group 70"/>
            <p:cNvGrpSpPr>
              <a:grpSpLocks/>
            </p:cNvGrpSpPr>
            <p:nvPr/>
          </p:nvGrpSpPr>
          <p:grpSpPr bwMode="auto">
            <a:xfrm>
              <a:off x="711200" y="3256756"/>
              <a:ext cx="1320800" cy="698500"/>
              <a:chOff x="1344" y="2736"/>
              <a:chExt cx="1056" cy="528"/>
            </a:xfrm>
          </p:grpSpPr>
          <p:sp>
            <p:nvSpPr>
              <p:cNvPr id="40007" name="Oval 71"/>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40008" name="WordArt 72"/>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Jesus</a:t>
                </a:r>
              </a:p>
            </p:txBody>
          </p:sp>
        </p:grpSp>
        <p:sp>
          <p:nvSpPr>
            <p:cNvPr id="40009" name="Text Box 73"/>
            <p:cNvSpPr txBox="1">
              <a:spLocks noChangeArrowheads="1"/>
            </p:cNvSpPr>
            <p:nvPr/>
          </p:nvSpPr>
          <p:spPr bwMode="auto">
            <a:xfrm>
              <a:off x="304800" y="3997325"/>
              <a:ext cx="2133600" cy="498475"/>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lnSpc>
                  <a:spcPct val="95000"/>
                </a:lnSpc>
              </a:pPr>
              <a:r>
                <a:rPr lang="en-US" sz="2800" u="none" dirty="0">
                  <a:ln w="3175">
                    <a:solidFill>
                      <a:schemeClr val="bg1"/>
                    </a:solidFill>
                  </a:ln>
                  <a:solidFill>
                    <a:srgbClr val="000086"/>
                  </a:solidFill>
                  <a:latin typeface="Fette Engschrift" pitchFamily="2" charset="0"/>
                </a:rPr>
                <a:t>John the Baptist</a:t>
              </a:r>
            </a:p>
          </p:txBody>
        </p:sp>
      </p:grpSp>
      <p:sp>
        <p:nvSpPr>
          <p:cNvPr id="39966" name="Line 30"/>
          <p:cNvSpPr>
            <a:spLocks noChangeShapeType="1"/>
          </p:cNvSpPr>
          <p:nvPr/>
        </p:nvSpPr>
        <p:spPr bwMode="auto">
          <a:xfrm rot="20870636" flipH="1">
            <a:off x="4304660" y="3468688"/>
            <a:ext cx="536575" cy="274637"/>
          </a:xfrm>
          <a:prstGeom prst="line">
            <a:avLst/>
          </a:prstGeom>
          <a:noFill/>
          <a:ln w="88900">
            <a:solidFill>
              <a:srgbClr val="003399"/>
            </a:solidFill>
            <a:round/>
            <a:headEnd/>
            <a:tailEnd/>
          </a:ln>
          <a:effectLst/>
        </p:spPr>
        <p:txBody>
          <a:bodyPr/>
          <a:lstStyle/>
          <a:p>
            <a:pPr algn="l" eaLnBrk="1" hangingPunct="1"/>
            <a:endParaRPr lang="en-US" sz="1800" b="0" u="none">
              <a:solidFill>
                <a:srgbClr val="000000"/>
              </a:solidFill>
              <a:effectLst>
                <a:outerShdw dist="50800" dir="5400000" algn="ctr" rotWithShape="0">
                  <a:srgbClr val="000000"/>
                </a:outerShdw>
              </a:effectLst>
              <a:latin typeface="Arial" charset="0"/>
            </a:endParaRPr>
          </a:p>
        </p:txBody>
      </p:sp>
      <p:sp>
        <p:nvSpPr>
          <p:cNvPr id="39967" name="Line 31"/>
          <p:cNvSpPr>
            <a:spLocks noChangeShapeType="1"/>
          </p:cNvSpPr>
          <p:nvPr/>
        </p:nvSpPr>
        <p:spPr bwMode="auto">
          <a:xfrm rot="729364">
            <a:off x="4314185" y="3468688"/>
            <a:ext cx="539750" cy="274637"/>
          </a:xfrm>
          <a:prstGeom prst="line">
            <a:avLst/>
          </a:prstGeom>
          <a:noFill/>
          <a:ln w="88900">
            <a:solidFill>
              <a:srgbClr val="003399"/>
            </a:solidFill>
            <a:round/>
            <a:headEnd/>
            <a:tailEnd/>
          </a:ln>
          <a:effectLst/>
        </p:spPr>
        <p:txBody>
          <a:bodyPr/>
          <a:lstStyle/>
          <a:p>
            <a:pPr algn="l" eaLnBrk="1" hangingPunct="1"/>
            <a:endParaRPr lang="en-US" sz="1800" b="0" u="none">
              <a:solidFill>
                <a:srgbClr val="000000"/>
              </a:solidFill>
              <a:effectLst>
                <a:outerShdw dist="50800" dir="5400000" algn="ctr" rotWithShape="0">
                  <a:srgbClr val="000000"/>
                </a:outerShdw>
              </a:effectLst>
              <a:latin typeface="Arial" charset="0"/>
            </a:endParaRPr>
          </a:p>
        </p:txBody>
      </p:sp>
    </p:spTree>
    <p:extLst>
      <p:ext uri="{BB962C8B-B14F-4D97-AF65-F5344CB8AC3E}">
        <p14:creationId xmlns:p14="http://schemas.microsoft.com/office/powerpoint/2010/main" val="704999276"/>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strVal val="#ppt_w*0.70"/>
                                          </p:val>
                                        </p:tav>
                                        <p:tav tm="100000">
                                          <p:val>
                                            <p:strVal val="#ppt_w"/>
                                          </p:val>
                                        </p:tav>
                                      </p:tavLst>
                                    </p:anim>
                                    <p:anim calcmode="lin" valueType="num">
                                      <p:cBhvr>
                                        <p:cTn id="8" dur="1000" fill="hold"/>
                                        <p:tgtEl>
                                          <p:spTgt spid="42"/>
                                        </p:tgtEl>
                                        <p:attrNameLst>
                                          <p:attrName>ppt_h</p:attrName>
                                        </p:attrNameLst>
                                      </p:cBhvr>
                                      <p:tavLst>
                                        <p:tav tm="0">
                                          <p:val>
                                            <p:strVal val="#ppt_h"/>
                                          </p:val>
                                        </p:tav>
                                        <p:tav tm="100000">
                                          <p:val>
                                            <p:strVal val="#ppt_h"/>
                                          </p:val>
                                        </p:tav>
                                      </p:tavLst>
                                    </p:anim>
                                    <p:animEffect transition="in" filter="fade">
                                      <p:cBhvr>
                                        <p:cTn id="9" dur="1000"/>
                                        <p:tgtEl>
                                          <p:spTgt spid="4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par>
                                <p:cTn id="15" presetID="10"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500"/>
                                        <p:tgtEl>
                                          <p:spTgt spid="1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1500"/>
                                        <p:tgtEl>
                                          <p:spTgt spid="14"/>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39967"/>
                                        </p:tgtEl>
                                        <p:attrNameLst>
                                          <p:attrName>style.visibility</p:attrName>
                                        </p:attrNameLst>
                                      </p:cBhvr>
                                      <p:to>
                                        <p:strVal val="visible"/>
                                      </p:to>
                                    </p:set>
                                    <p:animEffect transition="in" filter="wipe(left)">
                                      <p:cBhvr>
                                        <p:cTn id="23" dur="1000"/>
                                        <p:tgtEl>
                                          <p:spTgt spid="39967"/>
                                        </p:tgtEl>
                                      </p:cBhvr>
                                    </p:animEffect>
                                  </p:childTnLst>
                                </p:cTn>
                              </p:par>
                              <p:par>
                                <p:cTn id="24" presetID="22" presetClass="entr" presetSubtype="2" fill="hold" grpId="0" nodeType="withEffect">
                                  <p:stCondLst>
                                    <p:cond delay="250"/>
                                  </p:stCondLst>
                                  <p:childTnLst>
                                    <p:set>
                                      <p:cBhvr>
                                        <p:cTn id="25" dur="1" fill="hold">
                                          <p:stCondLst>
                                            <p:cond delay="0"/>
                                          </p:stCondLst>
                                        </p:cTn>
                                        <p:tgtEl>
                                          <p:spTgt spid="39966"/>
                                        </p:tgtEl>
                                        <p:attrNameLst>
                                          <p:attrName>style.visibility</p:attrName>
                                        </p:attrNameLst>
                                      </p:cBhvr>
                                      <p:to>
                                        <p:strVal val="visible"/>
                                      </p:to>
                                    </p:set>
                                    <p:animEffect transition="in" filter="wipe(right)">
                                      <p:cBhvr>
                                        <p:cTn id="26" dur="1000"/>
                                        <p:tgtEl>
                                          <p:spTgt spid="39966"/>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55" presetClass="entr" presetSubtype="0" fill="hold" nodeType="click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1000" fill="hold"/>
                                        <p:tgtEl>
                                          <p:spTgt spid="38"/>
                                        </p:tgtEl>
                                        <p:attrNameLst>
                                          <p:attrName>ppt_w</p:attrName>
                                        </p:attrNameLst>
                                      </p:cBhvr>
                                      <p:tavLst>
                                        <p:tav tm="0">
                                          <p:val>
                                            <p:strVal val="#ppt_w*0.70"/>
                                          </p:val>
                                        </p:tav>
                                        <p:tav tm="100000">
                                          <p:val>
                                            <p:strVal val="#ppt_w"/>
                                          </p:val>
                                        </p:tav>
                                      </p:tavLst>
                                    </p:anim>
                                    <p:anim calcmode="lin" valueType="num">
                                      <p:cBhvr>
                                        <p:cTn id="38" dur="1000" fill="hold"/>
                                        <p:tgtEl>
                                          <p:spTgt spid="38"/>
                                        </p:tgtEl>
                                        <p:attrNameLst>
                                          <p:attrName>ppt_h</p:attrName>
                                        </p:attrNameLst>
                                      </p:cBhvr>
                                      <p:tavLst>
                                        <p:tav tm="0">
                                          <p:val>
                                            <p:strVal val="#ppt_h"/>
                                          </p:val>
                                        </p:tav>
                                        <p:tav tm="100000">
                                          <p:val>
                                            <p:strVal val="#ppt_h"/>
                                          </p:val>
                                        </p:tav>
                                      </p:tavLst>
                                    </p:anim>
                                    <p:animEffect transition="in" filter="fade">
                                      <p:cBhvr>
                                        <p:cTn id="39" dur="1000"/>
                                        <p:tgtEl>
                                          <p:spTgt spid="38"/>
                                        </p:tgtEl>
                                      </p:cBhvr>
                                    </p:animEffect>
                                  </p:childTnLst>
                                </p:cTn>
                              </p:par>
                              <p:par>
                                <p:cTn id="40" presetID="10" presetClass="entr" presetSubtype="0" fill="hold"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childTnLst>
                                </p:cTn>
                              </p:par>
                              <p:par>
                                <p:cTn id="43" presetID="10" presetClass="entr" presetSubtype="0"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1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2000"/>
                                        <p:tgtEl>
                                          <p:spTgt spid="17"/>
                                        </p:tgtEl>
                                      </p:cBhvr>
                                    </p:animEffect>
                                    <p:anim calcmode="lin" valueType="num">
                                      <p:cBhvr>
                                        <p:cTn id="51" dur="2000" fill="hold"/>
                                        <p:tgtEl>
                                          <p:spTgt spid="17"/>
                                        </p:tgtEl>
                                        <p:attrNameLst>
                                          <p:attrName>ppt_x</p:attrName>
                                        </p:attrNameLst>
                                      </p:cBhvr>
                                      <p:tavLst>
                                        <p:tav tm="0">
                                          <p:val>
                                            <p:strVal val="#ppt_x"/>
                                          </p:val>
                                        </p:tav>
                                        <p:tav tm="100000">
                                          <p:val>
                                            <p:strVal val="#ppt_x"/>
                                          </p:val>
                                        </p:tav>
                                      </p:tavLst>
                                    </p:anim>
                                    <p:anim calcmode="lin" valueType="num">
                                      <p:cBhvr>
                                        <p:cTn id="52" dur="2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1000" fill="hold"/>
                                        <p:tgtEl>
                                          <p:spTgt spid="9"/>
                                        </p:tgtEl>
                                        <p:attrNameLst>
                                          <p:attrName>ppt_w</p:attrName>
                                        </p:attrNameLst>
                                      </p:cBhvr>
                                      <p:tavLst>
                                        <p:tav tm="0">
                                          <p:val>
                                            <p:fltVal val="0"/>
                                          </p:val>
                                        </p:tav>
                                        <p:tav tm="100000">
                                          <p:val>
                                            <p:strVal val="#ppt_w"/>
                                          </p:val>
                                        </p:tav>
                                      </p:tavLst>
                                    </p:anim>
                                    <p:anim calcmode="lin" valueType="num">
                                      <p:cBhvr>
                                        <p:cTn id="58" dur="1000" fill="hold"/>
                                        <p:tgtEl>
                                          <p:spTgt spid="9"/>
                                        </p:tgtEl>
                                        <p:attrNameLst>
                                          <p:attrName>ppt_h</p:attrName>
                                        </p:attrNameLst>
                                      </p:cBhvr>
                                      <p:tavLst>
                                        <p:tav tm="0">
                                          <p:val>
                                            <p:fltVal val="0"/>
                                          </p:val>
                                        </p:tav>
                                        <p:tav tm="100000">
                                          <p:val>
                                            <p:strVal val="#ppt_h"/>
                                          </p:val>
                                        </p:tav>
                                      </p:tavLst>
                                    </p:anim>
                                    <p:anim calcmode="lin" valueType="num">
                                      <p:cBhvr>
                                        <p:cTn id="59" dur="1000" fill="hold"/>
                                        <p:tgtEl>
                                          <p:spTgt spid="9"/>
                                        </p:tgtEl>
                                        <p:attrNameLst>
                                          <p:attrName>style.rotation</p:attrName>
                                        </p:attrNameLst>
                                      </p:cBhvr>
                                      <p:tavLst>
                                        <p:tav tm="0">
                                          <p:val>
                                            <p:fltVal val="90"/>
                                          </p:val>
                                        </p:tav>
                                        <p:tav tm="100000">
                                          <p:val>
                                            <p:fltVal val="0"/>
                                          </p:val>
                                        </p:tav>
                                      </p:tavLst>
                                    </p:anim>
                                    <p:animEffect transition="in" filter="fade">
                                      <p:cBhvr>
                                        <p:cTn id="6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2" grpId="0"/>
      <p:bldP spid="14" grpId="0"/>
      <p:bldP spid="15" grpId="0" animBg="1"/>
      <p:bldP spid="39966" grpId="0" animBg="1"/>
      <p:bldP spid="39967"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gradFill flip="none" rotWithShape="1">
          <a:gsLst>
            <a:gs pos="100000">
              <a:schemeClr val="bg1"/>
            </a:gs>
            <a:gs pos="0">
              <a:srgbClr val="FFFFCC"/>
            </a:gs>
          </a:gsLst>
          <a:lin ang="18900000" scaled="1"/>
          <a:tileRect/>
        </a:gra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39121A9E-5D83-29AA-E8CF-91F664BC171A}"/>
              </a:ext>
            </a:extLst>
          </p:cNvPr>
          <p:cNvGrpSpPr/>
          <p:nvPr/>
        </p:nvGrpSpPr>
        <p:grpSpPr>
          <a:xfrm>
            <a:off x="6629400" y="611063"/>
            <a:ext cx="2282335" cy="2359252"/>
            <a:chOff x="3813665" y="611063"/>
            <a:chExt cx="2282335" cy="2359252"/>
          </a:xfrm>
        </p:grpSpPr>
        <p:pic>
          <p:nvPicPr>
            <p:cNvPr id="8" name="Picture 7" descr="A painting of a person in a white robe&#10;&#10;Description automatically generated with low confidence">
              <a:extLst>
                <a:ext uri="{FF2B5EF4-FFF2-40B4-BE49-F238E27FC236}">
                  <a16:creationId xmlns:a16="http://schemas.microsoft.com/office/drawing/2014/main" id="{C04623D4-020E-037E-7914-ED27CD2A2165}"/>
                </a:ext>
              </a:extLst>
            </p:cNvPr>
            <p:cNvPicPr>
              <a:picLocks noChangeAspect="1"/>
            </p:cNvPicPr>
            <p:nvPr/>
          </p:nvPicPr>
          <p:blipFill rotWithShape="1">
            <a:blip r:embed="rId3">
              <a:extLst>
                <a:ext uri="{BEBA8EAE-BF5A-486C-A8C5-ECC9F3942E4B}">
                  <a14:imgProps xmlns:a14="http://schemas.microsoft.com/office/drawing/2010/main">
                    <a14:imgLayer r:embed="rId4">
                      <a14:imgEffect>
                        <a14:artisticBlur/>
                      </a14:imgEffect>
                    </a14:imgLayer>
                  </a14:imgProps>
                </a:ext>
                <a:ext uri="{28A0092B-C50C-407E-A947-70E740481C1C}">
                  <a14:useLocalDpi xmlns:a14="http://schemas.microsoft.com/office/drawing/2010/main" val="0"/>
                </a:ext>
              </a:extLst>
            </a:blip>
            <a:srcRect t="20076" b="-1"/>
            <a:stretch/>
          </p:blipFill>
          <p:spPr>
            <a:xfrm>
              <a:off x="3813665" y="611063"/>
              <a:ext cx="2282335" cy="2359252"/>
            </a:xfrm>
            <a:prstGeom prst="rect">
              <a:avLst/>
            </a:prstGeom>
          </p:spPr>
        </p:pic>
        <p:pic>
          <p:nvPicPr>
            <p:cNvPr id="14" name="Picture 13" descr="A painting of a person in a white robe&#10;&#10;Description automatically generated with low confidence">
              <a:extLst>
                <a:ext uri="{FF2B5EF4-FFF2-40B4-BE49-F238E27FC236}">
                  <a16:creationId xmlns:a16="http://schemas.microsoft.com/office/drawing/2014/main" id="{BD4FBFD3-8255-943E-303D-C4FA42AE5869}"/>
                </a:ext>
              </a:extLst>
            </p:cNvPr>
            <p:cNvPicPr>
              <a:picLocks noChangeAspect="1"/>
            </p:cNvPicPr>
            <p:nvPr/>
          </p:nvPicPr>
          <p:blipFill rotWithShape="1">
            <a:blip r:embed="rId5">
              <a:extLst>
                <a:ext uri="{28A0092B-C50C-407E-A947-70E740481C1C}">
                  <a14:useLocalDpi xmlns:a14="http://schemas.microsoft.com/office/drawing/2010/main" val="0"/>
                </a:ext>
              </a:extLst>
            </a:blip>
            <a:srcRect l="3812" t="22657" r="5663" b="2868"/>
            <a:stretch/>
          </p:blipFill>
          <p:spPr>
            <a:xfrm>
              <a:off x="3900631" y="687263"/>
              <a:ext cx="2066104" cy="2198326"/>
            </a:xfrm>
            <a:prstGeom prst="ellipse">
              <a:avLst/>
            </a:prstGeom>
            <a:ln>
              <a:noFill/>
            </a:ln>
            <a:effectLst>
              <a:softEdge rad="63500"/>
            </a:effectLst>
          </p:spPr>
        </p:pic>
      </p:grpSp>
      <p:grpSp>
        <p:nvGrpSpPr>
          <p:cNvPr id="19" name="Group 18">
            <a:extLst>
              <a:ext uri="{FF2B5EF4-FFF2-40B4-BE49-F238E27FC236}">
                <a16:creationId xmlns:a16="http://schemas.microsoft.com/office/drawing/2014/main" id="{41DDC0F8-9562-F4ED-F389-EC758ABB48CF}"/>
              </a:ext>
            </a:extLst>
          </p:cNvPr>
          <p:cNvGrpSpPr/>
          <p:nvPr/>
        </p:nvGrpSpPr>
        <p:grpSpPr>
          <a:xfrm>
            <a:off x="3810000" y="611063"/>
            <a:ext cx="2803693" cy="2359252"/>
            <a:chOff x="6111707" y="611063"/>
            <a:chExt cx="2803693" cy="2359252"/>
          </a:xfrm>
        </p:grpSpPr>
        <p:pic>
          <p:nvPicPr>
            <p:cNvPr id="20" name="Picture 3" descr="Then came Jesus and stood in the midst">
              <a:extLst>
                <a:ext uri="{FF2B5EF4-FFF2-40B4-BE49-F238E27FC236}">
                  <a16:creationId xmlns:a16="http://schemas.microsoft.com/office/drawing/2014/main" id="{2B6A8585-CE63-8822-0611-6F4060A49002}"/>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artisticBlur/>
                      </a14:imgEffect>
                    </a14:imgLayer>
                  </a14:imgProps>
                </a:ext>
              </a:extLst>
            </a:blip>
            <a:srcRect b="22223"/>
            <a:stretch>
              <a:fillRect/>
            </a:stretch>
          </p:blipFill>
          <p:spPr bwMode="auto">
            <a:xfrm>
              <a:off x="6111707" y="611063"/>
              <a:ext cx="2803693" cy="2351183"/>
            </a:xfrm>
            <a:prstGeom prst="rect">
              <a:avLst/>
            </a:prstGeom>
            <a:noFill/>
          </p:spPr>
        </p:pic>
        <p:pic>
          <p:nvPicPr>
            <p:cNvPr id="21" name="Picture 3" descr="Then came Jesus and stood in the midst">
              <a:extLst>
                <a:ext uri="{FF2B5EF4-FFF2-40B4-BE49-F238E27FC236}">
                  <a16:creationId xmlns:a16="http://schemas.microsoft.com/office/drawing/2014/main" id="{6153DD27-C91D-68D1-671A-6EC207CC1227}"/>
                </a:ext>
              </a:extLst>
            </p:cNvPr>
            <p:cNvPicPr>
              <a:picLocks noChangeAspect="1" noChangeArrowheads="1"/>
            </p:cNvPicPr>
            <p:nvPr/>
          </p:nvPicPr>
          <p:blipFill rotWithShape="1">
            <a:blip r:embed="rId8" cstate="print"/>
            <a:srcRect l="4083" r="4241" b="22223"/>
            <a:stretch/>
          </p:blipFill>
          <p:spPr bwMode="auto">
            <a:xfrm>
              <a:off x="6226175" y="619132"/>
              <a:ext cx="2570323" cy="2351183"/>
            </a:xfrm>
            <a:prstGeom prst="ellipse">
              <a:avLst/>
            </a:prstGeom>
            <a:ln>
              <a:noFill/>
            </a:ln>
            <a:effectLst>
              <a:softEdge rad="112500"/>
            </a:effectLst>
          </p:spPr>
        </p:pic>
      </p:grpSp>
      <p:sp>
        <p:nvSpPr>
          <p:cNvPr id="29707" name="Rectangle 1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9722" name="Text Box 26"/>
          <p:cNvSpPr txBox="1">
            <a:spLocks noChangeArrowheads="1"/>
          </p:cNvSpPr>
          <p:nvPr/>
        </p:nvSpPr>
        <p:spPr bwMode="auto">
          <a:xfrm>
            <a:off x="4518025" y="2966978"/>
            <a:ext cx="4168775" cy="469296"/>
          </a:xfrm>
          <a:prstGeom prst="rect">
            <a:avLst/>
          </a:prstGeom>
          <a:noFill/>
          <a:ln w="9525">
            <a:noFill/>
            <a:miter lim="800000"/>
            <a:headEnd/>
            <a:tailEnd/>
          </a:ln>
          <a:effectLst>
            <a:outerShdw dist="12700" algn="ctr" rotWithShape="0">
              <a:schemeClr val="bg1"/>
            </a:outerShdw>
          </a:effectLst>
        </p:spPr>
        <p:txBody>
          <a:bodyPr wrap="square">
            <a:spAutoFit/>
          </a:bodyPr>
          <a:lstStyle/>
          <a:p>
            <a:pPr algn="r" eaLnBrk="1" hangingPunct="1">
              <a:lnSpc>
                <a:spcPts val="3200"/>
              </a:lnSpc>
              <a:spcBef>
                <a:spcPts val="0"/>
              </a:spcBef>
            </a:pPr>
            <a:r>
              <a:rPr lang="en-US" sz="2600" b="0" u="none" dirty="0">
                <a:ln w="6350">
                  <a:solidFill>
                    <a:schemeClr val="bg1"/>
                  </a:solidFill>
                </a:ln>
                <a:solidFill>
                  <a:srgbClr val="000086"/>
                </a:solidFill>
                <a:latin typeface="Impact" pitchFamily="34" charset="0"/>
              </a:rPr>
              <a:t>work of 40-day resurrection</a:t>
            </a:r>
          </a:p>
        </p:txBody>
      </p:sp>
      <p:sp>
        <p:nvSpPr>
          <p:cNvPr id="29717" name="Rectangle 21"/>
          <p:cNvSpPr>
            <a:spLocks noChangeArrowheads="1"/>
          </p:cNvSpPr>
          <p:nvPr/>
        </p:nvSpPr>
        <p:spPr bwMode="auto">
          <a:xfrm>
            <a:off x="5181600" y="2133600"/>
            <a:ext cx="304800" cy="533400"/>
          </a:xfrm>
          <a:prstGeom prst="rect">
            <a:avLst/>
          </a:prstGeom>
          <a:noFill/>
          <a:ln w="9525">
            <a:noFill/>
            <a:miter lim="800000"/>
            <a:headEnd/>
            <a:tailEnd/>
          </a:ln>
          <a:effectLst/>
        </p:spPr>
        <p:txBody>
          <a:bodyPr wrap="none" anchor="ctr"/>
          <a:lstStyle/>
          <a:p>
            <a:pPr>
              <a:lnSpc>
                <a:spcPts val="2900"/>
              </a:lnSpc>
            </a:pPr>
            <a:r>
              <a:rPr lang="en-US" sz="2600" b="0" u="none" dirty="0">
                <a:ln w="3175">
                  <a:solidFill>
                    <a:schemeClr val="bg1"/>
                  </a:solidFill>
                </a:ln>
                <a:solidFill>
                  <a:srgbClr val="000086"/>
                </a:solidFill>
                <a:latin typeface="Impact" pitchFamily="34" charset="0"/>
              </a:rPr>
              <a:t>:</a:t>
            </a:r>
          </a:p>
        </p:txBody>
      </p:sp>
      <p:sp>
        <p:nvSpPr>
          <p:cNvPr id="29719" name="Text Box 23"/>
          <p:cNvSpPr txBox="1">
            <a:spLocks noChangeArrowheads="1"/>
          </p:cNvSpPr>
          <p:nvPr/>
        </p:nvSpPr>
        <p:spPr bwMode="auto">
          <a:xfrm>
            <a:off x="3298825" y="2163763"/>
            <a:ext cx="2209800" cy="492443"/>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spcBef>
                <a:spcPct val="50000"/>
              </a:spcBef>
            </a:pPr>
            <a:r>
              <a:rPr lang="en-US" sz="2600" b="0" u="none" dirty="0">
                <a:ln w="6350">
                  <a:solidFill>
                    <a:schemeClr val="bg1"/>
                  </a:solidFill>
                </a:ln>
                <a:solidFill>
                  <a:srgbClr val="000086"/>
                </a:solidFill>
                <a:latin typeface="Impact" pitchFamily="34" charset="0"/>
              </a:rPr>
              <a:t>Central figure</a:t>
            </a:r>
          </a:p>
        </p:txBody>
      </p:sp>
      <p:sp>
        <p:nvSpPr>
          <p:cNvPr id="29720" name="Text Box 24"/>
          <p:cNvSpPr txBox="1">
            <a:spLocks noChangeArrowheads="1"/>
          </p:cNvSpPr>
          <p:nvPr/>
        </p:nvSpPr>
        <p:spPr bwMode="auto">
          <a:xfrm>
            <a:off x="5152676" y="2163763"/>
            <a:ext cx="3312222" cy="523220"/>
          </a:xfrm>
          <a:prstGeom prst="rect">
            <a:avLst/>
          </a:prstGeom>
          <a:noFill/>
          <a:ln w="9525">
            <a:noFill/>
            <a:miter lim="800000"/>
            <a:headEnd/>
            <a:tailEnd/>
          </a:ln>
          <a:effectLst>
            <a:outerShdw dist="12700" algn="ctr" rotWithShape="0">
              <a:schemeClr val="bg1"/>
            </a:outerShdw>
          </a:effectLst>
        </p:spPr>
        <p:txBody>
          <a:bodyPr wrap="square">
            <a:spAutoFit/>
          </a:bodyPr>
          <a:lstStyle/>
          <a:p>
            <a:pPr eaLnBrk="1" hangingPunct="1">
              <a:spcBef>
                <a:spcPct val="50000"/>
              </a:spcBef>
            </a:pPr>
            <a:r>
              <a:rPr lang="en-US" sz="2800" b="0" u="none" dirty="0">
                <a:ln w="6350">
                  <a:solidFill>
                    <a:schemeClr val="bg1"/>
                  </a:solidFill>
                </a:ln>
                <a:solidFill>
                  <a:srgbClr val="000086"/>
                </a:solidFill>
                <a:latin typeface="Impact" pitchFamily="34" charset="0"/>
              </a:rPr>
              <a:t>Resurrected Jesus</a:t>
            </a:r>
          </a:p>
        </p:txBody>
      </p:sp>
      <p:sp>
        <p:nvSpPr>
          <p:cNvPr id="29727" name="Text Box 31"/>
          <p:cNvSpPr txBox="1">
            <a:spLocks noChangeArrowheads="1"/>
          </p:cNvSpPr>
          <p:nvPr/>
        </p:nvSpPr>
        <p:spPr bwMode="auto">
          <a:xfrm>
            <a:off x="5638800" y="3691721"/>
            <a:ext cx="304800" cy="493853"/>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lnSpc>
                <a:spcPts val="3000"/>
              </a:lnSpc>
            </a:pPr>
            <a:r>
              <a:rPr lang="en-US" sz="2600" b="0" u="none" dirty="0">
                <a:ln w="6350">
                  <a:solidFill>
                    <a:srgbClr val="000086"/>
                  </a:solidFill>
                </a:ln>
                <a:solidFill>
                  <a:srgbClr val="000086"/>
                </a:solidFill>
                <a:latin typeface="Impact" pitchFamily="34" charset="0"/>
              </a:rPr>
              <a:t>:</a:t>
            </a:r>
          </a:p>
        </p:txBody>
      </p:sp>
      <p:sp>
        <p:nvSpPr>
          <p:cNvPr id="29729" name="Text Box 33"/>
          <p:cNvSpPr txBox="1">
            <a:spLocks noChangeArrowheads="1"/>
          </p:cNvSpPr>
          <p:nvPr/>
        </p:nvSpPr>
        <p:spPr bwMode="auto">
          <a:xfrm>
            <a:off x="3298825" y="3713946"/>
            <a:ext cx="2546352" cy="477054"/>
          </a:xfrm>
          <a:prstGeom prst="rect">
            <a:avLst/>
          </a:prstGeom>
          <a:noFill/>
          <a:ln w="9525">
            <a:noFill/>
            <a:miter lim="800000"/>
            <a:headEnd/>
            <a:tailEnd/>
          </a:ln>
          <a:effectLst>
            <a:outerShdw dist="12700" algn="ctr" rotWithShape="0">
              <a:schemeClr val="bg1"/>
            </a:outerShdw>
          </a:effectLst>
        </p:spPr>
        <p:txBody>
          <a:bodyPr wrap="square">
            <a:spAutoFit/>
          </a:bodyPr>
          <a:lstStyle/>
          <a:p>
            <a:pPr algn="l" eaLnBrk="1" hangingPunct="1">
              <a:lnSpc>
                <a:spcPts val="3000"/>
              </a:lnSpc>
              <a:spcBef>
                <a:spcPts val="0"/>
              </a:spcBef>
            </a:pPr>
            <a:r>
              <a:rPr lang="en-US" sz="2600" b="0" u="none" dirty="0">
                <a:ln w="6350">
                  <a:solidFill>
                    <a:schemeClr val="bg1"/>
                  </a:solidFill>
                </a:ln>
                <a:solidFill>
                  <a:srgbClr val="000086"/>
                </a:solidFill>
                <a:latin typeface="Impact" pitchFamily="34" charset="0"/>
              </a:rPr>
              <a:t>Indemnity period</a:t>
            </a:r>
          </a:p>
        </p:txBody>
      </p:sp>
      <p:sp>
        <p:nvSpPr>
          <p:cNvPr id="29730" name="Text Box 34"/>
          <p:cNvSpPr txBox="1">
            <a:spLocks noChangeArrowheads="1"/>
          </p:cNvSpPr>
          <p:nvPr/>
        </p:nvSpPr>
        <p:spPr bwMode="auto">
          <a:xfrm>
            <a:off x="5715000" y="3713946"/>
            <a:ext cx="2971800" cy="477054"/>
          </a:xfrm>
          <a:prstGeom prst="rect">
            <a:avLst/>
          </a:prstGeom>
          <a:noFill/>
          <a:ln w="9525">
            <a:noFill/>
            <a:miter lim="800000"/>
            <a:headEnd/>
            <a:tailEnd/>
          </a:ln>
          <a:effectLst>
            <a:outerShdw dist="12700" algn="ctr" rotWithShape="0">
              <a:schemeClr val="bg1"/>
            </a:outerShdw>
          </a:effectLst>
        </p:spPr>
        <p:txBody>
          <a:bodyPr wrap="square">
            <a:spAutoFit/>
          </a:bodyPr>
          <a:lstStyle/>
          <a:p>
            <a:pPr algn="r" eaLnBrk="1" hangingPunct="1">
              <a:lnSpc>
                <a:spcPts val="3000"/>
              </a:lnSpc>
              <a:spcBef>
                <a:spcPts val="0"/>
              </a:spcBef>
            </a:pPr>
            <a:r>
              <a:rPr lang="en-US" sz="2600" b="0" u="none" dirty="0">
                <a:ln w="6350">
                  <a:solidFill>
                    <a:schemeClr val="bg1"/>
                  </a:solidFill>
                </a:ln>
                <a:solidFill>
                  <a:srgbClr val="000086"/>
                </a:solidFill>
                <a:latin typeface="Impact" pitchFamily="34" charset="0"/>
              </a:rPr>
              <a:t>40-day resurrection</a:t>
            </a:r>
          </a:p>
        </p:txBody>
      </p:sp>
      <p:sp>
        <p:nvSpPr>
          <p:cNvPr id="29721" name="Text Box 25"/>
          <p:cNvSpPr txBox="1">
            <a:spLocks noChangeArrowheads="1"/>
          </p:cNvSpPr>
          <p:nvPr/>
        </p:nvSpPr>
        <p:spPr bwMode="auto">
          <a:xfrm>
            <a:off x="4648200" y="2963324"/>
            <a:ext cx="304800" cy="476605"/>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lnSpc>
                <a:spcPts val="3000"/>
              </a:lnSpc>
            </a:pPr>
            <a:r>
              <a:rPr lang="en-US" sz="2600" b="0" u="none" dirty="0">
                <a:ln w="6350">
                  <a:solidFill>
                    <a:srgbClr val="000086"/>
                  </a:solidFill>
                </a:ln>
                <a:solidFill>
                  <a:srgbClr val="000086"/>
                </a:solidFill>
                <a:latin typeface="Impact" pitchFamily="34" charset="0"/>
              </a:rPr>
              <a:t>:</a:t>
            </a:r>
          </a:p>
        </p:txBody>
      </p:sp>
      <p:sp>
        <p:nvSpPr>
          <p:cNvPr id="29725" name="Text Box 29"/>
          <p:cNvSpPr txBox="1">
            <a:spLocks noChangeArrowheads="1"/>
          </p:cNvSpPr>
          <p:nvPr/>
        </p:nvSpPr>
        <p:spPr bwMode="auto">
          <a:xfrm>
            <a:off x="3298825" y="2966978"/>
            <a:ext cx="1502272" cy="469296"/>
          </a:xfrm>
          <a:prstGeom prst="rect">
            <a:avLst/>
          </a:prstGeom>
          <a:noFill/>
          <a:ln w="9525">
            <a:noFill/>
            <a:miter lim="800000"/>
            <a:headEnd/>
            <a:tailEnd/>
          </a:ln>
          <a:effectLst>
            <a:outerShdw dist="12700" algn="ctr" rotWithShape="0">
              <a:schemeClr val="bg1"/>
            </a:outerShdw>
          </a:effectLst>
        </p:spPr>
        <p:txBody>
          <a:bodyPr wrap="square">
            <a:spAutoFit/>
          </a:bodyPr>
          <a:lstStyle/>
          <a:p>
            <a:pPr algn="l" eaLnBrk="1" hangingPunct="1">
              <a:lnSpc>
                <a:spcPts val="3200"/>
              </a:lnSpc>
              <a:spcBef>
                <a:spcPts val="0"/>
              </a:spcBef>
            </a:pPr>
            <a:r>
              <a:rPr lang="en-US" sz="2600" b="0" u="none" dirty="0">
                <a:ln w="6350">
                  <a:solidFill>
                    <a:schemeClr val="bg1"/>
                  </a:solidFill>
                </a:ln>
                <a:solidFill>
                  <a:srgbClr val="000086"/>
                </a:solidFill>
                <a:latin typeface="Impact" pitchFamily="34" charset="0"/>
              </a:rPr>
              <a:t>Condition</a:t>
            </a:r>
          </a:p>
        </p:txBody>
      </p:sp>
      <p:sp>
        <p:nvSpPr>
          <p:cNvPr id="12" name="WordArt 9">
            <a:extLst>
              <a:ext uri="{FF2B5EF4-FFF2-40B4-BE49-F238E27FC236}">
                <a16:creationId xmlns:a16="http://schemas.microsoft.com/office/drawing/2014/main" id="{EF2C1C91-948D-FE11-8F47-F4985F50CE42}"/>
              </a:ext>
            </a:extLst>
          </p:cNvPr>
          <p:cNvSpPr>
            <a:spLocks noChangeArrowheads="1" noChangeShapeType="1" noTextEdit="1"/>
          </p:cNvSpPr>
          <p:nvPr/>
        </p:nvSpPr>
        <p:spPr bwMode="auto">
          <a:xfrm>
            <a:off x="3070225" y="2398774"/>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3" name="WordArt 10">
            <a:extLst>
              <a:ext uri="{FF2B5EF4-FFF2-40B4-BE49-F238E27FC236}">
                <a16:creationId xmlns:a16="http://schemas.microsoft.com/office/drawing/2014/main" id="{B08E1388-2692-3CAB-BAC3-B9D2A8D25748}"/>
              </a:ext>
            </a:extLst>
          </p:cNvPr>
          <p:cNvSpPr>
            <a:spLocks noChangeArrowheads="1" noChangeShapeType="1" noTextEdit="1"/>
          </p:cNvSpPr>
          <p:nvPr/>
        </p:nvSpPr>
        <p:spPr bwMode="auto">
          <a:xfrm>
            <a:off x="3070225" y="3928279"/>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7" name="WordArt 14">
            <a:extLst>
              <a:ext uri="{FF2B5EF4-FFF2-40B4-BE49-F238E27FC236}">
                <a16:creationId xmlns:a16="http://schemas.microsoft.com/office/drawing/2014/main" id="{CCF3CE29-C6F1-C260-66E2-80264807C8B4}"/>
              </a:ext>
            </a:extLst>
          </p:cNvPr>
          <p:cNvSpPr>
            <a:spLocks noChangeArrowheads="1" noChangeShapeType="1" noTextEdit="1"/>
          </p:cNvSpPr>
          <p:nvPr/>
        </p:nvSpPr>
        <p:spPr bwMode="auto">
          <a:xfrm>
            <a:off x="3070225" y="3163526"/>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grpSp>
        <p:nvGrpSpPr>
          <p:cNvPr id="37" name="Group 36">
            <a:extLst>
              <a:ext uri="{FF2B5EF4-FFF2-40B4-BE49-F238E27FC236}">
                <a16:creationId xmlns:a16="http://schemas.microsoft.com/office/drawing/2014/main" id="{4281C6C9-A94B-765E-A24C-3815DDCF249C}"/>
              </a:ext>
            </a:extLst>
          </p:cNvPr>
          <p:cNvGrpSpPr/>
          <p:nvPr/>
        </p:nvGrpSpPr>
        <p:grpSpPr>
          <a:xfrm>
            <a:off x="228600" y="1371600"/>
            <a:ext cx="1770587" cy="3429000"/>
            <a:chOff x="228600" y="1371600"/>
            <a:chExt cx="1770587" cy="3429000"/>
          </a:xfrm>
        </p:grpSpPr>
        <p:sp>
          <p:nvSpPr>
            <p:cNvPr id="18" name="AutoShape 2">
              <a:extLst>
                <a:ext uri="{FF2B5EF4-FFF2-40B4-BE49-F238E27FC236}">
                  <a16:creationId xmlns:a16="http://schemas.microsoft.com/office/drawing/2014/main" id="{0222E0CF-F849-9FD4-F4E0-E8C405AAA694}"/>
                </a:ext>
              </a:extLst>
            </p:cNvPr>
            <p:cNvSpPr>
              <a:spLocks noChangeArrowheads="1"/>
            </p:cNvSpPr>
            <p:nvPr/>
          </p:nvSpPr>
          <p:spPr bwMode="auto">
            <a:xfrm rot="10800000">
              <a:off x="985481" y="2441448"/>
              <a:ext cx="256824" cy="1503490"/>
            </a:xfrm>
            <a:prstGeom prst="downArrow">
              <a:avLst>
                <a:gd name="adj1" fmla="val 41676"/>
                <a:gd name="adj2" fmla="val 135626"/>
              </a:avLst>
            </a:prstGeom>
            <a:solidFill>
              <a:srgbClr val="6600CC">
                <a:alpha val="50000"/>
              </a:srgbClr>
            </a:solidFill>
            <a:ln w="19050" algn="ctr">
              <a:solidFill>
                <a:srgbClr val="FFFF00">
                  <a:alpha val="50000"/>
                </a:srgbClr>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4" name="Group 6"/>
            <p:cNvGrpSpPr>
              <a:grpSpLocks/>
            </p:cNvGrpSpPr>
            <p:nvPr/>
          </p:nvGrpSpPr>
          <p:grpSpPr bwMode="auto">
            <a:xfrm>
              <a:off x="562237" y="1371600"/>
              <a:ext cx="1103312" cy="1090613"/>
              <a:chOff x="4704" y="288"/>
              <a:chExt cx="672" cy="720"/>
            </a:xfrm>
          </p:grpSpPr>
          <p:sp>
            <p:nvSpPr>
              <p:cNvPr id="95" name="Oval 7"/>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96" name="WordArt 8"/>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9" name="Group 8">
              <a:extLst>
                <a:ext uri="{FF2B5EF4-FFF2-40B4-BE49-F238E27FC236}">
                  <a16:creationId xmlns:a16="http://schemas.microsoft.com/office/drawing/2014/main" id="{4DBE5639-EA5A-4EAB-0256-3A0E385D23CE}"/>
                </a:ext>
              </a:extLst>
            </p:cNvPr>
            <p:cNvGrpSpPr/>
            <p:nvPr/>
          </p:nvGrpSpPr>
          <p:grpSpPr>
            <a:xfrm>
              <a:off x="228600" y="3944938"/>
              <a:ext cx="1770587" cy="855662"/>
              <a:chOff x="228600" y="3868738"/>
              <a:chExt cx="1770587" cy="855662"/>
            </a:xfrm>
          </p:grpSpPr>
          <p:sp>
            <p:nvSpPr>
              <p:cNvPr id="98" name="Oval 10"/>
              <p:cNvSpPr>
                <a:spLocks noChangeArrowheads="1"/>
              </p:cNvSpPr>
              <p:nvPr/>
            </p:nvSpPr>
            <p:spPr bwMode="auto">
              <a:xfrm>
                <a:off x="304268" y="3868738"/>
                <a:ext cx="1619250" cy="855662"/>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dirty="0">
                  <a:solidFill>
                    <a:srgbClr val="5A002D"/>
                  </a:solidFill>
                  <a:latin typeface="Impact" pitchFamily="34" charset="0"/>
                </a:endParaRPr>
              </a:p>
            </p:txBody>
          </p:sp>
          <p:sp>
            <p:nvSpPr>
              <p:cNvPr id="10" name="TextBox 9">
                <a:extLst>
                  <a:ext uri="{FF2B5EF4-FFF2-40B4-BE49-F238E27FC236}">
                    <a16:creationId xmlns:a16="http://schemas.microsoft.com/office/drawing/2014/main" id="{982AAB5C-99BE-37DD-B36F-74EACF2E783D}"/>
                  </a:ext>
                </a:extLst>
              </p:cNvPr>
              <p:cNvSpPr txBox="1"/>
              <p:nvPr/>
            </p:nvSpPr>
            <p:spPr>
              <a:xfrm>
                <a:off x="228600" y="4224034"/>
                <a:ext cx="1770587" cy="285590"/>
              </a:xfrm>
              <a:prstGeom prst="rect">
                <a:avLst/>
              </a:prstGeom>
              <a:noFill/>
            </p:spPr>
            <p:txBody>
              <a:bodyPr wrap="none" rtlCol="0">
                <a:prstTxWarp prst="textButton">
                  <a:avLst/>
                </a:prstTxWarp>
                <a:spAutoFit/>
              </a:bodyPr>
              <a:lstStyle/>
              <a:p>
                <a:pPr>
                  <a:lnSpc>
                    <a:spcPts val="3500"/>
                  </a:lnSpc>
                </a:pPr>
                <a:r>
                  <a:rPr lang="en-US" sz="2000" b="0" u="none" kern="10" dirty="0">
                    <a:ln w="38100">
                      <a:noFill/>
                      <a:round/>
                      <a:headEnd/>
                      <a:tailEnd/>
                    </a:ln>
                    <a:solidFill>
                      <a:srgbClr val="580000"/>
                    </a:solidFill>
                    <a:latin typeface="Impact"/>
                  </a:rPr>
                  <a:t>Resurrected</a:t>
                </a:r>
              </a:p>
            </p:txBody>
          </p:sp>
          <p:sp>
            <p:nvSpPr>
              <p:cNvPr id="11" name="TextBox 10">
                <a:extLst>
                  <a:ext uri="{FF2B5EF4-FFF2-40B4-BE49-F238E27FC236}">
                    <a16:creationId xmlns:a16="http://schemas.microsoft.com/office/drawing/2014/main" id="{3B00CEAD-16CE-5680-1690-EA77EBF75633}"/>
                  </a:ext>
                </a:extLst>
              </p:cNvPr>
              <p:cNvSpPr txBox="1"/>
              <p:nvPr/>
            </p:nvSpPr>
            <p:spPr>
              <a:xfrm>
                <a:off x="667297" y="4200525"/>
                <a:ext cx="893193" cy="492892"/>
              </a:xfrm>
              <a:prstGeom prst="rect">
                <a:avLst/>
              </a:prstGeom>
              <a:noFill/>
            </p:spPr>
            <p:txBody>
              <a:bodyPr wrap="none" rtlCol="0">
                <a:spAutoFit/>
              </a:bodyPr>
              <a:lstStyle/>
              <a:p>
                <a:pPr>
                  <a:lnSpc>
                    <a:spcPts val="3500"/>
                  </a:lnSpc>
                </a:pPr>
                <a:r>
                  <a:rPr lang="en-US" b="0" u="none" kern="10" dirty="0">
                    <a:ln w="38100">
                      <a:noFill/>
                      <a:round/>
                      <a:headEnd/>
                      <a:tailEnd/>
                    </a:ln>
                    <a:solidFill>
                      <a:srgbClr val="580000"/>
                    </a:solidFill>
                    <a:latin typeface="Impact"/>
                  </a:rPr>
                  <a:t>Jesus</a:t>
                </a:r>
              </a:p>
            </p:txBody>
          </p:sp>
        </p:grpSp>
      </p:grpSp>
      <p:grpSp>
        <p:nvGrpSpPr>
          <p:cNvPr id="23" name="Group 67">
            <a:extLst>
              <a:ext uri="{FF2B5EF4-FFF2-40B4-BE49-F238E27FC236}">
                <a16:creationId xmlns:a16="http://schemas.microsoft.com/office/drawing/2014/main" id="{93AF59D3-22E9-01D9-2B55-BF215E18A51B}"/>
              </a:ext>
            </a:extLst>
          </p:cNvPr>
          <p:cNvGrpSpPr>
            <a:grpSpLocks/>
          </p:cNvGrpSpPr>
          <p:nvPr/>
        </p:nvGrpSpPr>
        <p:grpSpPr bwMode="auto">
          <a:xfrm>
            <a:off x="838200" y="5715000"/>
            <a:ext cx="7620378" cy="838201"/>
            <a:chOff x="359" y="3425"/>
            <a:chExt cx="5648" cy="528"/>
          </a:xfrm>
        </p:grpSpPr>
        <p:sp>
          <p:nvSpPr>
            <p:cNvPr id="24" name="Text Box 8">
              <a:extLst>
                <a:ext uri="{FF2B5EF4-FFF2-40B4-BE49-F238E27FC236}">
                  <a16:creationId xmlns:a16="http://schemas.microsoft.com/office/drawing/2014/main" id="{1F750E96-1725-3D6A-61DF-D8EA164400DC}"/>
                </a:ext>
              </a:extLst>
            </p:cNvPr>
            <p:cNvSpPr txBox="1">
              <a:spLocks noChangeArrowheads="1"/>
            </p:cNvSpPr>
            <p:nvPr/>
          </p:nvSpPr>
          <p:spPr bwMode="auto">
            <a:xfrm>
              <a:off x="588" y="3430"/>
              <a:ext cx="5419"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resurrected Jesus </a:t>
              </a:r>
              <a:r>
                <a:rPr lang="en-US" sz="2000" dirty="0">
                  <a:solidFill>
                    <a:srgbClr val="FFFFFF"/>
                  </a:solidFill>
                  <a:latin typeface="Arial Narrow" pitchFamily="34" charset="0"/>
                </a:rPr>
                <a:t>spiritually resumed John the Baptist’s</a:t>
              </a:r>
              <a:r>
                <a:rPr lang="en-US" sz="2000" u="none" dirty="0">
                  <a:solidFill>
                    <a:srgbClr val="FFFFFF"/>
                  </a:solidFill>
                  <a:latin typeface="Arial Narrow" pitchFamily="34" charset="0"/>
                </a:rPr>
                <a:t> mission. During the </a:t>
              </a:r>
              <a:r>
                <a:rPr lang="en-US" sz="2000" dirty="0">
                  <a:solidFill>
                    <a:srgbClr val="FFFFFF"/>
                  </a:solidFill>
                  <a:latin typeface="Arial Narrow" pitchFamily="34" charset="0"/>
                </a:rPr>
                <a:t>40-day period</a:t>
              </a:r>
              <a:r>
                <a:rPr lang="en-US" sz="2000" u="none" dirty="0">
                  <a:solidFill>
                    <a:srgbClr val="FFFFFF"/>
                  </a:solidFill>
                  <a:latin typeface="Arial Narrow" pitchFamily="34" charset="0"/>
                </a:rPr>
                <a:t> of his resurrection, Jesus fulfilled the </a:t>
              </a:r>
              <a:r>
                <a:rPr lang="en-US" sz="2000" u="none" dirty="0">
                  <a:solidFill>
                    <a:srgbClr val="FFFF00"/>
                  </a:solidFill>
                  <a:latin typeface="Arial Narrow" pitchFamily="34" charset="0"/>
                </a:rPr>
                <a:t>spiritual</a:t>
              </a:r>
              <a:r>
                <a:rPr lang="en-US" sz="2000" u="none" dirty="0">
                  <a:solidFill>
                    <a:srgbClr val="FFFFFF"/>
                  </a:solidFill>
                  <a:latin typeface="Arial Narrow" pitchFamily="34" charset="0"/>
                </a:rPr>
                <a:t> dispensation of forty for the separation of Satan.</a:t>
              </a:r>
              <a:endParaRPr lang="en-US" sz="2000" b="0" u="none" dirty="0">
                <a:solidFill>
                  <a:srgbClr val="FFFFFF"/>
                </a:solidFill>
                <a:latin typeface="Arial Narrow" pitchFamily="34" charset="0"/>
              </a:endParaRPr>
            </a:p>
          </p:txBody>
        </p:sp>
        <p:sp>
          <p:nvSpPr>
            <p:cNvPr id="25" name="Text Box 9">
              <a:extLst>
                <a:ext uri="{FF2B5EF4-FFF2-40B4-BE49-F238E27FC236}">
                  <a16:creationId xmlns:a16="http://schemas.microsoft.com/office/drawing/2014/main" id="{ADC894B2-2234-D916-2DA8-7F82838B2A29}"/>
                </a:ext>
              </a:extLst>
            </p:cNvPr>
            <p:cNvSpPr txBox="1">
              <a:spLocks noChangeArrowheads="1"/>
            </p:cNvSpPr>
            <p:nvPr/>
          </p:nvSpPr>
          <p:spPr bwMode="auto">
            <a:xfrm>
              <a:off x="359" y="3425"/>
              <a:ext cx="217"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34" name="Text Box 7">
            <a:extLst>
              <a:ext uri="{FF2B5EF4-FFF2-40B4-BE49-F238E27FC236}">
                <a16:creationId xmlns:a16="http://schemas.microsoft.com/office/drawing/2014/main" id="{45299691-82E3-A433-6DFA-0D69C2FA4B20}"/>
              </a:ext>
            </a:extLst>
          </p:cNvPr>
          <p:cNvSpPr txBox="1">
            <a:spLocks noChangeArrowheads="1"/>
          </p:cNvSpPr>
          <p:nvPr/>
        </p:nvSpPr>
        <p:spPr bwMode="auto">
          <a:xfrm>
            <a:off x="304800" y="24825"/>
            <a:ext cx="7620000" cy="584775"/>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dirty="0">
                <a:solidFill>
                  <a:srgbClr val="000099"/>
                </a:solidFill>
                <a:latin typeface="Arial Narrow" pitchFamily="34" charset="0"/>
              </a:rPr>
              <a:t>Third worldwide course to restore Canaan</a:t>
            </a:r>
          </a:p>
        </p:txBody>
      </p:sp>
      <p:sp>
        <p:nvSpPr>
          <p:cNvPr id="36" name="Rectangle 19">
            <a:extLst>
              <a:ext uri="{FF2B5EF4-FFF2-40B4-BE49-F238E27FC236}">
                <a16:creationId xmlns:a16="http://schemas.microsoft.com/office/drawing/2014/main" id="{91CF0897-B351-491F-3A45-6FAD47D10F0F}"/>
              </a:ext>
            </a:extLst>
          </p:cNvPr>
          <p:cNvSpPr>
            <a:spLocks noChangeArrowheads="1"/>
          </p:cNvSpPr>
          <p:nvPr/>
        </p:nvSpPr>
        <p:spPr bwMode="auto">
          <a:xfrm>
            <a:off x="5486400" y="2598242"/>
            <a:ext cx="1143000" cy="331981"/>
          </a:xfrm>
          <a:prstGeom prst="rect">
            <a:avLst/>
          </a:prstGeom>
          <a:gradFill flip="none" rotWithShape="1">
            <a:gsLst>
              <a:gs pos="0">
                <a:srgbClr val="FFFFCC">
                  <a:alpha val="30000"/>
                </a:srgbClr>
              </a:gs>
              <a:gs pos="100000">
                <a:srgbClr val="FFFFD1">
                  <a:alpha val="0"/>
                </a:srgbClr>
              </a:gs>
              <a:gs pos="66000">
                <a:srgbClr val="FFFFCC">
                  <a:alpha val="50000"/>
                </a:srgbClr>
              </a:gs>
            </a:gsLst>
            <a:lin ang="5400000" scaled="1"/>
            <a:tileRect/>
          </a:grad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5" name="Text Box 33">
            <a:extLst>
              <a:ext uri="{FF2B5EF4-FFF2-40B4-BE49-F238E27FC236}">
                <a16:creationId xmlns:a16="http://schemas.microsoft.com/office/drawing/2014/main" id="{FD205BBC-1EB3-D1F3-816F-AC78508DB5B4}"/>
              </a:ext>
            </a:extLst>
          </p:cNvPr>
          <p:cNvSpPr txBox="1">
            <a:spLocks noChangeArrowheads="1"/>
          </p:cNvSpPr>
          <p:nvPr/>
        </p:nvSpPr>
        <p:spPr bwMode="auto">
          <a:xfrm>
            <a:off x="304800" y="533400"/>
            <a:ext cx="4267200" cy="579437"/>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b="0" dirty="0">
                <a:solidFill>
                  <a:srgbClr val="000099"/>
                </a:solidFill>
                <a:latin typeface="Fette Engschrift" pitchFamily="2" charset="0"/>
              </a:rPr>
              <a:t>Spiritual foundation of faith</a:t>
            </a:r>
          </a:p>
        </p:txBody>
      </p:sp>
      <p:sp>
        <p:nvSpPr>
          <p:cNvPr id="26" name="Rectangle 19">
            <a:extLst>
              <a:ext uri="{FF2B5EF4-FFF2-40B4-BE49-F238E27FC236}">
                <a16:creationId xmlns:a16="http://schemas.microsoft.com/office/drawing/2014/main" id="{6ED0F8B7-8033-791E-1EA6-0B65FD6B93E2}"/>
              </a:ext>
            </a:extLst>
          </p:cNvPr>
          <p:cNvSpPr>
            <a:spLocks noChangeArrowheads="1"/>
          </p:cNvSpPr>
          <p:nvPr/>
        </p:nvSpPr>
        <p:spPr bwMode="auto">
          <a:xfrm>
            <a:off x="6629400" y="2598242"/>
            <a:ext cx="1487873" cy="331981"/>
          </a:xfrm>
          <a:prstGeom prst="rect">
            <a:avLst/>
          </a:prstGeom>
          <a:gradFill flip="none" rotWithShape="1">
            <a:gsLst>
              <a:gs pos="0">
                <a:srgbClr val="FFFFCC">
                  <a:alpha val="0"/>
                </a:srgbClr>
              </a:gs>
              <a:gs pos="100000">
                <a:srgbClr val="FFFFD1">
                  <a:alpha val="20000"/>
                </a:srgbClr>
              </a:gs>
              <a:gs pos="76000">
                <a:srgbClr val="FFFFCC">
                  <a:alpha val="50000"/>
                </a:srgbClr>
              </a:gs>
            </a:gsLst>
            <a:lin ang="16200000" scaled="1"/>
            <a:tileRect/>
          </a:grad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0" name="Text Box 22"/>
          <p:cNvSpPr txBox="1">
            <a:spLocks noChangeArrowheads="1"/>
          </p:cNvSpPr>
          <p:nvPr/>
        </p:nvSpPr>
        <p:spPr bwMode="auto">
          <a:xfrm>
            <a:off x="5284600" y="2511737"/>
            <a:ext cx="3021200" cy="492443"/>
          </a:xfrm>
          <a:prstGeom prst="rect">
            <a:avLst/>
          </a:prstGeom>
          <a:noFill/>
          <a:ln w="9525">
            <a:noFill/>
            <a:miter lim="800000"/>
            <a:headEnd/>
            <a:tailEnd/>
          </a:ln>
          <a:effectLst/>
        </p:spPr>
        <p:txBody>
          <a:bodyPr wrap="square">
            <a:spAutoFit/>
          </a:bodyPr>
          <a:lstStyle/>
          <a:p>
            <a:pPr eaLnBrk="1" hangingPunct="1">
              <a:spcBef>
                <a:spcPct val="50000"/>
              </a:spcBef>
            </a:pPr>
            <a:r>
              <a:rPr lang="en-US" sz="2200" b="0" u="none" dirty="0">
                <a:ln w="6350">
                  <a:solidFill>
                    <a:schemeClr val="bg1"/>
                  </a:solidFill>
                </a:ln>
                <a:solidFill>
                  <a:srgbClr val="000086"/>
                </a:solidFill>
                <a:latin typeface="Fette Engschrift" pitchFamily="2" charset="0"/>
              </a:rPr>
              <a:t>(</a:t>
            </a:r>
            <a:r>
              <a:rPr lang="en-US" sz="2600" u="none" dirty="0">
                <a:ln w="6350">
                  <a:solidFill>
                    <a:schemeClr val="bg1"/>
                  </a:solidFill>
                </a:ln>
                <a:solidFill>
                  <a:srgbClr val="000086"/>
                </a:solidFill>
                <a:latin typeface="Fette Engschrift" pitchFamily="2" charset="0"/>
              </a:rPr>
              <a:t>spiritual John the Baptist</a:t>
            </a:r>
            <a:r>
              <a:rPr lang="en-US" sz="2200" b="0" u="none" dirty="0">
                <a:ln w="6350">
                  <a:solidFill>
                    <a:schemeClr val="bg1"/>
                  </a:solidFill>
                </a:ln>
                <a:solidFill>
                  <a:srgbClr val="000086"/>
                </a:solidFill>
                <a:latin typeface="Fette Engschrift" pitchFamily="2" charset="0"/>
              </a:rPr>
              <a:t>)</a:t>
            </a:r>
          </a:p>
        </p:txBody>
      </p:sp>
    </p:spTree>
    <p:extLst>
      <p:ext uri="{BB962C8B-B14F-4D97-AF65-F5344CB8AC3E}">
        <p14:creationId xmlns:p14="http://schemas.microsoft.com/office/powerpoint/2010/main" val="3706780624"/>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strVal val="#ppt_w*0.70"/>
                                          </p:val>
                                        </p:tav>
                                        <p:tav tm="100000">
                                          <p:val>
                                            <p:strVal val="#ppt_w"/>
                                          </p:val>
                                        </p:tav>
                                      </p:tavLst>
                                    </p:anim>
                                    <p:anim calcmode="lin" valueType="num">
                                      <p:cBhvr>
                                        <p:cTn id="8" dur="1000" fill="hold"/>
                                        <p:tgtEl>
                                          <p:spTgt spid="34"/>
                                        </p:tgtEl>
                                        <p:attrNameLst>
                                          <p:attrName>ppt_h</p:attrName>
                                        </p:attrNameLst>
                                      </p:cBhvr>
                                      <p:tavLst>
                                        <p:tav tm="0">
                                          <p:val>
                                            <p:strVal val="#ppt_h"/>
                                          </p:val>
                                        </p:tav>
                                        <p:tav tm="100000">
                                          <p:val>
                                            <p:strVal val="#ppt_h"/>
                                          </p:val>
                                        </p:tav>
                                      </p:tavLst>
                                    </p:anim>
                                    <p:animEffect transition="in" filter="fade">
                                      <p:cBhvr>
                                        <p:cTn id="9" dur="1000"/>
                                        <p:tgtEl>
                                          <p:spTgt spid="34"/>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2000"/>
                                        <p:tgtEl>
                                          <p:spTgt spid="35"/>
                                        </p:tgtEl>
                                      </p:cBhvr>
                                    </p:animEffect>
                                    <p:anim calcmode="lin" valueType="num">
                                      <p:cBhvr>
                                        <p:cTn id="15" dur="2000" fill="hold"/>
                                        <p:tgtEl>
                                          <p:spTgt spid="35"/>
                                        </p:tgtEl>
                                        <p:attrNameLst>
                                          <p:attrName>ppt_x</p:attrName>
                                        </p:attrNameLst>
                                      </p:cBhvr>
                                      <p:tavLst>
                                        <p:tav tm="0">
                                          <p:val>
                                            <p:strVal val="#ppt_x"/>
                                          </p:val>
                                        </p:tav>
                                        <p:tav tm="100000">
                                          <p:val>
                                            <p:strVal val="#ppt_x"/>
                                          </p:val>
                                        </p:tav>
                                      </p:tavLst>
                                    </p:anim>
                                    <p:anim calcmode="lin" valueType="num">
                                      <p:cBhvr>
                                        <p:cTn id="16" dur="2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37" fill="hold"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barn(outVertical)">
                                      <p:cBhvr>
                                        <p:cTn id="21" dur="500"/>
                                        <p:tgtEl>
                                          <p:spTgt spid="23"/>
                                        </p:tgtEl>
                                      </p:cBhvr>
                                    </p:animEffect>
                                  </p:childTnLst>
                                </p:cTn>
                              </p:par>
                              <p:par>
                                <p:cTn id="22" presetID="10" presetClass="entr" presetSubtype="0" fill="hold"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1500"/>
                                        <p:tgtEl>
                                          <p:spTgt spid="19"/>
                                        </p:tgtEl>
                                      </p:cBhvr>
                                    </p:animEffect>
                                  </p:childTnLst>
                                </p:cTn>
                              </p:par>
                              <p:par>
                                <p:cTn id="25" presetID="10" presetClass="entr" presetSubtype="0" fill="hold" nodeType="with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500"/>
                                        <p:tgtEl>
                                          <p:spTgt spid="3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720"/>
                                        </p:tgtEl>
                                        <p:attrNameLst>
                                          <p:attrName>style.visibility</p:attrName>
                                        </p:attrNameLst>
                                      </p:cBhvr>
                                      <p:to>
                                        <p:strVal val="visible"/>
                                      </p:to>
                                    </p:set>
                                    <p:animEffect transition="in" filter="fade">
                                      <p:cBhvr>
                                        <p:cTn id="30" dur="1500"/>
                                        <p:tgtEl>
                                          <p:spTgt spid="2972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1500"/>
                                        <p:tgtEl>
                                          <p:spTgt spid="1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9717"/>
                                        </p:tgtEl>
                                        <p:attrNameLst>
                                          <p:attrName>style.visibility</p:attrName>
                                        </p:attrNameLst>
                                      </p:cBhvr>
                                      <p:to>
                                        <p:strVal val="visible"/>
                                      </p:to>
                                    </p:set>
                                    <p:animEffect transition="in" filter="fade">
                                      <p:cBhvr>
                                        <p:cTn id="36" dur="1500"/>
                                        <p:tgtEl>
                                          <p:spTgt spid="2971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9719"/>
                                        </p:tgtEl>
                                        <p:attrNameLst>
                                          <p:attrName>style.visibility</p:attrName>
                                        </p:attrNameLst>
                                      </p:cBhvr>
                                      <p:to>
                                        <p:strVal val="visible"/>
                                      </p:to>
                                    </p:set>
                                    <p:animEffect transition="in" filter="fade">
                                      <p:cBhvr>
                                        <p:cTn id="39" dur="1500"/>
                                        <p:tgtEl>
                                          <p:spTgt spid="29719"/>
                                        </p:tgtEl>
                                      </p:cBhvr>
                                    </p:animEffect>
                                  </p:childTnLst>
                                </p:cTn>
                              </p:par>
                            </p:childTnLst>
                          </p:cTn>
                        </p:par>
                      </p:childTnLst>
                    </p:cTn>
                  </p:par>
                  <p:par>
                    <p:cTn id="40" fill="hold">
                      <p:stCondLst>
                        <p:cond delay="indefinite"/>
                      </p:stCondLst>
                      <p:childTnLst>
                        <p:par>
                          <p:cTn id="41" fill="hold">
                            <p:stCondLst>
                              <p:cond delay="0"/>
                            </p:stCondLst>
                            <p:childTnLst>
                              <p:par>
                                <p:cTn id="42" presetID="55" presetClass="entr" presetSubtype="0" fill="hold" grpId="0" nodeType="clickEffect">
                                  <p:stCondLst>
                                    <p:cond delay="0"/>
                                  </p:stCondLst>
                                  <p:childTnLst>
                                    <p:set>
                                      <p:cBhvr>
                                        <p:cTn id="43" dur="1" fill="hold">
                                          <p:stCondLst>
                                            <p:cond delay="0"/>
                                          </p:stCondLst>
                                        </p:cTn>
                                        <p:tgtEl>
                                          <p:spTgt spid="100"/>
                                        </p:tgtEl>
                                        <p:attrNameLst>
                                          <p:attrName>style.visibility</p:attrName>
                                        </p:attrNameLst>
                                      </p:cBhvr>
                                      <p:to>
                                        <p:strVal val="visible"/>
                                      </p:to>
                                    </p:set>
                                    <p:anim calcmode="lin" valueType="num">
                                      <p:cBhvr>
                                        <p:cTn id="44" dur="1000" fill="hold"/>
                                        <p:tgtEl>
                                          <p:spTgt spid="100"/>
                                        </p:tgtEl>
                                        <p:attrNameLst>
                                          <p:attrName>ppt_w</p:attrName>
                                        </p:attrNameLst>
                                      </p:cBhvr>
                                      <p:tavLst>
                                        <p:tav tm="0">
                                          <p:val>
                                            <p:strVal val="#ppt_w*0.70"/>
                                          </p:val>
                                        </p:tav>
                                        <p:tav tm="100000">
                                          <p:val>
                                            <p:strVal val="#ppt_w"/>
                                          </p:val>
                                        </p:tav>
                                      </p:tavLst>
                                    </p:anim>
                                    <p:anim calcmode="lin" valueType="num">
                                      <p:cBhvr>
                                        <p:cTn id="45" dur="1000" fill="hold"/>
                                        <p:tgtEl>
                                          <p:spTgt spid="100"/>
                                        </p:tgtEl>
                                        <p:attrNameLst>
                                          <p:attrName>ppt_h</p:attrName>
                                        </p:attrNameLst>
                                      </p:cBhvr>
                                      <p:tavLst>
                                        <p:tav tm="0">
                                          <p:val>
                                            <p:strVal val="#ppt_h"/>
                                          </p:val>
                                        </p:tav>
                                        <p:tav tm="100000">
                                          <p:val>
                                            <p:strVal val="#ppt_h"/>
                                          </p:val>
                                        </p:tav>
                                      </p:tavLst>
                                    </p:anim>
                                    <p:animEffect transition="in" filter="fade">
                                      <p:cBhvr>
                                        <p:cTn id="46" dur="1000"/>
                                        <p:tgtEl>
                                          <p:spTgt spid="10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500"/>
                                        <p:tgtEl>
                                          <p:spTgt spid="36"/>
                                        </p:tgtEl>
                                      </p:cBhvr>
                                    </p:animEffect>
                                  </p:childTnLst>
                                </p:cTn>
                              </p:par>
                            </p:childTnLst>
                          </p:cTn>
                        </p:par>
                      </p:childTnLst>
                    </p:cTn>
                  </p:par>
                  <p:par>
                    <p:cTn id="50" fill="hold">
                      <p:stCondLst>
                        <p:cond delay="indefinite"/>
                      </p:stCondLst>
                      <p:childTnLst>
                        <p:par>
                          <p:cTn id="51" fill="hold">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29730"/>
                                        </p:tgtEl>
                                        <p:attrNameLst>
                                          <p:attrName>style.visibility</p:attrName>
                                        </p:attrNameLst>
                                      </p:cBhvr>
                                      <p:to>
                                        <p:strVal val="visible"/>
                                      </p:to>
                                    </p:set>
                                    <p:anim calcmode="lin" valueType="num">
                                      <p:cBhvr>
                                        <p:cTn id="54" dur="1000" fill="hold"/>
                                        <p:tgtEl>
                                          <p:spTgt spid="29730"/>
                                        </p:tgtEl>
                                        <p:attrNameLst>
                                          <p:attrName>ppt_w</p:attrName>
                                        </p:attrNameLst>
                                      </p:cBhvr>
                                      <p:tavLst>
                                        <p:tav tm="0">
                                          <p:val>
                                            <p:strVal val="#ppt_w*0.70"/>
                                          </p:val>
                                        </p:tav>
                                        <p:tav tm="100000">
                                          <p:val>
                                            <p:strVal val="#ppt_w"/>
                                          </p:val>
                                        </p:tav>
                                      </p:tavLst>
                                    </p:anim>
                                    <p:anim calcmode="lin" valueType="num">
                                      <p:cBhvr>
                                        <p:cTn id="55" dur="1000" fill="hold"/>
                                        <p:tgtEl>
                                          <p:spTgt spid="29730"/>
                                        </p:tgtEl>
                                        <p:attrNameLst>
                                          <p:attrName>ppt_h</p:attrName>
                                        </p:attrNameLst>
                                      </p:cBhvr>
                                      <p:tavLst>
                                        <p:tav tm="0">
                                          <p:val>
                                            <p:strVal val="#ppt_h"/>
                                          </p:val>
                                        </p:tav>
                                        <p:tav tm="100000">
                                          <p:val>
                                            <p:strVal val="#ppt_h"/>
                                          </p:val>
                                        </p:tav>
                                      </p:tavLst>
                                    </p:anim>
                                    <p:animEffect transition="in" filter="fade">
                                      <p:cBhvr>
                                        <p:cTn id="56" dur="1000"/>
                                        <p:tgtEl>
                                          <p:spTgt spid="29730"/>
                                        </p:tgtEl>
                                      </p:cBhvr>
                                    </p:animEffect>
                                  </p:childTnLst>
                                </p:cTn>
                              </p:par>
                              <p:par>
                                <p:cTn id="57" presetID="10" presetClass="entr" presetSubtype="0" fill="hold"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1000"/>
                                        <p:tgtEl>
                                          <p:spTgt spid="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5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1500"/>
                                        <p:tgtEl>
                                          <p:spTgt spid="1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9729"/>
                                        </p:tgtEl>
                                        <p:attrNameLst>
                                          <p:attrName>style.visibility</p:attrName>
                                        </p:attrNameLst>
                                      </p:cBhvr>
                                      <p:to>
                                        <p:strVal val="visible"/>
                                      </p:to>
                                    </p:set>
                                    <p:animEffect transition="in" filter="fade">
                                      <p:cBhvr>
                                        <p:cTn id="68" dur="1500"/>
                                        <p:tgtEl>
                                          <p:spTgt spid="2972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9727"/>
                                        </p:tgtEl>
                                        <p:attrNameLst>
                                          <p:attrName>style.visibility</p:attrName>
                                        </p:attrNameLst>
                                      </p:cBhvr>
                                      <p:to>
                                        <p:strVal val="visible"/>
                                      </p:to>
                                    </p:set>
                                    <p:animEffect transition="in" filter="fade">
                                      <p:cBhvr>
                                        <p:cTn id="71" dur="1500"/>
                                        <p:tgtEl>
                                          <p:spTgt spid="29727"/>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29722"/>
                                        </p:tgtEl>
                                        <p:attrNameLst>
                                          <p:attrName>style.visibility</p:attrName>
                                        </p:attrNameLst>
                                      </p:cBhvr>
                                      <p:to>
                                        <p:strVal val="visible"/>
                                      </p:to>
                                    </p:set>
                                    <p:animEffect transition="in" filter="fade">
                                      <p:cBhvr>
                                        <p:cTn id="76" dur="1500"/>
                                        <p:tgtEl>
                                          <p:spTgt spid="29722"/>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9721"/>
                                        </p:tgtEl>
                                        <p:attrNameLst>
                                          <p:attrName>style.visibility</p:attrName>
                                        </p:attrNameLst>
                                      </p:cBhvr>
                                      <p:to>
                                        <p:strVal val="visible"/>
                                      </p:to>
                                    </p:set>
                                    <p:animEffect transition="in" filter="fade">
                                      <p:cBhvr>
                                        <p:cTn id="79" dur="1500"/>
                                        <p:tgtEl>
                                          <p:spTgt spid="2972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9725"/>
                                        </p:tgtEl>
                                        <p:attrNameLst>
                                          <p:attrName>style.visibility</p:attrName>
                                        </p:attrNameLst>
                                      </p:cBhvr>
                                      <p:to>
                                        <p:strVal val="visible"/>
                                      </p:to>
                                    </p:set>
                                    <p:animEffect transition="in" filter="fade">
                                      <p:cBhvr>
                                        <p:cTn id="82" dur="1500"/>
                                        <p:tgtEl>
                                          <p:spTgt spid="2972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7"/>
                                        </p:tgtEl>
                                        <p:attrNameLst>
                                          <p:attrName>style.visibility</p:attrName>
                                        </p:attrNameLst>
                                      </p:cBhvr>
                                      <p:to>
                                        <p:strVal val="visible"/>
                                      </p:to>
                                    </p:set>
                                    <p:animEffect transition="in" filter="fade">
                                      <p:cBhvr>
                                        <p:cTn id="85" dur="1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22" grpId="0"/>
      <p:bldP spid="29717" grpId="0"/>
      <p:bldP spid="29719" grpId="0"/>
      <p:bldP spid="29720" grpId="0"/>
      <p:bldP spid="29727" grpId="0"/>
      <p:bldP spid="29729" grpId="0"/>
      <p:bldP spid="29730" grpId="0"/>
      <p:bldP spid="29721" grpId="0"/>
      <p:bldP spid="29725" grpId="0"/>
      <p:bldP spid="12" grpId="0"/>
      <p:bldP spid="13" grpId="0"/>
      <p:bldP spid="17" grpId="0"/>
      <p:bldP spid="34" grpId="0"/>
      <p:bldP spid="36" grpId="0" animBg="1"/>
      <p:bldP spid="35" grpId="0"/>
      <p:bldP spid="26" grpId="0" animBg="1"/>
      <p:bldP spid="100"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gradFill flip="none" rotWithShape="1">
          <a:gsLst>
            <a:gs pos="100000">
              <a:schemeClr val="bg1"/>
            </a:gs>
            <a:gs pos="0">
              <a:srgbClr val="FFFFCC"/>
            </a:gs>
          </a:gsLst>
          <a:lin ang="18900000" scaled="1"/>
          <a:tileRect/>
        </a:gra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46F0E03A-A15A-E0DD-8092-2DE5BCFFCB89}"/>
              </a:ext>
            </a:extLst>
          </p:cNvPr>
          <p:cNvGrpSpPr/>
          <p:nvPr/>
        </p:nvGrpSpPr>
        <p:grpSpPr>
          <a:xfrm>
            <a:off x="3435410" y="4419600"/>
            <a:ext cx="5327590" cy="660793"/>
            <a:chOff x="3356006" y="4419600"/>
            <a:chExt cx="5327590" cy="660793"/>
          </a:xfrm>
        </p:grpSpPr>
        <p:sp>
          <p:nvSpPr>
            <p:cNvPr id="133" name="Rectangle 81"/>
            <p:cNvSpPr>
              <a:spLocks noChangeArrowheads="1"/>
            </p:cNvSpPr>
            <p:nvPr/>
          </p:nvSpPr>
          <p:spPr bwMode="auto">
            <a:xfrm>
              <a:off x="3356006" y="4486273"/>
              <a:ext cx="5327590" cy="527447"/>
            </a:xfrm>
            <a:prstGeom prst="rect">
              <a:avLst/>
            </a:prstGeom>
            <a:solidFill>
              <a:srgbClr val="E5E5FF"/>
            </a:solidFill>
            <a:ln w="19050" algn="ctr">
              <a:solidFill>
                <a:srgbClr val="000086">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32" name="Group 31">
              <a:extLst>
                <a:ext uri="{FF2B5EF4-FFF2-40B4-BE49-F238E27FC236}">
                  <a16:creationId xmlns:a16="http://schemas.microsoft.com/office/drawing/2014/main" id="{D39B1C7E-71E4-5754-27AE-94580396C884}"/>
                </a:ext>
              </a:extLst>
            </p:cNvPr>
            <p:cNvGrpSpPr/>
            <p:nvPr/>
          </p:nvGrpSpPr>
          <p:grpSpPr>
            <a:xfrm>
              <a:off x="3357705" y="4419600"/>
              <a:ext cx="5324193" cy="660793"/>
              <a:chOff x="3362608" y="4495800"/>
              <a:chExt cx="5324193" cy="660793"/>
            </a:xfrm>
          </p:grpSpPr>
          <p:sp>
            <p:nvSpPr>
              <p:cNvPr id="134" name="Text Box 82"/>
              <p:cNvSpPr txBox="1">
                <a:spLocks noChangeArrowheads="1"/>
              </p:cNvSpPr>
              <p:nvPr/>
            </p:nvSpPr>
            <p:spPr bwMode="auto">
              <a:xfrm>
                <a:off x="3362608" y="4495800"/>
                <a:ext cx="4181193" cy="646331"/>
              </a:xfrm>
              <a:prstGeom prst="rect">
                <a:avLst/>
              </a:prstGeom>
              <a:noFill/>
              <a:ln w="19050">
                <a:noFill/>
                <a:miter lim="800000"/>
                <a:headEnd/>
                <a:tailEnd/>
              </a:ln>
              <a:effectLst>
                <a:outerShdw dist="12700" algn="ctr" rotWithShape="0">
                  <a:srgbClr val="FFFFCC"/>
                </a:outerShdw>
              </a:effectLst>
            </p:spPr>
            <p:txBody>
              <a:bodyPr wrap="square">
                <a:spAutoFit/>
              </a:bodyPr>
              <a:lstStyle/>
              <a:p>
                <a:pPr algn="l"/>
                <a:r>
                  <a:rPr lang="en-US" sz="3600" u="none" dirty="0">
                    <a:solidFill>
                      <a:srgbClr val="000086"/>
                    </a:solidFill>
                    <a:latin typeface="Fette Engschrift" pitchFamily="2" charset="0"/>
                  </a:rPr>
                  <a:t>Spiritual foundation of faith</a:t>
                </a:r>
              </a:p>
            </p:txBody>
          </p:sp>
          <p:sp>
            <p:nvSpPr>
              <p:cNvPr id="135" name="Text Box 108"/>
              <p:cNvSpPr txBox="1">
                <a:spLocks noChangeArrowheads="1"/>
              </p:cNvSpPr>
              <p:nvPr/>
            </p:nvSpPr>
            <p:spPr bwMode="auto">
              <a:xfrm>
                <a:off x="7169004" y="4627602"/>
                <a:ext cx="565932" cy="528991"/>
              </a:xfrm>
              <a:prstGeom prst="rect">
                <a:avLst/>
              </a:prstGeom>
              <a:noFill/>
              <a:ln w="9525">
                <a:noFill/>
                <a:miter lim="800000"/>
                <a:headEnd/>
                <a:tailEnd/>
              </a:ln>
              <a:effectLst/>
            </p:spPr>
            <p:txBody>
              <a:bodyPr wrap="square">
                <a:spAutoFit/>
              </a:bodyPr>
              <a:lstStyle/>
              <a:p>
                <a:pPr algn="l" eaLnBrk="1" hangingPunct="1">
                  <a:lnSpc>
                    <a:spcPts val="3400"/>
                  </a:lnSpc>
                </a:pPr>
                <a:r>
                  <a:rPr lang="en-US" sz="3600" b="0" u="none" dirty="0">
                    <a:ln>
                      <a:solidFill>
                        <a:srgbClr val="000086"/>
                      </a:solidFill>
                    </a:ln>
                    <a:solidFill>
                      <a:srgbClr val="000086"/>
                    </a:solidFill>
                    <a:latin typeface="Fette Engschrift" pitchFamily="2" charset="0"/>
                  </a:rPr>
                  <a:t>:</a:t>
                </a:r>
              </a:p>
            </p:txBody>
          </p:sp>
          <p:sp>
            <p:nvSpPr>
              <p:cNvPr id="136" name="Text Box 82"/>
              <p:cNvSpPr txBox="1">
                <a:spLocks noChangeArrowheads="1"/>
              </p:cNvSpPr>
              <p:nvPr/>
            </p:nvSpPr>
            <p:spPr bwMode="auto">
              <a:xfrm>
                <a:off x="7124689" y="4495800"/>
                <a:ext cx="1562112" cy="646331"/>
              </a:xfrm>
              <a:prstGeom prst="rect">
                <a:avLst/>
              </a:prstGeom>
              <a:noFill/>
              <a:ln w="19050">
                <a:noFill/>
                <a:miter lim="800000"/>
                <a:headEnd/>
                <a:tailEnd/>
              </a:ln>
              <a:effectLst>
                <a:outerShdw dist="12700" algn="ctr" rotWithShape="0">
                  <a:srgbClr val="FFFFCC"/>
                </a:outerShdw>
              </a:effectLst>
            </p:spPr>
            <p:txBody>
              <a:bodyPr wrap="square">
                <a:spAutoFit/>
              </a:bodyPr>
              <a:lstStyle/>
              <a:p>
                <a:pPr algn="r"/>
                <a:r>
                  <a:rPr lang="en-US" sz="3600" u="none" dirty="0">
                    <a:solidFill>
                      <a:srgbClr val="000086"/>
                    </a:solidFill>
                    <a:latin typeface="Fette Engschrift" pitchFamily="2" charset="0"/>
                  </a:rPr>
                  <a:t>restored</a:t>
                </a:r>
              </a:p>
            </p:txBody>
          </p:sp>
        </p:grpSp>
      </p:grpSp>
      <p:sp>
        <p:nvSpPr>
          <p:cNvPr id="29707" name="Rectangle 1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9722" name="Text Box 26"/>
          <p:cNvSpPr txBox="1">
            <a:spLocks noChangeArrowheads="1"/>
          </p:cNvSpPr>
          <p:nvPr/>
        </p:nvSpPr>
        <p:spPr bwMode="auto">
          <a:xfrm>
            <a:off x="4518025" y="2966978"/>
            <a:ext cx="4168775" cy="469296"/>
          </a:xfrm>
          <a:prstGeom prst="rect">
            <a:avLst/>
          </a:prstGeom>
          <a:noFill/>
          <a:ln w="9525">
            <a:noFill/>
            <a:miter lim="800000"/>
            <a:headEnd/>
            <a:tailEnd/>
          </a:ln>
          <a:effectLst>
            <a:outerShdw dist="12700" algn="ctr" rotWithShape="0">
              <a:schemeClr val="bg1"/>
            </a:outerShdw>
          </a:effectLst>
        </p:spPr>
        <p:txBody>
          <a:bodyPr wrap="square">
            <a:spAutoFit/>
          </a:bodyPr>
          <a:lstStyle/>
          <a:p>
            <a:pPr algn="r" eaLnBrk="1" hangingPunct="1">
              <a:lnSpc>
                <a:spcPts val="3200"/>
              </a:lnSpc>
              <a:spcBef>
                <a:spcPts val="0"/>
              </a:spcBef>
            </a:pPr>
            <a:r>
              <a:rPr lang="en-US" sz="2600" b="0" u="none" dirty="0">
                <a:ln w="6350">
                  <a:solidFill>
                    <a:schemeClr val="bg1"/>
                  </a:solidFill>
                </a:ln>
                <a:solidFill>
                  <a:srgbClr val="000086"/>
                </a:solidFill>
                <a:latin typeface="Impact" pitchFamily="34" charset="0"/>
              </a:rPr>
              <a:t>work of 40-day resurrection</a:t>
            </a:r>
          </a:p>
        </p:txBody>
      </p:sp>
      <p:sp>
        <p:nvSpPr>
          <p:cNvPr id="29727" name="Text Box 31"/>
          <p:cNvSpPr txBox="1">
            <a:spLocks noChangeArrowheads="1"/>
          </p:cNvSpPr>
          <p:nvPr/>
        </p:nvSpPr>
        <p:spPr bwMode="auto">
          <a:xfrm>
            <a:off x="5638800" y="3691721"/>
            <a:ext cx="304800" cy="493853"/>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lnSpc>
                <a:spcPts val="3000"/>
              </a:lnSpc>
            </a:pPr>
            <a:r>
              <a:rPr lang="en-US" sz="2600" b="0" u="none" dirty="0">
                <a:ln w="6350">
                  <a:solidFill>
                    <a:srgbClr val="000086"/>
                  </a:solidFill>
                </a:ln>
                <a:solidFill>
                  <a:srgbClr val="000086"/>
                </a:solidFill>
                <a:latin typeface="Impact" pitchFamily="34" charset="0"/>
              </a:rPr>
              <a:t>:</a:t>
            </a:r>
          </a:p>
        </p:txBody>
      </p:sp>
      <p:sp>
        <p:nvSpPr>
          <p:cNvPr id="29729" name="Text Box 33"/>
          <p:cNvSpPr txBox="1">
            <a:spLocks noChangeArrowheads="1"/>
          </p:cNvSpPr>
          <p:nvPr/>
        </p:nvSpPr>
        <p:spPr bwMode="auto">
          <a:xfrm>
            <a:off x="3298825" y="3713946"/>
            <a:ext cx="2546352" cy="477054"/>
          </a:xfrm>
          <a:prstGeom prst="rect">
            <a:avLst/>
          </a:prstGeom>
          <a:noFill/>
          <a:ln w="9525">
            <a:noFill/>
            <a:miter lim="800000"/>
            <a:headEnd/>
            <a:tailEnd/>
          </a:ln>
          <a:effectLst>
            <a:outerShdw dist="12700" algn="ctr" rotWithShape="0">
              <a:schemeClr val="bg1"/>
            </a:outerShdw>
          </a:effectLst>
        </p:spPr>
        <p:txBody>
          <a:bodyPr wrap="square">
            <a:spAutoFit/>
          </a:bodyPr>
          <a:lstStyle/>
          <a:p>
            <a:pPr algn="l" eaLnBrk="1" hangingPunct="1">
              <a:lnSpc>
                <a:spcPts val="3000"/>
              </a:lnSpc>
              <a:spcBef>
                <a:spcPts val="0"/>
              </a:spcBef>
            </a:pPr>
            <a:r>
              <a:rPr lang="en-US" sz="2600" b="0" u="none" dirty="0">
                <a:ln w="6350">
                  <a:solidFill>
                    <a:schemeClr val="bg1"/>
                  </a:solidFill>
                </a:ln>
                <a:solidFill>
                  <a:srgbClr val="000086"/>
                </a:solidFill>
                <a:latin typeface="Impact" pitchFamily="34" charset="0"/>
              </a:rPr>
              <a:t>Indemnity period</a:t>
            </a:r>
          </a:p>
        </p:txBody>
      </p:sp>
      <p:sp>
        <p:nvSpPr>
          <p:cNvPr id="29730" name="Text Box 34"/>
          <p:cNvSpPr txBox="1">
            <a:spLocks noChangeArrowheads="1"/>
          </p:cNvSpPr>
          <p:nvPr/>
        </p:nvSpPr>
        <p:spPr bwMode="auto">
          <a:xfrm>
            <a:off x="5715000" y="3713946"/>
            <a:ext cx="2971800" cy="477054"/>
          </a:xfrm>
          <a:prstGeom prst="rect">
            <a:avLst/>
          </a:prstGeom>
          <a:noFill/>
          <a:ln w="9525">
            <a:noFill/>
            <a:miter lim="800000"/>
            <a:headEnd/>
            <a:tailEnd/>
          </a:ln>
          <a:effectLst>
            <a:outerShdw dist="12700" algn="ctr" rotWithShape="0">
              <a:schemeClr val="bg1"/>
            </a:outerShdw>
          </a:effectLst>
        </p:spPr>
        <p:txBody>
          <a:bodyPr wrap="square">
            <a:spAutoFit/>
          </a:bodyPr>
          <a:lstStyle/>
          <a:p>
            <a:pPr algn="r" eaLnBrk="1" hangingPunct="1">
              <a:lnSpc>
                <a:spcPts val="3000"/>
              </a:lnSpc>
              <a:spcBef>
                <a:spcPts val="0"/>
              </a:spcBef>
            </a:pPr>
            <a:r>
              <a:rPr lang="en-US" sz="2600" b="0" u="none" dirty="0">
                <a:ln w="6350">
                  <a:solidFill>
                    <a:schemeClr val="bg1"/>
                  </a:solidFill>
                </a:ln>
                <a:solidFill>
                  <a:srgbClr val="000086"/>
                </a:solidFill>
                <a:latin typeface="Impact" pitchFamily="34" charset="0"/>
              </a:rPr>
              <a:t>40-day resurrection</a:t>
            </a:r>
          </a:p>
        </p:txBody>
      </p:sp>
      <p:sp>
        <p:nvSpPr>
          <p:cNvPr id="29721" name="Text Box 25"/>
          <p:cNvSpPr txBox="1">
            <a:spLocks noChangeArrowheads="1"/>
          </p:cNvSpPr>
          <p:nvPr/>
        </p:nvSpPr>
        <p:spPr bwMode="auto">
          <a:xfrm>
            <a:off x="4648200" y="2963324"/>
            <a:ext cx="304800" cy="476605"/>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lnSpc>
                <a:spcPts val="3000"/>
              </a:lnSpc>
            </a:pPr>
            <a:r>
              <a:rPr lang="en-US" sz="2600" b="0" u="none" dirty="0">
                <a:ln w="6350">
                  <a:solidFill>
                    <a:srgbClr val="000086"/>
                  </a:solidFill>
                </a:ln>
                <a:solidFill>
                  <a:srgbClr val="000086"/>
                </a:solidFill>
                <a:latin typeface="Impact" pitchFamily="34" charset="0"/>
              </a:rPr>
              <a:t>:</a:t>
            </a:r>
          </a:p>
        </p:txBody>
      </p:sp>
      <p:sp>
        <p:nvSpPr>
          <p:cNvPr id="29725" name="Text Box 29"/>
          <p:cNvSpPr txBox="1">
            <a:spLocks noChangeArrowheads="1"/>
          </p:cNvSpPr>
          <p:nvPr/>
        </p:nvSpPr>
        <p:spPr bwMode="auto">
          <a:xfrm>
            <a:off x="3298825" y="2966978"/>
            <a:ext cx="1502272" cy="469296"/>
          </a:xfrm>
          <a:prstGeom prst="rect">
            <a:avLst/>
          </a:prstGeom>
          <a:noFill/>
          <a:ln w="9525">
            <a:noFill/>
            <a:miter lim="800000"/>
            <a:headEnd/>
            <a:tailEnd/>
          </a:ln>
          <a:effectLst>
            <a:outerShdw dist="12700" algn="ctr" rotWithShape="0">
              <a:schemeClr val="bg1"/>
            </a:outerShdw>
          </a:effectLst>
        </p:spPr>
        <p:txBody>
          <a:bodyPr wrap="square">
            <a:spAutoFit/>
          </a:bodyPr>
          <a:lstStyle/>
          <a:p>
            <a:pPr algn="l" eaLnBrk="1" hangingPunct="1">
              <a:lnSpc>
                <a:spcPts val="3200"/>
              </a:lnSpc>
              <a:spcBef>
                <a:spcPts val="0"/>
              </a:spcBef>
            </a:pPr>
            <a:r>
              <a:rPr lang="en-US" sz="2600" b="0" u="none" dirty="0">
                <a:ln w="6350">
                  <a:solidFill>
                    <a:schemeClr val="bg1"/>
                  </a:solidFill>
                </a:ln>
                <a:solidFill>
                  <a:srgbClr val="000086"/>
                </a:solidFill>
                <a:latin typeface="Impact" pitchFamily="34" charset="0"/>
              </a:rPr>
              <a:t>Condition</a:t>
            </a:r>
          </a:p>
        </p:txBody>
      </p:sp>
      <p:sp>
        <p:nvSpPr>
          <p:cNvPr id="16" name="WordArt 13">
            <a:extLst>
              <a:ext uri="{FF2B5EF4-FFF2-40B4-BE49-F238E27FC236}">
                <a16:creationId xmlns:a16="http://schemas.microsoft.com/office/drawing/2014/main" id="{37BA3D33-2757-3765-71C2-AAB58662FB0A}"/>
              </a:ext>
            </a:extLst>
          </p:cNvPr>
          <p:cNvSpPr>
            <a:spLocks noChangeArrowheads="1" noChangeShapeType="1" noTextEdit="1"/>
          </p:cNvSpPr>
          <p:nvPr/>
        </p:nvSpPr>
        <p:spPr bwMode="auto">
          <a:xfrm>
            <a:off x="2819400" y="3163526"/>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5" name="WordArt 12">
            <a:extLst>
              <a:ext uri="{FF2B5EF4-FFF2-40B4-BE49-F238E27FC236}">
                <a16:creationId xmlns:a16="http://schemas.microsoft.com/office/drawing/2014/main" id="{0A1A41B1-9591-1C46-AA36-981A12362D6D}"/>
              </a:ext>
            </a:extLst>
          </p:cNvPr>
          <p:cNvSpPr>
            <a:spLocks noChangeArrowheads="1" noChangeShapeType="1" noTextEdit="1"/>
          </p:cNvSpPr>
          <p:nvPr/>
        </p:nvSpPr>
        <p:spPr bwMode="auto">
          <a:xfrm rot="16200000">
            <a:off x="2244077" y="3169622"/>
            <a:ext cx="1605703" cy="64008"/>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3" name="WordArt 10">
            <a:extLst>
              <a:ext uri="{FF2B5EF4-FFF2-40B4-BE49-F238E27FC236}">
                <a16:creationId xmlns:a16="http://schemas.microsoft.com/office/drawing/2014/main" id="{B08E1388-2692-3CAB-BAC3-B9D2A8D25748}"/>
              </a:ext>
            </a:extLst>
          </p:cNvPr>
          <p:cNvSpPr>
            <a:spLocks noChangeArrowheads="1" noChangeShapeType="1" noTextEdit="1"/>
          </p:cNvSpPr>
          <p:nvPr/>
        </p:nvSpPr>
        <p:spPr bwMode="auto">
          <a:xfrm>
            <a:off x="3070225" y="3928279"/>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17" name="WordArt 14">
            <a:extLst>
              <a:ext uri="{FF2B5EF4-FFF2-40B4-BE49-F238E27FC236}">
                <a16:creationId xmlns:a16="http://schemas.microsoft.com/office/drawing/2014/main" id="{CCF3CE29-C6F1-C260-66E2-80264807C8B4}"/>
              </a:ext>
            </a:extLst>
          </p:cNvPr>
          <p:cNvSpPr>
            <a:spLocks noChangeArrowheads="1" noChangeShapeType="1" noTextEdit="1"/>
          </p:cNvSpPr>
          <p:nvPr/>
        </p:nvSpPr>
        <p:spPr bwMode="auto">
          <a:xfrm>
            <a:off x="3070225" y="3163526"/>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grpSp>
        <p:nvGrpSpPr>
          <p:cNvPr id="37" name="Group 36">
            <a:extLst>
              <a:ext uri="{FF2B5EF4-FFF2-40B4-BE49-F238E27FC236}">
                <a16:creationId xmlns:a16="http://schemas.microsoft.com/office/drawing/2014/main" id="{4281C6C9-A94B-765E-A24C-3815DDCF249C}"/>
              </a:ext>
            </a:extLst>
          </p:cNvPr>
          <p:cNvGrpSpPr/>
          <p:nvPr/>
        </p:nvGrpSpPr>
        <p:grpSpPr>
          <a:xfrm>
            <a:off x="228600" y="1371600"/>
            <a:ext cx="1770587" cy="3429000"/>
            <a:chOff x="228600" y="1371600"/>
            <a:chExt cx="1770587" cy="3429000"/>
          </a:xfrm>
        </p:grpSpPr>
        <p:sp>
          <p:nvSpPr>
            <p:cNvPr id="18" name="AutoShape 2">
              <a:extLst>
                <a:ext uri="{FF2B5EF4-FFF2-40B4-BE49-F238E27FC236}">
                  <a16:creationId xmlns:a16="http://schemas.microsoft.com/office/drawing/2014/main" id="{0222E0CF-F849-9FD4-F4E0-E8C405AAA694}"/>
                </a:ext>
              </a:extLst>
            </p:cNvPr>
            <p:cNvSpPr>
              <a:spLocks noChangeArrowheads="1"/>
            </p:cNvSpPr>
            <p:nvPr/>
          </p:nvSpPr>
          <p:spPr bwMode="auto">
            <a:xfrm rot="10800000">
              <a:off x="985481" y="2441448"/>
              <a:ext cx="256824" cy="1503490"/>
            </a:xfrm>
            <a:prstGeom prst="downArrow">
              <a:avLst>
                <a:gd name="adj1" fmla="val 41676"/>
                <a:gd name="adj2" fmla="val 135626"/>
              </a:avLst>
            </a:prstGeom>
            <a:solidFill>
              <a:srgbClr val="6600CC">
                <a:alpha val="50000"/>
              </a:srgbClr>
            </a:solidFill>
            <a:ln w="19050" algn="ctr">
              <a:solidFill>
                <a:srgbClr val="FFFF00">
                  <a:alpha val="50000"/>
                </a:srgbClr>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4" name="Group 6"/>
            <p:cNvGrpSpPr>
              <a:grpSpLocks/>
            </p:cNvGrpSpPr>
            <p:nvPr/>
          </p:nvGrpSpPr>
          <p:grpSpPr bwMode="auto">
            <a:xfrm>
              <a:off x="562237" y="1371600"/>
              <a:ext cx="1103312" cy="1090613"/>
              <a:chOff x="4704" y="288"/>
              <a:chExt cx="672" cy="720"/>
            </a:xfrm>
          </p:grpSpPr>
          <p:sp>
            <p:nvSpPr>
              <p:cNvPr id="95" name="Oval 7"/>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96" name="WordArt 8"/>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9" name="Group 8">
              <a:extLst>
                <a:ext uri="{FF2B5EF4-FFF2-40B4-BE49-F238E27FC236}">
                  <a16:creationId xmlns:a16="http://schemas.microsoft.com/office/drawing/2014/main" id="{4DBE5639-EA5A-4EAB-0256-3A0E385D23CE}"/>
                </a:ext>
              </a:extLst>
            </p:cNvPr>
            <p:cNvGrpSpPr/>
            <p:nvPr/>
          </p:nvGrpSpPr>
          <p:grpSpPr>
            <a:xfrm>
              <a:off x="228600" y="3944938"/>
              <a:ext cx="1770587" cy="855662"/>
              <a:chOff x="228600" y="3868738"/>
              <a:chExt cx="1770587" cy="855662"/>
            </a:xfrm>
          </p:grpSpPr>
          <p:sp>
            <p:nvSpPr>
              <p:cNvPr id="98" name="Oval 10"/>
              <p:cNvSpPr>
                <a:spLocks noChangeArrowheads="1"/>
              </p:cNvSpPr>
              <p:nvPr/>
            </p:nvSpPr>
            <p:spPr bwMode="auto">
              <a:xfrm>
                <a:off x="304268" y="3868738"/>
                <a:ext cx="1619250" cy="855662"/>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dirty="0">
                  <a:solidFill>
                    <a:srgbClr val="5A002D"/>
                  </a:solidFill>
                  <a:latin typeface="Impact" pitchFamily="34" charset="0"/>
                </a:endParaRPr>
              </a:p>
            </p:txBody>
          </p:sp>
          <p:sp>
            <p:nvSpPr>
              <p:cNvPr id="10" name="TextBox 9">
                <a:extLst>
                  <a:ext uri="{FF2B5EF4-FFF2-40B4-BE49-F238E27FC236}">
                    <a16:creationId xmlns:a16="http://schemas.microsoft.com/office/drawing/2014/main" id="{982AAB5C-99BE-37DD-B36F-74EACF2E783D}"/>
                  </a:ext>
                </a:extLst>
              </p:cNvPr>
              <p:cNvSpPr txBox="1"/>
              <p:nvPr/>
            </p:nvSpPr>
            <p:spPr>
              <a:xfrm>
                <a:off x="228600" y="4224034"/>
                <a:ext cx="1770587" cy="285590"/>
              </a:xfrm>
              <a:prstGeom prst="rect">
                <a:avLst/>
              </a:prstGeom>
              <a:noFill/>
            </p:spPr>
            <p:txBody>
              <a:bodyPr wrap="none" rtlCol="0">
                <a:prstTxWarp prst="textButton">
                  <a:avLst/>
                </a:prstTxWarp>
                <a:spAutoFit/>
              </a:bodyPr>
              <a:lstStyle/>
              <a:p>
                <a:pPr>
                  <a:lnSpc>
                    <a:spcPts val="3500"/>
                  </a:lnSpc>
                </a:pPr>
                <a:r>
                  <a:rPr lang="en-US" sz="2000" b="0" u="none" kern="10" dirty="0">
                    <a:ln w="38100">
                      <a:noFill/>
                      <a:round/>
                      <a:headEnd/>
                      <a:tailEnd/>
                    </a:ln>
                    <a:solidFill>
                      <a:srgbClr val="580000"/>
                    </a:solidFill>
                    <a:latin typeface="Impact"/>
                  </a:rPr>
                  <a:t>Resurrected</a:t>
                </a:r>
              </a:p>
            </p:txBody>
          </p:sp>
          <p:sp>
            <p:nvSpPr>
              <p:cNvPr id="11" name="TextBox 10">
                <a:extLst>
                  <a:ext uri="{FF2B5EF4-FFF2-40B4-BE49-F238E27FC236}">
                    <a16:creationId xmlns:a16="http://schemas.microsoft.com/office/drawing/2014/main" id="{3B00CEAD-16CE-5680-1690-EA77EBF75633}"/>
                  </a:ext>
                </a:extLst>
              </p:cNvPr>
              <p:cNvSpPr txBox="1"/>
              <p:nvPr/>
            </p:nvSpPr>
            <p:spPr>
              <a:xfrm>
                <a:off x="667297" y="4200525"/>
                <a:ext cx="893193" cy="492892"/>
              </a:xfrm>
              <a:prstGeom prst="rect">
                <a:avLst/>
              </a:prstGeom>
              <a:noFill/>
            </p:spPr>
            <p:txBody>
              <a:bodyPr wrap="none" rtlCol="0">
                <a:spAutoFit/>
              </a:bodyPr>
              <a:lstStyle/>
              <a:p>
                <a:pPr>
                  <a:lnSpc>
                    <a:spcPts val="3500"/>
                  </a:lnSpc>
                </a:pPr>
                <a:r>
                  <a:rPr lang="en-US" b="0" u="none" kern="10" dirty="0">
                    <a:ln w="38100">
                      <a:noFill/>
                      <a:round/>
                      <a:headEnd/>
                      <a:tailEnd/>
                    </a:ln>
                    <a:solidFill>
                      <a:srgbClr val="580000"/>
                    </a:solidFill>
                    <a:latin typeface="Impact"/>
                  </a:rPr>
                  <a:t>Jesus</a:t>
                </a:r>
              </a:p>
            </p:txBody>
          </p:sp>
        </p:grpSp>
      </p:grpSp>
      <p:sp>
        <p:nvSpPr>
          <p:cNvPr id="34" name="Text Box 7">
            <a:extLst>
              <a:ext uri="{FF2B5EF4-FFF2-40B4-BE49-F238E27FC236}">
                <a16:creationId xmlns:a16="http://schemas.microsoft.com/office/drawing/2014/main" id="{45299691-82E3-A433-6DFA-0D69C2FA4B20}"/>
              </a:ext>
            </a:extLst>
          </p:cNvPr>
          <p:cNvSpPr txBox="1">
            <a:spLocks noChangeArrowheads="1"/>
          </p:cNvSpPr>
          <p:nvPr/>
        </p:nvSpPr>
        <p:spPr bwMode="auto">
          <a:xfrm>
            <a:off x="304800" y="24825"/>
            <a:ext cx="7620000" cy="584775"/>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dirty="0">
                <a:solidFill>
                  <a:srgbClr val="000099"/>
                </a:solidFill>
                <a:latin typeface="Arial Narrow" pitchFamily="34" charset="0"/>
              </a:rPr>
              <a:t>Third worldwide course to restore Canaan</a:t>
            </a:r>
          </a:p>
        </p:txBody>
      </p:sp>
      <p:sp>
        <p:nvSpPr>
          <p:cNvPr id="35" name="Text Box 33">
            <a:extLst>
              <a:ext uri="{FF2B5EF4-FFF2-40B4-BE49-F238E27FC236}">
                <a16:creationId xmlns:a16="http://schemas.microsoft.com/office/drawing/2014/main" id="{FD205BBC-1EB3-D1F3-816F-AC78508DB5B4}"/>
              </a:ext>
            </a:extLst>
          </p:cNvPr>
          <p:cNvSpPr txBox="1">
            <a:spLocks noChangeArrowheads="1"/>
          </p:cNvSpPr>
          <p:nvPr/>
        </p:nvSpPr>
        <p:spPr bwMode="auto">
          <a:xfrm>
            <a:off x="304800" y="533400"/>
            <a:ext cx="4267200" cy="579437"/>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b="0" dirty="0">
                <a:solidFill>
                  <a:srgbClr val="000099"/>
                </a:solidFill>
                <a:latin typeface="Fette Engschrift" pitchFamily="2" charset="0"/>
              </a:rPr>
              <a:t>Spiritual foundation of faith</a:t>
            </a:r>
          </a:p>
        </p:txBody>
      </p:sp>
      <p:grpSp>
        <p:nvGrpSpPr>
          <p:cNvPr id="2" name="Group 35">
            <a:extLst>
              <a:ext uri="{FF2B5EF4-FFF2-40B4-BE49-F238E27FC236}">
                <a16:creationId xmlns:a16="http://schemas.microsoft.com/office/drawing/2014/main" id="{C589CC71-2A9F-C00B-A3A0-8142FAD50ECB}"/>
              </a:ext>
            </a:extLst>
          </p:cNvPr>
          <p:cNvGrpSpPr>
            <a:grpSpLocks/>
          </p:cNvGrpSpPr>
          <p:nvPr/>
        </p:nvGrpSpPr>
        <p:grpSpPr bwMode="auto">
          <a:xfrm>
            <a:off x="990600" y="5791200"/>
            <a:ext cx="7239916" cy="609600"/>
            <a:chOff x="432" y="3453"/>
            <a:chExt cx="5100" cy="384"/>
          </a:xfrm>
        </p:grpSpPr>
        <p:sp>
          <p:nvSpPr>
            <p:cNvPr id="5" name="Text Box 36">
              <a:extLst>
                <a:ext uri="{FF2B5EF4-FFF2-40B4-BE49-F238E27FC236}">
                  <a16:creationId xmlns:a16="http://schemas.microsoft.com/office/drawing/2014/main" id="{268E5AB7-61F7-9EC2-610B-EEB5D6534A5A}"/>
                </a:ext>
              </a:extLst>
            </p:cNvPr>
            <p:cNvSpPr txBox="1">
              <a:spLocks noChangeArrowheads="1"/>
            </p:cNvSpPr>
            <p:nvPr/>
          </p:nvSpPr>
          <p:spPr bwMode="auto">
            <a:xfrm>
              <a:off x="677" y="3469"/>
              <a:ext cx="4855"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By doing so, Jesus restored the </a:t>
              </a:r>
              <a:r>
                <a:rPr lang="en-US" sz="2000" dirty="0">
                  <a:solidFill>
                    <a:srgbClr val="FFFFFF"/>
                  </a:solidFill>
                  <a:latin typeface="Arial Narrow" pitchFamily="34" charset="0"/>
                </a:rPr>
                <a:t>foundation of faith</a:t>
              </a:r>
              <a:r>
                <a:rPr lang="en-US" sz="2000" u="none" dirty="0">
                  <a:solidFill>
                    <a:srgbClr val="FFFFFF"/>
                  </a:solidFill>
                  <a:latin typeface="Arial Narrow" pitchFamily="34" charset="0"/>
                </a:rPr>
                <a:t> for the spiritual course in the third worldwide course to restore Canaan.</a:t>
              </a:r>
              <a:endParaRPr lang="en-US" sz="2000" b="0" u="none" dirty="0">
                <a:solidFill>
                  <a:srgbClr val="FFFFFF"/>
                </a:solidFill>
                <a:latin typeface="Arial Narrow" pitchFamily="34" charset="0"/>
              </a:endParaRPr>
            </a:p>
          </p:txBody>
        </p:sp>
        <p:sp>
          <p:nvSpPr>
            <p:cNvPr id="6" name="Text Box 37">
              <a:extLst>
                <a:ext uri="{FF2B5EF4-FFF2-40B4-BE49-F238E27FC236}">
                  <a16:creationId xmlns:a16="http://schemas.microsoft.com/office/drawing/2014/main" id="{22C769C6-58E5-8B55-04D4-0B8E374801BF}"/>
                </a:ext>
              </a:extLst>
            </p:cNvPr>
            <p:cNvSpPr txBox="1">
              <a:spLocks noChangeArrowheads="1"/>
            </p:cNvSpPr>
            <p:nvPr/>
          </p:nvSpPr>
          <p:spPr bwMode="auto">
            <a:xfrm>
              <a:off x="432" y="3453"/>
              <a:ext cx="211" cy="355"/>
            </a:xfrm>
            <a:prstGeom prst="rect">
              <a:avLst/>
            </a:prstGeom>
            <a:noFill/>
            <a:ln w="9525">
              <a:noFill/>
              <a:miter lim="800000"/>
              <a:headEnd/>
              <a:tailEnd/>
            </a:ln>
            <a:effectLst/>
          </p:spPr>
          <p:txBody>
            <a:bodyPr>
              <a:spAutoFit/>
            </a:bodyPr>
            <a:lstStyle/>
            <a:p>
              <a:pPr algn="l">
                <a:lnSpc>
                  <a:spcPct val="57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7" name="Group 3">
            <a:extLst>
              <a:ext uri="{FF2B5EF4-FFF2-40B4-BE49-F238E27FC236}">
                <a16:creationId xmlns:a16="http://schemas.microsoft.com/office/drawing/2014/main" id="{E687E135-5A7D-B7F6-4043-9F2AC3076AB1}"/>
              </a:ext>
            </a:extLst>
          </p:cNvPr>
          <p:cNvGrpSpPr>
            <a:grpSpLocks/>
          </p:cNvGrpSpPr>
          <p:nvPr/>
        </p:nvGrpSpPr>
        <p:grpSpPr bwMode="auto">
          <a:xfrm>
            <a:off x="1295400" y="2820626"/>
            <a:ext cx="1600200" cy="762000"/>
            <a:chOff x="192" y="1872"/>
            <a:chExt cx="1008" cy="480"/>
          </a:xfrm>
        </p:grpSpPr>
        <p:sp>
          <p:nvSpPr>
            <p:cNvPr id="8" name="Rectangle 4">
              <a:extLst>
                <a:ext uri="{FF2B5EF4-FFF2-40B4-BE49-F238E27FC236}">
                  <a16:creationId xmlns:a16="http://schemas.microsoft.com/office/drawing/2014/main" id="{21F3F917-BDF5-B495-DBDC-AF32B393B563}"/>
                </a:ext>
              </a:extLst>
            </p:cNvPr>
            <p:cNvSpPr>
              <a:spLocks noChangeArrowheads="1"/>
            </p:cNvSpPr>
            <p:nvPr/>
          </p:nvSpPr>
          <p:spPr bwMode="auto">
            <a:xfrm>
              <a:off x="211" y="1872"/>
              <a:ext cx="970" cy="480"/>
            </a:xfrm>
            <a:prstGeom prst="rect">
              <a:avLst/>
            </a:prstGeom>
            <a:gradFill rotWithShape="1">
              <a:gsLst>
                <a:gs pos="0">
                  <a:srgbClr val="FFFFFF"/>
                </a:gs>
                <a:gs pos="100000">
                  <a:srgbClr val="DAB59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 name="Text Box 5">
              <a:extLst>
                <a:ext uri="{FF2B5EF4-FFF2-40B4-BE49-F238E27FC236}">
                  <a16:creationId xmlns:a16="http://schemas.microsoft.com/office/drawing/2014/main" id="{674CADC9-321E-2459-49A7-CAF818CC3813}"/>
                </a:ext>
              </a:extLst>
            </p:cNvPr>
            <p:cNvSpPr txBox="1">
              <a:spLocks noChangeArrowheads="1"/>
            </p:cNvSpPr>
            <p:nvPr/>
          </p:nvSpPr>
          <p:spPr bwMode="auto">
            <a:xfrm>
              <a:off x="192" y="1912"/>
              <a:ext cx="1008" cy="440"/>
            </a:xfrm>
            <a:prstGeom prst="rect">
              <a:avLst/>
            </a:prstGeom>
            <a:noFill/>
            <a:ln w="19050">
              <a:noFill/>
              <a:miter lim="800000"/>
              <a:headEnd/>
              <a:tailEnd/>
            </a:ln>
            <a:effectLst/>
          </p:spPr>
          <p:txBody>
            <a:bodyPr>
              <a:spAutoFit/>
            </a:bodyPr>
            <a:lstStyle/>
            <a:p>
              <a:pPr>
                <a:lnSpc>
                  <a:spcPct val="75000"/>
                </a:lnSpc>
              </a:pPr>
              <a:endParaRPr lang="en-US" sz="200" b="0" u="none" dirty="0">
                <a:solidFill>
                  <a:srgbClr val="440022"/>
                </a:solidFill>
                <a:latin typeface="Impact" pitchFamily="34" charset="0"/>
              </a:endParaRPr>
            </a:p>
            <a:p>
              <a:pPr>
                <a:lnSpc>
                  <a:spcPct val="80000"/>
                </a:lnSpc>
              </a:pPr>
              <a:r>
                <a:rPr lang="en-US" b="0" u="none" dirty="0">
                  <a:solidFill>
                    <a:srgbClr val="440022"/>
                  </a:solidFill>
                  <a:latin typeface="Impact" pitchFamily="34" charset="0"/>
                </a:rPr>
                <a:t>Foundation</a:t>
              </a:r>
            </a:p>
            <a:p>
              <a:pPr>
                <a:lnSpc>
                  <a:spcPct val="80000"/>
                </a:lnSpc>
              </a:pPr>
              <a:r>
                <a:rPr lang="en-US" b="0" u="none" dirty="0">
                  <a:solidFill>
                    <a:srgbClr val="440022"/>
                  </a:solidFill>
                  <a:latin typeface="Impact" pitchFamily="34" charset="0"/>
                </a:rPr>
                <a:t>of faith</a:t>
              </a:r>
            </a:p>
          </p:txBody>
        </p:sp>
      </p:grpSp>
      <p:grpSp>
        <p:nvGrpSpPr>
          <p:cNvPr id="43" name="Group 42">
            <a:extLst>
              <a:ext uri="{FF2B5EF4-FFF2-40B4-BE49-F238E27FC236}">
                <a16:creationId xmlns:a16="http://schemas.microsoft.com/office/drawing/2014/main" id="{A3E0C5B4-ED4B-7F96-ADC6-CA4A713A4927}"/>
              </a:ext>
            </a:extLst>
          </p:cNvPr>
          <p:cNvGrpSpPr/>
          <p:nvPr/>
        </p:nvGrpSpPr>
        <p:grpSpPr>
          <a:xfrm>
            <a:off x="6629400" y="611063"/>
            <a:ext cx="2282335" cy="2359252"/>
            <a:chOff x="3813665" y="611063"/>
            <a:chExt cx="2282335" cy="2359252"/>
          </a:xfrm>
        </p:grpSpPr>
        <p:pic>
          <p:nvPicPr>
            <p:cNvPr id="44" name="Picture 43" descr="A painting of a person in a white robe&#10;&#10;Description automatically generated with low confidence">
              <a:extLst>
                <a:ext uri="{FF2B5EF4-FFF2-40B4-BE49-F238E27FC236}">
                  <a16:creationId xmlns:a16="http://schemas.microsoft.com/office/drawing/2014/main" id="{6942E77E-07BE-2C5B-1988-C5F1C620754D}"/>
                </a:ext>
              </a:extLst>
            </p:cNvPr>
            <p:cNvPicPr>
              <a:picLocks noChangeAspect="1"/>
            </p:cNvPicPr>
            <p:nvPr/>
          </p:nvPicPr>
          <p:blipFill rotWithShape="1">
            <a:blip r:embed="rId3">
              <a:extLst>
                <a:ext uri="{BEBA8EAE-BF5A-486C-A8C5-ECC9F3942E4B}">
                  <a14:imgProps xmlns:a14="http://schemas.microsoft.com/office/drawing/2010/main">
                    <a14:imgLayer r:embed="rId4">
                      <a14:imgEffect>
                        <a14:artisticBlur/>
                      </a14:imgEffect>
                    </a14:imgLayer>
                  </a14:imgProps>
                </a:ext>
                <a:ext uri="{28A0092B-C50C-407E-A947-70E740481C1C}">
                  <a14:useLocalDpi xmlns:a14="http://schemas.microsoft.com/office/drawing/2010/main" val="0"/>
                </a:ext>
              </a:extLst>
            </a:blip>
            <a:srcRect t="20076" b="-1"/>
            <a:stretch/>
          </p:blipFill>
          <p:spPr>
            <a:xfrm>
              <a:off x="3813665" y="611063"/>
              <a:ext cx="2282335" cy="2359252"/>
            </a:xfrm>
            <a:prstGeom prst="rect">
              <a:avLst/>
            </a:prstGeom>
          </p:spPr>
        </p:pic>
        <p:pic>
          <p:nvPicPr>
            <p:cNvPr id="45" name="Picture 44" descr="A painting of a person in a white robe&#10;&#10;Description automatically generated with low confidence">
              <a:extLst>
                <a:ext uri="{FF2B5EF4-FFF2-40B4-BE49-F238E27FC236}">
                  <a16:creationId xmlns:a16="http://schemas.microsoft.com/office/drawing/2014/main" id="{44907B49-1EA8-9BD5-FF0C-401660CE9CE1}"/>
                </a:ext>
              </a:extLst>
            </p:cNvPr>
            <p:cNvPicPr>
              <a:picLocks noChangeAspect="1"/>
            </p:cNvPicPr>
            <p:nvPr/>
          </p:nvPicPr>
          <p:blipFill rotWithShape="1">
            <a:blip r:embed="rId5">
              <a:extLst>
                <a:ext uri="{28A0092B-C50C-407E-A947-70E740481C1C}">
                  <a14:useLocalDpi xmlns:a14="http://schemas.microsoft.com/office/drawing/2010/main" val="0"/>
                </a:ext>
              </a:extLst>
            </a:blip>
            <a:srcRect l="3812" t="22657" r="5663" b="2868"/>
            <a:stretch/>
          </p:blipFill>
          <p:spPr>
            <a:xfrm>
              <a:off x="3900631" y="687263"/>
              <a:ext cx="2066104" cy="2198326"/>
            </a:xfrm>
            <a:prstGeom prst="ellipse">
              <a:avLst/>
            </a:prstGeom>
            <a:ln>
              <a:noFill/>
            </a:ln>
            <a:effectLst>
              <a:softEdge rad="63500"/>
            </a:effectLst>
          </p:spPr>
        </p:pic>
      </p:grpSp>
      <p:grpSp>
        <p:nvGrpSpPr>
          <p:cNvPr id="46" name="Group 45">
            <a:extLst>
              <a:ext uri="{FF2B5EF4-FFF2-40B4-BE49-F238E27FC236}">
                <a16:creationId xmlns:a16="http://schemas.microsoft.com/office/drawing/2014/main" id="{98903443-E9AC-B40B-9382-CCDC732F2735}"/>
              </a:ext>
            </a:extLst>
          </p:cNvPr>
          <p:cNvGrpSpPr/>
          <p:nvPr/>
        </p:nvGrpSpPr>
        <p:grpSpPr>
          <a:xfrm>
            <a:off x="3810000" y="611063"/>
            <a:ext cx="2803693" cy="2359252"/>
            <a:chOff x="6111707" y="611063"/>
            <a:chExt cx="2803693" cy="2359252"/>
          </a:xfrm>
        </p:grpSpPr>
        <p:pic>
          <p:nvPicPr>
            <p:cNvPr id="47" name="Picture 3" descr="Then came Jesus and stood in the midst">
              <a:extLst>
                <a:ext uri="{FF2B5EF4-FFF2-40B4-BE49-F238E27FC236}">
                  <a16:creationId xmlns:a16="http://schemas.microsoft.com/office/drawing/2014/main" id="{C0F0C513-BB2A-EA30-B9FA-E754C30DF360}"/>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artisticBlur/>
                      </a14:imgEffect>
                    </a14:imgLayer>
                  </a14:imgProps>
                </a:ext>
              </a:extLst>
            </a:blip>
            <a:srcRect b="22223"/>
            <a:stretch>
              <a:fillRect/>
            </a:stretch>
          </p:blipFill>
          <p:spPr bwMode="auto">
            <a:xfrm>
              <a:off x="6111707" y="611063"/>
              <a:ext cx="2803693" cy="2351183"/>
            </a:xfrm>
            <a:prstGeom prst="rect">
              <a:avLst/>
            </a:prstGeom>
            <a:noFill/>
          </p:spPr>
        </p:pic>
        <p:pic>
          <p:nvPicPr>
            <p:cNvPr id="48" name="Picture 3" descr="Then came Jesus and stood in the midst">
              <a:extLst>
                <a:ext uri="{FF2B5EF4-FFF2-40B4-BE49-F238E27FC236}">
                  <a16:creationId xmlns:a16="http://schemas.microsoft.com/office/drawing/2014/main" id="{41AD79E3-7F57-37A7-DA18-3BCD7FD746A5}"/>
                </a:ext>
              </a:extLst>
            </p:cNvPr>
            <p:cNvPicPr>
              <a:picLocks noChangeAspect="1" noChangeArrowheads="1"/>
            </p:cNvPicPr>
            <p:nvPr/>
          </p:nvPicPr>
          <p:blipFill rotWithShape="1">
            <a:blip r:embed="rId8" cstate="print"/>
            <a:srcRect l="4083" r="4241" b="22223"/>
            <a:stretch/>
          </p:blipFill>
          <p:spPr bwMode="auto">
            <a:xfrm>
              <a:off x="6226175" y="619132"/>
              <a:ext cx="2570323" cy="2351183"/>
            </a:xfrm>
            <a:prstGeom prst="ellipse">
              <a:avLst/>
            </a:prstGeom>
            <a:ln>
              <a:noFill/>
            </a:ln>
            <a:effectLst>
              <a:softEdge rad="112500"/>
            </a:effectLst>
          </p:spPr>
        </p:pic>
      </p:grpSp>
      <p:sp>
        <p:nvSpPr>
          <p:cNvPr id="49" name="Rectangle 21">
            <a:extLst>
              <a:ext uri="{FF2B5EF4-FFF2-40B4-BE49-F238E27FC236}">
                <a16:creationId xmlns:a16="http://schemas.microsoft.com/office/drawing/2014/main" id="{BD31C242-1051-09F3-32AE-5270CEE8D072}"/>
              </a:ext>
            </a:extLst>
          </p:cNvPr>
          <p:cNvSpPr>
            <a:spLocks noChangeArrowheads="1"/>
          </p:cNvSpPr>
          <p:nvPr/>
        </p:nvSpPr>
        <p:spPr bwMode="auto">
          <a:xfrm>
            <a:off x="5181600" y="2133600"/>
            <a:ext cx="304800" cy="533400"/>
          </a:xfrm>
          <a:prstGeom prst="rect">
            <a:avLst/>
          </a:prstGeom>
          <a:noFill/>
          <a:ln w="9525">
            <a:noFill/>
            <a:miter lim="800000"/>
            <a:headEnd/>
            <a:tailEnd/>
          </a:ln>
          <a:effectLst/>
        </p:spPr>
        <p:txBody>
          <a:bodyPr wrap="none" anchor="ctr"/>
          <a:lstStyle/>
          <a:p>
            <a:pPr>
              <a:lnSpc>
                <a:spcPts val="2900"/>
              </a:lnSpc>
            </a:pPr>
            <a:r>
              <a:rPr lang="en-US" sz="2600" b="0" u="none" dirty="0">
                <a:ln w="3175">
                  <a:solidFill>
                    <a:schemeClr val="bg1"/>
                  </a:solidFill>
                </a:ln>
                <a:solidFill>
                  <a:srgbClr val="000086"/>
                </a:solidFill>
                <a:latin typeface="Impact" pitchFamily="34" charset="0"/>
              </a:rPr>
              <a:t>:</a:t>
            </a:r>
          </a:p>
        </p:txBody>
      </p:sp>
      <p:sp>
        <p:nvSpPr>
          <p:cNvPr id="50" name="Text Box 23">
            <a:extLst>
              <a:ext uri="{FF2B5EF4-FFF2-40B4-BE49-F238E27FC236}">
                <a16:creationId xmlns:a16="http://schemas.microsoft.com/office/drawing/2014/main" id="{94C1327A-0C17-3449-3E3B-927ACA439DD6}"/>
              </a:ext>
            </a:extLst>
          </p:cNvPr>
          <p:cNvSpPr txBox="1">
            <a:spLocks noChangeArrowheads="1"/>
          </p:cNvSpPr>
          <p:nvPr/>
        </p:nvSpPr>
        <p:spPr bwMode="auto">
          <a:xfrm>
            <a:off x="3298825" y="2163763"/>
            <a:ext cx="2209800" cy="492443"/>
          </a:xfrm>
          <a:prstGeom prst="rect">
            <a:avLst/>
          </a:prstGeom>
          <a:noFill/>
          <a:ln w="9525">
            <a:noFill/>
            <a:miter lim="800000"/>
            <a:headEnd/>
            <a:tailEnd/>
          </a:ln>
          <a:effectLst>
            <a:outerShdw dist="12700" algn="ctr" rotWithShape="0">
              <a:schemeClr val="bg1"/>
            </a:outerShdw>
          </a:effectLst>
        </p:spPr>
        <p:txBody>
          <a:bodyPr>
            <a:spAutoFit/>
          </a:bodyPr>
          <a:lstStyle/>
          <a:p>
            <a:pPr algn="l" eaLnBrk="1" hangingPunct="1">
              <a:spcBef>
                <a:spcPct val="50000"/>
              </a:spcBef>
            </a:pPr>
            <a:r>
              <a:rPr lang="en-US" sz="2600" b="0" u="none" dirty="0">
                <a:ln w="6350">
                  <a:solidFill>
                    <a:schemeClr val="bg1"/>
                  </a:solidFill>
                </a:ln>
                <a:solidFill>
                  <a:srgbClr val="000086"/>
                </a:solidFill>
                <a:latin typeface="Impact" pitchFamily="34" charset="0"/>
              </a:rPr>
              <a:t>Central figure</a:t>
            </a:r>
          </a:p>
        </p:txBody>
      </p:sp>
      <p:sp>
        <p:nvSpPr>
          <p:cNvPr id="51" name="Text Box 24">
            <a:extLst>
              <a:ext uri="{FF2B5EF4-FFF2-40B4-BE49-F238E27FC236}">
                <a16:creationId xmlns:a16="http://schemas.microsoft.com/office/drawing/2014/main" id="{E477A3A3-F5B5-E0E2-7E60-DE6F05A389F3}"/>
              </a:ext>
            </a:extLst>
          </p:cNvPr>
          <p:cNvSpPr txBox="1">
            <a:spLocks noChangeArrowheads="1"/>
          </p:cNvSpPr>
          <p:nvPr/>
        </p:nvSpPr>
        <p:spPr bwMode="auto">
          <a:xfrm>
            <a:off x="5152676" y="2163763"/>
            <a:ext cx="3312222" cy="523220"/>
          </a:xfrm>
          <a:prstGeom prst="rect">
            <a:avLst/>
          </a:prstGeom>
          <a:noFill/>
          <a:ln w="9525">
            <a:noFill/>
            <a:miter lim="800000"/>
            <a:headEnd/>
            <a:tailEnd/>
          </a:ln>
          <a:effectLst>
            <a:outerShdw dist="12700" algn="ctr" rotWithShape="0">
              <a:schemeClr val="bg1"/>
            </a:outerShdw>
          </a:effectLst>
        </p:spPr>
        <p:txBody>
          <a:bodyPr wrap="square">
            <a:spAutoFit/>
          </a:bodyPr>
          <a:lstStyle/>
          <a:p>
            <a:pPr eaLnBrk="1" hangingPunct="1">
              <a:spcBef>
                <a:spcPct val="50000"/>
              </a:spcBef>
            </a:pPr>
            <a:r>
              <a:rPr lang="en-US" sz="2800" b="0" u="none" dirty="0">
                <a:ln w="6350">
                  <a:solidFill>
                    <a:schemeClr val="bg1"/>
                  </a:solidFill>
                </a:ln>
                <a:solidFill>
                  <a:srgbClr val="000086"/>
                </a:solidFill>
                <a:latin typeface="Impact" pitchFamily="34" charset="0"/>
              </a:rPr>
              <a:t>Resurrected Jesus</a:t>
            </a:r>
          </a:p>
        </p:txBody>
      </p:sp>
      <p:sp>
        <p:nvSpPr>
          <p:cNvPr id="52" name="WordArt 9">
            <a:extLst>
              <a:ext uri="{FF2B5EF4-FFF2-40B4-BE49-F238E27FC236}">
                <a16:creationId xmlns:a16="http://schemas.microsoft.com/office/drawing/2014/main" id="{F69F0FEE-21C7-31FD-6CB5-63E5899AD53F}"/>
              </a:ext>
            </a:extLst>
          </p:cNvPr>
          <p:cNvSpPr>
            <a:spLocks noChangeArrowheads="1" noChangeShapeType="1" noTextEdit="1"/>
          </p:cNvSpPr>
          <p:nvPr/>
        </p:nvSpPr>
        <p:spPr bwMode="auto">
          <a:xfrm>
            <a:off x="3070225" y="2398774"/>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67" name="Rectangle 19">
            <a:extLst>
              <a:ext uri="{FF2B5EF4-FFF2-40B4-BE49-F238E27FC236}">
                <a16:creationId xmlns:a16="http://schemas.microsoft.com/office/drawing/2014/main" id="{2BA12069-9259-4081-7A7B-A02B83011AFC}"/>
              </a:ext>
            </a:extLst>
          </p:cNvPr>
          <p:cNvSpPr>
            <a:spLocks noChangeArrowheads="1"/>
          </p:cNvSpPr>
          <p:nvPr/>
        </p:nvSpPr>
        <p:spPr bwMode="auto">
          <a:xfrm>
            <a:off x="5486400" y="2598242"/>
            <a:ext cx="1143000" cy="331981"/>
          </a:xfrm>
          <a:prstGeom prst="rect">
            <a:avLst/>
          </a:prstGeom>
          <a:gradFill flip="none" rotWithShape="1">
            <a:gsLst>
              <a:gs pos="0">
                <a:srgbClr val="FFFFCC">
                  <a:alpha val="30000"/>
                </a:srgbClr>
              </a:gs>
              <a:gs pos="100000">
                <a:srgbClr val="FFFFD1">
                  <a:alpha val="0"/>
                </a:srgbClr>
              </a:gs>
              <a:gs pos="66000">
                <a:srgbClr val="FFFFCC">
                  <a:alpha val="50000"/>
                </a:srgbClr>
              </a:gs>
            </a:gsLst>
            <a:lin ang="5400000" scaled="1"/>
            <a:tileRect/>
          </a:grad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8" name="Rectangle 19">
            <a:extLst>
              <a:ext uri="{FF2B5EF4-FFF2-40B4-BE49-F238E27FC236}">
                <a16:creationId xmlns:a16="http://schemas.microsoft.com/office/drawing/2014/main" id="{A6629F1E-788B-7EB1-DB72-2976BF050255}"/>
              </a:ext>
            </a:extLst>
          </p:cNvPr>
          <p:cNvSpPr>
            <a:spLocks noChangeArrowheads="1"/>
          </p:cNvSpPr>
          <p:nvPr/>
        </p:nvSpPr>
        <p:spPr bwMode="auto">
          <a:xfrm>
            <a:off x="6629400" y="2598242"/>
            <a:ext cx="1487873" cy="331981"/>
          </a:xfrm>
          <a:prstGeom prst="rect">
            <a:avLst/>
          </a:prstGeom>
          <a:gradFill flip="none" rotWithShape="1">
            <a:gsLst>
              <a:gs pos="0">
                <a:srgbClr val="FFFFCC">
                  <a:alpha val="0"/>
                </a:srgbClr>
              </a:gs>
              <a:gs pos="100000">
                <a:srgbClr val="FFFFD1">
                  <a:alpha val="20000"/>
                </a:srgbClr>
              </a:gs>
              <a:gs pos="76000">
                <a:srgbClr val="FFFFCC">
                  <a:alpha val="50000"/>
                </a:srgbClr>
              </a:gs>
            </a:gsLst>
            <a:lin ang="16200000" scaled="1"/>
            <a:tileRect/>
          </a:grad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9" name="Text Box 22">
            <a:extLst>
              <a:ext uri="{FF2B5EF4-FFF2-40B4-BE49-F238E27FC236}">
                <a16:creationId xmlns:a16="http://schemas.microsoft.com/office/drawing/2014/main" id="{6F81E900-D001-9472-E090-29B735D00096}"/>
              </a:ext>
            </a:extLst>
          </p:cNvPr>
          <p:cNvSpPr txBox="1">
            <a:spLocks noChangeArrowheads="1"/>
          </p:cNvSpPr>
          <p:nvPr/>
        </p:nvSpPr>
        <p:spPr bwMode="auto">
          <a:xfrm>
            <a:off x="5284600" y="2511737"/>
            <a:ext cx="3021200" cy="492443"/>
          </a:xfrm>
          <a:prstGeom prst="rect">
            <a:avLst/>
          </a:prstGeom>
          <a:noFill/>
          <a:ln w="9525">
            <a:noFill/>
            <a:miter lim="800000"/>
            <a:headEnd/>
            <a:tailEnd/>
          </a:ln>
          <a:effectLst/>
        </p:spPr>
        <p:txBody>
          <a:bodyPr wrap="square">
            <a:spAutoFit/>
          </a:bodyPr>
          <a:lstStyle/>
          <a:p>
            <a:pPr eaLnBrk="1" hangingPunct="1">
              <a:spcBef>
                <a:spcPct val="50000"/>
              </a:spcBef>
            </a:pPr>
            <a:r>
              <a:rPr lang="en-US" sz="2200" b="0" u="none" dirty="0">
                <a:ln w="6350">
                  <a:solidFill>
                    <a:schemeClr val="bg1"/>
                  </a:solidFill>
                </a:ln>
                <a:solidFill>
                  <a:srgbClr val="000086"/>
                </a:solidFill>
                <a:latin typeface="Fette Engschrift" pitchFamily="2" charset="0"/>
              </a:rPr>
              <a:t>(</a:t>
            </a:r>
            <a:r>
              <a:rPr lang="en-US" sz="2600" u="none" dirty="0">
                <a:ln w="6350">
                  <a:solidFill>
                    <a:schemeClr val="bg1"/>
                  </a:solidFill>
                </a:ln>
                <a:solidFill>
                  <a:srgbClr val="000086"/>
                </a:solidFill>
                <a:latin typeface="Fette Engschrift" pitchFamily="2" charset="0"/>
              </a:rPr>
              <a:t>spiritual John the Baptist</a:t>
            </a:r>
            <a:r>
              <a:rPr lang="en-US" sz="2200" b="0" u="none" dirty="0">
                <a:ln w="6350">
                  <a:solidFill>
                    <a:schemeClr val="bg1"/>
                  </a:solidFill>
                </a:ln>
                <a:solidFill>
                  <a:srgbClr val="000086"/>
                </a:solidFill>
                <a:latin typeface="Fette Engschrift" pitchFamily="2" charset="0"/>
              </a:rPr>
              <a:t>)</a:t>
            </a:r>
          </a:p>
        </p:txBody>
      </p:sp>
    </p:spTree>
    <p:extLst>
      <p:ext uri="{BB962C8B-B14F-4D97-AF65-F5344CB8AC3E}">
        <p14:creationId xmlns:p14="http://schemas.microsoft.com/office/powerpoint/2010/main" val="1738919442"/>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0"/>
                                        <p:tgtEl>
                                          <p:spTgt spid="39"/>
                                        </p:tgtEl>
                                      </p:cBhvr>
                                    </p:animEffect>
                                    <p:anim calcmode="lin" valueType="num">
                                      <p:cBhvr>
                                        <p:cTn id="13" dur="2000" fill="hold"/>
                                        <p:tgtEl>
                                          <p:spTgt spid="39"/>
                                        </p:tgtEl>
                                        <p:attrNameLst>
                                          <p:attrName>ppt_x</p:attrName>
                                        </p:attrNameLst>
                                      </p:cBhvr>
                                      <p:tavLst>
                                        <p:tav tm="0">
                                          <p:val>
                                            <p:strVal val="#ppt_x"/>
                                          </p:val>
                                        </p:tav>
                                        <p:tav tm="100000">
                                          <p:val>
                                            <p:strVal val="#ppt_x"/>
                                          </p:val>
                                        </p:tav>
                                      </p:tavLst>
                                    </p:anim>
                                    <p:anim calcmode="lin" valueType="num">
                                      <p:cBhvr>
                                        <p:cTn id="14" dur="2000" fill="hold"/>
                                        <p:tgtEl>
                                          <p:spTgt spid="39"/>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2500"/>
                                        <p:tgtEl>
                                          <p:spTgt spid="7"/>
                                        </p:tgtEl>
                                      </p:cBhvr>
                                    </p:animEffect>
                                  </p:childTnLst>
                                </p:cTn>
                              </p:par>
                              <p:par>
                                <p:cTn id="18" presetID="16" presetClass="entr" presetSubtype="42"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barn(outHorizontal)">
                                      <p:cBhvr>
                                        <p:cTn id="20" dur="1500"/>
                                        <p:tgtEl>
                                          <p:spTgt spid="15"/>
                                        </p:tgtEl>
                                      </p:cBhvr>
                                    </p:animEffect>
                                  </p:childTnLst>
                                </p:cTn>
                              </p:par>
                              <p:par>
                                <p:cTn id="21" presetID="22" presetClass="entr" presetSubtype="2" fill="hold" grpId="0" nodeType="withEffect">
                                  <p:stCondLst>
                                    <p:cond delay="250"/>
                                  </p:stCondLst>
                                  <p:childTnLst>
                                    <p:set>
                                      <p:cBhvr>
                                        <p:cTn id="22" dur="1" fill="hold">
                                          <p:stCondLst>
                                            <p:cond delay="0"/>
                                          </p:stCondLst>
                                        </p:cTn>
                                        <p:tgtEl>
                                          <p:spTgt spid="16"/>
                                        </p:tgtEl>
                                        <p:attrNameLst>
                                          <p:attrName>style.visibility</p:attrName>
                                        </p:attrNameLst>
                                      </p:cBhvr>
                                      <p:to>
                                        <p:strVal val="visible"/>
                                      </p:to>
                                    </p:set>
                                    <p:animEffect transition="in" filter="wipe(right)">
                                      <p:cBhvr>
                                        <p:cTn id="23" dur="2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5" grpId="0"/>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FFFFCC"/>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48132" name="Picture 4" descr="The healing of the lame man at Gate Beautiful - Mansell Collection"/>
          <p:cNvPicPr>
            <a:picLocks noChangeAspect="1" noChangeArrowheads="1"/>
          </p:cNvPicPr>
          <p:nvPr/>
        </p:nvPicPr>
        <p:blipFill>
          <a:blip r:embed="rId3" cstate="print"/>
          <a:srcRect/>
          <a:stretch>
            <a:fillRect/>
          </a:stretch>
        </p:blipFill>
        <p:spPr bwMode="auto">
          <a:xfrm>
            <a:off x="2316957" y="685800"/>
            <a:ext cx="4052887" cy="4800600"/>
          </a:xfrm>
          <a:prstGeom prst="rect">
            <a:avLst/>
          </a:prstGeom>
          <a:noFill/>
        </p:spPr>
      </p:pic>
      <p:grpSp>
        <p:nvGrpSpPr>
          <p:cNvPr id="2" name="Group 40"/>
          <p:cNvGrpSpPr/>
          <p:nvPr/>
        </p:nvGrpSpPr>
        <p:grpSpPr>
          <a:xfrm>
            <a:off x="1017872" y="1066800"/>
            <a:ext cx="7135528" cy="3124200"/>
            <a:chOff x="34813" y="533400"/>
            <a:chExt cx="9109188" cy="4038600"/>
          </a:xfrm>
        </p:grpSpPr>
        <p:pic>
          <p:nvPicPr>
            <p:cNvPr id="48130" name="Picture 2" descr="Mary recognises Jesus outside the tomb - by William Hole"/>
            <p:cNvPicPr>
              <a:picLocks noChangeAspect="1" noChangeArrowheads="1"/>
            </p:cNvPicPr>
            <p:nvPr/>
          </p:nvPicPr>
          <p:blipFill>
            <a:blip r:embed="rId4" cstate="print"/>
            <a:srcRect l="389" r="2429"/>
            <a:stretch>
              <a:fillRect/>
            </a:stretch>
          </p:blipFill>
          <p:spPr bwMode="auto">
            <a:xfrm>
              <a:off x="34813" y="533400"/>
              <a:ext cx="4829016" cy="4038600"/>
            </a:xfrm>
            <a:prstGeom prst="rect">
              <a:avLst/>
            </a:prstGeom>
            <a:noFill/>
          </p:spPr>
        </p:pic>
        <p:pic>
          <p:nvPicPr>
            <p:cNvPr id="48131" name="Picture 3" descr="Two disciples meet Jesus on the road to Emmaus - by William Hole"/>
            <p:cNvPicPr>
              <a:picLocks noChangeAspect="1" noChangeArrowheads="1"/>
            </p:cNvPicPr>
            <p:nvPr/>
          </p:nvPicPr>
          <p:blipFill>
            <a:blip r:embed="rId5" cstate="print"/>
            <a:srcRect r="15477"/>
            <a:stretch>
              <a:fillRect/>
            </a:stretch>
          </p:blipFill>
          <p:spPr bwMode="auto">
            <a:xfrm>
              <a:off x="4911689" y="533401"/>
              <a:ext cx="4232312" cy="4038599"/>
            </a:xfrm>
            <a:prstGeom prst="rect">
              <a:avLst/>
            </a:prstGeom>
            <a:noFill/>
          </p:spPr>
        </p:pic>
      </p:grpSp>
      <p:sp>
        <p:nvSpPr>
          <p:cNvPr id="48133" name="Text Box 5"/>
          <p:cNvSpPr txBox="1">
            <a:spLocks noChangeArrowheads="1"/>
          </p:cNvSpPr>
          <p:nvPr/>
        </p:nvSpPr>
        <p:spPr bwMode="auto">
          <a:xfrm>
            <a:off x="304800" y="76200"/>
            <a:ext cx="4419600" cy="57943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b="0" dirty="0">
                <a:solidFill>
                  <a:srgbClr val="000099"/>
                </a:solidFill>
                <a:latin typeface="Fette Engschrift" pitchFamily="2" charset="0"/>
              </a:rPr>
              <a:t>Spiritual foundation of substance</a:t>
            </a:r>
          </a:p>
        </p:txBody>
      </p:sp>
      <p:grpSp>
        <p:nvGrpSpPr>
          <p:cNvPr id="8" name="Group 46"/>
          <p:cNvGrpSpPr/>
          <p:nvPr/>
        </p:nvGrpSpPr>
        <p:grpSpPr>
          <a:xfrm>
            <a:off x="386557" y="3530600"/>
            <a:ext cx="1676400" cy="885825"/>
            <a:chOff x="419100" y="2263775"/>
            <a:chExt cx="1676400" cy="885825"/>
          </a:xfrm>
        </p:grpSpPr>
        <p:sp>
          <p:nvSpPr>
            <p:cNvPr id="38" name="Oval 36"/>
            <p:cNvSpPr>
              <a:spLocks noChangeArrowheads="1"/>
            </p:cNvSpPr>
            <p:nvPr/>
          </p:nvSpPr>
          <p:spPr bwMode="auto">
            <a:xfrm>
              <a:off x="419100" y="2263775"/>
              <a:ext cx="1676400" cy="885825"/>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39" name="WordArt 20"/>
            <p:cNvSpPr>
              <a:spLocks noChangeArrowheads="1" noChangeShapeType="1" noTextEdit="1"/>
            </p:cNvSpPr>
            <p:nvPr/>
          </p:nvSpPr>
          <p:spPr bwMode="auto">
            <a:xfrm>
              <a:off x="631825" y="2424112"/>
              <a:ext cx="1263650" cy="319088"/>
            </a:xfrm>
            <a:prstGeom prst="rect">
              <a:avLst/>
            </a:prstGeom>
          </p:spPr>
          <p:txBody>
            <a:bodyPr wrap="none" fromWordArt="1">
              <a:prstTxWarp prst="textCanUp">
                <a:avLst/>
              </a:prstTxWarp>
            </a:bodyPr>
            <a:lstStyle/>
            <a:p>
              <a:pPr eaLnBrk="1" hangingPunct="1"/>
              <a:r>
                <a:rPr lang="en-US" sz="3600" b="0" u="none" kern="10" dirty="0">
                  <a:ln w="38100">
                    <a:noFill/>
                    <a:round/>
                    <a:headEnd/>
                    <a:tailEnd/>
                  </a:ln>
                  <a:solidFill>
                    <a:srgbClr val="580000"/>
                  </a:solidFill>
                  <a:latin typeface="Impact"/>
                </a:rPr>
                <a:t>Resurrected</a:t>
              </a:r>
            </a:p>
          </p:txBody>
        </p:sp>
        <p:sp>
          <p:nvSpPr>
            <p:cNvPr id="40" name="WordArt 21"/>
            <p:cNvSpPr>
              <a:spLocks noChangeArrowheads="1" noChangeShapeType="1" noTextEdit="1"/>
            </p:cNvSpPr>
            <p:nvPr/>
          </p:nvSpPr>
          <p:spPr bwMode="auto">
            <a:xfrm>
              <a:off x="525463" y="2723445"/>
              <a:ext cx="1487488" cy="340430"/>
            </a:xfrm>
            <a:prstGeom prst="rect">
              <a:avLst/>
            </a:prstGeom>
          </p:spPr>
          <p:txBody>
            <a:bodyPr wrap="none" fromWordArt="1">
              <a:prstTxWarp prst="textInflate">
                <a:avLst/>
              </a:prstTxWarp>
            </a:bodyPr>
            <a:lstStyle/>
            <a:p>
              <a:pPr eaLnBrk="1" hangingPunct="1"/>
              <a:r>
                <a:rPr lang="en-US" sz="3600" b="0" u="none" kern="10" dirty="0">
                  <a:ln w="38100">
                    <a:noFill/>
                    <a:round/>
                    <a:headEnd/>
                    <a:tailEnd/>
                  </a:ln>
                  <a:solidFill>
                    <a:srgbClr val="580000"/>
                  </a:solidFill>
                  <a:latin typeface="Impact"/>
                </a:rPr>
                <a:t>     Jesus     </a:t>
              </a:r>
            </a:p>
          </p:txBody>
        </p:sp>
      </p:grpSp>
      <p:sp>
        <p:nvSpPr>
          <p:cNvPr id="48156" name="Rectangle 2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7" name="Group 29"/>
          <p:cNvGrpSpPr>
            <a:grpSpLocks/>
          </p:cNvGrpSpPr>
          <p:nvPr/>
        </p:nvGrpSpPr>
        <p:grpSpPr bwMode="auto">
          <a:xfrm>
            <a:off x="1447189" y="5715000"/>
            <a:ext cx="6096611" cy="838199"/>
            <a:chOff x="432" y="3464"/>
            <a:chExt cx="3994" cy="528"/>
          </a:xfrm>
        </p:grpSpPr>
        <p:sp>
          <p:nvSpPr>
            <p:cNvPr id="48158" name="Text Box 30"/>
            <p:cNvSpPr txBox="1">
              <a:spLocks noChangeArrowheads="1"/>
            </p:cNvSpPr>
            <p:nvPr/>
          </p:nvSpPr>
          <p:spPr bwMode="auto">
            <a:xfrm>
              <a:off x="677" y="3469"/>
              <a:ext cx="3749"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resurrected Jesus</a:t>
              </a:r>
              <a:r>
                <a:rPr lang="en-US" sz="2000" u="none" dirty="0">
                  <a:solidFill>
                    <a:srgbClr val="FFFFFF"/>
                  </a:solidFill>
                  <a:latin typeface="Arial Narrow" pitchFamily="34" charset="0"/>
                </a:rPr>
                <a:t> gathered his scattered disciples and worked the </a:t>
              </a:r>
              <a:r>
                <a:rPr lang="en-US" sz="2000" dirty="0">
                  <a:solidFill>
                    <a:srgbClr val="FFFFFF"/>
                  </a:solidFill>
                  <a:latin typeface="Arial Narrow" pitchFamily="34" charset="0"/>
                </a:rPr>
                <a:t>dispensation to start</a:t>
              </a:r>
              <a:r>
                <a:rPr lang="en-US" sz="2000" u="none" dirty="0">
                  <a:solidFill>
                    <a:srgbClr val="FFFFFF"/>
                  </a:solidFill>
                  <a:latin typeface="Arial Narrow" pitchFamily="34" charset="0"/>
                </a:rPr>
                <a:t> by giving them the power to perform signs and miracles.</a:t>
              </a:r>
              <a:endParaRPr lang="en-US" sz="2000" b="0" u="none" dirty="0">
                <a:solidFill>
                  <a:srgbClr val="FFFFFF"/>
                </a:solidFill>
                <a:latin typeface="Arial Narrow" pitchFamily="34" charset="0"/>
              </a:endParaRPr>
            </a:p>
          </p:txBody>
        </p:sp>
        <p:sp>
          <p:nvSpPr>
            <p:cNvPr id="48159" name="Text Box 31"/>
            <p:cNvSpPr txBox="1">
              <a:spLocks noChangeArrowheads="1"/>
            </p:cNvSpPr>
            <p:nvPr/>
          </p:nvSpPr>
          <p:spPr bwMode="auto">
            <a:xfrm>
              <a:off x="432" y="3464"/>
              <a:ext cx="211"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4" name="Text Box 24">
            <a:extLst>
              <a:ext uri="{FF2B5EF4-FFF2-40B4-BE49-F238E27FC236}">
                <a16:creationId xmlns:a16="http://schemas.microsoft.com/office/drawing/2014/main" id="{656593A5-A743-3536-3B2F-D32910D58EFB}"/>
              </a:ext>
            </a:extLst>
          </p:cNvPr>
          <p:cNvSpPr txBox="1">
            <a:spLocks noChangeArrowheads="1"/>
          </p:cNvSpPr>
          <p:nvPr/>
        </p:nvSpPr>
        <p:spPr bwMode="auto">
          <a:xfrm>
            <a:off x="76200" y="4572000"/>
            <a:ext cx="2297114" cy="659155"/>
          </a:xfrm>
          <a:prstGeom prst="rect">
            <a:avLst/>
          </a:prstGeom>
          <a:noFill/>
          <a:ln w="9525">
            <a:noFill/>
            <a:miter lim="800000"/>
            <a:headEnd/>
            <a:tailEnd/>
          </a:ln>
          <a:effectLst/>
        </p:spPr>
        <p:txBody>
          <a:bodyPr wrap="square">
            <a:spAutoFit/>
          </a:bodyPr>
          <a:lstStyle/>
          <a:p>
            <a:pPr eaLnBrk="1" hangingPunct="1">
              <a:lnSpc>
                <a:spcPts val="2200"/>
              </a:lnSpc>
              <a:spcBef>
                <a:spcPts val="0"/>
              </a:spcBef>
            </a:pPr>
            <a:r>
              <a:rPr lang="en-US" b="0" u="none" spc="300" dirty="0">
                <a:ln w="3175">
                  <a:solidFill>
                    <a:srgbClr val="000000"/>
                  </a:solidFill>
                </a:ln>
                <a:solidFill>
                  <a:srgbClr val="681400"/>
                </a:solidFill>
                <a:latin typeface="Fette Engschrift" pitchFamily="2" charset="0"/>
              </a:rPr>
              <a:t>Spiritual</a:t>
            </a:r>
          </a:p>
          <a:p>
            <a:pPr eaLnBrk="1" hangingPunct="1">
              <a:lnSpc>
                <a:spcPts val="2200"/>
              </a:lnSpc>
              <a:spcBef>
                <a:spcPts val="0"/>
              </a:spcBef>
            </a:pPr>
            <a:r>
              <a:rPr lang="en-US" b="0" u="none" spc="300" dirty="0">
                <a:ln w="3175">
                  <a:solidFill>
                    <a:srgbClr val="000000"/>
                  </a:solidFill>
                </a:ln>
                <a:solidFill>
                  <a:srgbClr val="681400"/>
                </a:solidFill>
                <a:latin typeface="Fette Engschrift" pitchFamily="2" charset="0"/>
              </a:rPr>
              <a:t>John</a:t>
            </a:r>
            <a:r>
              <a:rPr lang="en-US" b="0" u="none" dirty="0">
                <a:ln w="3175">
                  <a:solidFill>
                    <a:srgbClr val="000000"/>
                  </a:solidFill>
                </a:ln>
                <a:solidFill>
                  <a:srgbClr val="681400"/>
                </a:solidFill>
                <a:latin typeface="Fette Engschrift" pitchFamily="2" charset="0"/>
              </a:rPr>
              <a:t> </a:t>
            </a:r>
            <a:r>
              <a:rPr lang="en-US" b="0" u="none" spc="300" dirty="0">
                <a:ln w="3175">
                  <a:solidFill>
                    <a:srgbClr val="000000"/>
                  </a:solidFill>
                </a:ln>
                <a:solidFill>
                  <a:srgbClr val="681400"/>
                </a:solidFill>
                <a:latin typeface="Fette Engschrift" pitchFamily="2" charset="0"/>
              </a:rPr>
              <a:t>the</a:t>
            </a:r>
            <a:r>
              <a:rPr lang="en-US" b="0" u="none" dirty="0">
                <a:ln w="3175">
                  <a:solidFill>
                    <a:srgbClr val="000000"/>
                  </a:solidFill>
                </a:ln>
                <a:solidFill>
                  <a:srgbClr val="681400"/>
                </a:solidFill>
                <a:latin typeface="Fette Engschrift" pitchFamily="2" charset="0"/>
              </a:rPr>
              <a:t> </a:t>
            </a:r>
            <a:r>
              <a:rPr lang="en-US" b="0" u="none" spc="300" dirty="0">
                <a:ln w="3175">
                  <a:solidFill>
                    <a:srgbClr val="000000"/>
                  </a:solidFill>
                </a:ln>
                <a:solidFill>
                  <a:srgbClr val="681400"/>
                </a:solidFill>
                <a:latin typeface="Fette Engschrift" pitchFamily="2" charset="0"/>
              </a:rPr>
              <a:t>Baptist</a:t>
            </a:r>
          </a:p>
        </p:txBody>
      </p:sp>
      <p:sp>
        <p:nvSpPr>
          <p:cNvPr id="27" name="Rectangle 18">
            <a:extLst>
              <a:ext uri="{FF2B5EF4-FFF2-40B4-BE49-F238E27FC236}">
                <a16:creationId xmlns:a16="http://schemas.microsoft.com/office/drawing/2014/main" id="{ACDF7FED-8691-2F32-F263-FB25E84038AE}"/>
              </a:ext>
            </a:extLst>
          </p:cNvPr>
          <p:cNvSpPr>
            <a:spLocks noChangeArrowheads="1"/>
          </p:cNvSpPr>
          <p:nvPr/>
        </p:nvSpPr>
        <p:spPr bwMode="auto">
          <a:xfrm>
            <a:off x="2557254" y="4283764"/>
            <a:ext cx="3543299" cy="533574"/>
          </a:xfrm>
          <a:prstGeom prst="rect">
            <a:avLst/>
          </a:prstGeom>
          <a:solidFill>
            <a:srgbClr val="D5D5FF">
              <a:alpha val="69804"/>
            </a:srgbClr>
          </a:solidFill>
          <a:ln w="19050" algn="ctr">
            <a:solidFill>
              <a:srgbClr val="00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1" name="Text Box 20">
            <a:extLst>
              <a:ext uri="{FF2B5EF4-FFF2-40B4-BE49-F238E27FC236}">
                <a16:creationId xmlns:a16="http://schemas.microsoft.com/office/drawing/2014/main" id="{D754D063-034F-D603-8438-B13464A13FD3}"/>
              </a:ext>
            </a:extLst>
          </p:cNvPr>
          <p:cNvSpPr txBox="1">
            <a:spLocks noChangeArrowheads="1"/>
          </p:cNvSpPr>
          <p:nvPr/>
        </p:nvSpPr>
        <p:spPr bwMode="auto">
          <a:xfrm>
            <a:off x="2557254" y="4261247"/>
            <a:ext cx="2918617" cy="615553"/>
          </a:xfrm>
          <a:prstGeom prst="rect">
            <a:avLst/>
          </a:prstGeom>
          <a:noFill/>
          <a:ln w="19050">
            <a:noFill/>
            <a:miter lim="800000"/>
            <a:headEnd/>
            <a:tailEnd/>
          </a:ln>
          <a:effectLst>
            <a:outerShdw dist="12700" algn="ctr" rotWithShape="0">
              <a:srgbClr val="260700"/>
            </a:outerShdw>
          </a:effectLst>
        </p:spPr>
        <p:txBody>
          <a:bodyPr wrap="square">
            <a:spAutoFit/>
          </a:bodyPr>
          <a:lstStyle/>
          <a:p>
            <a:pPr algn="l"/>
            <a:r>
              <a:rPr lang="en-US" sz="3400" b="0" u="none" dirty="0">
                <a:solidFill>
                  <a:srgbClr val="000086"/>
                </a:solidFill>
                <a:latin typeface="Fette Engschrift" pitchFamily="2" charset="0"/>
              </a:rPr>
              <a:t>Dispensation</a:t>
            </a:r>
            <a:r>
              <a:rPr lang="en-US" sz="3400" b="0" u="none" dirty="0">
                <a:ln w="3175">
                  <a:solidFill>
                    <a:schemeClr val="bg1"/>
                  </a:solidFill>
                </a:ln>
                <a:solidFill>
                  <a:srgbClr val="000086"/>
                </a:solidFill>
                <a:effectLst>
                  <a:outerShdw dist="12700" algn="ctr" rotWithShape="0">
                    <a:srgbClr val="000086"/>
                  </a:outerShdw>
                </a:effectLst>
                <a:latin typeface="Fette Engschrift" pitchFamily="2" charset="0"/>
              </a:rPr>
              <a:t> </a:t>
            </a:r>
            <a:r>
              <a:rPr lang="en-US" sz="3400" b="0" u="none" dirty="0">
                <a:solidFill>
                  <a:srgbClr val="000086"/>
                </a:solidFill>
                <a:latin typeface="Fette Engschrift" pitchFamily="2" charset="0"/>
              </a:rPr>
              <a:t>to</a:t>
            </a:r>
            <a:r>
              <a:rPr lang="en-US" sz="3400" b="0" u="none" dirty="0">
                <a:ln w="3175">
                  <a:solidFill>
                    <a:schemeClr val="bg1"/>
                  </a:solidFill>
                </a:ln>
                <a:solidFill>
                  <a:srgbClr val="000086"/>
                </a:solidFill>
                <a:effectLst>
                  <a:outerShdw dist="12700" algn="ctr" rotWithShape="0">
                    <a:srgbClr val="000086"/>
                  </a:outerShdw>
                </a:effectLst>
                <a:latin typeface="Fette Engschrift" pitchFamily="2" charset="0"/>
              </a:rPr>
              <a:t> </a:t>
            </a:r>
            <a:r>
              <a:rPr lang="en-US" sz="3400" b="0" u="none" dirty="0">
                <a:solidFill>
                  <a:srgbClr val="000086"/>
                </a:solidFill>
                <a:latin typeface="Fette Engschrift" pitchFamily="2" charset="0"/>
              </a:rPr>
              <a:t>start</a:t>
            </a:r>
          </a:p>
        </p:txBody>
      </p:sp>
      <p:sp>
        <p:nvSpPr>
          <p:cNvPr id="32" name="Text Box 22">
            <a:extLst>
              <a:ext uri="{FF2B5EF4-FFF2-40B4-BE49-F238E27FC236}">
                <a16:creationId xmlns:a16="http://schemas.microsoft.com/office/drawing/2014/main" id="{6D129DF1-AA11-2897-FAFD-93B3868A7105}"/>
              </a:ext>
            </a:extLst>
          </p:cNvPr>
          <p:cNvSpPr txBox="1">
            <a:spLocks noChangeArrowheads="1"/>
          </p:cNvSpPr>
          <p:nvPr/>
        </p:nvSpPr>
        <p:spPr bwMode="auto">
          <a:xfrm>
            <a:off x="5247271" y="4336855"/>
            <a:ext cx="354013" cy="510909"/>
          </a:xfrm>
          <a:prstGeom prst="rect">
            <a:avLst/>
          </a:prstGeom>
          <a:noFill/>
          <a:ln w="9525">
            <a:noFill/>
            <a:miter lim="800000"/>
            <a:headEnd/>
            <a:tailEnd/>
          </a:ln>
          <a:effectLst>
            <a:outerShdw dist="12700" algn="ctr" rotWithShape="0">
              <a:srgbClr val="260700"/>
            </a:outerShdw>
          </a:effectLst>
        </p:spPr>
        <p:txBody>
          <a:bodyPr>
            <a:spAutoFit/>
          </a:bodyPr>
          <a:lstStyle/>
          <a:p>
            <a:pPr algn="r">
              <a:lnSpc>
                <a:spcPct val="80000"/>
              </a:lnSpc>
            </a:pPr>
            <a:r>
              <a:rPr lang="en-US" sz="3400" b="0" u="none" dirty="0">
                <a:ln w="3175">
                  <a:solidFill>
                    <a:schemeClr val="bg1"/>
                  </a:solidFill>
                </a:ln>
                <a:solidFill>
                  <a:srgbClr val="000086"/>
                </a:solidFill>
                <a:effectLst>
                  <a:outerShdw dist="12700" algn="ctr" rotWithShape="0">
                    <a:srgbClr val="000086"/>
                  </a:outerShdw>
                </a:effectLst>
                <a:latin typeface="Impact" pitchFamily="34" charset="0"/>
              </a:rPr>
              <a:t>:</a:t>
            </a:r>
          </a:p>
        </p:txBody>
      </p:sp>
      <p:sp>
        <p:nvSpPr>
          <p:cNvPr id="34" name="Oval 33">
            <a:extLst>
              <a:ext uri="{FF2B5EF4-FFF2-40B4-BE49-F238E27FC236}">
                <a16:creationId xmlns:a16="http://schemas.microsoft.com/office/drawing/2014/main" id="{092261DA-E432-231B-6CD2-A8AEAD5D6E0F}"/>
              </a:ext>
            </a:extLst>
          </p:cNvPr>
          <p:cNvSpPr/>
          <p:nvPr/>
        </p:nvSpPr>
        <p:spPr>
          <a:xfrm>
            <a:off x="5632824" y="4413049"/>
            <a:ext cx="317072" cy="311948"/>
          </a:xfrm>
          <a:prstGeom prst="ellipse">
            <a:avLst/>
          </a:prstGeom>
          <a:noFill/>
          <a:ln w="38100" algn="ctr">
            <a:solidFill>
              <a:srgbClr val="00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8133"/>
                                        </p:tgtEl>
                                        <p:attrNameLst>
                                          <p:attrName>style.visibility</p:attrName>
                                        </p:attrNameLst>
                                      </p:cBhvr>
                                      <p:to>
                                        <p:strVal val="visible"/>
                                      </p:to>
                                    </p:set>
                                    <p:animEffect transition="in" filter="fade">
                                      <p:cBhvr>
                                        <p:cTn id="7" dur="2000"/>
                                        <p:tgtEl>
                                          <p:spTgt spid="48133"/>
                                        </p:tgtEl>
                                      </p:cBhvr>
                                    </p:animEffect>
                                    <p:anim calcmode="lin" valueType="num">
                                      <p:cBhvr>
                                        <p:cTn id="8" dur="2000" fill="hold"/>
                                        <p:tgtEl>
                                          <p:spTgt spid="48133"/>
                                        </p:tgtEl>
                                        <p:attrNameLst>
                                          <p:attrName>ppt_x</p:attrName>
                                        </p:attrNameLst>
                                      </p:cBhvr>
                                      <p:tavLst>
                                        <p:tav tm="0">
                                          <p:val>
                                            <p:strVal val="#ppt_x"/>
                                          </p:val>
                                        </p:tav>
                                        <p:tav tm="100000">
                                          <p:val>
                                            <p:strVal val="#ppt_x"/>
                                          </p:val>
                                        </p:tav>
                                      </p:tavLst>
                                    </p:anim>
                                    <p:anim calcmode="lin" valueType="num">
                                      <p:cBhvr>
                                        <p:cTn id="9" dur="2000" fill="hold"/>
                                        <p:tgtEl>
                                          <p:spTgt spid="4813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outVertical)">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27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strVal val="2/3*#ppt_w"/>
                                          </p:val>
                                        </p:tav>
                                        <p:tav tm="100000">
                                          <p:val>
                                            <p:strVal val="#ppt_w"/>
                                          </p:val>
                                        </p:tav>
                                      </p:tavLst>
                                    </p:anim>
                                    <p:anim calcmode="lin" valueType="num">
                                      <p:cBhvr>
                                        <p:cTn id="20" dur="1000" fill="hold"/>
                                        <p:tgtEl>
                                          <p:spTgt spid="8"/>
                                        </p:tgtEl>
                                        <p:attrNameLst>
                                          <p:attrName>ppt_h</p:attrName>
                                        </p:attrNameLst>
                                      </p:cBhvr>
                                      <p:tavLst>
                                        <p:tav tm="0">
                                          <p:val>
                                            <p:strVal val="2/3*#ppt_h"/>
                                          </p:val>
                                        </p:tav>
                                        <p:tav tm="100000">
                                          <p:val>
                                            <p:strVal val="#ppt_h"/>
                                          </p:val>
                                        </p:tav>
                                      </p:tavLst>
                                    </p:anim>
                                  </p:childTnLst>
                                </p:cTn>
                              </p:par>
                              <p:par>
                                <p:cTn id="21" presetID="10"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1000"/>
                                        <p:tgtEl>
                                          <p:spTgt spid="14"/>
                                        </p:tgtEl>
                                      </p:cBhvr>
                                    </p:animEffect>
                                  </p:childTnLst>
                                </p:cTn>
                              </p:par>
                              <p:par>
                                <p:cTn id="24" presetID="10" presetClass="entr" presetSubtype="0"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20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1000" fill="hold"/>
                                        <p:tgtEl>
                                          <p:spTgt spid="31"/>
                                        </p:tgtEl>
                                        <p:attrNameLst>
                                          <p:attrName>ppt_w</p:attrName>
                                        </p:attrNameLst>
                                      </p:cBhvr>
                                      <p:tavLst>
                                        <p:tav tm="0">
                                          <p:val>
                                            <p:strVal val="#ppt_w*0.70"/>
                                          </p:val>
                                        </p:tav>
                                        <p:tav tm="100000">
                                          <p:val>
                                            <p:strVal val="#ppt_w"/>
                                          </p:val>
                                        </p:tav>
                                      </p:tavLst>
                                    </p:anim>
                                    <p:anim calcmode="lin" valueType="num">
                                      <p:cBhvr>
                                        <p:cTn id="32" dur="1000" fill="hold"/>
                                        <p:tgtEl>
                                          <p:spTgt spid="31"/>
                                        </p:tgtEl>
                                        <p:attrNameLst>
                                          <p:attrName>ppt_h</p:attrName>
                                        </p:attrNameLst>
                                      </p:cBhvr>
                                      <p:tavLst>
                                        <p:tav tm="0">
                                          <p:val>
                                            <p:strVal val="#ppt_h"/>
                                          </p:val>
                                        </p:tav>
                                        <p:tav tm="100000">
                                          <p:val>
                                            <p:strVal val="#ppt_h"/>
                                          </p:val>
                                        </p:tav>
                                      </p:tavLst>
                                    </p:anim>
                                    <p:animEffect transition="in" filter="fade">
                                      <p:cBhvr>
                                        <p:cTn id="33" dur="1000"/>
                                        <p:tgtEl>
                                          <p:spTgt spid="3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1000"/>
                                        <p:tgtEl>
                                          <p:spTgt spid="27"/>
                                        </p:tgtEl>
                                      </p:cBhvr>
                                    </p:animEffect>
                                  </p:childTnLst>
                                </p:cTn>
                              </p:par>
                              <p:par>
                                <p:cTn id="37" presetID="17" presetClass="entr" presetSubtype="10" fill="hold" grpId="0" nodeType="withEffect">
                                  <p:stCondLst>
                                    <p:cond delay="500"/>
                                  </p:stCondLst>
                                  <p:childTnLst>
                                    <p:set>
                                      <p:cBhvr>
                                        <p:cTn id="38" dur="1" fill="hold">
                                          <p:stCondLst>
                                            <p:cond delay="0"/>
                                          </p:stCondLst>
                                        </p:cTn>
                                        <p:tgtEl>
                                          <p:spTgt spid="34"/>
                                        </p:tgtEl>
                                        <p:attrNameLst>
                                          <p:attrName>style.visibility</p:attrName>
                                        </p:attrNameLst>
                                      </p:cBhvr>
                                      <p:to>
                                        <p:strVal val="visible"/>
                                      </p:to>
                                    </p:set>
                                    <p:anim calcmode="lin" valueType="num">
                                      <p:cBhvr>
                                        <p:cTn id="39" dur="1000" fill="hold"/>
                                        <p:tgtEl>
                                          <p:spTgt spid="34"/>
                                        </p:tgtEl>
                                        <p:attrNameLst>
                                          <p:attrName>ppt_w</p:attrName>
                                        </p:attrNameLst>
                                      </p:cBhvr>
                                      <p:tavLst>
                                        <p:tav tm="0">
                                          <p:val>
                                            <p:fltVal val="0"/>
                                          </p:val>
                                        </p:tav>
                                        <p:tav tm="100000">
                                          <p:val>
                                            <p:strVal val="#ppt_w"/>
                                          </p:val>
                                        </p:tav>
                                      </p:tavLst>
                                    </p:anim>
                                    <p:anim calcmode="lin" valueType="num">
                                      <p:cBhvr>
                                        <p:cTn id="40" dur="1000" fill="hold"/>
                                        <p:tgtEl>
                                          <p:spTgt spid="34"/>
                                        </p:tgtEl>
                                        <p:attrNameLst>
                                          <p:attrName>ppt_h</p:attrName>
                                        </p:attrNameLst>
                                      </p:cBhvr>
                                      <p:tavLst>
                                        <p:tav tm="0">
                                          <p:val>
                                            <p:strVal val="#ppt_h"/>
                                          </p:val>
                                        </p:tav>
                                        <p:tav tm="100000">
                                          <p:val>
                                            <p:strVal val="#ppt_h"/>
                                          </p:val>
                                        </p:tav>
                                      </p:tavLst>
                                    </p:anim>
                                  </p:childTnLst>
                                </p:cTn>
                              </p:par>
                              <p:par>
                                <p:cTn id="41" presetID="10" presetClass="entr" presetSubtype="0" fill="hold" grpId="0" nodeType="withEffect">
                                  <p:stCondLst>
                                    <p:cond delay="50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1500"/>
                                        <p:tgtEl>
                                          <p:spTgt spid="32"/>
                                        </p:tgtEl>
                                      </p:cBhvr>
                                    </p:animEffect>
                                  </p:childTnLst>
                                </p:cTn>
                              </p:par>
                            </p:childTnLst>
                          </p:cTn>
                        </p:par>
                        <p:par>
                          <p:cTn id="44" fill="hold">
                            <p:stCondLst>
                              <p:cond delay="2000"/>
                            </p:stCondLst>
                            <p:childTnLst>
                              <p:par>
                                <p:cTn id="45" presetID="10" presetClass="exit" presetSubtype="0" fill="hold" nodeType="afterEffect">
                                  <p:stCondLst>
                                    <p:cond delay="0"/>
                                  </p:stCondLst>
                                  <p:childTnLst>
                                    <p:animEffect transition="out" filter="fade">
                                      <p:cBhvr>
                                        <p:cTn id="46" dur="2000"/>
                                        <p:tgtEl>
                                          <p:spTgt spid="2"/>
                                        </p:tgtEl>
                                      </p:cBhvr>
                                    </p:animEffect>
                                    <p:set>
                                      <p:cBhvr>
                                        <p:cTn id="47" dur="1" fill="hold">
                                          <p:stCondLst>
                                            <p:cond delay="1999"/>
                                          </p:stCondLst>
                                        </p:cTn>
                                        <p:tgtEl>
                                          <p:spTgt spid="2"/>
                                        </p:tgtEl>
                                        <p:attrNameLst>
                                          <p:attrName>style.visibility</p:attrName>
                                        </p:attrNameLst>
                                      </p:cBhvr>
                                      <p:to>
                                        <p:strVal val="hidden"/>
                                      </p:to>
                                    </p:set>
                                  </p:childTnLst>
                                </p:cTn>
                              </p:par>
                              <p:par>
                                <p:cTn id="48" presetID="10" presetClass="entr" presetSubtype="0" fill="hold" nodeType="withEffect">
                                  <p:stCondLst>
                                    <p:cond delay="0"/>
                                  </p:stCondLst>
                                  <p:childTnLst>
                                    <p:set>
                                      <p:cBhvr>
                                        <p:cTn id="49" dur="1" fill="hold">
                                          <p:stCondLst>
                                            <p:cond delay="0"/>
                                          </p:stCondLst>
                                        </p:cTn>
                                        <p:tgtEl>
                                          <p:spTgt spid="48132"/>
                                        </p:tgtEl>
                                        <p:attrNameLst>
                                          <p:attrName>style.visibility</p:attrName>
                                        </p:attrNameLst>
                                      </p:cBhvr>
                                      <p:to>
                                        <p:strVal val="visible"/>
                                      </p:to>
                                    </p:set>
                                    <p:animEffect transition="in" filter="fade">
                                      <p:cBhvr>
                                        <p:cTn id="50" dur="20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p:bldP spid="14" grpId="0"/>
      <p:bldP spid="27" grpId="0" animBg="1"/>
      <p:bldP spid="31" grpId="0"/>
      <p:bldP spid="32" grpId="0"/>
      <p:bldP spid="3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FFFFCC"/>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48132" name="Picture 4" descr="The healing of the lame man at Gate Beautiful - Mansell Collection"/>
          <p:cNvPicPr>
            <a:picLocks noChangeAspect="1" noChangeArrowheads="1"/>
          </p:cNvPicPr>
          <p:nvPr/>
        </p:nvPicPr>
        <p:blipFill>
          <a:blip r:embed="rId3" cstate="print"/>
          <a:srcRect/>
          <a:stretch>
            <a:fillRect/>
          </a:stretch>
        </p:blipFill>
        <p:spPr bwMode="auto">
          <a:xfrm>
            <a:off x="2316957" y="685800"/>
            <a:ext cx="4052887" cy="4800600"/>
          </a:xfrm>
          <a:prstGeom prst="rect">
            <a:avLst/>
          </a:prstGeom>
          <a:noFill/>
        </p:spPr>
      </p:pic>
      <p:grpSp>
        <p:nvGrpSpPr>
          <p:cNvPr id="35" name="Group 34">
            <a:extLst>
              <a:ext uri="{FF2B5EF4-FFF2-40B4-BE49-F238E27FC236}">
                <a16:creationId xmlns:a16="http://schemas.microsoft.com/office/drawing/2014/main" id="{CB85E65E-42FC-A406-C35E-3034D870EDE1}"/>
              </a:ext>
            </a:extLst>
          </p:cNvPr>
          <p:cNvGrpSpPr/>
          <p:nvPr/>
        </p:nvGrpSpPr>
        <p:grpSpPr>
          <a:xfrm>
            <a:off x="2560035" y="609600"/>
            <a:ext cx="3540517" cy="3659835"/>
            <a:chOff x="3813665" y="611063"/>
            <a:chExt cx="2282335" cy="2359252"/>
          </a:xfrm>
        </p:grpSpPr>
        <p:pic>
          <p:nvPicPr>
            <p:cNvPr id="36" name="Picture 35" descr="A painting of a person in a white robe&#10;&#10;Description automatically generated with low confidence">
              <a:extLst>
                <a:ext uri="{FF2B5EF4-FFF2-40B4-BE49-F238E27FC236}">
                  <a16:creationId xmlns:a16="http://schemas.microsoft.com/office/drawing/2014/main" id="{FFBC5063-CE3C-800B-29FC-0FD0C6B8E80F}"/>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Blur/>
                      </a14:imgEffect>
                    </a14:imgLayer>
                  </a14:imgProps>
                </a:ext>
                <a:ext uri="{28A0092B-C50C-407E-A947-70E740481C1C}">
                  <a14:useLocalDpi xmlns:a14="http://schemas.microsoft.com/office/drawing/2010/main" val="0"/>
                </a:ext>
              </a:extLst>
            </a:blip>
            <a:srcRect t="20076" b="-1"/>
            <a:stretch/>
          </p:blipFill>
          <p:spPr>
            <a:xfrm>
              <a:off x="3813665" y="611063"/>
              <a:ext cx="2282335" cy="2359252"/>
            </a:xfrm>
            <a:prstGeom prst="rect">
              <a:avLst/>
            </a:prstGeom>
          </p:spPr>
        </p:pic>
        <p:pic>
          <p:nvPicPr>
            <p:cNvPr id="37" name="Picture 36" descr="A painting of a person in a white robe&#10;&#10;Description automatically generated with low confidence">
              <a:extLst>
                <a:ext uri="{FF2B5EF4-FFF2-40B4-BE49-F238E27FC236}">
                  <a16:creationId xmlns:a16="http://schemas.microsoft.com/office/drawing/2014/main" id="{0436EAFF-5F2C-A44D-D55D-BD53139A1528}"/>
                </a:ext>
              </a:extLst>
            </p:cNvPr>
            <p:cNvPicPr>
              <a:picLocks noChangeAspect="1"/>
            </p:cNvPicPr>
            <p:nvPr/>
          </p:nvPicPr>
          <p:blipFill rotWithShape="1">
            <a:blip r:embed="rId6">
              <a:extLst>
                <a:ext uri="{28A0092B-C50C-407E-A947-70E740481C1C}">
                  <a14:useLocalDpi xmlns:a14="http://schemas.microsoft.com/office/drawing/2010/main" val="0"/>
                </a:ext>
              </a:extLst>
            </a:blip>
            <a:srcRect l="3812" t="22657" r="5663" b="2868"/>
            <a:stretch/>
          </p:blipFill>
          <p:spPr>
            <a:xfrm>
              <a:off x="3900631" y="687263"/>
              <a:ext cx="2066104" cy="2198326"/>
            </a:xfrm>
            <a:prstGeom prst="ellipse">
              <a:avLst/>
            </a:prstGeom>
            <a:ln>
              <a:noFill/>
            </a:ln>
            <a:effectLst>
              <a:softEdge rad="63500"/>
            </a:effectLst>
          </p:spPr>
        </p:pic>
      </p:grpSp>
      <p:sp>
        <p:nvSpPr>
          <p:cNvPr id="48133" name="Text Box 5"/>
          <p:cNvSpPr txBox="1">
            <a:spLocks noChangeArrowheads="1"/>
          </p:cNvSpPr>
          <p:nvPr/>
        </p:nvSpPr>
        <p:spPr bwMode="auto">
          <a:xfrm>
            <a:off x="304800" y="76200"/>
            <a:ext cx="4419600" cy="57943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r>
              <a:rPr lang="en-US" sz="3200" b="0" dirty="0">
                <a:solidFill>
                  <a:srgbClr val="000099"/>
                </a:solidFill>
                <a:latin typeface="Fette Engschrift" pitchFamily="2" charset="0"/>
              </a:rPr>
              <a:t>Spiritual foundation of substance</a:t>
            </a:r>
          </a:p>
        </p:txBody>
      </p:sp>
      <p:grpSp>
        <p:nvGrpSpPr>
          <p:cNvPr id="3" name="Group 13"/>
          <p:cNvGrpSpPr>
            <a:grpSpLocks/>
          </p:cNvGrpSpPr>
          <p:nvPr/>
        </p:nvGrpSpPr>
        <p:grpSpPr bwMode="auto">
          <a:xfrm>
            <a:off x="673101" y="1219200"/>
            <a:ext cx="1103313" cy="2305050"/>
            <a:chOff x="444" y="-17"/>
            <a:chExt cx="695" cy="1452"/>
          </a:xfrm>
        </p:grpSpPr>
        <p:grpSp>
          <p:nvGrpSpPr>
            <p:cNvPr id="4" name="Group 14"/>
            <p:cNvGrpSpPr>
              <a:grpSpLocks/>
            </p:cNvGrpSpPr>
            <p:nvPr/>
          </p:nvGrpSpPr>
          <p:grpSpPr bwMode="auto">
            <a:xfrm>
              <a:off x="444" y="-17"/>
              <a:ext cx="695" cy="687"/>
              <a:chOff x="4704" y="-239"/>
              <a:chExt cx="672" cy="720"/>
            </a:xfrm>
          </p:grpSpPr>
          <p:sp>
            <p:nvSpPr>
              <p:cNvPr id="48143" name="Oval 15"/>
              <p:cNvSpPr>
                <a:spLocks noChangeArrowheads="1"/>
              </p:cNvSpPr>
              <p:nvPr/>
            </p:nvSpPr>
            <p:spPr bwMode="auto">
              <a:xfrm>
                <a:off x="4704" y="-239"/>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48144" name="WordArt 16"/>
              <p:cNvSpPr>
                <a:spLocks noChangeArrowheads="1" noChangeShapeType="1" noTextEdit="1"/>
              </p:cNvSpPr>
              <p:nvPr/>
            </p:nvSpPr>
            <p:spPr bwMode="auto">
              <a:xfrm>
                <a:off x="4778" y="-35"/>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48145" name="AutoShape 17"/>
            <p:cNvSpPr>
              <a:spLocks noChangeArrowheads="1"/>
            </p:cNvSpPr>
            <p:nvPr/>
          </p:nvSpPr>
          <p:spPr bwMode="auto">
            <a:xfrm rot="10800000">
              <a:off x="732" y="694"/>
              <a:ext cx="132" cy="741"/>
            </a:xfrm>
            <a:prstGeom prst="downArrow">
              <a:avLst>
                <a:gd name="adj1" fmla="val 41676"/>
                <a:gd name="adj2" fmla="val 135917"/>
              </a:avLst>
            </a:prstGeom>
            <a:solidFill>
              <a:srgbClr val="FFCC00"/>
            </a:solidFill>
            <a:ln w="9525" algn="ctr">
              <a:solidFill>
                <a:srgbClr val="8A45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sp>
        <p:nvSpPr>
          <p:cNvPr id="48156" name="Rectangle 2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 name="Text Box 24">
            <a:extLst>
              <a:ext uri="{FF2B5EF4-FFF2-40B4-BE49-F238E27FC236}">
                <a16:creationId xmlns:a16="http://schemas.microsoft.com/office/drawing/2014/main" id="{656593A5-A743-3536-3B2F-D32910D58EFB}"/>
              </a:ext>
            </a:extLst>
          </p:cNvPr>
          <p:cNvSpPr txBox="1">
            <a:spLocks noChangeArrowheads="1"/>
          </p:cNvSpPr>
          <p:nvPr/>
        </p:nvSpPr>
        <p:spPr bwMode="auto">
          <a:xfrm>
            <a:off x="76200" y="4572000"/>
            <a:ext cx="2297114" cy="659155"/>
          </a:xfrm>
          <a:prstGeom prst="rect">
            <a:avLst/>
          </a:prstGeom>
          <a:noFill/>
          <a:ln w="9525">
            <a:noFill/>
            <a:miter lim="800000"/>
            <a:headEnd/>
            <a:tailEnd/>
          </a:ln>
          <a:effectLst/>
        </p:spPr>
        <p:txBody>
          <a:bodyPr wrap="square">
            <a:spAutoFit/>
          </a:bodyPr>
          <a:lstStyle/>
          <a:p>
            <a:pPr eaLnBrk="1" hangingPunct="1">
              <a:lnSpc>
                <a:spcPts val="2200"/>
              </a:lnSpc>
              <a:spcBef>
                <a:spcPts val="0"/>
              </a:spcBef>
            </a:pPr>
            <a:r>
              <a:rPr lang="en-US" b="0" u="none" spc="300" dirty="0">
                <a:ln w="3175">
                  <a:solidFill>
                    <a:srgbClr val="000000"/>
                  </a:solidFill>
                </a:ln>
                <a:solidFill>
                  <a:srgbClr val="681400"/>
                </a:solidFill>
                <a:latin typeface="Fette Engschrift" pitchFamily="2" charset="0"/>
              </a:rPr>
              <a:t>Spiritual</a:t>
            </a:r>
          </a:p>
          <a:p>
            <a:pPr eaLnBrk="1" hangingPunct="1">
              <a:lnSpc>
                <a:spcPts val="2200"/>
              </a:lnSpc>
              <a:spcBef>
                <a:spcPts val="0"/>
              </a:spcBef>
            </a:pPr>
            <a:r>
              <a:rPr lang="en-US" b="0" u="none" spc="300" dirty="0">
                <a:ln w="3175">
                  <a:solidFill>
                    <a:srgbClr val="000000"/>
                  </a:solidFill>
                </a:ln>
                <a:solidFill>
                  <a:srgbClr val="681400"/>
                </a:solidFill>
                <a:latin typeface="Fette Engschrift" pitchFamily="2" charset="0"/>
              </a:rPr>
              <a:t>John</a:t>
            </a:r>
            <a:r>
              <a:rPr lang="en-US" b="0" u="none" dirty="0">
                <a:ln w="3175">
                  <a:solidFill>
                    <a:srgbClr val="000000"/>
                  </a:solidFill>
                </a:ln>
                <a:solidFill>
                  <a:srgbClr val="681400"/>
                </a:solidFill>
                <a:latin typeface="Fette Engschrift" pitchFamily="2" charset="0"/>
              </a:rPr>
              <a:t> </a:t>
            </a:r>
            <a:r>
              <a:rPr lang="en-US" b="0" u="none" spc="300" dirty="0">
                <a:ln w="3175">
                  <a:solidFill>
                    <a:srgbClr val="000000"/>
                  </a:solidFill>
                </a:ln>
                <a:solidFill>
                  <a:srgbClr val="681400"/>
                </a:solidFill>
                <a:latin typeface="Fette Engschrift" pitchFamily="2" charset="0"/>
              </a:rPr>
              <a:t>the</a:t>
            </a:r>
            <a:r>
              <a:rPr lang="en-US" b="0" u="none" dirty="0">
                <a:ln w="3175">
                  <a:solidFill>
                    <a:srgbClr val="000000"/>
                  </a:solidFill>
                </a:ln>
                <a:solidFill>
                  <a:srgbClr val="681400"/>
                </a:solidFill>
                <a:latin typeface="Fette Engschrift" pitchFamily="2" charset="0"/>
              </a:rPr>
              <a:t> </a:t>
            </a:r>
            <a:r>
              <a:rPr lang="en-US" b="0" u="none" spc="300" dirty="0">
                <a:ln w="3175">
                  <a:solidFill>
                    <a:srgbClr val="000000"/>
                  </a:solidFill>
                </a:ln>
                <a:solidFill>
                  <a:srgbClr val="681400"/>
                </a:solidFill>
                <a:latin typeface="Fette Engschrift" pitchFamily="2" charset="0"/>
              </a:rPr>
              <a:t>Baptist</a:t>
            </a:r>
          </a:p>
        </p:txBody>
      </p:sp>
      <p:grpSp>
        <p:nvGrpSpPr>
          <p:cNvPr id="26" name="Group 25">
            <a:extLst>
              <a:ext uri="{FF2B5EF4-FFF2-40B4-BE49-F238E27FC236}">
                <a16:creationId xmlns:a16="http://schemas.microsoft.com/office/drawing/2014/main" id="{B81DD088-ABC1-DB13-90F3-0990EA057E0C}"/>
              </a:ext>
            </a:extLst>
          </p:cNvPr>
          <p:cNvGrpSpPr/>
          <p:nvPr/>
        </p:nvGrpSpPr>
        <p:grpSpPr>
          <a:xfrm>
            <a:off x="2032001" y="2777549"/>
            <a:ext cx="4687888" cy="956251"/>
            <a:chOff x="2032001" y="2629899"/>
            <a:chExt cx="4687888" cy="956251"/>
          </a:xfrm>
        </p:grpSpPr>
        <p:sp>
          <p:nvSpPr>
            <p:cNvPr id="16" name="Rectangle 18">
              <a:extLst>
                <a:ext uri="{FF2B5EF4-FFF2-40B4-BE49-F238E27FC236}">
                  <a16:creationId xmlns:a16="http://schemas.microsoft.com/office/drawing/2014/main" id="{373EBD26-4508-D117-8E33-6177A3118072}"/>
                </a:ext>
              </a:extLst>
            </p:cNvPr>
            <p:cNvSpPr>
              <a:spLocks noChangeArrowheads="1"/>
            </p:cNvSpPr>
            <p:nvPr/>
          </p:nvSpPr>
          <p:spPr bwMode="auto">
            <a:xfrm>
              <a:off x="2032001" y="2667000"/>
              <a:ext cx="4687888" cy="868680"/>
            </a:xfrm>
            <a:prstGeom prst="rect">
              <a:avLst/>
            </a:prstGeom>
            <a:solidFill>
              <a:srgbClr val="FFCCCC">
                <a:alpha val="69804"/>
              </a:srgbClr>
            </a:solidFill>
            <a:ln w="19050" algn="ctr">
              <a:solidFill>
                <a:srgbClr val="681400"/>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4" name="Group 23">
              <a:extLst>
                <a:ext uri="{FF2B5EF4-FFF2-40B4-BE49-F238E27FC236}">
                  <a16:creationId xmlns:a16="http://schemas.microsoft.com/office/drawing/2014/main" id="{833BE8E3-E8FB-494B-9AAD-E9A1A2EFD91C}"/>
                </a:ext>
              </a:extLst>
            </p:cNvPr>
            <p:cNvGrpSpPr/>
            <p:nvPr/>
          </p:nvGrpSpPr>
          <p:grpSpPr>
            <a:xfrm>
              <a:off x="2039146" y="2629899"/>
              <a:ext cx="4673599" cy="956251"/>
              <a:chOff x="2039146" y="2629899"/>
              <a:chExt cx="4673599" cy="956251"/>
            </a:xfrm>
          </p:grpSpPr>
          <p:sp>
            <p:nvSpPr>
              <p:cNvPr id="18" name="Text Box 21">
                <a:extLst>
                  <a:ext uri="{FF2B5EF4-FFF2-40B4-BE49-F238E27FC236}">
                    <a16:creationId xmlns:a16="http://schemas.microsoft.com/office/drawing/2014/main" id="{9297A42D-D51F-55CB-0DFE-17428F1AD1E4}"/>
                  </a:ext>
                </a:extLst>
              </p:cNvPr>
              <p:cNvSpPr txBox="1">
                <a:spLocks noChangeArrowheads="1"/>
              </p:cNvSpPr>
              <p:nvPr/>
            </p:nvSpPr>
            <p:spPr bwMode="auto">
              <a:xfrm>
                <a:off x="3371327" y="3019328"/>
                <a:ext cx="2009236" cy="566822"/>
              </a:xfrm>
              <a:prstGeom prst="rect">
                <a:avLst/>
              </a:prstGeom>
              <a:noFill/>
              <a:ln w="19050">
                <a:noFill/>
                <a:miter lim="800000"/>
                <a:headEnd/>
                <a:tailEnd/>
              </a:ln>
              <a:effectLst>
                <a:outerShdw dist="12700" algn="ctr" rotWithShape="0">
                  <a:schemeClr val="tx1"/>
                </a:outerShdw>
              </a:effectLst>
            </p:spPr>
            <p:txBody>
              <a:bodyPr wrap="square">
                <a:spAutoFit/>
              </a:bodyPr>
              <a:lstStyle/>
              <a:p>
                <a:pPr>
                  <a:lnSpc>
                    <a:spcPts val="3700"/>
                  </a:lnSpc>
                </a:pPr>
                <a:r>
                  <a:rPr lang="en-US" sz="3400" b="0" u="none" dirty="0">
                    <a:solidFill>
                      <a:srgbClr val="420D00"/>
                    </a:solidFill>
                    <a:latin typeface="Fette Engschrift" pitchFamily="2" charset="0"/>
                  </a:rPr>
                  <a:t>r e s t o r e d</a:t>
                </a:r>
              </a:p>
            </p:txBody>
          </p:sp>
          <p:grpSp>
            <p:nvGrpSpPr>
              <p:cNvPr id="21" name="Group 20">
                <a:extLst>
                  <a:ext uri="{FF2B5EF4-FFF2-40B4-BE49-F238E27FC236}">
                    <a16:creationId xmlns:a16="http://schemas.microsoft.com/office/drawing/2014/main" id="{10C83AC3-A041-4006-B1C0-142FEF199CE3}"/>
                  </a:ext>
                </a:extLst>
              </p:cNvPr>
              <p:cNvGrpSpPr/>
              <p:nvPr/>
            </p:nvGrpSpPr>
            <p:grpSpPr>
              <a:xfrm>
                <a:off x="2039146" y="2629899"/>
                <a:ext cx="4673599" cy="639158"/>
                <a:chOff x="2032001" y="2514600"/>
                <a:chExt cx="4673599" cy="615553"/>
              </a:xfrm>
            </p:grpSpPr>
            <p:sp>
              <p:nvSpPr>
                <p:cNvPr id="17" name="Text Box 20">
                  <a:extLst>
                    <a:ext uri="{FF2B5EF4-FFF2-40B4-BE49-F238E27FC236}">
                      <a16:creationId xmlns:a16="http://schemas.microsoft.com/office/drawing/2014/main" id="{ED2C877A-011A-4239-B058-02AD75EF95B1}"/>
                    </a:ext>
                  </a:extLst>
                </p:cNvPr>
                <p:cNvSpPr txBox="1">
                  <a:spLocks noChangeArrowheads="1"/>
                </p:cNvSpPr>
                <p:nvPr/>
              </p:nvSpPr>
              <p:spPr bwMode="auto">
                <a:xfrm>
                  <a:off x="2032001" y="2514600"/>
                  <a:ext cx="4521200" cy="615553"/>
                </a:xfrm>
                <a:prstGeom prst="rect">
                  <a:avLst/>
                </a:prstGeom>
                <a:noFill/>
                <a:ln w="19050">
                  <a:noFill/>
                  <a:miter lim="800000"/>
                  <a:headEnd/>
                  <a:tailEnd/>
                </a:ln>
                <a:effectLst>
                  <a:outerShdw dist="12700" algn="ctr" rotWithShape="0">
                    <a:schemeClr val="tx1"/>
                  </a:outerShdw>
                </a:effectLst>
              </p:spPr>
              <p:txBody>
                <a:bodyPr wrap="square">
                  <a:spAutoFit/>
                </a:bodyPr>
                <a:lstStyle/>
                <a:p>
                  <a:pPr algn="l"/>
                  <a:r>
                    <a:rPr lang="en-US" sz="3400" b="0" u="none" dirty="0">
                      <a:solidFill>
                        <a:srgbClr val="420D00"/>
                      </a:solidFill>
                      <a:latin typeface="Fette Engschrift" pitchFamily="2" charset="0"/>
                    </a:rPr>
                    <a:t>Spiritual foundation of substance</a:t>
                  </a:r>
                </a:p>
              </p:txBody>
            </p:sp>
            <p:sp>
              <p:nvSpPr>
                <p:cNvPr id="19" name="Text Box 22">
                  <a:extLst>
                    <a:ext uri="{FF2B5EF4-FFF2-40B4-BE49-F238E27FC236}">
                      <a16:creationId xmlns:a16="http://schemas.microsoft.com/office/drawing/2014/main" id="{3A41B3D2-D9D2-D89B-F0BF-33A67A0064C1}"/>
                    </a:ext>
                  </a:extLst>
                </p:cNvPr>
                <p:cNvSpPr txBox="1">
                  <a:spLocks noChangeArrowheads="1"/>
                </p:cNvSpPr>
                <p:nvPr/>
              </p:nvSpPr>
              <p:spPr bwMode="auto">
                <a:xfrm>
                  <a:off x="6351587" y="2613291"/>
                  <a:ext cx="354013" cy="510909"/>
                </a:xfrm>
                <a:prstGeom prst="rect">
                  <a:avLst/>
                </a:prstGeom>
                <a:noFill/>
                <a:ln w="9525">
                  <a:noFill/>
                  <a:miter lim="800000"/>
                  <a:headEnd/>
                  <a:tailEnd/>
                </a:ln>
                <a:effectLst/>
              </p:spPr>
              <p:txBody>
                <a:bodyPr>
                  <a:spAutoFit/>
                </a:bodyPr>
                <a:lstStyle/>
                <a:p>
                  <a:pPr>
                    <a:lnSpc>
                      <a:spcPct val="80000"/>
                    </a:lnSpc>
                  </a:pPr>
                  <a:r>
                    <a:rPr lang="en-US" sz="3400" b="0" u="none" dirty="0">
                      <a:solidFill>
                        <a:srgbClr val="420D00"/>
                      </a:solidFill>
                      <a:latin typeface="Impact" pitchFamily="34" charset="0"/>
                    </a:rPr>
                    <a:t>:</a:t>
                  </a:r>
                </a:p>
              </p:txBody>
            </p:sp>
          </p:grpSp>
        </p:grpSp>
      </p:grpSp>
      <p:sp>
        <p:nvSpPr>
          <p:cNvPr id="27" name="Rectangle 18">
            <a:extLst>
              <a:ext uri="{FF2B5EF4-FFF2-40B4-BE49-F238E27FC236}">
                <a16:creationId xmlns:a16="http://schemas.microsoft.com/office/drawing/2014/main" id="{ACDF7FED-8691-2F32-F263-FB25E84038AE}"/>
              </a:ext>
            </a:extLst>
          </p:cNvPr>
          <p:cNvSpPr>
            <a:spLocks noChangeArrowheads="1"/>
          </p:cNvSpPr>
          <p:nvPr/>
        </p:nvSpPr>
        <p:spPr bwMode="auto">
          <a:xfrm>
            <a:off x="2557254" y="4283764"/>
            <a:ext cx="3543299" cy="533574"/>
          </a:xfrm>
          <a:prstGeom prst="rect">
            <a:avLst/>
          </a:prstGeom>
          <a:solidFill>
            <a:srgbClr val="D5D5FF">
              <a:alpha val="69804"/>
            </a:srgbClr>
          </a:solidFill>
          <a:ln w="19050" algn="ctr">
            <a:solidFill>
              <a:srgbClr val="00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1" name="Text Box 20">
            <a:extLst>
              <a:ext uri="{FF2B5EF4-FFF2-40B4-BE49-F238E27FC236}">
                <a16:creationId xmlns:a16="http://schemas.microsoft.com/office/drawing/2014/main" id="{D754D063-034F-D603-8438-B13464A13FD3}"/>
              </a:ext>
            </a:extLst>
          </p:cNvPr>
          <p:cNvSpPr txBox="1">
            <a:spLocks noChangeArrowheads="1"/>
          </p:cNvSpPr>
          <p:nvPr/>
        </p:nvSpPr>
        <p:spPr bwMode="auto">
          <a:xfrm>
            <a:off x="2557254" y="4261247"/>
            <a:ext cx="2918617" cy="615553"/>
          </a:xfrm>
          <a:prstGeom prst="rect">
            <a:avLst/>
          </a:prstGeom>
          <a:noFill/>
          <a:ln w="19050">
            <a:noFill/>
            <a:miter lim="800000"/>
            <a:headEnd/>
            <a:tailEnd/>
          </a:ln>
          <a:effectLst>
            <a:outerShdw dist="12700" algn="ctr" rotWithShape="0">
              <a:srgbClr val="260700"/>
            </a:outerShdw>
          </a:effectLst>
        </p:spPr>
        <p:txBody>
          <a:bodyPr wrap="square">
            <a:spAutoFit/>
          </a:bodyPr>
          <a:lstStyle/>
          <a:p>
            <a:pPr algn="l"/>
            <a:r>
              <a:rPr lang="en-US" sz="3400" b="0" u="none" dirty="0">
                <a:solidFill>
                  <a:srgbClr val="000086"/>
                </a:solidFill>
                <a:latin typeface="Fette Engschrift" pitchFamily="2" charset="0"/>
              </a:rPr>
              <a:t>Dispensation</a:t>
            </a:r>
            <a:r>
              <a:rPr lang="en-US" sz="3400" b="0" u="none" dirty="0">
                <a:ln w="3175">
                  <a:solidFill>
                    <a:schemeClr val="bg1"/>
                  </a:solidFill>
                </a:ln>
                <a:solidFill>
                  <a:srgbClr val="000086"/>
                </a:solidFill>
                <a:effectLst>
                  <a:outerShdw dist="12700" algn="ctr" rotWithShape="0">
                    <a:srgbClr val="000086"/>
                  </a:outerShdw>
                </a:effectLst>
                <a:latin typeface="Fette Engschrift" pitchFamily="2" charset="0"/>
              </a:rPr>
              <a:t> </a:t>
            </a:r>
            <a:r>
              <a:rPr lang="en-US" sz="3400" b="0" u="none" dirty="0">
                <a:solidFill>
                  <a:srgbClr val="000086"/>
                </a:solidFill>
                <a:latin typeface="Fette Engschrift" pitchFamily="2" charset="0"/>
              </a:rPr>
              <a:t>to</a:t>
            </a:r>
            <a:r>
              <a:rPr lang="en-US" sz="3400" b="0" u="none" dirty="0">
                <a:ln w="3175">
                  <a:solidFill>
                    <a:schemeClr val="bg1"/>
                  </a:solidFill>
                </a:ln>
                <a:solidFill>
                  <a:srgbClr val="000086"/>
                </a:solidFill>
                <a:effectLst>
                  <a:outerShdw dist="12700" algn="ctr" rotWithShape="0">
                    <a:srgbClr val="000086"/>
                  </a:outerShdw>
                </a:effectLst>
                <a:latin typeface="Fette Engschrift" pitchFamily="2" charset="0"/>
              </a:rPr>
              <a:t> </a:t>
            </a:r>
            <a:r>
              <a:rPr lang="en-US" sz="3400" b="0" u="none" dirty="0">
                <a:solidFill>
                  <a:srgbClr val="000086"/>
                </a:solidFill>
                <a:latin typeface="Fette Engschrift" pitchFamily="2" charset="0"/>
              </a:rPr>
              <a:t>start</a:t>
            </a:r>
          </a:p>
        </p:txBody>
      </p:sp>
      <p:sp>
        <p:nvSpPr>
          <p:cNvPr id="32" name="Text Box 22">
            <a:extLst>
              <a:ext uri="{FF2B5EF4-FFF2-40B4-BE49-F238E27FC236}">
                <a16:creationId xmlns:a16="http://schemas.microsoft.com/office/drawing/2014/main" id="{6D129DF1-AA11-2897-FAFD-93B3868A7105}"/>
              </a:ext>
            </a:extLst>
          </p:cNvPr>
          <p:cNvSpPr txBox="1">
            <a:spLocks noChangeArrowheads="1"/>
          </p:cNvSpPr>
          <p:nvPr/>
        </p:nvSpPr>
        <p:spPr bwMode="auto">
          <a:xfrm>
            <a:off x="5247271" y="4336855"/>
            <a:ext cx="354013" cy="510909"/>
          </a:xfrm>
          <a:prstGeom prst="rect">
            <a:avLst/>
          </a:prstGeom>
          <a:noFill/>
          <a:ln w="9525">
            <a:noFill/>
            <a:miter lim="800000"/>
            <a:headEnd/>
            <a:tailEnd/>
          </a:ln>
          <a:effectLst>
            <a:outerShdw dist="12700" algn="ctr" rotWithShape="0">
              <a:srgbClr val="260700"/>
            </a:outerShdw>
          </a:effectLst>
        </p:spPr>
        <p:txBody>
          <a:bodyPr>
            <a:spAutoFit/>
          </a:bodyPr>
          <a:lstStyle/>
          <a:p>
            <a:pPr algn="r">
              <a:lnSpc>
                <a:spcPct val="80000"/>
              </a:lnSpc>
            </a:pPr>
            <a:r>
              <a:rPr lang="en-US" sz="3400" b="0" u="none" dirty="0">
                <a:ln w="3175">
                  <a:solidFill>
                    <a:schemeClr val="bg1"/>
                  </a:solidFill>
                </a:ln>
                <a:solidFill>
                  <a:srgbClr val="000086"/>
                </a:solidFill>
                <a:effectLst>
                  <a:outerShdw dist="12700" algn="ctr" rotWithShape="0">
                    <a:srgbClr val="000086"/>
                  </a:outerShdw>
                </a:effectLst>
                <a:latin typeface="Impact" pitchFamily="34" charset="0"/>
              </a:rPr>
              <a:t>:</a:t>
            </a:r>
          </a:p>
        </p:txBody>
      </p:sp>
      <p:sp>
        <p:nvSpPr>
          <p:cNvPr id="34" name="Oval 33">
            <a:extLst>
              <a:ext uri="{FF2B5EF4-FFF2-40B4-BE49-F238E27FC236}">
                <a16:creationId xmlns:a16="http://schemas.microsoft.com/office/drawing/2014/main" id="{092261DA-E432-231B-6CD2-A8AEAD5D6E0F}"/>
              </a:ext>
            </a:extLst>
          </p:cNvPr>
          <p:cNvSpPr/>
          <p:nvPr/>
        </p:nvSpPr>
        <p:spPr>
          <a:xfrm>
            <a:off x="5632824" y="4413049"/>
            <a:ext cx="317072" cy="311948"/>
          </a:xfrm>
          <a:prstGeom prst="ellipse">
            <a:avLst/>
          </a:prstGeom>
          <a:noFill/>
          <a:ln w="38100" algn="ctr">
            <a:solidFill>
              <a:srgbClr val="00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5" name="Group 48">
            <a:extLst>
              <a:ext uri="{FF2B5EF4-FFF2-40B4-BE49-F238E27FC236}">
                <a16:creationId xmlns:a16="http://schemas.microsoft.com/office/drawing/2014/main" id="{D6B2DF9C-A48F-8FDF-DE22-0EE2D43E4806}"/>
              </a:ext>
            </a:extLst>
          </p:cNvPr>
          <p:cNvGrpSpPr>
            <a:grpSpLocks/>
          </p:cNvGrpSpPr>
          <p:nvPr/>
        </p:nvGrpSpPr>
        <p:grpSpPr bwMode="auto">
          <a:xfrm>
            <a:off x="1219052" y="5638800"/>
            <a:ext cx="6858148" cy="1098549"/>
            <a:chOff x="476" y="3465"/>
            <a:chExt cx="3982" cy="692"/>
          </a:xfrm>
        </p:grpSpPr>
        <p:sp>
          <p:nvSpPr>
            <p:cNvPr id="6" name="Text Box 24">
              <a:extLst>
                <a:ext uri="{FF2B5EF4-FFF2-40B4-BE49-F238E27FC236}">
                  <a16:creationId xmlns:a16="http://schemas.microsoft.com/office/drawing/2014/main" id="{DCEC4990-384A-BCF3-3AEA-81EB2E7A744A}"/>
                </a:ext>
              </a:extLst>
            </p:cNvPr>
            <p:cNvSpPr txBox="1">
              <a:spLocks noChangeArrowheads="1"/>
            </p:cNvSpPr>
            <p:nvPr/>
          </p:nvSpPr>
          <p:spPr bwMode="auto">
            <a:xfrm>
              <a:off x="670" y="3478"/>
              <a:ext cx="3788" cy="679"/>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faithful </a:t>
              </a:r>
              <a:r>
                <a:rPr lang="en-US" sz="2000" dirty="0">
                  <a:solidFill>
                    <a:srgbClr val="FFFFFF"/>
                  </a:solidFill>
                  <a:latin typeface="Arial Narrow" pitchFamily="34" charset="0"/>
                </a:rPr>
                <a:t>believers</a:t>
              </a:r>
              <a:r>
                <a:rPr lang="en-US" sz="2000" u="none" dirty="0">
                  <a:solidFill>
                    <a:srgbClr val="FFFFFF"/>
                  </a:solidFill>
                  <a:latin typeface="Arial Narrow" pitchFamily="34" charset="0"/>
                </a:rPr>
                <a:t>, in the position of Cain, believed in and devotedly </a:t>
              </a:r>
              <a:r>
                <a:rPr lang="en-US" sz="2000" u="none" dirty="0">
                  <a:solidFill>
                    <a:srgbClr val="FFFF00"/>
                  </a:solidFill>
                  <a:latin typeface="Arial Narrow" pitchFamily="34" charset="0"/>
                </a:rPr>
                <a:t>followed</a:t>
              </a:r>
              <a:r>
                <a:rPr lang="en-US" sz="2000" u="none" dirty="0">
                  <a:solidFill>
                    <a:srgbClr val="FFFFFF"/>
                  </a:solidFill>
                  <a:latin typeface="Arial Narrow" pitchFamily="34" charset="0"/>
                </a:rPr>
                <a:t> the resurrected Jesus, thereby fulfilling the indemnity condition to remove the fallen nature and restoring the </a:t>
              </a:r>
              <a:r>
                <a:rPr lang="en-US" sz="2000" dirty="0">
                  <a:solidFill>
                    <a:srgbClr val="FFFFFF"/>
                  </a:solidFill>
                  <a:latin typeface="Arial Narrow" pitchFamily="34" charset="0"/>
                </a:rPr>
                <a:t>spiritual foundation of substance</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9" name="Text Box 25">
              <a:extLst>
                <a:ext uri="{FF2B5EF4-FFF2-40B4-BE49-F238E27FC236}">
                  <a16:creationId xmlns:a16="http://schemas.microsoft.com/office/drawing/2014/main" id="{3280E2A1-8CA1-C3A5-C4C3-8D2E7837BBEF}"/>
                </a:ext>
              </a:extLst>
            </p:cNvPr>
            <p:cNvSpPr txBox="1">
              <a:spLocks noChangeArrowheads="1"/>
            </p:cNvSpPr>
            <p:nvPr/>
          </p:nvSpPr>
          <p:spPr bwMode="auto">
            <a:xfrm>
              <a:off x="476" y="3465"/>
              <a:ext cx="205" cy="355"/>
            </a:xfrm>
            <a:prstGeom prst="rect">
              <a:avLst/>
            </a:prstGeom>
            <a:noFill/>
            <a:ln w="9525">
              <a:noFill/>
              <a:miter lim="800000"/>
              <a:headEnd/>
              <a:tailEnd/>
            </a:ln>
            <a:effectLst/>
          </p:spPr>
          <p:txBody>
            <a:bodyPr>
              <a:spAutoFit/>
            </a:bodyPr>
            <a:lstStyle/>
            <a:p>
              <a:pPr algn="l">
                <a:lnSpc>
                  <a:spcPct val="5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8" name="Group 46"/>
          <p:cNvGrpSpPr/>
          <p:nvPr/>
        </p:nvGrpSpPr>
        <p:grpSpPr>
          <a:xfrm>
            <a:off x="386557" y="3530600"/>
            <a:ext cx="1676400" cy="885825"/>
            <a:chOff x="419100" y="2263775"/>
            <a:chExt cx="1676400" cy="885825"/>
          </a:xfrm>
        </p:grpSpPr>
        <p:sp>
          <p:nvSpPr>
            <p:cNvPr id="38" name="Oval 36"/>
            <p:cNvSpPr>
              <a:spLocks noChangeArrowheads="1"/>
            </p:cNvSpPr>
            <p:nvPr/>
          </p:nvSpPr>
          <p:spPr bwMode="auto">
            <a:xfrm>
              <a:off x="419100" y="2263775"/>
              <a:ext cx="1676400" cy="885825"/>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39" name="WordArt 20"/>
            <p:cNvSpPr>
              <a:spLocks noChangeArrowheads="1" noChangeShapeType="1" noTextEdit="1"/>
            </p:cNvSpPr>
            <p:nvPr/>
          </p:nvSpPr>
          <p:spPr bwMode="auto">
            <a:xfrm>
              <a:off x="631825" y="2424112"/>
              <a:ext cx="1263650" cy="319088"/>
            </a:xfrm>
            <a:prstGeom prst="rect">
              <a:avLst/>
            </a:prstGeom>
          </p:spPr>
          <p:txBody>
            <a:bodyPr wrap="none" fromWordArt="1">
              <a:prstTxWarp prst="textCanUp">
                <a:avLst/>
              </a:prstTxWarp>
            </a:bodyPr>
            <a:lstStyle/>
            <a:p>
              <a:pPr eaLnBrk="1" hangingPunct="1"/>
              <a:r>
                <a:rPr lang="en-US" sz="3600" b="0" u="none" kern="10" dirty="0">
                  <a:ln w="38100">
                    <a:noFill/>
                    <a:round/>
                    <a:headEnd/>
                    <a:tailEnd/>
                  </a:ln>
                  <a:solidFill>
                    <a:srgbClr val="580000"/>
                  </a:solidFill>
                  <a:latin typeface="Impact"/>
                </a:rPr>
                <a:t>Resurrected</a:t>
              </a:r>
            </a:p>
          </p:txBody>
        </p:sp>
        <p:sp>
          <p:nvSpPr>
            <p:cNvPr id="40" name="WordArt 21"/>
            <p:cNvSpPr>
              <a:spLocks noChangeArrowheads="1" noChangeShapeType="1" noTextEdit="1"/>
            </p:cNvSpPr>
            <p:nvPr/>
          </p:nvSpPr>
          <p:spPr bwMode="auto">
            <a:xfrm>
              <a:off x="525463" y="2723445"/>
              <a:ext cx="1487488" cy="340430"/>
            </a:xfrm>
            <a:prstGeom prst="rect">
              <a:avLst/>
            </a:prstGeom>
          </p:spPr>
          <p:txBody>
            <a:bodyPr wrap="none" fromWordArt="1">
              <a:prstTxWarp prst="textInflate">
                <a:avLst/>
              </a:prstTxWarp>
            </a:bodyPr>
            <a:lstStyle/>
            <a:p>
              <a:pPr eaLnBrk="1" hangingPunct="1"/>
              <a:r>
                <a:rPr lang="en-US" sz="3600" b="0" u="none" kern="10" dirty="0">
                  <a:ln w="38100">
                    <a:noFill/>
                    <a:round/>
                    <a:headEnd/>
                    <a:tailEnd/>
                  </a:ln>
                  <a:solidFill>
                    <a:srgbClr val="580000"/>
                  </a:solidFill>
                  <a:latin typeface="Impact"/>
                </a:rPr>
                <a:t>     Jesus     </a:t>
              </a:r>
            </a:p>
          </p:txBody>
        </p:sp>
      </p:grpSp>
      <p:sp>
        <p:nvSpPr>
          <p:cNvPr id="10" name="AutoShape 26">
            <a:extLst>
              <a:ext uri="{FF2B5EF4-FFF2-40B4-BE49-F238E27FC236}">
                <a16:creationId xmlns:a16="http://schemas.microsoft.com/office/drawing/2014/main" id="{CE2B19FD-D638-A6A2-985E-29302CF6D59A}"/>
              </a:ext>
            </a:extLst>
          </p:cNvPr>
          <p:cNvSpPr>
            <a:spLocks noChangeArrowheads="1"/>
          </p:cNvSpPr>
          <p:nvPr/>
        </p:nvSpPr>
        <p:spPr bwMode="auto">
          <a:xfrm rot="5400000">
            <a:off x="4341019" y="1629570"/>
            <a:ext cx="273050" cy="4687887"/>
          </a:xfrm>
          <a:prstGeom prst="downArrow">
            <a:avLst>
              <a:gd name="adj1" fmla="val 41667"/>
              <a:gd name="adj2" fmla="val 171368"/>
            </a:avLst>
          </a:prstGeom>
          <a:solidFill>
            <a:srgbClr val="FFCC00">
              <a:alpha val="80000"/>
            </a:srgbClr>
          </a:solidFill>
          <a:ln w="19050" algn="ctr">
            <a:solidFill>
              <a:srgbClr val="B05800">
                <a:alpha val="80000"/>
              </a:srgbClr>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1" name="Group 27">
            <a:extLst>
              <a:ext uri="{FF2B5EF4-FFF2-40B4-BE49-F238E27FC236}">
                <a16:creationId xmlns:a16="http://schemas.microsoft.com/office/drawing/2014/main" id="{D69B5F8F-4AC9-2310-4E7E-ED4D8441317A}"/>
              </a:ext>
            </a:extLst>
          </p:cNvPr>
          <p:cNvGrpSpPr>
            <a:grpSpLocks/>
          </p:cNvGrpSpPr>
          <p:nvPr/>
        </p:nvGrpSpPr>
        <p:grpSpPr bwMode="auto">
          <a:xfrm>
            <a:off x="6553200" y="3545681"/>
            <a:ext cx="2286000" cy="855663"/>
            <a:chOff x="4128" y="1464"/>
            <a:chExt cx="1440" cy="539"/>
          </a:xfrm>
        </p:grpSpPr>
        <p:sp>
          <p:nvSpPr>
            <p:cNvPr id="12" name="Oval 28">
              <a:extLst>
                <a:ext uri="{FF2B5EF4-FFF2-40B4-BE49-F238E27FC236}">
                  <a16:creationId xmlns:a16="http://schemas.microsoft.com/office/drawing/2014/main" id="{A50E0BE0-D51A-35DC-9D89-6940B474B118}"/>
                </a:ext>
              </a:extLst>
            </p:cNvPr>
            <p:cNvSpPr>
              <a:spLocks noChangeArrowheads="1"/>
            </p:cNvSpPr>
            <p:nvPr/>
          </p:nvSpPr>
          <p:spPr bwMode="auto">
            <a:xfrm>
              <a:off x="4128" y="1464"/>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3" name="WordArt 29">
              <a:extLst>
                <a:ext uri="{FF2B5EF4-FFF2-40B4-BE49-F238E27FC236}">
                  <a16:creationId xmlns:a16="http://schemas.microsoft.com/office/drawing/2014/main" id="{C6FC473E-AF2A-EC60-B583-F3652A618AD2}"/>
                </a:ext>
              </a:extLst>
            </p:cNvPr>
            <p:cNvSpPr>
              <a:spLocks noChangeArrowheads="1" noChangeShapeType="1" noTextEdit="1"/>
            </p:cNvSpPr>
            <p:nvPr/>
          </p:nvSpPr>
          <p:spPr bwMode="auto">
            <a:xfrm>
              <a:off x="4296" y="1541"/>
              <a:ext cx="1128" cy="384"/>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Believers</a:t>
              </a:r>
            </a:p>
          </p:txBody>
        </p:sp>
      </p:grpSp>
    </p:spTree>
    <p:extLst>
      <p:ext uri="{BB962C8B-B14F-4D97-AF65-F5344CB8AC3E}">
        <p14:creationId xmlns:p14="http://schemas.microsoft.com/office/powerpoint/2010/main" val="4007833309"/>
      </p:ext>
    </p:extLst>
  </p:cSld>
  <p:clrMapOvr>
    <a:masterClrMapping/>
  </p:clrMapOvr>
  <p:transition spd="med">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272"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strVal val="2/3*#ppt_w"/>
                                          </p:val>
                                        </p:tav>
                                        <p:tav tm="100000">
                                          <p:val>
                                            <p:strVal val="#ppt_w"/>
                                          </p:val>
                                        </p:tav>
                                      </p:tavLst>
                                    </p:anim>
                                    <p:anim calcmode="lin" valueType="num">
                                      <p:cBhvr>
                                        <p:cTn id="13" dur="1000" fill="hold"/>
                                        <p:tgtEl>
                                          <p:spTgt spid="11"/>
                                        </p:tgtEl>
                                        <p:attrNameLst>
                                          <p:attrName>ppt_h</p:attrName>
                                        </p:attrNameLst>
                                      </p:cBhvr>
                                      <p:tavLst>
                                        <p:tav tm="0">
                                          <p:val>
                                            <p:strVal val="2/3*#ppt_h"/>
                                          </p:val>
                                        </p:tav>
                                        <p:tav tm="100000">
                                          <p:val>
                                            <p:strVal val="#ppt_h"/>
                                          </p:val>
                                        </p:tav>
                                      </p:tavLst>
                                    </p:anim>
                                  </p:childTnLst>
                                </p:cTn>
                              </p:par>
                              <p:par>
                                <p:cTn id="14" presetID="10" presetClass="exit" presetSubtype="0" fill="hold" nodeType="withEffect">
                                  <p:stCondLst>
                                    <p:cond delay="0"/>
                                  </p:stCondLst>
                                  <p:childTnLst>
                                    <p:animEffect transition="out" filter="fade">
                                      <p:cBhvr>
                                        <p:cTn id="15" dur="1000"/>
                                        <p:tgtEl>
                                          <p:spTgt spid="48132"/>
                                        </p:tgtEl>
                                      </p:cBhvr>
                                    </p:animEffect>
                                    <p:set>
                                      <p:cBhvr>
                                        <p:cTn id="16" dur="1" fill="hold">
                                          <p:stCondLst>
                                            <p:cond delay="999"/>
                                          </p:stCondLst>
                                        </p:cTn>
                                        <p:tgtEl>
                                          <p:spTgt spid="48132"/>
                                        </p:tgtEl>
                                        <p:attrNameLst>
                                          <p:attrName>style.visibility</p:attrName>
                                        </p:attrNameLst>
                                      </p:cBhvr>
                                      <p:to>
                                        <p:strVal val="hidden"/>
                                      </p:to>
                                    </p:set>
                                  </p:childTnLst>
                                </p:cTn>
                              </p:par>
                              <p:par>
                                <p:cTn id="17" presetID="10"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20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right)">
                                      <p:cBhvr>
                                        <p:cTn id="24" dur="1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2000"/>
                                        <p:tgtEl>
                                          <p:spTgt spid="26"/>
                                        </p:tgtEl>
                                      </p:cBhvr>
                                    </p:animEffect>
                                    <p:anim calcmode="lin" valueType="num">
                                      <p:cBhvr>
                                        <p:cTn id="30" dur="2000" fill="hold"/>
                                        <p:tgtEl>
                                          <p:spTgt spid="26"/>
                                        </p:tgtEl>
                                        <p:attrNameLst>
                                          <p:attrName>ppt_x</p:attrName>
                                        </p:attrNameLst>
                                      </p:cBhvr>
                                      <p:tavLst>
                                        <p:tav tm="0">
                                          <p:val>
                                            <p:strVal val="#ppt_x"/>
                                          </p:val>
                                        </p:tav>
                                        <p:tav tm="100000">
                                          <p:val>
                                            <p:strVal val="#ppt_x"/>
                                          </p:val>
                                        </p:tav>
                                      </p:tavLst>
                                    </p:anim>
                                    <p:anim calcmode="lin" valueType="num">
                                      <p:cBhvr>
                                        <p:cTn id="31" dur="2000" fill="hold"/>
                                        <p:tgtEl>
                                          <p:spTgt spid="26"/>
                                        </p:tgtEl>
                                        <p:attrNameLst>
                                          <p:attrName>ppt_y</p:attrName>
                                        </p:attrNameLst>
                                      </p:cBhvr>
                                      <p:tavLst>
                                        <p:tav tm="0">
                                          <p:val>
                                            <p:strVal val="#ppt_y+.1"/>
                                          </p:val>
                                        </p:tav>
                                        <p:tav tm="100000">
                                          <p:val>
                                            <p:strVal val="#ppt_y"/>
                                          </p:val>
                                        </p:tav>
                                      </p:tavLst>
                                    </p:anim>
                                  </p:childTnLst>
                                </p:cTn>
                              </p:par>
                              <p:par>
                                <p:cTn id="32" presetID="10" presetClass="entr" presetSubtype="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pic>
        <p:nvPicPr>
          <p:cNvPr id="13" name="Picture 12" descr="The Resurrected Lord Appears to Mary Magdalene´ by Rembrandt.gif"/>
          <p:cNvPicPr>
            <a:picLocks noChangeAspect="1"/>
          </p:cNvPicPr>
          <p:nvPr/>
        </p:nvPicPr>
        <p:blipFill>
          <a:blip r:embed="rId3" cstate="print"/>
          <a:stretch>
            <a:fillRect/>
          </a:stretch>
        </p:blipFill>
        <p:spPr>
          <a:xfrm>
            <a:off x="1731667" y="1219201"/>
            <a:ext cx="5680666" cy="4038599"/>
          </a:xfrm>
          <a:prstGeom prst="rect">
            <a:avLst/>
          </a:prstGeom>
        </p:spPr>
      </p:pic>
      <p:sp>
        <p:nvSpPr>
          <p:cNvPr id="6144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1447" name="Rectangle 7"/>
          <p:cNvSpPr>
            <a:spLocks noChangeArrowheads="1"/>
          </p:cNvSpPr>
          <p:nvPr/>
        </p:nvSpPr>
        <p:spPr bwMode="auto">
          <a:xfrm>
            <a:off x="533400" y="4343400"/>
            <a:ext cx="8077200" cy="762000"/>
          </a:xfrm>
          <a:prstGeom prst="rect">
            <a:avLst/>
          </a:prstGeom>
          <a:blipFill>
            <a:blip r:embed="rId4" cstate="print"/>
            <a:stretch>
              <a:fillRect/>
            </a:stretch>
          </a:blipFill>
          <a:ln w="3175" algn="ctr">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1448" name="Text Box 8"/>
          <p:cNvSpPr txBox="1">
            <a:spLocks noChangeArrowheads="1"/>
          </p:cNvSpPr>
          <p:nvPr/>
        </p:nvSpPr>
        <p:spPr bwMode="auto">
          <a:xfrm>
            <a:off x="571500" y="4505980"/>
            <a:ext cx="8001000" cy="523220"/>
          </a:xfrm>
          <a:prstGeom prst="rect">
            <a:avLst/>
          </a:prstGeom>
          <a:noFill/>
          <a:ln w="9525">
            <a:noFill/>
            <a:miter lim="800000"/>
            <a:headEnd/>
            <a:tailEnd/>
          </a:ln>
          <a:effectLst/>
        </p:spPr>
        <p:txBody>
          <a:bodyP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Realize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the</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heavenly</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kingdom</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on</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earth</a:t>
            </a:r>
            <a:endPar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endParaRPr>
          </a:p>
        </p:txBody>
      </p:sp>
      <p:grpSp>
        <p:nvGrpSpPr>
          <p:cNvPr id="2" name="Group 9"/>
          <p:cNvGrpSpPr>
            <a:grpSpLocks/>
          </p:cNvGrpSpPr>
          <p:nvPr/>
        </p:nvGrpSpPr>
        <p:grpSpPr bwMode="auto">
          <a:xfrm>
            <a:off x="685800" y="5715000"/>
            <a:ext cx="7924801" cy="838201"/>
            <a:chOff x="192" y="3512"/>
            <a:chExt cx="4992" cy="528"/>
          </a:xfrm>
        </p:grpSpPr>
        <p:sp>
          <p:nvSpPr>
            <p:cNvPr id="61450" name="Text Box 10"/>
            <p:cNvSpPr txBox="1">
              <a:spLocks noChangeArrowheads="1"/>
            </p:cNvSpPr>
            <p:nvPr/>
          </p:nvSpPr>
          <p:spPr bwMode="auto">
            <a:xfrm>
              <a:off x="384" y="3517"/>
              <a:ext cx="4800"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While Jesus has been restoring Canaan as a worldwide spiritual realm, the </a:t>
              </a:r>
              <a:r>
                <a:rPr lang="en-US" sz="2000" u="none" dirty="0">
                  <a:solidFill>
                    <a:schemeClr val="bg1"/>
                  </a:solidFill>
                  <a:latin typeface="Arial Narrow" pitchFamily="34" charset="0"/>
                </a:rPr>
                <a:t>Christ</a:t>
              </a:r>
              <a:r>
                <a:rPr lang="en-US" sz="2000" u="none" dirty="0">
                  <a:solidFill>
                    <a:srgbClr val="FFFFFF"/>
                  </a:solidFill>
                  <a:latin typeface="Arial Narrow" pitchFamily="34" charset="0"/>
                </a:rPr>
                <a:t> at the Second Advent is to complete this third worldwide course as a substantial course and </a:t>
              </a:r>
              <a:r>
                <a:rPr lang="en-US" sz="2000" dirty="0">
                  <a:solidFill>
                    <a:srgbClr val="FFFFFF"/>
                  </a:solidFill>
                  <a:latin typeface="Arial Narrow" pitchFamily="34" charset="0"/>
                </a:rPr>
                <a:t>realize the actual Kingdom of Heaven on earth</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
          <p:nvSpPr>
            <p:cNvPr id="61451" name="Text Box 11"/>
            <p:cNvSpPr txBox="1">
              <a:spLocks noChangeArrowheads="1"/>
            </p:cNvSpPr>
            <p:nvPr/>
          </p:nvSpPr>
          <p:spPr bwMode="auto">
            <a:xfrm>
              <a:off x="192" y="3512"/>
              <a:ext cx="201" cy="344"/>
            </a:xfrm>
            <a:prstGeom prst="rect">
              <a:avLst/>
            </a:prstGeom>
            <a:noFill/>
            <a:ln w="9525">
              <a:noFill/>
              <a:miter lim="800000"/>
              <a:headEnd/>
              <a:tailEnd/>
            </a:ln>
            <a:effectLst/>
          </p:spPr>
          <p:txBody>
            <a:bodyPr>
              <a:spAutoFit/>
            </a:bodyPr>
            <a:lstStyle/>
            <a:p>
              <a:pPr algn="l">
                <a:lnSpc>
                  <a:spcPct val="56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12"/>
          <p:cNvGrpSpPr>
            <a:grpSpLocks/>
          </p:cNvGrpSpPr>
          <p:nvPr/>
        </p:nvGrpSpPr>
        <p:grpSpPr bwMode="auto">
          <a:xfrm>
            <a:off x="304800" y="0"/>
            <a:ext cx="6629400" cy="990600"/>
            <a:chOff x="192" y="0"/>
            <a:chExt cx="4176" cy="624"/>
          </a:xfrm>
        </p:grpSpPr>
        <p:sp>
          <p:nvSpPr>
            <p:cNvPr id="61453" name="Text Box 13"/>
            <p:cNvSpPr txBox="1">
              <a:spLocks noChangeArrowheads="1"/>
            </p:cNvSpPr>
            <p:nvPr/>
          </p:nvSpPr>
          <p:spPr bwMode="auto">
            <a:xfrm>
              <a:off x="192" y="0"/>
              <a:ext cx="3792" cy="365"/>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a:solidFill>
                    <a:srgbClr val="000099"/>
                  </a:solidFill>
                  <a:latin typeface="Fette Engschrift" pitchFamily="2" charset="0"/>
                </a:rPr>
                <a:t>The course to restore substantial Canaan</a:t>
              </a:r>
            </a:p>
          </p:txBody>
        </p:sp>
        <p:sp>
          <p:nvSpPr>
            <p:cNvPr id="61454" name="Text Box 14"/>
            <p:cNvSpPr txBox="1">
              <a:spLocks noChangeArrowheads="1"/>
            </p:cNvSpPr>
            <p:nvPr/>
          </p:nvSpPr>
          <p:spPr bwMode="auto">
            <a:xfrm>
              <a:off x="192" y="259"/>
              <a:ext cx="4176" cy="365"/>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dirty="0">
                  <a:solidFill>
                    <a:srgbClr val="000099"/>
                  </a:solidFill>
                  <a:latin typeface="Fette Engschrift" pitchFamily="2" charset="0"/>
                </a:rPr>
                <a:t>under </a:t>
              </a:r>
              <a:r>
                <a:rPr lang="en-US" sz="3200" b="0">
                  <a:solidFill>
                    <a:srgbClr val="000099"/>
                  </a:solidFill>
                  <a:latin typeface="Fette Engschrift" pitchFamily="2" charset="0"/>
                </a:rPr>
                <a:t>the leadership </a:t>
              </a:r>
              <a:r>
                <a:rPr lang="en-US" sz="3200" b="0" dirty="0">
                  <a:solidFill>
                    <a:srgbClr val="000099"/>
                  </a:solidFill>
                  <a:latin typeface="Fette Engschrift" pitchFamily="2" charset="0"/>
                </a:rPr>
                <a:t>of Christ at the Second Advent</a:t>
              </a: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outVertical)">
                                      <p:cBhvr>
                                        <p:cTn id="12" dur="500"/>
                                        <p:tgtEl>
                                          <p:spTgt spid="2"/>
                                        </p:tgtEl>
                                      </p:cBhvr>
                                    </p:animEffect>
                                  </p:childTnLst>
                                </p:cTn>
                              </p:par>
                              <p:par>
                                <p:cTn id="13" presetID="10"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20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3" presetClass="entr" presetSubtype="272" fill="hold" grpId="0" nodeType="clickEffect">
                                  <p:stCondLst>
                                    <p:cond delay="0"/>
                                  </p:stCondLst>
                                  <p:childTnLst>
                                    <p:set>
                                      <p:cBhvr>
                                        <p:cTn id="19" dur="1" fill="hold">
                                          <p:stCondLst>
                                            <p:cond delay="0"/>
                                          </p:stCondLst>
                                        </p:cTn>
                                        <p:tgtEl>
                                          <p:spTgt spid="61448"/>
                                        </p:tgtEl>
                                        <p:attrNameLst>
                                          <p:attrName>style.visibility</p:attrName>
                                        </p:attrNameLst>
                                      </p:cBhvr>
                                      <p:to>
                                        <p:strVal val="visible"/>
                                      </p:to>
                                    </p:set>
                                    <p:anim calcmode="lin" valueType="num">
                                      <p:cBhvr>
                                        <p:cTn id="20" dur="2000" fill="hold"/>
                                        <p:tgtEl>
                                          <p:spTgt spid="61448"/>
                                        </p:tgtEl>
                                        <p:attrNameLst>
                                          <p:attrName>ppt_w</p:attrName>
                                        </p:attrNameLst>
                                      </p:cBhvr>
                                      <p:tavLst>
                                        <p:tav tm="0">
                                          <p:val>
                                            <p:strVal val="2/3*#ppt_w"/>
                                          </p:val>
                                        </p:tav>
                                        <p:tav tm="100000">
                                          <p:val>
                                            <p:strVal val="#ppt_w"/>
                                          </p:val>
                                        </p:tav>
                                      </p:tavLst>
                                    </p:anim>
                                    <p:anim calcmode="lin" valueType="num">
                                      <p:cBhvr>
                                        <p:cTn id="21" dur="2000" fill="hold"/>
                                        <p:tgtEl>
                                          <p:spTgt spid="61448"/>
                                        </p:tgtEl>
                                        <p:attrNameLst>
                                          <p:attrName>ppt_h</p:attrName>
                                        </p:attrNameLst>
                                      </p:cBhvr>
                                      <p:tavLst>
                                        <p:tav tm="0">
                                          <p:val>
                                            <p:strVal val="2/3*#ppt_h"/>
                                          </p:val>
                                        </p:tav>
                                        <p:tav tm="100000">
                                          <p:val>
                                            <p:strVal val="#ppt_h"/>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61447"/>
                                        </p:tgtEl>
                                        <p:attrNameLst>
                                          <p:attrName>style.visibility</p:attrName>
                                        </p:attrNameLst>
                                      </p:cBhvr>
                                      <p:to>
                                        <p:strVal val="visible"/>
                                      </p:to>
                                    </p:set>
                                    <p:animEffect transition="in" filter="fade">
                                      <p:cBhvr>
                                        <p:cTn id="24" dur="1000"/>
                                        <p:tgtEl>
                                          <p:spTgt spid="61447"/>
                                        </p:tgtEl>
                                      </p:cBhvr>
                                    </p:animEffect>
                                  </p:childTnLst>
                                </p:cTn>
                              </p:par>
                              <p:par>
                                <p:cTn id="25" presetID="10" presetClass="exit" presetSubtype="0" fill="hold" nodeType="withEffect">
                                  <p:stCondLst>
                                    <p:cond delay="0"/>
                                  </p:stCondLst>
                                  <p:childTnLst>
                                    <p:animEffect transition="out" filter="fade">
                                      <p:cBhvr>
                                        <p:cTn id="26" dur="2000"/>
                                        <p:tgtEl>
                                          <p:spTgt spid="13"/>
                                        </p:tgtEl>
                                      </p:cBhvr>
                                    </p:animEffect>
                                    <p:set>
                                      <p:cBhvr>
                                        <p:cTn id="27" dur="1" fill="hold">
                                          <p:stCondLst>
                                            <p:cond delay="19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7" grpId="0" animBg="1"/>
      <p:bldP spid="61448"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62466" name="Line 2"/>
          <p:cNvSpPr>
            <a:spLocks noChangeShapeType="1"/>
          </p:cNvSpPr>
          <p:nvPr/>
        </p:nvSpPr>
        <p:spPr bwMode="auto">
          <a:xfrm rot="3255263" flipH="1">
            <a:off x="2763044" y="1486694"/>
            <a:ext cx="358775" cy="1878013"/>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2467"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2" name="Rectangle 7"/>
          <p:cNvSpPr>
            <a:spLocks noChangeArrowheads="1"/>
          </p:cNvSpPr>
          <p:nvPr/>
        </p:nvSpPr>
        <p:spPr bwMode="auto">
          <a:xfrm>
            <a:off x="533400" y="4343400"/>
            <a:ext cx="8077200" cy="762000"/>
          </a:xfrm>
          <a:prstGeom prst="rect">
            <a:avLst/>
          </a:prstGeom>
          <a:blipFill>
            <a:blip r:embed="rId3" cstate="print"/>
            <a:stretch>
              <a:fillRect/>
            </a:stretch>
          </a:blipFill>
          <a:ln w="3175" algn="ctr">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3" name="Text Box 8"/>
          <p:cNvSpPr txBox="1">
            <a:spLocks noChangeArrowheads="1"/>
          </p:cNvSpPr>
          <p:nvPr/>
        </p:nvSpPr>
        <p:spPr bwMode="auto">
          <a:xfrm>
            <a:off x="571500" y="4505980"/>
            <a:ext cx="8001000" cy="523220"/>
          </a:xfrm>
          <a:prstGeom prst="rect">
            <a:avLst/>
          </a:prstGeom>
          <a:noFill/>
          <a:ln w="9525">
            <a:noFill/>
            <a:miter lim="800000"/>
            <a:headEnd/>
            <a:tailEnd/>
          </a:ln>
          <a:effectLst/>
        </p:spPr>
        <p:txBody>
          <a:bodyP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Realize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the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heavenly</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kingdom</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on</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earth</a:t>
            </a:r>
          </a:p>
        </p:txBody>
      </p:sp>
      <p:sp>
        <p:nvSpPr>
          <p:cNvPr id="24" name="AutoShape 21"/>
          <p:cNvSpPr>
            <a:spLocks noChangeArrowheads="1"/>
          </p:cNvSpPr>
          <p:nvPr/>
        </p:nvSpPr>
        <p:spPr bwMode="auto">
          <a:xfrm>
            <a:off x="555625" y="2819400"/>
            <a:ext cx="2470150" cy="838200"/>
          </a:xfrm>
          <a:prstGeom prst="roundRect">
            <a:avLst>
              <a:gd name="adj" fmla="val 16667"/>
            </a:avLst>
          </a:prstGeom>
          <a:blipFill>
            <a:blip r:embed="rId4" cstate="print"/>
            <a:stretch>
              <a:fillRect/>
            </a:stretch>
          </a:blipFill>
          <a:ln w="9525" algn="ctr">
            <a:solidFill>
              <a:srgbClr val="333399"/>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5" name="Text Box 22"/>
          <p:cNvSpPr txBox="1">
            <a:spLocks noChangeArrowheads="1"/>
          </p:cNvSpPr>
          <p:nvPr/>
        </p:nvSpPr>
        <p:spPr bwMode="auto">
          <a:xfrm>
            <a:off x="533400" y="2882900"/>
            <a:ext cx="2514600" cy="790575"/>
          </a:xfrm>
          <a:prstGeom prst="rect">
            <a:avLst/>
          </a:prstGeom>
          <a:noFill/>
          <a:ln w="9525">
            <a:noFill/>
            <a:miter lim="800000"/>
            <a:headEnd/>
            <a:tailEnd/>
          </a:ln>
          <a:effectLst/>
        </p:spPr>
        <p:txBody>
          <a:bodyPr>
            <a:spAutoFit/>
          </a:bodyPr>
          <a:lstStyle/>
          <a:p>
            <a:pPr>
              <a:lnSpc>
                <a:spcPct val="80000"/>
              </a:lnSpc>
            </a:pPr>
            <a:r>
              <a:rPr lang="en-US" sz="2800" b="0" u="none" spc="300" dirty="0">
                <a:ln w="19050">
                  <a:solidFill>
                    <a:srgbClr val="0000CC"/>
                  </a:solidFill>
                </a:ln>
                <a:noFill/>
                <a:latin typeface="Arial Black" pitchFamily="34" charset="0"/>
              </a:rPr>
              <a:t>Born</a:t>
            </a:r>
          </a:p>
          <a:p>
            <a:pPr>
              <a:lnSpc>
                <a:spcPct val="80000"/>
              </a:lnSpc>
            </a:pPr>
            <a:r>
              <a:rPr lang="en-US" sz="2800" b="0" u="none" spc="300" dirty="0">
                <a:ln w="19050">
                  <a:solidFill>
                    <a:srgbClr val="0000CC"/>
                  </a:solidFill>
                </a:ln>
                <a:noFill/>
                <a:latin typeface="Arial Black" pitchFamily="34" charset="0"/>
              </a:rPr>
              <a:t>on earth</a:t>
            </a:r>
          </a:p>
        </p:txBody>
      </p:sp>
      <p:sp>
        <p:nvSpPr>
          <p:cNvPr id="21" name="Text Box 13"/>
          <p:cNvSpPr txBox="1">
            <a:spLocks noChangeArrowheads="1"/>
          </p:cNvSpPr>
          <p:nvPr/>
        </p:nvSpPr>
        <p:spPr bwMode="auto">
          <a:xfrm>
            <a:off x="304800" y="0"/>
            <a:ext cx="6019800" cy="579438"/>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a:solidFill>
                  <a:srgbClr val="000099"/>
                </a:solidFill>
                <a:latin typeface="Fette Engschrift" pitchFamily="2" charset="0"/>
              </a:rPr>
              <a:t>The course to restore substantial Canaan</a:t>
            </a:r>
          </a:p>
        </p:txBody>
      </p:sp>
      <p:sp>
        <p:nvSpPr>
          <p:cNvPr id="26" name="Text Box 14"/>
          <p:cNvSpPr txBox="1">
            <a:spLocks noChangeArrowheads="1"/>
          </p:cNvSpPr>
          <p:nvPr/>
        </p:nvSpPr>
        <p:spPr bwMode="auto">
          <a:xfrm>
            <a:off x="304800" y="411163"/>
            <a:ext cx="6629400" cy="579438"/>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dirty="0">
                <a:solidFill>
                  <a:srgbClr val="000099"/>
                </a:solidFill>
                <a:latin typeface="Fette Engschrift" pitchFamily="2" charset="0"/>
              </a:rPr>
              <a:t>under </a:t>
            </a:r>
            <a:r>
              <a:rPr lang="en-US" sz="3200" b="0">
                <a:solidFill>
                  <a:srgbClr val="000099"/>
                </a:solidFill>
                <a:latin typeface="Fette Engschrift" pitchFamily="2" charset="0"/>
              </a:rPr>
              <a:t>the leadership </a:t>
            </a:r>
            <a:r>
              <a:rPr lang="en-US" sz="3200" b="0" dirty="0">
                <a:solidFill>
                  <a:srgbClr val="000099"/>
                </a:solidFill>
                <a:latin typeface="Fette Engschrift" pitchFamily="2" charset="0"/>
              </a:rPr>
              <a:t>of Christ at the Second Advent</a:t>
            </a:r>
          </a:p>
        </p:txBody>
      </p:sp>
      <p:sp>
        <p:nvSpPr>
          <p:cNvPr id="27" name="Oval 4"/>
          <p:cNvSpPr>
            <a:spLocks noChangeArrowheads="1"/>
          </p:cNvSpPr>
          <p:nvPr/>
        </p:nvSpPr>
        <p:spPr bwMode="auto">
          <a:xfrm>
            <a:off x="2743200" y="1219200"/>
            <a:ext cx="3657600" cy="874713"/>
          </a:xfrm>
          <a:prstGeom prst="ellipse">
            <a:avLst/>
          </a:prstGeom>
          <a:blipFill>
            <a:blip r:embed="rId5" cstate="print"/>
            <a:stretch>
              <a:fillRect/>
            </a:stretch>
          </a:blipFill>
          <a:ln w="12700" algn="ctr">
            <a:solidFill>
              <a:srgbClr val="FFCC00"/>
            </a:solidFill>
            <a:round/>
            <a:headEnd/>
            <a:tailEnd/>
          </a:ln>
          <a:effectLst>
            <a:outerShdw blurRad="177800" dist="64758" dir="4721404" algn="ctr" rotWithShape="0">
              <a:srgbClr val="FFD009"/>
            </a:outerShdw>
          </a:effectLst>
        </p:spPr>
        <p:txBody>
          <a:bodyPr wrap="none" anchor="ctr"/>
          <a:lstStyle/>
          <a:p>
            <a:endParaRPr lang="en-US" sz="3600" b="0" u="none" dirty="0">
              <a:noFill/>
              <a:latin typeface="Impact" pitchFamily="34" charset="0"/>
            </a:endParaRPr>
          </a:p>
        </p:txBody>
      </p:sp>
      <p:sp>
        <p:nvSpPr>
          <p:cNvPr id="28" name="WordArt 5"/>
          <p:cNvSpPr>
            <a:spLocks noChangeArrowheads="1" noChangeShapeType="1" noTextEdit="1"/>
          </p:cNvSpPr>
          <p:nvPr/>
        </p:nvSpPr>
        <p:spPr bwMode="auto">
          <a:xfrm>
            <a:off x="3124200" y="1447800"/>
            <a:ext cx="2895600" cy="500063"/>
          </a:xfrm>
          <a:prstGeom prst="rect">
            <a:avLst/>
          </a:prstGeom>
          <a:noFill/>
        </p:spPr>
        <p:txBody>
          <a:bodyPr wrap="none" fromWordArt="1">
            <a:prstTxWarp prst="textInflate">
              <a:avLst>
                <a:gd name="adj" fmla="val 13634"/>
              </a:avLst>
            </a:prstTxWarp>
          </a:bodyPr>
          <a:lstStyle/>
          <a:p>
            <a:pPr eaLnBrk="1" hangingPunct="1"/>
            <a:r>
              <a:rPr lang="en-US" sz="3600" u="none" kern="10" spc="50" dirty="0">
                <a:ln w="12700" cmpd="sng">
                  <a:solidFill>
                    <a:srgbClr val="333399"/>
                  </a:solidFill>
                  <a:prstDash val="solid"/>
                </a:ln>
                <a:solidFill>
                  <a:srgbClr val="2D2D8A">
                    <a:tint val="1000"/>
                  </a:srgbClr>
                </a:solidFill>
                <a:latin typeface="Impact"/>
              </a:rPr>
              <a:t>Returning Christ</a:t>
            </a:r>
          </a:p>
        </p:txBody>
      </p:sp>
      <p:sp>
        <p:nvSpPr>
          <p:cNvPr id="12" name="Text Box 11"/>
          <p:cNvSpPr txBox="1">
            <a:spLocks noChangeArrowheads="1"/>
          </p:cNvSpPr>
          <p:nvPr/>
        </p:nvSpPr>
        <p:spPr bwMode="auto">
          <a:xfrm>
            <a:off x="1447800" y="5888038"/>
            <a:ext cx="6553200" cy="338554"/>
          </a:xfrm>
          <a:prstGeom prst="rect">
            <a:avLst/>
          </a:prstGeom>
          <a:noFill/>
          <a:ln w="9525">
            <a:noFill/>
            <a:miter lim="800000"/>
            <a:headEnd/>
            <a:tailEnd/>
          </a:ln>
          <a:effectLst/>
        </p:spPr>
        <p:txBody>
          <a:bodyPr wrap="square">
            <a:spAutoFit/>
          </a:bodyPr>
          <a:lstStyle/>
          <a:p>
            <a:pPr algn="l">
              <a:lnSpc>
                <a:spcPct val="80000"/>
              </a:lnSpc>
            </a:pPr>
            <a:r>
              <a:rPr lang="en-US" sz="2000" u="none">
                <a:solidFill>
                  <a:srgbClr val="FFFFFF"/>
                </a:solidFill>
                <a:latin typeface="Arial Narrow" pitchFamily="34" charset="0"/>
              </a:rPr>
              <a:t>Hence, the </a:t>
            </a:r>
            <a:r>
              <a:rPr lang="en-US" sz="2000">
                <a:solidFill>
                  <a:srgbClr val="FFFFFF"/>
                </a:solidFill>
                <a:latin typeface="Arial Narrow" pitchFamily="34" charset="0"/>
              </a:rPr>
              <a:t>returning Christ</a:t>
            </a:r>
            <a:r>
              <a:rPr lang="en-US" sz="2000" u="none">
                <a:solidFill>
                  <a:srgbClr val="FFFFFF"/>
                </a:solidFill>
                <a:latin typeface="Arial Narrow" pitchFamily="34" charset="0"/>
              </a:rPr>
              <a:t> must be </a:t>
            </a:r>
            <a:r>
              <a:rPr lang="en-US" sz="2000">
                <a:solidFill>
                  <a:srgbClr val="FFFFFF"/>
                </a:solidFill>
                <a:latin typeface="Arial Narrow" pitchFamily="34" charset="0"/>
              </a:rPr>
              <a:t>born on earth</a:t>
            </a:r>
            <a:r>
              <a:rPr lang="en-US" sz="2000" u="none">
                <a:solidFill>
                  <a:srgbClr val="FFFFFF"/>
                </a:solidFill>
                <a:latin typeface="Arial Narrow" pitchFamily="34" charset="0"/>
              </a:rPr>
              <a:t> in the flesh.</a:t>
            </a:r>
            <a:endParaRPr lang="en-US" sz="2000" b="0" u="none" dirty="0">
              <a:solidFill>
                <a:srgbClr val="FFFFFF"/>
              </a:solidFill>
              <a:latin typeface="Arial Narrow"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272" fill="hold" grpId="0" nodeType="clickEffect">
                                  <p:stCondLst>
                                    <p:cond delay="50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strVal val="2/3*#ppt_w"/>
                                          </p:val>
                                        </p:tav>
                                        <p:tav tm="100000">
                                          <p:val>
                                            <p:strVal val="#ppt_w"/>
                                          </p:val>
                                        </p:tav>
                                      </p:tavLst>
                                    </p:anim>
                                    <p:anim calcmode="lin" valueType="num">
                                      <p:cBhvr>
                                        <p:cTn id="13" dur="500" fill="hold"/>
                                        <p:tgtEl>
                                          <p:spTgt spid="28"/>
                                        </p:tgtEl>
                                        <p:attrNameLst>
                                          <p:attrName>ppt_h</p:attrName>
                                        </p:attrNameLst>
                                      </p:cBhvr>
                                      <p:tavLst>
                                        <p:tav tm="0">
                                          <p:val>
                                            <p:strVal val="2/3*#ppt_h"/>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0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iterate type="wd">
                                    <p:tmPct val="10000"/>
                                  </p:iterate>
                                  <p:childTnLst>
                                    <p:set>
                                      <p:cBhvr>
                                        <p:cTn id="20" dur="1" fill="hold">
                                          <p:stCondLst>
                                            <p:cond delay="0"/>
                                          </p:stCondLst>
                                        </p:cTn>
                                        <p:tgtEl>
                                          <p:spTgt spid="25"/>
                                        </p:tgtEl>
                                        <p:attrNameLst>
                                          <p:attrName>style.visibility</p:attrName>
                                        </p:attrNameLst>
                                      </p:cBhvr>
                                      <p:to>
                                        <p:strVal val="visible"/>
                                      </p:to>
                                    </p:set>
                                    <p:anim calcmode="lin" valueType="num">
                                      <p:cBhvr>
                                        <p:cTn id="21" dur="1000" fill="hold"/>
                                        <p:tgtEl>
                                          <p:spTgt spid="25"/>
                                        </p:tgtEl>
                                        <p:attrNameLst>
                                          <p:attrName>ppt_w</p:attrName>
                                        </p:attrNameLst>
                                      </p:cBhvr>
                                      <p:tavLst>
                                        <p:tav tm="0">
                                          <p:val>
                                            <p:fltVal val="0"/>
                                          </p:val>
                                        </p:tav>
                                        <p:tav tm="100000">
                                          <p:val>
                                            <p:strVal val="#ppt_w"/>
                                          </p:val>
                                        </p:tav>
                                      </p:tavLst>
                                    </p:anim>
                                    <p:anim calcmode="lin" valueType="num">
                                      <p:cBhvr>
                                        <p:cTn id="22" dur="1000" fill="hold"/>
                                        <p:tgtEl>
                                          <p:spTgt spid="25"/>
                                        </p:tgtEl>
                                        <p:attrNameLst>
                                          <p:attrName>ppt_h</p:attrName>
                                        </p:attrNameLst>
                                      </p:cBhvr>
                                      <p:tavLst>
                                        <p:tav tm="0">
                                          <p:val>
                                            <p:fltVal val="0"/>
                                          </p:val>
                                        </p:tav>
                                        <p:tav tm="100000">
                                          <p:val>
                                            <p:strVal val="#ppt_h"/>
                                          </p:val>
                                        </p:tav>
                                      </p:tavLst>
                                    </p:anim>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10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2466"/>
                                        </p:tgtEl>
                                        <p:attrNameLst>
                                          <p:attrName>style.visibility</p:attrName>
                                        </p:attrNameLst>
                                      </p:cBhvr>
                                      <p:to>
                                        <p:strVal val="visible"/>
                                      </p:to>
                                    </p:set>
                                    <p:animEffect transition="in" filter="fade">
                                      <p:cBhvr>
                                        <p:cTn id="28" dur="2000"/>
                                        <p:tgtEl>
                                          <p:spTgt spid="62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24" grpId="0" animBg="1"/>
      <p:bldP spid="25" grpId="0"/>
      <p:bldP spid="27" grpId="0" animBg="1"/>
      <p:bldP spid="28" grpId="0"/>
      <p:bldP spid="12"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rot="3255263" flipH="1">
            <a:off x="2763044" y="1486694"/>
            <a:ext cx="358775" cy="1878013"/>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3491" name="Line 3"/>
          <p:cNvSpPr>
            <a:spLocks noChangeShapeType="1"/>
          </p:cNvSpPr>
          <p:nvPr/>
        </p:nvSpPr>
        <p:spPr bwMode="auto">
          <a:xfrm>
            <a:off x="4572000" y="2057400"/>
            <a:ext cx="0" cy="838200"/>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3492"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3506" name="AutoShape 18"/>
          <p:cNvSpPr>
            <a:spLocks noChangeArrowheads="1"/>
          </p:cNvSpPr>
          <p:nvPr/>
        </p:nvSpPr>
        <p:spPr bwMode="auto">
          <a:xfrm>
            <a:off x="3336925" y="2819400"/>
            <a:ext cx="2470150" cy="838200"/>
          </a:xfrm>
          <a:prstGeom prst="roundRect">
            <a:avLst>
              <a:gd name="adj" fmla="val 16667"/>
            </a:avLst>
          </a:prstGeom>
          <a:blipFill>
            <a:blip r:embed="rId3" cstate="print"/>
            <a:stretch>
              <a:fillRect/>
            </a:stretch>
          </a:blipFill>
          <a:ln w="19050" algn="ctr">
            <a:solidFill>
              <a:srgbClr val="FFD009"/>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63507" name="Text Box 19"/>
          <p:cNvSpPr txBox="1">
            <a:spLocks noChangeArrowheads="1"/>
          </p:cNvSpPr>
          <p:nvPr/>
        </p:nvSpPr>
        <p:spPr bwMode="auto">
          <a:xfrm>
            <a:off x="3314700" y="2882900"/>
            <a:ext cx="2514600" cy="790216"/>
          </a:xfrm>
          <a:prstGeom prst="rect">
            <a:avLst/>
          </a:prstGeom>
          <a:noFill/>
          <a:ln w="9525">
            <a:noFill/>
            <a:miter lim="800000"/>
            <a:headEnd/>
            <a:tailEnd/>
          </a:ln>
          <a:effectLst/>
        </p:spPr>
        <p:txBody>
          <a:bodyPr>
            <a:spAutoFit/>
          </a:bodyPr>
          <a:lstStyle/>
          <a:p>
            <a:pPr>
              <a:lnSpc>
                <a:spcPct val="80000"/>
              </a:lnSpc>
            </a:pPr>
            <a:r>
              <a:rPr lang="en-US" sz="2800" b="0" u="none" dirty="0">
                <a:ln>
                  <a:solidFill>
                    <a:srgbClr val="000000"/>
                  </a:solidFill>
                </a:ln>
                <a:solidFill>
                  <a:srgbClr val="FFFFFF"/>
                </a:solidFill>
                <a:latin typeface="Arial Black" pitchFamily="34" charset="0"/>
              </a:rPr>
              <a:t>Third</a:t>
            </a:r>
          </a:p>
          <a:p>
            <a:pPr>
              <a:lnSpc>
                <a:spcPct val="80000"/>
              </a:lnSpc>
            </a:pPr>
            <a:r>
              <a:rPr lang="en-US" sz="2800" b="0" u="none" dirty="0">
                <a:ln>
                  <a:solidFill>
                    <a:srgbClr val="000000"/>
                  </a:solidFill>
                </a:ln>
                <a:solidFill>
                  <a:srgbClr val="FFFFFF"/>
                </a:solidFill>
                <a:latin typeface="Arial Black" pitchFamily="34" charset="0"/>
              </a:rPr>
              <a:t>attempt</a:t>
            </a:r>
          </a:p>
        </p:txBody>
      </p:sp>
      <p:grpSp>
        <p:nvGrpSpPr>
          <p:cNvPr id="2" name="Group 20"/>
          <p:cNvGrpSpPr>
            <a:grpSpLocks/>
          </p:cNvGrpSpPr>
          <p:nvPr/>
        </p:nvGrpSpPr>
        <p:grpSpPr bwMode="auto">
          <a:xfrm>
            <a:off x="533400" y="2819400"/>
            <a:ext cx="2514600" cy="854075"/>
            <a:chOff x="288" y="1776"/>
            <a:chExt cx="1584" cy="538"/>
          </a:xfrm>
        </p:grpSpPr>
        <p:sp>
          <p:nvSpPr>
            <p:cNvPr id="63509" name="AutoShape 21"/>
            <p:cNvSpPr>
              <a:spLocks noChangeArrowheads="1"/>
            </p:cNvSpPr>
            <p:nvPr/>
          </p:nvSpPr>
          <p:spPr bwMode="auto">
            <a:xfrm>
              <a:off x="302" y="1776"/>
              <a:ext cx="1556" cy="528"/>
            </a:xfrm>
            <a:prstGeom prst="roundRect">
              <a:avLst>
                <a:gd name="adj" fmla="val 16667"/>
              </a:avLst>
            </a:prstGeom>
            <a:blipFill>
              <a:blip r:embed="rId4" cstate="print"/>
              <a:stretch>
                <a:fillRect/>
              </a:stretch>
            </a:blipFill>
            <a:ln w="9525" algn="ctr">
              <a:solidFill>
                <a:srgbClr val="333399"/>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63510" name="Text Box 22"/>
            <p:cNvSpPr txBox="1">
              <a:spLocks noChangeArrowheads="1"/>
            </p:cNvSpPr>
            <p:nvPr/>
          </p:nvSpPr>
          <p:spPr bwMode="auto">
            <a:xfrm>
              <a:off x="288" y="1816"/>
              <a:ext cx="1584" cy="498"/>
            </a:xfrm>
            <a:prstGeom prst="rect">
              <a:avLst/>
            </a:prstGeom>
            <a:noFill/>
            <a:ln w="9525">
              <a:noFill/>
              <a:miter lim="800000"/>
              <a:headEnd/>
              <a:tailEnd/>
            </a:ln>
            <a:effectLst/>
          </p:spPr>
          <p:txBody>
            <a:bodyPr>
              <a:spAutoFit/>
            </a:bodyPr>
            <a:lstStyle/>
            <a:p>
              <a:pPr>
                <a:lnSpc>
                  <a:spcPct val="80000"/>
                </a:lnSpc>
              </a:pPr>
              <a:r>
                <a:rPr lang="en-US" sz="2800" b="0" u="none" spc="300" dirty="0">
                  <a:ln w="19050">
                    <a:solidFill>
                      <a:srgbClr val="0000CC"/>
                    </a:solidFill>
                  </a:ln>
                  <a:noFill/>
                  <a:latin typeface="Arial Black" pitchFamily="34" charset="0"/>
                </a:rPr>
                <a:t>Born</a:t>
              </a:r>
            </a:p>
            <a:p>
              <a:pPr>
                <a:lnSpc>
                  <a:spcPct val="80000"/>
                </a:lnSpc>
              </a:pPr>
              <a:r>
                <a:rPr lang="en-US" sz="2800" b="0" u="none" spc="300" dirty="0">
                  <a:ln w="19050">
                    <a:solidFill>
                      <a:srgbClr val="0000CC"/>
                    </a:solidFill>
                  </a:ln>
                  <a:noFill/>
                  <a:latin typeface="Arial Black" pitchFamily="34" charset="0"/>
                </a:rPr>
                <a:t>on earth</a:t>
              </a:r>
            </a:p>
          </p:txBody>
        </p:sp>
      </p:grpSp>
      <p:sp>
        <p:nvSpPr>
          <p:cNvPr id="26" name="Rectangle 7"/>
          <p:cNvSpPr>
            <a:spLocks noChangeArrowheads="1"/>
          </p:cNvSpPr>
          <p:nvPr/>
        </p:nvSpPr>
        <p:spPr bwMode="auto">
          <a:xfrm>
            <a:off x="533400" y="4343400"/>
            <a:ext cx="8077200" cy="762000"/>
          </a:xfrm>
          <a:prstGeom prst="rect">
            <a:avLst/>
          </a:prstGeom>
          <a:blipFill>
            <a:blip r:embed="rId5" cstate="print"/>
            <a:stretch>
              <a:fillRect/>
            </a:stretch>
          </a:blipFill>
          <a:ln w="3175" algn="ctr">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7" name="Text Box 8"/>
          <p:cNvSpPr txBox="1">
            <a:spLocks noChangeArrowheads="1"/>
          </p:cNvSpPr>
          <p:nvPr/>
        </p:nvSpPr>
        <p:spPr bwMode="auto">
          <a:xfrm>
            <a:off x="571500" y="4505980"/>
            <a:ext cx="8001000" cy="523220"/>
          </a:xfrm>
          <a:prstGeom prst="rect">
            <a:avLst/>
          </a:prstGeom>
          <a:noFill/>
          <a:ln w="9525">
            <a:noFill/>
            <a:miter lim="800000"/>
            <a:headEnd/>
            <a:tailEnd/>
          </a:ln>
          <a:effectLst/>
        </p:spPr>
        <p:txBody>
          <a:bodyP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Realize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the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heavenly</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kingdom</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on</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earth</a:t>
            </a:r>
          </a:p>
        </p:txBody>
      </p:sp>
      <p:grpSp>
        <p:nvGrpSpPr>
          <p:cNvPr id="3" name="Group 12"/>
          <p:cNvGrpSpPr>
            <a:grpSpLocks/>
          </p:cNvGrpSpPr>
          <p:nvPr/>
        </p:nvGrpSpPr>
        <p:grpSpPr bwMode="auto">
          <a:xfrm>
            <a:off x="304800" y="0"/>
            <a:ext cx="6629400" cy="990600"/>
            <a:chOff x="192" y="0"/>
            <a:chExt cx="4176" cy="624"/>
          </a:xfrm>
        </p:grpSpPr>
        <p:sp>
          <p:nvSpPr>
            <p:cNvPr id="22" name="Text Box 13"/>
            <p:cNvSpPr txBox="1">
              <a:spLocks noChangeArrowheads="1"/>
            </p:cNvSpPr>
            <p:nvPr/>
          </p:nvSpPr>
          <p:spPr bwMode="auto">
            <a:xfrm>
              <a:off x="192" y="0"/>
              <a:ext cx="3792" cy="365"/>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a:solidFill>
                    <a:srgbClr val="000099"/>
                  </a:solidFill>
                  <a:latin typeface="Fette Engschrift" pitchFamily="2" charset="0"/>
                </a:rPr>
                <a:t>The course to restore substantial Canaan</a:t>
              </a:r>
            </a:p>
          </p:txBody>
        </p:sp>
        <p:sp>
          <p:nvSpPr>
            <p:cNvPr id="28" name="Text Box 14"/>
            <p:cNvSpPr txBox="1">
              <a:spLocks noChangeArrowheads="1"/>
            </p:cNvSpPr>
            <p:nvPr/>
          </p:nvSpPr>
          <p:spPr bwMode="auto">
            <a:xfrm>
              <a:off x="192" y="259"/>
              <a:ext cx="4176" cy="365"/>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dirty="0">
                  <a:solidFill>
                    <a:srgbClr val="000099"/>
                  </a:solidFill>
                  <a:latin typeface="Fette Engschrift" pitchFamily="2" charset="0"/>
                </a:rPr>
                <a:t>under </a:t>
              </a:r>
              <a:r>
                <a:rPr lang="en-US" sz="3200" b="0">
                  <a:solidFill>
                    <a:srgbClr val="000099"/>
                  </a:solidFill>
                  <a:latin typeface="Fette Engschrift" pitchFamily="2" charset="0"/>
                </a:rPr>
                <a:t>the leadership </a:t>
              </a:r>
              <a:r>
                <a:rPr lang="en-US" sz="3200" b="0" dirty="0">
                  <a:solidFill>
                    <a:srgbClr val="000099"/>
                  </a:solidFill>
                  <a:latin typeface="Fette Engschrift" pitchFamily="2" charset="0"/>
                </a:rPr>
                <a:t>of Christ at the Second Advent</a:t>
              </a:r>
            </a:p>
          </p:txBody>
        </p:sp>
      </p:grpSp>
      <p:sp>
        <p:nvSpPr>
          <p:cNvPr id="18" name="Oval 4"/>
          <p:cNvSpPr>
            <a:spLocks noChangeArrowheads="1"/>
          </p:cNvSpPr>
          <p:nvPr/>
        </p:nvSpPr>
        <p:spPr bwMode="auto">
          <a:xfrm>
            <a:off x="2743200" y="1219200"/>
            <a:ext cx="3657600" cy="874713"/>
          </a:xfrm>
          <a:prstGeom prst="ellipse">
            <a:avLst/>
          </a:prstGeom>
          <a:blipFill>
            <a:blip r:embed="rId3" cstate="print"/>
            <a:stretch>
              <a:fillRect/>
            </a:stretch>
          </a:blipFill>
          <a:ln w="12700" algn="ctr">
            <a:solidFill>
              <a:srgbClr val="FFCC00"/>
            </a:solidFill>
            <a:round/>
            <a:headEnd/>
            <a:tailEnd/>
          </a:ln>
          <a:effectLst>
            <a:outerShdw blurRad="177800" dist="64758" dir="4721404" algn="ctr" rotWithShape="0">
              <a:srgbClr val="FFD009"/>
            </a:outerShdw>
          </a:effectLst>
        </p:spPr>
        <p:txBody>
          <a:bodyPr wrap="none" anchor="ctr"/>
          <a:lstStyle/>
          <a:p>
            <a:endParaRPr lang="en-US" sz="3600" b="0" u="none" dirty="0">
              <a:noFill/>
              <a:latin typeface="Impact" pitchFamily="34" charset="0"/>
            </a:endParaRPr>
          </a:p>
        </p:txBody>
      </p:sp>
      <p:sp>
        <p:nvSpPr>
          <p:cNvPr id="19" name="WordArt 5"/>
          <p:cNvSpPr>
            <a:spLocks noChangeArrowheads="1" noChangeShapeType="1" noTextEdit="1"/>
          </p:cNvSpPr>
          <p:nvPr/>
        </p:nvSpPr>
        <p:spPr bwMode="auto">
          <a:xfrm>
            <a:off x="3124200" y="1447800"/>
            <a:ext cx="2895600" cy="500063"/>
          </a:xfrm>
          <a:prstGeom prst="rect">
            <a:avLst/>
          </a:prstGeom>
          <a:noFill/>
        </p:spPr>
        <p:txBody>
          <a:bodyPr wrap="none" fromWordArt="1">
            <a:prstTxWarp prst="textInflate">
              <a:avLst>
                <a:gd name="adj" fmla="val 13634"/>
              </a:avLst>
            </a:prstTxWarp>
          </a:bodyPr>
          <a:lstStyle/>
          <a:p>
            <a:pPr eaLnBrk="1" hangingPunct="1"/>
            <a:r>
              <a:rPr lang="en-US" sz="3600" u="none" kern="10" spc="50" dirty="0">
                <a:ln w="12700" cmpd="sng">
                  <a:solidFill>
                    <a:srgbClr val="333399"/>
                  </a:solidFill>
                  <a:prstDash val="solid"/>
                </a:ln>
                <a:solidFill>
                  <a:srgbClr val="2D2D8A">
                    <a:tint val="1000"/>
                  </a:srgbClr>
                </a:solidFill>
                <a:latin typeface="Impact"/>
              </a:rPr>
              <a:t>Returning Christ</a:t>
            </a:r>
          </a:p>
        </p:txBody>
      </p:sp>
      <p:grpSp>
        <p:nvGrpSpPr>
          <p:cNvPr id="17" name="Group 23"/>
          <p:cNvGrpSpPr>
            <a:grpSpLocks/>
          </p:cNvGrpSpPr>
          <p:nvPr/>
        </p:nvGrpSpPr>
        <p:grpSpPr bwMode="auto">
          <a:xfrm>
            <a:off x="909638" y="5715007"/>
            <a:ext cx="7472363" cy="838201"/>
            <a:chOff x="381" y="3464"/>
            <a:chExt cx="4707" cy="528"/>
          </a:xfrm>
        </p:grpSpPr>
        <p:sp>
          <p:nvSpPr>
            <p:cNvPr id="20" name="Text Box 12"/>
            <p:cNvSpPr txBox="1">
              <a:spLocks noChangeArrowheads="1"/>
            </p:cNvSpPr>
            <p:nvPr/>
          </p:nvSpPr>
          <p:spPr bwMode="auto">
            <a:xfrm>
              <a:off x="563" y="3469"/>
              <a:ext cx="4525" cy="523"/>
            </a:xfrm>
            <a:prstGeom prst="rect">
              <a:avLst/>
            </a:prstGeom>
            <a:noFill/>
            <a:ln w="9525">
              <a:noFill/>
              <a:miter lim="800000"/>
              <a:headEnd/>
              <a:tailEnd/>
            </a:ln>
            <a:effectLst/>
          </p:spPr>
          <p:txBody>
            <a:bodyPr wrap="square">
              <a:spAutoFit/>
            </a:bodyPr>
            <a:lstStyle/>
            <a:p>
              <a:pPr algn="l">
                <a:lnSpc>
                  <a:spcPct val="80000"/>
                </a:lnSpc>
              </a:pPr>
              <a:r>
                <a:rPr lang="en-US" sz="2000" u="none">
                  <a:solidFill>
                    <a:srgbClr val="FFFFFF"/>
                  </a:solidFill>
                  <a:latin typeface="Arial Narrow" pitchFamily="34" charset="0"/>
                </a:rPr>
                <a:t>He will not die without fulfilling the providence of restoration because God’s providence, after Adam and Jesus, will be successful on the </a:t>
              </a:r>
              <a:r>
                <a:rPr lang="en-US" sz="2000">
                  <a:solidFill>
                    <a:srgbClr val="FFFFFF"/>
                  </a:solidFill>
                  <a:latin typeface="Arial Narrow" pitchFamily="34" charset="0"/>
                </a:rPr>
                <a:t>third attempt</a:t>
              </a:r>
              <a:r>
                <a:rPr lang="en-US" sz="2000" u="none">
                  <a:solidFill>
                    <a:srgbClr val="FFFFFF"/>
                  </a:solidFill>
                  <a:latin typeface="Arial Narrow" pitchFamily="34" charset="0"/>
                </a:rPr>
                <a:t>, that is, at the time of the Second Advent.</a:t>
              </a:r>
              <a:endParaRPr lang="en-US" sz="2000" b="0" u="none" dirty="0">
                <a:solidFill>
                  <a:srgbClr val="FFFFFF"/>
                </a:solidFill>
                <a:latin typeface="Arial Narrow" pitchFamily="34" charset="0"/>
              </a:endParaRPr>
            </a:p>
          </p:txBody>
        </p:sp>
        <p:sp>
          <p:nvSpPr>
            <p:cNvPr id="21" name="Text Box 13"/>
            <p:cNvSpPr txBox="1">
              <a:spLocks noChangeArrowheads="1"/>
            </p:cNvSpPr>
            <p:nvPr/>
          </p:nvSpPr>
          <p:spPr bwMode="auto">
            <a:xfrm>
              <a:off x="381" y="3464"/>
              <a:ext cx="195" cy="341"/>
            </a:xfrm>
            <a:prstGeom prst="rect">
              <a:avLst/>
            </a:prstGeom>
            <a:noFill/>
            <a:ln w="9525">
              <a:noFill/>
              <a:miter lim="800000"/>
              <a:headEnd/>
              <a:tailEnd/>
            </a:ln>
            <a:effectLst/>
          </p:spPr>
          <p:txBody>
            <a:bodyPr>
              <a:spAutoFit/>
            </a:bodyPr>
            <a:lstStyle/>
            <a:p>
              <a:pPr>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out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wd">
                                    <p:tmPct val="20000"/>
                                  </p:iterate>
                                  <p:childTnLst>
                                    <p:set>
                                      <p:cBhvr>
                                        <p:cTn id="11" dur="1" fill="hold">
                                          <p:stCondLst>
                                            <p:cond delay="0"/>
                                          </p:stCondLst>
                                        </p:cTn>
                                        <p:tgtEl>
                                          <p:spTgt spid="63507"/>
                                        </p:tgtEl>
                                        <p:attrNameLst>
                                          <p:attrName>style.visibility</p:attrName>
                                        </p:attrNameLst>
                                      </p:cBhvr>
                                      <p:to>
                                        <p:strVal val="visible"/>
                                      </p:to>
                                    </p:set>
                                    <p:anim calcmode="lin" valueType="num">
                                      <p:cBhvr>
                                        <p:cTn id="12" dur="2000" fill="hold"/>
                                        <p:tgtEl>
                                          <p:spTgt spid="63507"/>
                                        </p:tgtEl>
                                        <p:attrNameLst>
                                          <p:attrName>ppt_x</p:attrName>
                                        </p:attrNameLst>
                                      </p:cBhvr>
                                      <p:tavLst>
                                        <p:tav tm="0">
                                          <p:val>
                                            <p:strVal val="#ppt_x"/>
                                          </p:val>
                                        </p:tav>
                                        <p:tav tm="50000">
                                          <p:val>
                                            <p:strVal val="#ppt_x+.1"/>
                                          </p:val>
                                        </p:tav>
                                        <p:tav tm="100000">
                                          <p:val>
                                            <p:strVal val="#ppt_x"/>
                                          </p:val>
                                        </p:tav>
                                      </p:tavLst>
                                    </p:anim>
                                    <p:anim calcmode="lin" valueType="num">
                                      <p:cBhvr>
                                        <p:cTn id="13" dur="2000" fill="hold"/>
                                        <p:tgtEl>
                                          <p:spTgt spid="63507"/>
                                        </p:tgtEl>
                                        <p:attrNameLst>
                                          <p:attrName>ppt_y</p:attrName>
                                        </p:attrNameLst>
                                      </p:cBhvr>
                                      <p:tavLst>
                                        <p:tav tm="0">
                                          <p:val>
                                            <p:strVal val="#ppt_y"/>
                                          </p:val>
                                        </p:tav>
                                        <p:tav tm="100000">
                                          <p:val>
                                            <p:strVal val="#ppt_y"/>
                                          </p:val>
                                        </p:tav>
                                      </p:tavLst>
                                    </p:anim>
                                    <p:anim calcmode="lin" valueType="num">
                                      <p:cBhvr>
                                        <p:cTn id="14" dur="2000" fill="hold"/>
                                        <p:tgtEl>
                                          <p:spTgt spid="63507"/>
                                        </p:tgtEl>
                                        <p:attrNameLst>
                                          <p:attrName>ppt_h</p:attrName>
                                        </p:attrNameLst>
                                      </p:cBhvr>
                                      <p:tavLst>
                                        <p:tav tm="0">
                                          <p:val>
                                            <p:strVal val="#ppt_h/10"/>
                                          </p:val>
                                        </p:tav>
                                        <p:tav tm="50000">
                                          <p:val>
                                            <p:strVal val="#ppt_h+.01"/>
                                          </p:val>
                                        </p:tav>
                                        <p:tav tm="100000">
                                          <p:val>
                                            <p:strVal val="#ppt_h"/>
                                          </p:val>
                                        </p:tav>
                                      </p:tavLst>
                                    </p:anim>
                                    <p:anim calcmode="lin" valueType="num">
                                      <p:cBhvr>
                                        <p:cTn id="15" dur="2000" fill="hold"/>
                                        <p:tgtEl>
                                          <p:spTgt spid="63507"/>
                                        </p:tgtEl>
                                        <p:attrNameLst>
                                          <p:attrName>ppt_w</p:attrName>
                                        </p:attrNameLst>
                                      </p:cBhvr>
                                      <p:tavLst>
                                        <p:tav tm="0">
                                          <p:val>
                                            <p:strVal val="#ppt_w/10"/>
                                          </p:val>
                                        </p:tav>
                                        <p:tav tm="50000">
                                          <p:val>
                                            <p:strVal val="#ppt_w+.01"/>
                                          </p:val>
                                        </p:tav>
                                        <p:tav tm="100000">
                                          <p:val>
                                            <p:strVal val="#ppt_w"/>
                                          </p:val>
                                        </p:tav>
                                      </p:tavLst>
                                    </p:anim>
                                    <p:animEffect transition="in" filter="fade">
                                      <p:cBhvr>
                                        <p:cTn id="16" dur="2000" tmFilter="0,0; .5, 1; 1, 1"/>
                                        <p:tgtEl>
                                          <p:spTgt spid="6350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3506"/>
                                        </p:tgtEl>
                                        <p:attrNameLst>
                                          <p:attrName>style.visibility</p:attrName>
                                        </p:attrNameLst>
                                      </p:cBhvr>
                                      <p:to>
                                        <p:strVal val="visible"/>
                                      </p:to>
                                    </p:set>
                                    <p:animEffect transition="in" filter="fade">
                                      <p:cBhvr>
                                        <p:cTn id="19" dur="2000"/>
                                        <p:tgtEl>
                                          <p:spTgt spid="6350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3491"/>
                                        </p:tgtEl>
                                        <p:attrNameLst>
                                          <p:attrName>style.visibility</p:attrName>
                                        </p:attrNameLst>
                                      </p:cBhvr>
                                      <p:to>
                                        <p:strVal val="visible"/>
                                      </p:to>
                                    </p:set>
                                    <p:animEffect transition="in" filter="fade">
                                      <p:cBhvr>
                                        <p:cTn id="22" dur="2000"/>
                                        <p:tgtEl>
                                          <p:spTgt spid="63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animBg="1"/>
      <p:bldP spid="63506" grpId="0" animBg="1"/>
      <p:bldP spid="63507"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32" name="Picture 131" descr="GOD ADAM EVE Enlarged"/>
          <p:cNvPicPr>
            <a:picLocks noChangeAspect="1" noChangeArrowheads="1"/>
          </p:cNvPicPr>
          <p:nvPr/>
        </p:nvPicPr>
        <p:blipFill>
          <a:blip r:embed="rId3" cstate="print"/>
          <a:srcRect l="3566" t="19298" r="3000" b="39024"/>
          <a:stretch>
            <a:fillRect/>
          </a:stretch>
        </p:blipFill>
        <p:spPr bwMode="auto">
          <a:xfrm>
            <a:off x="2438400" y="2170677"/>
            <a:ext cx="6705600" cy="2185423"/>
          </a:xfrm>
          <a:prstGeom prst="rect">
            <a:avLst/>
          </a:prstGeom>
          <a:noFill/>
        </p:spPr>
      </p:pic>
      <p:sp>
        <p:nvSpPr>
          <p:cNvPr id="1331205" name="Text Box 5"/>
          <p:cNvSpPr txBox="1">
            <a:spLocks noChangeArrowheads="1"/>
          </p:cNvSpPr>
          <p:nvPr/>
        </p:nvSpPr>
        <p:spPr bwMode="auto">
          <a:xfrm>
            <a:off x="71628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l">
              <a:lnSpc>
                <a:spcPct val="80000"/>
              </a:lnSpc>
            </a:pPr>
            <a:r>
              <a:rPr lang="en-US" sz="3200" b="0" u="none" dirty="0">
                <a:solidFill>
                  <a:srgbClr val="000099"/>
                </a:solidFill>
                <a:latin typeface="Impact" pitchFamily="34" charset="0"/>
              </a:rPr>
              <a:t>Kinship</a:t>
            </a:r>
          </a:p>
          <a:p>
            <a:pPr algn="l">
              <a:lnSpc>
                <a:spcPct val="80000"/>
              </a:lnSpc>
            </a:pPr>
            <a:r>
              <a:rPr lang="en-US" sz="3200" b="0" u="none" dirty="0">
                <a:solidFill>
                  <a:srgbClr val="000099"/>
                </a:solidFill>
                <a:latin typeface="Impact" pitchFamily="34" charset="0"/>
              </a:rPr>
              <a:t>of blood</a:t>
            </a:r>
          </a:p>
        </p:txBody>
      </p:sp>
      <p:sp>
        <p:nvSpPr>
          <p:cNvPr id="1331206" name="Rectangle 6"/>
          <p:cNvSpPr>
            <a:spLocks noChangeArrowheads="1"/>
          </p:cNvSpPr>
          <p:nvPr/>
        </p:nvSpPr>
        <p:spPr bwMode="auto">
          <a:xfrm>
            <a:off x="762000" y="1174750"/>
            <a:ext cx="2590800" cy="533400"/>
          </a:xfrm>
          <a:prstGeom prst="rect">
            <a:avLst/>
          </a:prstGeom>
          <a:gradFill rotWithShape="0">
            <a:gsLst>
              <a:gs pos="0">
                <a:srgbClr val="6600CC"/>
              </a:gs>
              <a:gs pos="50000">
                <a:srgbClr val="9900CC"/>
              </a:gs>
              <a:gs pos="100000">
                <a:srgbClr val="6600CC"/>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00CC"/>
            </a:extrusionClr>
          </a:sp3d>
        </p:spPr>
        <p:txBody>
          <a:bodyPr wrap="none" anchor="ctr">
            <a:flatTx/>
          </a:bodyPr>
          <a:lstStyle/>
          <a:p>
            <a:r>
              <a:rPr lang="en-US" sz="3200" b="0" u="none">
                <a:solidFill>
                  <a:schemeClr val="bg1"/>
                </a:solidFill>
                <a:latin typeface="Impact" pitchFamily="34" charset="0"/>
              </a:rPr>
              <a:t>Before the fall</a:t>
            </a:r>
          </a:p>
        </p:txBody>
      </p:sp>
      <p:grpSp>
        <p:nvGrpSpPr>
          <p:cNvPr id="1331216" name="Group 16"/>
          <p:cNvGrpSpPr>
            <a:grpSpLocks/>
          </p:cNvGrpSpPr>
          <p:nvPr/>
        </p:nvGrpSpPr>
        <p:grpSpPr bwMode="auto">
          <a:xfrm>
            <a:off x="1565275" y="1784350"/>
            <a:ext cx="984250" cy="915988"/>
            <a:chOff x="960" y="1124"/>
            <a:chExt cx="620" cy="577"/>
          </a:xfrm>
        </p:grpSpPr>
        <p:sp>
          <p:nvSpPr>
            <p:cNvPr id="1331217" name="Oval 17"/>
            <p:cNvSpPr>
              <a:spLocks noChangeArrowheads="1"/>
            </p:cNvSpPr>
            <p:nvPr/>
          </p:nvSpPr>
          <p:spPr bwMode="auto">
            <a:xfrm>
              <a:off x="960" y="1124"/>
              <a:ext cx="620" cy="577"/>
            </a:xfrm>
            <a:prstGeom prst="ellipse">
              <a:avLst/>
            </a:prstGeom>
            <a:gradFill rotWithShape="0">
              <a:gsLst>
                <a:gs pos="0">
                  <a:schemeClr val="bg1"/>
                </a:gs>
                <a:gs pos="100000">
                  <a:srgbClr val="FFFFFF"/>
                </a:gs>
              </a:gsLst>
              <a:lin ang="5400000" scaled="1"/>
            </a:gradFill>
            <a:ln w="12700">
              <a:round/>
              <a:headEnd/>
              <a:tailEnd/>
            </a:ln>
            <a:effectLst/>
            <a:scene3d>
              <a:camera prst="legacyPerspectiveBottomLeft"/>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331218" name="WordArt 18"/>
            <p:cNvSpPr>
              <a:spLocks noChangeArrowheads="1" noChangeShapeType="1" noTextEdit="1"/>
            </p:cNvSpPr>
            <p:nvPr/>
          </p:nvSpPr>
          <p:spPr bwMode="auto">
            <a:xfrm>
              <a:off x="1031" y="1288"/>
              <a:ext cx="479" cy="249"/>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gradFill rotWithShape="0">
                    <a:gsLst>
                      <a:gs pos="0">
                        <a:srgbClr val="6600CC"/>
                      </a:gs>
                      <a:gs pos="50000">
                        <a:schemeClr val="bg1"/>
                      </a:gs>
                      <a:gs pos="100000">
                        <a:srgbClr val="6600CC"/>
                      </a:gs>
                    </a:gsLst>
                    <a:lin ang="2700000" scaled="1"/>
                  </a:gradFill>
                  <a:latin typeface="Impact"/>
                </a:rPr>
                <a:t>God</a:t>
              </a:r>
            </a:p>
          </p:txBody>
        </p:sp>
      </p:grpSp>
      <p:sp>
        <p:nvSpPr>
          <p:cNvPr id="1331228" name="Rectangle 2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331229" name="Group 29"/>
          <p:cNvGrpSpPr>
            <a:grpSpLocks/>
          </p:cNvGrpSpPr>
          <p:nvPr/>
        </p:nvGrpSpPr>
        <p:grpSpPr bwMode="auto">
          <a:xfrm>
            <a:off x="1371600" y="5715008"/>
            <a:ext cx="6477000" cy="663576"/>
            <a:chOff x="383" y="3402"/>
            <a:chExt cx="4080" cy="418"/>
          </a:xfrm>
        </p:grpSpPr>
        <p:sp>
          <p:nvSpPr>
            <p:cNvPr id="1331230" name="Text Box 30"/>
            <p:cNvSpPr txBox="1">
              <a:spLocks noChangeArrowheads="1"/>
            </p:cNvSpPr>
            <p:nvPr/>
          </p:nvSpPr>
          <p:spPr bwMode="auto">
            <a:xfrm>
              <a:off x="600" y="3432"/>
              <a:ext cx="3863"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However, due to their Fall, they joined in a </a:t>
              </a:r>
              <a:r>
                <a:rPr lang="en-US" sz="2000">
                  <a:solidFill>
                    <a:schemeClr val="bg1"/>
                  </a:solidFill>
                  <a:latin typeface="Arial Narrow" pitchFamily="34" charset="0"/>
                </a:rPr>
                <a:t>kinship of blood</a:t>
              </a:r>
              <a:r>
                <a:rPr lang="en-US" sz="2000" u="none">
                  <a:solidFill>
                    <a:schemeClr val="bg1"/>
                  </a:solidFill>
                  <a:latin typeface="Arial Narrow" pitchFamily="34" charset="0"/>
                </a:rPr>
                <a:t> with Satan.  </a:t>
              </a:r>
              <a:endParaRPr lang="en-US" sz="2000" b="0" u="none">
                <a:solidFill>
                  <a:schemeClr val="bg1"/>
                </a:solidFill>
                <a:latin typeface="Arial Narrow" pitchFamily="34" charset="0"/>
              </a:endParaRPr>
            </a:p>
          </p:txBody>
        </p:sp>
        <p:sp>
          <p:nvSpPr>
            <p:cNvPr id="1331231" name="Text Box 31"/>
            <p:cNvSpPr txBox="1">
              <a:spLocks noChangeArrowheads="1"/>
            </p:cNvSpPr>
            <p:nvPr/>
          </p:nvSpPr>
          <p:spPr bwMode="auto">
            <a:xfrm>
              <a:off x="383" y="3402"/>
              <a:ext cx="313" cy="383"/>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6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331236" name="Group 36"/>
          <p:cNvGrpSpPr>
            <a:grpSpLocks/>
          </p:cNvGrpSpPr>
          <p:nvPr/>
        </p:nvGrpSpPr>
        <p:grpSpPr bwMode="auto">
          <a:xfrm>
            <a:off x="4745038" y="1257300"/>
            <a:ext cx="2570162" cy="3697288"/>
            <a:chOff x="2989" y="792"/>
            <a:chExt cx="1619" cy="2329"/>
          </a:xfrm>
        </p:grpSpPr>
        <p:pic>
          <p:nvPicPr>
            <p:cNvPr id="1331233" name="Picture 33" descr="Angel Lucifer"/>
            <p:cNvPicPr>
              <a:picLocks noChangeAspect="1" noChangeArrowheads="1"/>
            </p:cNvPicPr>
            <p:nvPr/>
          </p:nvPicPr>
          <p:blipFill>
            <a:blip r:embed="rId4" cstate="print">
              <a:clrChange>
                <a:clrFrom>
                  <a:srgbClr val="FFFFFF"/>
                </a:clrFrom>
                <a:clrTo>
                  <a:srgbClr val="FFFFFF">
                    <a:alpha val="0"/>
                  </a:srgbClr>
                </a:clrTo>
              </a:clrChange>
              <a:lum bright="30000" contrast="-12000"/>
            </a:blip>
            <a:srcRect l="32576" t="26852" r="33333" b="26851"/>
            <a:stretch>
              <a:fillRect/>
            </a:stretch>
          </p:blipFill>
          <p:spPr bwMode="auto">
            <a:xfrm>
              <a:off x="2989" y="792"/>
              <a:ext cx="1619" cy="1800"/>
            </a:xfrm>
            <a:prstGeom prst="rect">
              <a:avLst/>
            </a:prstGeom>
            <a:noFill/>
            <a:ln w="9525" algn="ctr">
              <a:noFill/>
              <a:miter lim="800000"/>
              <a:headEnd/>
              <a:tailEnd/>
            </a:ln>
            <a:effectLst/>
          </p:spPr>
        </p:pic>
        <p:pic>
          <p:nvPicPr>
            <p:cNvPr id="1331234" name="Picture 34" descr="pink Adam"/>
            <p:cNvPicPr>
              <a:picLocks noChangeAspect="1" noChangeArrowheads="1"/>
            </p:cNvPicPr>
            <p:nvPr/>
          </p:nvPicPr>
          <p:blipFill>
            <a:blip r:embed="rId5" cstate="print">
              <a:clrChange>
                <a:clrFrom>
                  <a:srgbClr val="FFFFFF"/>
                </a:clrFrom>
                <a:clrTo>
                  <a:srgbClr val="FFFFFF">
                    <a:alpha val="0"/>
                  </a:srgbClr>
                </a:clrTo>
              </a:clrChange>
              <a:lum bright="-18000"/>
            </a:blip>
            <a:srcRect l="42424" t="31482" r="43182" b="31482"/>
            <a:stretch>
              <a:fillRect/>
            </a:stretch>
          </p:blipFill>
          <p:spPr bwMode="auto">
            <a:xfrm>
              <a:off x="3888" y="1692"/>
              <a:ext cx="678" cy="1428"/>
            </a:xfrm>
            <a:prstGeom prst="rect">
              <a:avLst/>
            </a:prstGeom>
            <a:noFill/>
          </p:spPr>
        </p:pic>
        <p:pic>
          <p:nvPicPr>
            <p:cNvPr id="1331235" name="Picture 35" descr="Eve green 4 - 1-2-01"/>
            <p:cNvPicPr>
              <a:picLocks noChangeAspect="1" noChangeArrowheads="1"/>
            </p:cNvPicPr>
            <p:nvPr/>
          </p:nvPicPr>
          <p:blipFill>
            <a:blip r:embed="rId6" cstate="print">
              <a:clrChange>
                <a:clrFrom>
                  <a:srgbClr val="FFFFFF"/>
                </a:clrFrom>
                <a:clrTo>
                  <a:srgbClr val="FFFFFF">
                    <a:alpha val="0"/>
                  </a:srgbClr>
                </a:clrTo>
              </a:clrChange>
            </a:blip>
            <a:srcRect l="30000" t="11333" r="30000" b="11333"/>
            <a:stretch>
              <a:fillRect/>
            </a:stretch>
          </p:blipFill>
          <p:spPr bwMode="auto">
            <a:xfrm>
              <a:off x="3257" y="1728"/>
              <a:ext cx="535" cy="1393"/>
            </a:xfrm>
            <a:prstGeom prst="rect">
              <a:avLst/>
            </a:prstGeom>
            <a:noFill/>
          </p:spPr>
        </p:pic>
      </p:grpSp>
      <p:sp>
        <p:nvSpPr>
          <p:cNvPr id="1331224" name="Rectangle 24"/>
          <p:cNvSpPr>
            <a:spLocks noChangeArrowheads="1"/>
          </p:cNvSpPr>
          <p:nvPr/>
        </p:nvSpPr>
        <p:spPr bwMode="auto">
          <a:xfrm>
            <a:off x="4953000" y="1174750"/>
            <a:ext cx="2590800" cy="533400"/>
          </a:xfrm>
          <a:prstGeom prst="rect">
            <a:avLst/>
          </a:prstGeom>
          <a:gradFill rotWithShape="0">
            <a:gsLst>
              <a:gs pos="0">
                <a:srgbClr val="663300"/>
              </a:gs>
              <a:gs pos="50000">
                <a:srgbClr val="292929"/>
              </a:gs>
              <a:gs pos="100000">
                <a:srgbClr val="663300"/>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3300"/>
            </a:extrusionClr>
          </a:sp3d>
        </p:spPr>
        <p:txBody>
          <a:bodyPr wrap="none" anchor="ctr">
            <a:flatTx/>
          </a:bodyPr>
          <a:lstStyle/>
          <a:p>
            <a:r>
              <a:rPr lang="en-US" sz="3200" b="0" u="none" dirty="0">
                <a:solidFill>
                  <a:schemeClr val="bg1"/>
                </a:solidFill>
                <a:latin typeface="Impact" pitchFamily="34" charset="0"/>
              </a:rPr>
              <a:t>After the fall</a:t>
            </a:r>
          </a:p>
        </p:txBody>
      </p:sp>
      <p:grpSp>
        <p:nvGrpSpPr>
          <p:cNvPr id="1331202" name="Group 2"/>
          <p:cNvGrpSpPr>
            <a:grpSpLocks/>
          </p:cNvGrpSpPr>
          <p:nvPr/>
        </p:nvGrpSpPr>
        <p:grpSpPr bwMode="auto">
          <a:xfrm>
            <a:off x="5562600" y="3994150"/>
            <a:ext cx="1447800" cy="654050"/>
            <a:chOff x="3504" y="2516"/>
            <a:chExt cx="912" cy="412"/>
          </a:xfrm>
        </p:grpSpPr>
        <p:sp>
          <p:nvSpPr>
            <p:cNvPr id="1331203" name="Oval 3"/>
            <p:cNvSpPr>
              <a:spLocks noChangeArrowheads="1"/>
            </p:cNvSpPr>
            <p:nvPr/>
          </p:nvSpPr>
          <p:spPr bwMode="auto">
            <a:xfrm>
              <a:off x="3504" y="2516"/>
              <a:ext cx="864" cy="412"/>
            </a:xfrm>
            <a:prstGeom prst="ellipse">
              <a:avLst/>
            </a:prstGeom>
            <a:gradFill rotWithShape="0">
              <a:gsLst>
                <a:gs pos="0">
                  <a:srgbClr val="FF9999"/>
                </a:gs>
                <a:gs pos="50000">
                  <a:srgbClr val="2C1D00"/>
                </a:gs>
                <a:gs pos="100000">
                  <a:srgbClr val="FF9999"/>
                </a:gs>
              </a:gsLst>
              <a:lin ang="5400000" scaled="1"/>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CC9900"/>
              </a:extrusionClr>
            </a:sp3d>
          </p:spPr>
          <p:txBody>
            <a:bodyPr wrap="none" anchor="ctr">
              <a:flatTx/>
            </a:bodyPr>
            <a:lstStyle/>
            <a:p>
              <a:endParaRPr lang="en-US" sz="4800" u="none">
                <a:solidFill>
                  <a:srgbClr val="6600CC"/>
                </a:solidFill>
                <a:latin typeface="Impact" pitchFamily="34" charset="0"/>
              </a:endParaRPr>
            </a:p>
          </p:txBody>
        </p:sp>
        <p:sp>
          <p:nvSpPr>
            <p:cNvPr id="1331204" name="Text Box 4"/>
            <p:cNvSpPr txBox="1">
              <a:spLocks noChangeArrowheads="1"/>
            </p:cNvSpPr>
            <p:nvPr/>
          </p:nvSpPr>
          <p:spPr bwMode="auto">
            <a:xfrm>
              <a:off x="3507" y="2627"/>
              <a:ext cx="909" cy="246"/>
            </a:xfrm>
            <a:prstGeom prst="rect">
              <a:avLst/>
            </a:prstGeom>
            <a:noFill/>
            <a:ln w="9525">
              <a:noFill/>
              <a:miter lim="800000"/>
              <a:headEnd/>
              <a:tailEnd/>
            </a:ln>
            <a:effectLst>
              <a:outerShdw dist="35921" dir="2700000" algn="ctr" rotWithShape="0">
                <a:schemeClr val="tx1"/>
              </a:outerShdw>
            </a:effectLst>
          </p:spPr>
          <p:txBody>
            <a:bodyPr>
              <a:spAutoFit/>
            </a:bodyPr>
            <a:lstStyle/>
            <a:p>
              <a:pPr>
                <a:lnSpc>
                  <a:spcPct val="70000"/>
                </a:lnSpc>
              </a:pPr>
              <a:r>
                <a:rPr lang="en-US" sz="2800" b="0" u="none">
                  <a:solidFill>
                    <a:schemeClr val="bg1"/>
                  </a:solidFill>
                  <a:latin typeface="Impact" pitchFamily="34" charset="0"/>
                </a:rPr>
                <a:t>Person</a:t>
              </a:r>
            </a:p>
          </p:txBody>
        </p:sp>
      </p:grpSp>
      <p:sp>
        <p:nvSpPr>
          <p:cNvPr id="38" name="Text Box 77"/>
          <p:cNvSpPr txBox="1">
            <a:spLocks noChangeArrowheads="1"/>
          </p:cNvSpPr>
          <p:nvPr/>
        </p:nvSpPr>
        <p:spPr bwMode="auto">
          <a:xfrm>
            <a:off x="457200" y="4662488"/>
            <a:ext cx="3200400" cy="519112"/>
          </a:xfrm>
          <a:prstGeom prst="rect">
            <a:avLst/>
          </a:prstGeom>
          <a:noFill/>
          <a:ln w="9525">
            <a:noFill/>
            <a:miter lim="800000"/>
            <a:headEnd/>
            <a:tailEnd/>
          </a:ln>
          <a:effectLst>
            <a:outerShdw dist="17961" dir="2700000" algn="ctr" rotWithShape="0">
              <a:schemeClr val="bg1"/>
            </a:outerShdw>
          </a:effectLst>
        </p:spPr>
        <p:txBody>
          <a:bodyPr>
            <a:spAutoFit/>
          </a:bodyPr>
          <a:lstStyle/>
          <a:p>
            <a:r>
              <a:rPr lang="en-US" sz="2800" b="0" u="none" dirty="0">
                <a:solidFill>
                  <a:srgbClr val="000099"/>
                </a:solidFill>
                <a:latin typeface="Impact" pitchFamily="34" charset="0"/>
              </a:rPr>
              <a:t>Relate only with God</a:t>
            </a:r>
          </a:p>
        </p:txBody>
      </p:sp>
      <p:sp>
        <p:nvSpPr>
          <p:cNvPr id="39" name="Text Box 82"/>
          <p:cNvSpPr txBox="1">
            <a:spLocks noChangeArrowheads="1"/>
          </p:cNvSpPr>
          <p:nvPr/>
        </p:nvSpPr>
        <p:spPr bwMode="auto">
          <a:xfrm>
            <a:off x="2286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r">
              <a:lnSpc>
                <a:spcPct val="80000"/>
              </a:lnSpc>
            </a:pPr>
            <a:r>
              <a:rPr lang="en-US" sz="3200" b="0" u="none" dirty="0">
                <a:solidFill>
                  <a:srgbClr val="000099"/>
                </a:solidFill>
                <a:latin typeface="Impact" pitchFamily="34" charset="0"/>
              </a:rPr>
              <a:t>One</a:t>
            </a:r>
          </a:p>
          <a:p>
            <a:pPr algn="r">
              <a:lnSpc>
                <a:spcPct val="80000"/>
              </a:lnSpc>
            </a:pPr>
            <a:r>
              <a:rPr lang="en-US" sz="3200" b="0" u="none" dirty="0">
                <a:solidFill>
                  <a:srgbClr val="000099"/>
                </a:solidFill>
                <a:latin typeface="Impact" pitchFamily="34" charset="0"/>
              </a:rPr>
              <a:t>in heart</a:t>
            </a:r>
          </a:p>
        </p:txBody>
      </p:sp>
      <p:sp>
        <p:nvSpPr>
          <p:cNvPr id="41" name="AutoShape 61"/>
          <p:cNvSpPr>
            <a:spLocks noChangeArrowheads="1"/>
          </p:cNvSpPr>
          <p:nvPr/>
        </p:nvSpPr>
        <p:spPr bwMode="auto">
          <a:xfrm rot="10800000">
            <a:off x="1851025" y="2819400"/>
            <a:ext cx="184150" cy="1143000"/>
          </a:xfrm>
          <a:prstGeom prst="downArrow">
            <a:avLst>
              <a:gd name="adj1" fmla="val 50000"/>
              <a:gd name="adj2" fmla="val 155172"/>
            </a:avLst>
          </a:prstGeom>
          <a:gradFill rotWithShape="0">
            <a:gsLst>
              <a:gs pos="0">
                <a:schemeClr val="bg1"/>
              </a:gs>
              <a:gs pos="100000">
                <a:srgbClr val="FFCCCC"/>
              </a:gs>
            </a:gsLst>
            <a:lin ang="5400000" scaled="1"/>
          </a:gradFill>
          <a:ln w="19050">
            <a:solidFill>
              <a:srgbClr val="660066"/>
            </a:solidFill>
            <a:miter lim="800000"/>
            <a:headEnd/>
            <a:tailEnd/>
          </a:ln>
          <a:effectLst/>
        </p:spPr>
        <p:txBody>
          <a:bodyPr rot="10800000" wrap="none" anchor="ctr"/>
          <a:lstStyle/>
          <a:p>
            <a:endParaRPr lang="en-US" b="0" u="none"/>
          </a:p>
        </p:txBody>
      </p:sp>
      <p:sp>
        <p:nvSpPr>
          <p:cNvPr id="42" name="AutoShape 62"/>
          <p:cNvSpPr>
            <a:spLocks noChangeArrowheads="1"/>
          </p:cNvSpPr>
          <p:nvPr/>
        </p:nvSpPr>
        <p:spPr bwMode="auto">
          <a:xfrm flipH="1">
            <a:off x="2073275" y="2819400"/>
            <a:ext cx="187325" cy="1143000"/>
          </a:xfrm>
          <a:prstGeom prst="downArrow">
            <a:avLst>
              <a:gd name="adj1" fmla="val 50000"/>
              <a:gd name="adj2" fmla="val 152542"/>
            </a:avLst>
          </a:prstGeom>
          <a:gradFill rotWithShape="0">
            <a:gsLst>
              <a:gs pos="0">
                <a:schemeClr val="bg1"/>
              </a:gs>
              <a:gs pos="100000">
                <a:srgbClr val="FFCCCC"/>
              </a:gs>
            </a:gsLst>
            <a:lin ang="5400000" scaled="1"/>
          </a:gradFill>
          <a:ln w="19050">
            <a:solidFill>
              <a:srgbClr val="6600CC"/>
            </a:solidFill>
            <a:miter lim="800000"/>
            <a:headEnd/>
            <a:tailEnd/>
          </a:ln>
          <a:effectLst/>
        </p:spPr>
        <p:txBody>
          <a:bodyPr wrap="none" anchor="ctr"/>
          <a:lstStyle/>
          <a:p>
            <a:endParaRPr lang="en-US" b="0" u="none"/>
          </a:p>
        </p:txBody>
      </p:sp>
      <p:sp>
        <p:nvSpPr>
          <p:cNvPr id="33" name="Text Box 6"/>
          <p:cNvSpPr txBox="1">
            <a:spLocks noChangeArrowheads="1"/>
          </p:cNvSpPr>
          <p:nvPr/>
        </p:nvSpPr>
        <p:spPr bwMode="auto">
          <a:xfrm>
            <a:off x="381000" y="177800"/>
            <a:ext cx="7042638"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b="0" u="none">
                <a:solidFill>
                  <a:srgbClr val="000099"/>
                </a:solidFill>
                <a:latin typeface="Impact" pitchFamily="34" charset="0"/>
              </a:rPr>
              <a:t>The Principle of Restoration </a:t>
            </a:r>
            <a:r>
              <a:rPr lang="en-US" sz="2800" b="0" u="none" dirty="0">
                <a:solidFill>
                  <a:srgbClr val="000099"/>
                </a:solidFill>
                <a:latin typeface="Impact" pitchFamily="34" charset="0"/>
              </a:rPr>
              <a:t>through Indemnity</a:t>
            </a:r>
          </a:p>
        </p:txBody>
      </p:sp>
      <p:grpSp>
        <p:nvGrpSpPr>
          <p:cNvPr id="34" name="Group 108"/>
          <p:cNvGrpSpPr>
            <a:grpSpLocks/>
          </p:cNvGrpSpPr>
          <p:nvPr/>
        </p:nvGrpSpPr>
        <p:grpSpPr bwMode="auto">
          <a:xfrm>
            <a:off x="1333500" y="3994150"/>
            <a:ext cx="1447800" cy="654050"/>
            <a:chOff x="816" y="2516"/>
            <a:chExt cx="912" cy="412"/>
          </a:xfrm>
        </p:grpSpPr>
        <p:sp>
          <p:nvSpPr>
            <p:cNvPr id="35" name="Oval 73"/>
            <p:cNvSpPr>
              <a:spLocks noChangeArrowheads="1"/>
            </p:cNvSpPr>
            <p:nvPr/>
          </p:nvSpPr>
          <p:spPr bwMode="auto">
            <a:xfrm>
              <a:off x="816" y="2516"/>
              <a:ext cx="864" cy="412"/>
            </a:xfrm>
            <a:prstGeom prst="ellipse">
              <a:avLst/>
            </a:prstGeom>
            <a:gradFill rotWithShape="0">
              <a:gsLst>
                <a:gs pos="0">
                  <a:schemeClr val="bg1"/>
                </a:gs>
                <a:gs pos="100000">
                  <a:srgbClr val="FFCCCC"/>
                </a:gs>
              </a:gsLst>
              <a:path path="shape">
                <a:fillToRect l="50000" t="50000" r="50000" b="50000"/>
              </a:path>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FFCCCC"/>
              </a:extrusionClr>
            </a:sp3d>
          </p:spPr>
          <p:txBody>
            <a:bodyPr wrap="none" anchor="ctr">
              <a:flatTx/>
            </a:bodyPr>
            <a:lstStyle/>
            <a:p>
              <a:endParaRPr lang="en-US" sz="4800" u="none">
                <a:solidFill>
                  <a:srgbClr val="6600CC"/>
                </a:solidFill>
                <a:latin typeface="Impact" pitchFamily="34" charset="0"/>
              </a:endParaRPr>
            </a:p>
          </p:txBody>
        </p:sp>
        <p:sp>
          <p:nvSpPr>
            <p:cNvPr id="36" name="Text Box 74"/>
            <p:cNvSpPr txBox="1">
              <a:spLocks noChangeArrowheads="1"/>
            </p:cNvSpPr>
            <p:nvPr/>
          </p:nvSpPr>
          <p:spPr bwMode="auto">
            <a:xfrm>
              <a:off x="816" y="2634"/>
              <a:ext cx="912" cy="246"/>
            </a:xfrm>
            <a:prstGeom prst="rect">
              <a:avLst/>
            </a:prstGeom>
            <a:noFill/>
            <a:ln w="9525">
              <a:noFill/>
              <a:miter lim="800000"/>
              <a:headEnd/>
              <a:tailEnd/>
            </a:ln>
            <a:effectLst>
              <a:outerShdw dist="35921" dir="2700000" algn="ctr" rotWithShape="0">
                <a:srgbClr val="FFCCCC"/>
              </a:outerShdw>
            </a:effectLst>
          </p:spPr>
          <p:txBody>
            <a:bodyPr>
              <a:spAutoFit/>
            </a:bodyPr>
            <a:lstStyle/>
            <a:p>
              <a:pPr>
                <a:lnSpc>
                  <a:spcPct val="70000"/>
                </a:lnSpc>
              </a:pPr>
              <a:r>
                <a:rPr lang="en-US" sz="2800" b="0" u="none">
                  <a:solidFill>
                    <a:srgbClr val="660066"/>
                  </a:solidFill>
                  <a:latin typeface="Impact" pitchFamily="34" charset="0"/>
                </a:rPr>
                <a:t>Person</a:t>
              </a:r>
              <a:endParaRPr lang="en-US" sz="2800" b="0" u="none" dirty="0">
                <a:solidFill>
                  <a:srgbClr val="660066"/>
                </a:solidFill>
                <a:latin typeface="Impact" pitchFamily="34" charset="0"/>
              </a:endParaRPr>
            </a:p>
          </p:txBody>
        </p:sp>
      </p:grpSp>
      <p:sp>
        <p:nvSpPr>
          <p:cNvPr id="37" name="Text Box 7"/>
          <p:cNvSpPr txBox="1">
            <a:spLocks noChangeArrowheads="1"/>
          </p:cNvSpPr>
          <p:nvPr/>
        </p:nvSpPr>
        <p:spPr bwMode="auto">
          <a:xfrm>
            <a:off x="381000" y="533400"/>
            <a:ext cx="6553200" cy="523220"/>
          </a:xfrm>
          <a:prstGeom prst="rect">
            <a:avLst/>
          </a:prstGeom>
          <a:noFill/>
          <a:ln w="9525">
            <a:noFill/>
            <a:miter lim="800000"/>
            <a:headEnd/>
            <a:tailEnd/>
          </a:ln>
          <a:effectLst/>
        </p:spPr>
        <p:txBody>
          <a:bodyPr wrap="square">
            <a:spAutoFit/>
          </a:bodyPr>
          <a:lstStyle/>
          <a:p>
            <a:pPr algn="l"/>
            <a:r>
              <a:rPr lang="en-US" sz="2600" b="0">
                <a:solidFill>
                  <a:srgbClr val="000099"/>
                </a:solidFill>
                <a:effectLst>
                  <a:outerShdw blurRad="50800" dir="5400000" algn="ctr" rotWithShape="0">
                    <a:schemeClr val="bg1"/>
                  </a:outerShdw>
                </a:effectLst>
                <a:latin typeface="Impact" pitchFamily="34" charset="0"/>
              </a:rPr>
              <a:t>Where do human beings stand after the Fall</a:t>
            </a:r>
            <a:r>
              <a:rPr lang="en-US" sz="2800" b="0">
                <a:solidFill>
                  <a:srgbClr val="000099"/>
                </a:solidFill>
                <a:effectLst>
                  <a:outerShdw blurRad="50800" dir="5400000" algn="ctr" rotWithShape="0">
                    <a:schemeClr val="bg1"/>
                  </a:outerShdw>
                </a:effectLst>
                <a:latin typeface="Arial Black" pitchFamily="34" charset="0"/>
                <a:cs typeface="Arial" pitchFamily="34" charset="0"/>
              </a:rPr>
              <a:t>?</a:t>
            </a:r>
            <a:endParaRPr lang="en-US" sz="2800" b="0" dirty="0">
              <a:solidFill>
                <a:srgbClr val="000099"/>
              </a:solidFill>
              <a:effectLst>
                <a:outerShdw blurRad="50800" dir="5400000" algn="ctr" rotWithShape="0">
                  <a:schemeClr val="bg1"/>
                </a:outerShdw>
              </a:effectLst>
              <a:latin typeface="Arial Black" pitchFamily="34" charset="0"/>
              <a:cs typeface="Arial"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331229"/>
                                        </p:tgtEl>
                                        <p:attrNameLst>
                                          <p:attrName>style.visibility</p:attrName>
                                        </p:attrNameLst>
                                      </p:cBhvr>
                                      <p:to>
                                        <p:strVal val="visible"/>
                                      </p:to>
                                    </p:set>
                                    <p:animEffect transition="in" filter="barn(outVertical)">
                                      <p:cBhvr>
                                        <p:cTn id="7" dur="500"/>
                                        <p:tgtEl>
                                          <p:spTgt spid="13312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31224"/>
                                        </p:tgtEl>
                                        <p:attrNameLst>
                                          <p:attrName>style.visibility</p:attrName>
                                        </p:attrNameLst>
                                      </p:cBhvr>
                                      <p:to>
                                        <p:strVal val="visible"/>
                                      </p:to>
                                    </p:set>
                                    <p:animEffect transition="in" filter="fade">
                                      <p:cBhvr>
                                        <p:cTn id="10" dur="2000"/>
                                        <p:tgtEl>
                                          <p:spTgt spid="1331224"/>
                                        </p:tgtEl>
                                      </p:cBhvr>
                                    </p:animEffect>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1331205"/>
                                        </p:tgtEl>
                                        <p:attrNameLst>
                                          <p:attrName>style.visibility</p:attrName>
                                        </p:attrNameLst>
                                      </p:cBhvr>
                                      <p:to>
                                        <p:strVal val="visible"/>
                                      </p:to>
                                    </p:set>
                                    <p:anim calcmode="lin" valueType="num">
                                      <p:cBhvr>
                                        <p:cTn id="15" dur="1000" fill="hold"/>
                                        <p:tgtEl>
                                          <p:spTgt spid="1331205"/>
                                        </p:tgtEl>
                                        <p:attrNameLst>
                                          <p:attrName>ppt_w</p:attrName>
                                        </p:attrNameLst>
                                      </p:cBhvr>
                                      <p:tavLst>
                                        <p:tav tm="0">
                                          <p:val>
                                            <p:strVal val="#ppt_w*0.70"/>
                                          </p:val>
                                        </p:tav>
                                        <p:tav tm="100000">
                                          <p:val>
                                            <p:strVal val="#ppt_w"/>
                                          </p:val>
                                        </p:tav>
                                      </p:tavLst>
                                    </p:anim>
                                    <p:anim calcmode="lin" valueType="num">
                                      <p:cBhvr>
                                        <p:cTn id="16" dur="1000" fill="hold"/>
                                        <p:tgtEl>
                                          <p:spTgt spid="1331205"/>
                                        </p:tgtEl>
                                        <p:attrNameLst>
                                          <p:attrName>ppt_h</p:attrName>
                                        </p:attrNameLst>
                                      </p:cBhvr>
                                      <p:tavLst>
                                        <p:tav tm="0">
                                          <p:val>
                                            <p:strVal val="#ppt_h"/>
                                          </p:val>
                                        </p:tav>
                                        <p:tav tm="100000">
                                          <p:val>
                                            <p:strVal val="#ppt_h"/>
                                          </p:val>
                                        </p:tav>
                                      </p:tavLst>
                                    </p:anim>
                                    <p:animEffect transition="in" filter="fade">
                                      <p:cBhvr>
                                        <p:cTn id="17" dur="1000"/>
                                        <p:tgtEl>
                                          <p:spTgt spid="1331205"/>
                                        </p:tgtEl>
                                      </p:cBhvr>
                                    </p:animEffect>
                                  </p:childTnLst>
                                </p:cTn>
                              </p:par>
                              <p:par>
                                <p:cTn id="18" presetID="10" presetClass="entr" presetSubtype="0" fill="hold" nodeType="withEffect">
                                  <p:stCondLst>
                                    <p:cond delay="0"/>
                                  </p:stCondLst>
                                  <p:childTnLst>
                                    <p:set>
                                      <p:cBhvr>
                                        <p:cTn id="19" dur="1" fill="hold">
                                          <p:stCondLst>
                                            <p:cond delay="0"/>
                                          </p:stCondLst>
                                        </p:cTn>
                                        <p:tgtEl>
                                          <p:spTgt spid="1331236"/>
                                        </p:tgtEl>
                                        <p:attrNameLst>
                                          <p:attrName>style.visibility</p:attrName>
                                        </p:attrNameLst>
                                      </p:cBhvr>
                                      <p:to>
                                        <p:strVal val="visible"/>
                                      </p:to>
                                    </p:set>
                                    <p:animEffect transition="in" filter="fade">
                                      <p:cBhvr>
                                        <p:cTn id="20" dur="1000"/>
                                        <p:tgtEl>
                                          <p:spTgt spid="1331236"/>
                                        </p:tgtEl>
                                      </p:cBhvr>
                                    </p:animEffect>
                                  </p:childTnLst>
                                </p:cTn>
                              </p:par>
                              <p:par>
                                <p:cTn id="21" presetID="10" presetClass="entr" presetSubtype="0" fill="hold" nodeType="withEffect">
                                  <p:stCondLst>
                                    <p:cond delay="0"/>
                                  </p:stCondLst>
                                  <p:childTnLst>
                                    <p:set>
                                      <p:cBhvr>
                                        <p:cTn id="22" dur="1" fill="hold">
                                          <p:stCondLst>
                                            <p:cond delay="0"/>
                                          </p:stCondLst>
                                        </p:cTn>
                                        <p:tgtEl>
                                          <p:spTgt spid="1331202"/>
                                        </p:tgtEl>
                                        <p:attrNameLst>
                                          <p:attrName>style.visibility</p:attrName>
                                        </p:attrNameLst>
                                      </p:cBhvr>
                                      <p:to>
                                        <p:strVal val="visible"/>
                                      </p:to>
                                    </p:set>
                                    <p:animEffect transition="in" filter="fade">
                                      <p:cBhvr>
                                        <p:cTn id="23" dur="1000"/>
                                        <p:tgtEl>
                                          <p:spTgt spid="1331202"/>
                                        </p:tgtEl>
                                      </p:cBhvr>
                                    </p:animEffect>
                                  </p:childTnLst>
                                </p:cTn>
                              </p:par>
                              <p:par>
                                <p:cTn id="24" presetID="10" presetClass="exit" presetSubtype="0" fill="hold" nodeType="withEffect">
                                  <p:stCondLst>
                                    <p:cond delay="0"/>
                                  </p:stCondLst>
                                  <p:childTnLst>
                                    <p:animEffect transition="out" filter="fade">
                                      <p:cBhvr>
                                        <p:cTn id="25" dur="1000"/>
                                        <p:tgtEl>
                                          <p:spTgt spid="32"/>
                                        </p:tgtEl>
                                      </p:cBhvr>
                                    </p:animEffect>
                                    <p:set>
                                      <p:cBhvr>
                                        <p:cTn id="26" dur="1" fill="hold">
                                          <p:stCondLst>
                                            <p:cond delay="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05" grpId="0" autoUpdateAnimBg="0"/>
      <p:bldP spid="1331224" grpId="0" animBg="1"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1943100" y="3581400"/>
            <a:ext cx="5257800" cy="838200"/>
            <a:chOff x="1224" y="2256"/>
            <a:chExt cx="3312" cy="528"/>
          </a:xfrm>
        </p:grpSpPr>
        <p:sp>
          <p:nvSpPr>
            <p:cNvPr id="64515" name="Line 3"/>
            <p:cNvSpPr>
              <a:spLocks noChangeShapeType="1"/>
            </p:cNvSpPr>
            <p:nvPr/>
          </p:nvSpPr>
          <p:spPr bwMode="auto">
            <a:xfrm>
              <a:off x="2880" y="2256"/>
              <a:ext cx="0" cy="528"/>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grpSp>
          <p:nvGrpSpPr>
            <p:cNvPr id="3" name="Group 4"/>
            <p:cNvGrpSpPr>
              <a:grpSpLocks/>
            </p:cNvGrpSpPr>
            <p:nvPr/>
          </p:nvGrpSpPr>
          <p:grpSpPr bwMode="auto">
            <a:xfrm>
              <a:off x="1224" y="2414"/>
              <a:ext cx="3312" cy="226"/>
              <a:chOff x="1200" y="2414"/>
              <a:chExt cx="3312" cy="226"/>
            </a:xfrm>
          </p:grpSpPr>
          <p:sp>
            <p:nvSpPr>
              <p:cNvPr id="64517" name="Line 5"/>
              <p:cNvSpPr>
                <a:spLocks noChangeShapeType="1"/>
              </p:cNvSpPr>
              <p:nvPr/>
            </p:nvSpPr>
            <p:spPr bwMode="auto">
              <a:xfrm rot="7087034" flipH="1">
                <a:off x="1778" y="1962"/>
                <a:ext cx="1" cy="1157"/>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4518" name="Line 6"/>
              <p:cNvSpPr>
                <a:spLocks noChangeShapeType="1"/>
              </p:cNvSpPr>
              <p:nvPr/>
            </p:nvSpPr>
            <p:spPr bwMode="auto">
              <a:xfrm rot="14055263" flipH="1">
                <a:off x="3808" y="1935"/>
                <a:ext cx="226" cy="1183"/>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grpSp>
      </p:grpSp>
      <p:sp>
        <p:nvSpPr>
          <p:cNvPr id="64519" name="Line 7"/>
          <p:cNvSpPr>
            <a:spLocks noChangeShapeType="1"/>
          </p:cNvSpPr>
          <p:nvPr/>
        </p:nvSpPr>
        <p:spPr bwMode="auto">
          <a:xfrm rot="17887034" flipH="1">
            <a:off x="6219825" y="1484313"/>
            <a:ext cx="1587" cy="1836738"/>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4520" name="Line 8"/>
          <p:cNvSpPr>
            <a:spLocks noChangeShapeType="1"/>
          </p:cNvSpPr>
          <p:nvPr/>
        </p:nvSpPr>
        <p:spPr bwMode="auto">
          <a:xfrm rot="3255263" flipH="1">
            <a:off x="2763044" y="1486694"/>
            <a:ext cx="358775" cy="1878013"/>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4521" name="Line 9"/>
          <p:cNvSpPr>
            <a:spLocks noChangeShapeType="1"/>
          </p:cNvSpPr>
          <p:nvPr/>
        </p:nvSpPr>
        <p:spPr bwMode="auto">
          <a:xfrm>
            <a:off x="4572000" y="2057400"/>
            <a:ext cx="0" cy="838200"/>
          </a:xfrm>
          <a:prstGeom prst="line">
            <a:avLst/>
          </a:prstGeom>
          <a:noFill/>
          <a:ln w="57150">
            <a:solidFill>
              <a:srgbClr val="0000CC">
                <a:alpha val="60000"/>
              </a:srgbClr>
            </a:solidFill>
            <a:round/>
            <a:headEnd/>
            <a:tailEnd/>
          </a:ln>
          <a:effectLst>
            <a:outerShdw dist="25400" dir="5400000" algn="ctr" rotWithShape="0">
              <a:srgbClr val="FFFF00"/>
            </a:outerShdw>
          </a:effectLst>
        </p:spPr>
        <p:txBody>
          <a:bodyPr wrap="none" anchor="ctr"/>
          <a:lstStyle/>
          <a:p>
            <a:pPr algn="l" eaLnBrk="1" hangingPunct="1"/>
            <a:endParaRPr lang="en-US" sz="1800" b="0" u="none">
              <a:solidFill>
                <a:srgbClr val="000000"/>
              </a:solidFill>
              <a:latin typeface="Arial" charset="0"/>
            </a:endParaRPr>
          </a:p>
        </p:txBody>
      </p:sp>
      <p:sp>
        <p:nvSpPr>
          <p:cNvPr id="64522" name="Rectangle 10"/>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5" name="Rectangle 7"/>
          <p:cNvSpPr>
            <a:spLocks noChangeArrowheads="1"/>
          </p:cNvSpPr>
          <p:nvPr/>
        </p:nvSpPr>
        <p:spPr bwMode="auto">
          <a:xfrm>
            <a:off x="533400" y="4343400"/>
            <a:ext cx="8077200" cy="762000"/>
          </a:xfrm>
          <a:prstGeom prst="rect">
            <a:avLst/>
          </a:prstGeom>
          <a:blipFill>
            <a:blip r:embed="rId3" cstate="print"/>
            <a:stretch>
              <a:fillRect/>
            </a:stretch>
          </a:blipFill>
          <a:ln w="3175" algn="ctr">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6" name="Text Box 8"/>
          <p:cNvSpPr txBox="1">
            <a:spLocks noChangeArrowheads="1"/>
          </p:cNvSpPr>
          <p:nvPr/>
        </p:nvSpPr>
        <p:spPr bwMode="auto">
          <a:xfrm>
            <a:off x="571500" y="4505980"/>
            <a:ext cx="8001000" cy="523220"/>
          </a:xfrm>
          <a:prstGeom prst="rect">
            <a:avLst/>
          </a:prstGeom>
          <a:noFill/>
          <a:ln w="9525">
            <a:noFill/>
            <a:miter lim="800000"/>
            <a:headEnd/>
            <a:tailEnd/>
          </a:ln>
          <a:effectLst/>
        </p:spPr>
        <p:txBody>
          <a:bodyPr>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Realize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the</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heavenly</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kingdom</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on</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Fette Engschrift" pitchFamily="2" charset="0"/>
              </a:rPr>
              <a:t> </a:t>
            </a:r>
            <a:r>
              <a:rPr lang="en-US" sz="2800" u="none" spc="50" dirty="0">
                <a:ln w="11430"/>
                <a:gradFill>
                  <a:gsLst>
                    <a:gs pos="25000">
                      <a:srgbClr val="333399">
                        <a:satMod val="155000"/>
                      </a:srgbClr>
                    </a:gs>
                    <a:gs pos="100000">
                      <a:srgbClr val="333399">
                        <a:shade val="45000"/>
                        <a:satMod val="165000"/>
                      </a:srgbClr>
                    </a:gs>
                  </a:gsLst>
                  <a:lin ang="5400000"/>
                </a:gradFill>
                <a:effectLst>
                  <a:outerShdw blurRad="76200" dist="50800" dir="5400000" algn="tl" rotWithShape="0">
                    <a:srgbClr val="000000">
                      <a:alpha val="65000"/>
                    </a:srgbClr>
                  </a:outerShdw>
                </a:effectLst>
                <a:latin typeface="Arial Black" pitchFamily="34" charset="0"/>
              </a:rPr>
              <a:t>earth</a:t>
            </a:r>
          </a:p>
        </p:txBody>
      </p:sp>
      <p:sp>
        <p:nvSpPr>
          <p:cNvPr id="37" name="AutoShape 24"/>
          <p:cNvSpPr>
            <a:spLocks noChangeArrowheads="1"/>
          </p:cNvSpPr>
          <p:nvPr/>
        </p:nvSpPr>
        <p:spPr bwMode="auto">
          <a:xfrm>
            <a:off x="6118225" y="2819400"/>
            <a:ext cx="2470150" cy="838200"/>
          </a:xfrm>
          <a:prstGeom prst="roundRect">
            <a:avLst>
              <a:gd name="adj" fmla="val 16667"/>
            </a:avLst>
          </a:prstGeom>
          <a:blipFill>
            <a:blip r:embed="rId4" cstate="print"/>
            <a:stretch>
              <a:fillRect/>
            </a:stretch>
          </a:blipFill>
          <a:ln w="9525" algn="ctr">
            <a:solidFill>
              <a:srgbClr val="333399"/>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38" name="Text Box 25"/>
          <p:cNvSpPr txBox="1">
            <a:spLocks noChangeArrowheads="1"/>
          </p:cNvSpPr>
          <p:nvPr/>
        </p:nvSpPr>
        <p:spPr bwMode="auto">
          <a:xfrm>
            <a:off x="6096000" y="2882900"/>
            <a:ext cx="2514600" cy="790575"/>
          </a:xfrm>
          <a:prstGeom prst="rect">
            <a:avLst/>
          </a:prstGeom>
          <a:noFill/>
          <a:ln w="9525">
            <a:noFill/>
            <a:miter lim="800000"/>
            <a:headEnd/>
            <a:tailEnd/>
          </a:ln>
          <a:effectLst/>
        </p:spPr>
        <p:txBody>
          <a:bodyPr>
            <a:spAutoFit/>
          </a:bodyPr>
          <a:lstStyle/>
          <a:p>
            <a:pPr>
              <a:lnSpc>
                <a:spcPct val="80000"/>
              </a:lnSpc>
            </a:pPr>
            <a:r>
              <a:rPr lang="en-US" sz="2800" b="0" u="none" dirty="0">
                <a:ln w="12700">
                  <a:solidFill>
                    <a:srgbClr val="333399"/>
                  </a:solidFill>
                </a:ln>
                <a:solidFill>
                  <a:srgbClr val="FFFFFF"/>
                </a:solidFill>
                <a:latin typeface="Arial Black" pitchFamily="34" charset="0"/>
              </a:rPr>
              <a:t>Democratic</a:t>
            </a:r>
          </a:p>
          <a:p>
            <a:pPr>
              <a:lnSpc>
                <a:spcPct val="80000"/>
              </a:lnSpc>
            </a:pPr>
            <a:r>
              <a:rPr lang="en-US" sz="2800" b="0" u="none" dirty="0">
                <a:ln w="12700">
                  <a:solidFill>
                    <a:srgbClr val="333399"/>
                  </a:solidFill>
                </a:ln>
                <a:solidFill>
                  <a:srgbClr val="FFFFFF"/>
                </a:solidFill>
                <a:latin typeface="Arial Black" pitchFamily="34" charset="0"/>
              </a:rPr>
              <a:t>society</a:t>
            </a:r>
          </a:p>
        </p:txBody>
      </p:sp>
      <p:grpSp>
        <p:nvGrpSpPr>
          <p:cNvPr id="4" name="Group 20"/>
          <p:cNvGrpSpPr>
            <a:grpSpLocks/>
          </p:cNvGrpSpPr>
          <p:nvPr/>
        </p:nvGrpSpPr>
        <p:grpSpPr bwMode="auto">
          <a:xfrm>
            <a:off x="533400" y="2819400"/>
            <a:ext cx="2514600" cy="854075"/>
            <a:chOff x="288" y="1776"/>
            <a:chExt cx="1584" cy="538"/>
          </a:xfrm>
        </p:grpSpPr>
        <p:sp>
          <p:nvSpPr>
            <p:cNvPr id="40" name="AutoShape 21"/>
            <p:cNvSpPr>
              <a:spLocks noChangeArrowheads="1"/>
            </p:cNvSpPr>
            <p:nvPr/>
          </p:nvSpPr>
          <p:spPr bwMode="auto">
            <a:xfrm>
              <a:off x="302" y="1776"/>
              <a:ext cx="1556" cy="528"/>
            </a:xfrm>
            <a:prstGeom prst="roundRect">
              <a:avLst>
                <a:gd name="adj" fmla="val 16667"/>
              </a:avLst>
            </a:prstGeom>
            <a:blipFill>
              <a:blip r:embed="rId5" cstate="print"/>
              <a:stretch>
                <a:fillRect/>
              </a:stretch>
            </a:blipFill>
            <a:ln w="9525" algn="ctr">
              <a:solidFill>
                <a:srgbClr val="333399"/>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1" name="Text Box 22"/>
            <p:cNvSpPr txBox="1">
              <a:spLocks noChangeArrowheads="1"/>
            </p:cNvSpPr>
            <p:nvPr/>
          </p:nvSpPr>
          <p:spPr bwMode="auto">
            <a:xfrm>
              <a:off x="288" y="1816"/>
              <a:ext cx="1584" cy="498"/>
            </a:xfrm>
            <a:prstGeom prst="rect">
              <a:avLst/>
            </a:prstGeom>
            <a:noFill/>
            <a:ln w="9525">
              <a:noFill/>
              <a:miter lim="800000"/>
              <a:headEnd/>
              <a:tailEnd/>
            </a:ln>
            <a:effectLst/>
          </p:spPr>
          <p:txBody>
            <a:bodyPr>
              <a:spAutoFit/>
            </a:bodyPr>
            <a:lstStyle/>
            <a:p>
              <a:pPr>
                <a:lnSpc>
                  <a:spcPct val="80000"/>
                </a:lnSpc>
              </a:pPr>
              <a:r>
                <a:rPr lang="en-US" sz="2800" b="0" u="none" spc="300" dirty="0">
                  <a:ln w="19050">
                    <a:solidFill>
                      <a:srgbClr val="0000CC"/>
                    </a:solidFill>
                  </a:ln>
                  <a:noFill/>
                  <a:latin typeface="Arial Black" pitchFamily="34" charset="0"/>
                </a:rPr>
                <a:t>Born</a:t>
              </a:r>
            </a:p>
            <a:p>
              <a:pPr>
                <a:lnSpc>
                  <a:spcPct val="80000"/>
                </a:lnSpc>
              </a:pPr>
              <a:r>
                <a:rPr lang="en-US" sz="2800" b="0" u="none" spc="300" dirty="0">
                  <a:ln w="19050">
                    <a:solidFill>
                      <a:srgbClr val="0000CC"/>
                    </a:solidFill>
                  </a:ln>
                  <a:noFill/>
                  <a:latin typeface="Arial Black" pitchFamily="34" charset="0"/>
                </a:rPr>
                <a:t>on earth</a:t>
              </a:r>
            </a:p>
          </p:txBody>
        </p:sp>
      </p:grpSp>
      <p:sp>
        <p:nvSpPr>
          <p:cNvPr id="42" name="AutoShape 18"/>
          <p:cNvSpPr>
            <a:spLocks noChangeArrowheads="1"/>
          </p:cNvSpPr>
          <p:nvPr/>
        </p:nvSpPr>
        <p:spPr bwMode="auto">
          <a:xfrm>
            <a:off x="3336925" y="2819400"/>
            <a:ext cx="2470150" cy="838200"/>
          </a:xfrm>
          <a:prstGeom prst="roundRect">
            <a:avLst>
              <a:gd name="adj" fmla="val 16667"/>
            </a:avLst>
          </a:prstGeom>
          <a:blipFill>
            <a:blip r:embed="rId6" cstate="print"/>
            <a:stretch>
              <a:fillRect/>
            </a:stretch>
          </a:blipFill>
          <a:ln w="19050" algn="ctr">
            <a:solidFill>
              <a:srgbClr val="FFD009"/>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3" name="Text Box 19"/>
          <p:cNvSpPr txBox="1">
            <a:spLocks noChangeArrowheads="1"/>
          </p:cNvSpPr>
          <p:nvPr/>
        </p:nvSpPr>
        <p:spPr bwMode="auto">
          <a:xfrm>
            <a:off x="3314700" y="2882900"/>
            <a:ext cx="2514600" cy="790216"/>
          </a:xfrm>
          <a:prstGeom prst="rect">
            <a:avLst/>
          </a:prstGeom>
          <a:noFill/>
          <a:ln w="9525">
            <a:noFill/>
            <a:miter lim="800000"/>
            <a:headEnd/>
            <a:tailEnd/>
          </a:ln>
          <a:effectLst/>
        </p:spPr>
        <p:txBody>
          <a:bodyPr>
            <a:spAutoFit/>
          </a:bodyPr>
          <a:lstStyle/>
          <a:p>
            <a:pPr>
              <a:lnSpc>
                <a:spcPct val="80000"/>
              </a:lnSpc>
            </a:pPr>
            <a:r>
              <a:rPr lang="en-US" sz="2800" b="0" u="none" dirty="0">
                <a:ln>
                  <a:solidFill>
                    <a:srgbClr val="000000"/>
                  </a:solidFill>
                </a:ln>
                <a:solidFill>
                  <a:srgbClr val="FFFFFF"/>
                </a:solidFill>
                <a:latin typeface="Arial Black" pitchFamily="34" charset="0"/>
              </a:rPr>
              <a:t>Third</a:t>
            </a:r>
          </a:p>
          <a:p>
            <a:pPr>
              <a:lnSpc>
                <a:spcPct val="80000"/>
              </a:lnSpc>
            </a:pPr>
            <a:r>
              <a:rPr lang="en-US" sz="2800" b="0" u="none" dirty="0">
                <a:ln>
                  <a:solidFill>
                    <a:srgbClr val="000000"/>
                  </a:solidFill>
                </a:ln>
                <a:solidFill>
                  <a:srgbClr val="FFFFFF"/>
                </a:solidFill>
                <a:latin typeface="Arial Black" pitchFamily="34" charset="0"/>
              </a:rPr>
              <a:t>attempt</a:t>
            </a:r>
          </a:p>
        </p:txBody>
      </p:sp>
      <p:grpSp>
        <p:nvGrpSpPr>
          <p:cNvPr id="5" name="Group 12"/>
          <p:cNvGrpSpPr>
            <a:grpSpLocks/>
          </p:cNvGrpSpPr>
          <p:nvPr/>
        </p:nvGrpSpPr>
        <p:grpSpPr bwMode="auto">
          <a:xfrm>
            <a:off x="304800" y="0"/>
            <a:ext cx="6629400" cy="990600"/>
            <a:chOff x="192" y="0"/>
            <a:chExt cx="4176" cy="624"/>
          </a:xfrm>
        </p:grpSpPr>
        <p:sp>
          <p:nvSpPr>
            <p:cNvPr id="30" name="Text Box 13"/>
            <p:cNvSpPr txBox="1">
              <a:spLocks noChangeArrowheads="1"/>
            </p:cNvSpPr>
            <p:nvPr/>
          </p:nvSpPr>
          <p:spPr bwMode="auto">
            <a:xfrm>
              <a:off x="192" y="0"/>
              <a:ext cx="3792" cy="365"/>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a:solidFill>
                    <a:srgbClr val="000099"/>
                  </a:solidFill>
                  <a:latin typeface="Fette Engschrift" pitchFamily="2" charset="0"/>
                </a:rPr>
                <a:t>The course to restore substantial Canaan</a:t>
              </a:r>
            </a:p>
          </p:txBody>
        </p:sp>
        <p:sp>
          <p:nvSpPr>
            <p:cNvPr id="31" name="Text Box 14"/>
            <p:cNvSpPr txBox="1">
              <a:spLocks noChangeArrowheads="1"/>
            </p:cNvSpPr>
            <p:nvPr/>
          </p:nvSpPr>
          <p:spPr bwMode="auto">
            <a:xfrm>
              <a:off x="192" y="259"/>
              <a:ext cx="4176" cy="365"/>
            </a:xfrm>
            <a:prstGeom prst="rect">
              <a:avLst/>
            </a:prstGeom>
            <a:noFill/>
            <a:ln w="9525">
              <a:noFill/>
              <a:miter lim="800000"/>
              <a:headEnd/>
              <a:tailEnd/>
            </a:ln>
            <a:effectLst>
              <a:outerShdw dist="12700" dir="2700000" algn="ctr" rotWithShape="0">
                <a:schemeClr val="bg1"/>
              </a:outerShdw>
            </a:effectLst>
          </p:spPr>
          <p:txBody>
            <a:bodyPr>
              <a:spAutoFit/>
            </a:bodyPr>
            <a:lstStyle/>
            <a:p>
              <a:pPr algn="l"/>
              <a:r>
                <a:rPr lang="en-US" sz="3200" b="0" dirty="0">
                  <a:solidFill>
                    <a:srgbClr val="000099"/>
                  </a:solidFill>
                  <a:latin typeface="Fette Engschrift" pitchFamily="2" charset="0"/>
                </a:rPr>
                <a:t>under </a:t>
              </a:r>
              <a:r>
                <a:rPr lang="en-US" sz="3200" b="0">
                  <a:solidFill>
                    <a:srgbClr val="000099"/>
                  </a:solidFill>
                  <a:latin typeface="Fette Engschrift" pitchFamily="2" charset="0"/>
                </a:rPr>
                <a:t>the leadership </a:t>
              </a:r>
              <a:r>
                <a:rPr lang="en-US" sz="3200" b="0" dirty="0">
                  <a:solidFill>
                    <a:srgbClr val="000099"/>
                  </a:solidFill>
                  <a:latin typeface="Fette Engschrift" pitchFamily="2" charset="0"/>
                </a:rPr>
                <a:t>of Christ at the Second Advent</a:t>
              </a:r>
            </a:p>
          </p:txBody>
        </p:sp>
      </p:grpSp>
      <p:sp>
        <p:nvSpPr>
          <p:cNvPr id="26" name="Oval 4"/>
          <p:cNvSpPr>
            <a:spLocks noChangeArrowheads="1"/>
          </p:cNvSpPr>
          <p:nvPr/>
        </p:nvSpPr>
        <p:spPr bwMode="auto">
          <a:xfrm>
            <a:off x="2743200" y="1219200"/>
            <a:ext cx="3657600" cy="874713"/>
          </a:xfrm>
          <a:prstGeom prst="ellipse">
            <a:avLst/>
          </a:prstGeom>
          <a:blipFill>
            <a:blip r:embed="rId6" cstate="print"/>
            <a:stretch>
              <a:fillRect/>
            </a:stretch>
          </a:blipFill>
          <a:ln w="12700" algn="ctr">
            <a:solidFill>
              <a:srgbClr val="FFCC00"/>
            </a:solidFill>
            <a:round/>
            <a:headEnd/>
            <a:tailEnd/>
          </a:ln>
          <a:effectLst>
            <a:outerShdw blurRad="177800" dist="64758" dir="4721404" algn="ctr" rotWithShape="0">
              <a:srgbClr val="FFD009"/>
            </a:outerShdw>
          </a:effectLst>
        </p:spPr>
        <p:txBody>
          <a:bodyPr wrap="none" anchor="ctr"/>
          <a:lstStyle/>
          <a:p>
            <a:endParaRPr lang="en-US" sz="3600" b="0" u="none" dirty="0">
              <a:noFill/>
              <a:latin typeface="Impact" pitchFamily="34" charset="0"/>
            </a:endParaRPr>
          </a:p>
        </p:txBody>
      </p:sp>
      <p:sp>
        <p:nvSpPr>
          <p:cNvPr id="27" name="WordArt 5"/>
          <p:cNvSpPr>
            <a:spLocks noChangeArrowheads="1" noChangeShapeType="1" noTextEdit="1"/>
          </p:cNvSpPr>
          <p:nvPr/>
        </p:nvSpPr>
        <p:spPr bwMode="auto">
          <a:xfrm>
            <a:off x="3124200" y="1447800"/>
            <a:ext cx="2895600" cy="500063"/>
          </a:xfrm>
          <a:prstGeom prst="rect">
            <a:avLst/>
          </a:prstGeom>
          <a:noFill/>
        </p:spPr>
        <p:txBody>
          <a:bodyPr wrap="none" fromWordArt="1">
            <a:prstTxWarp prst="textInflate">
              <a:avLst>
                <a:gd name="adj" fmla="val 13634"/>
              </a:avLst>
            </a:prstTxWarp>
          </a:bodyPr>
          <a:lstStyle/>
          <a:p>
            <a:pPr eaLnBrk="1" hangingPunct="1"/>
            <a:r>
              <a:rPr lang="en-US" sz="3600" u="none" kern="10" spc="50" dirty="0">
                <a:ln w="12700" cmpd="sng">
                  <a:solidFill>
                    <a:srgbClr val="333399"/>
                  </a:solidFill>
                  <a:prstDash val="solid"/>
                </a:ln>
                <a:solidFill>
                  <a:srgbClr val="2D2D8A">
                    <a:tint val="1000"/>
                  </a:srgbClr>
                </a:solidFill>
                <a:latin typeface="Impact"/>
              </a:rPr>
              <a:t>Returning Christ</a:t>
            </a:r>
          </a:p>
        </p:txBody>
      </p:sp>
      <p:grpSp>
        <p:nvGrpSpPr>
          <p:cNvPr id="25" name="Group 32"/>
          <p:cNvGrpSpPr>
            <a:grpSpLocks/>
          </p:cNvGrpSpPr>
          <p:nvPr/>
        </p:nvGrpSpPr>
        <p:grpSpPr bwMode="auto">
          <a:xfrm>
            <a:off x="914400" y="5715004"/>
            <a:ext cx="7239000" cy="838200"/>
            <a:chOff x="480" y="3461"/>
            <a:chExt cx="4560" cy="528"/>
          </a:xfrm>
        </p:grpSpPr>
        <p:sp>
          <p:nvSpPr>
            <p:cNvPr id="28" name="Text Box 18"/>
            <p:cNvSpPr txBox="1">
              <a:spLocks noChangeArrowheads="1"/>
            </p:cNvSpPr>
            <p:nvPr/>
          </p:nvSpPr>
          <p:spPr bwMode="auto">
            <a:xfrm>
              <a:off x="687" y="3469"/>
              <a:ext cx="4353" cy="520"/>
            </a:xfrm>
            <a:prstGeom prst="rect">
              <a:avLst/>
            </a:prstGeom>
            <a:noFill/>
            <a:ln w="9525">
              <a:noFill/>
              <a:miter lim="800000"/>
              <a:headEnd/>
              <a:tailEnd/>
            </a:ln>
            <a:effectLst/>
          </p:spPr>
          <p:txBody>
            <a:bodyPr>
              <a:spAutoFit/>
            </a:bodyPr>
            <a:lstStyle/>
            <a:p>
              <a:pPr algn="dist">
                <a:lnSpc>
                  <a:spcPct val="80000"/>
                </a:lnSpc>
              </a:pPr>
              <a:r>
                <a:rPr lang="en-US" sz="2000" u="none" dirty="0">
                  <a:solidFill>
                    <a:srgbClr val="FFFFFF"/>
                  </a:solidFill>
                  <a:latin typeface="Arial Narrow" pitchFamily="34" charset="0"/>
                </a:rPr>
                <a:t>Moreover, God’s spiritual providence of restoration during the two thousand years since Jesus has prepared a </a:t>
              </a:r>
              <a:r>
                <a:rPr lang="en-US" sz="2000" dirty="0">
                  <a:solidFill>
                    <a:srgbClr val="FFFFFF"/>
                  </a:solidFill>
                  <a:latin typeface="Arial Narrow" pitchFamily="34" charset="0"/>
                </a:rPr>
                <a:t>democratic society</a:t>
              </a:r>
              <a:r>
                <a:rPr lang="en-US" sz="2000" u="none" dirty="0">
                  <a:solidFill>
                    <a:srgbClr val="FFFFFF"/>
                  </a:solidFill>
                  <a:latin typeface="Arial Narrow" pitchFamily="34" charset="0"/>
                </a:rPr>
                <a:t> and legal environment which will protect Christ at the Second Advent.</a:t>
              </a:r>
              <a:endParaRPr lang="en-US" sz="2000" b="0" u="none" dirty="0">
                <a:solidFill>
                  <a:srgbClr val="FFFFFF"/>
                </a:solidFill>
                <a:latin typeface="Arial Narrow" pitchFamily="34" charset="0"/>
              </a:endParaRPr>
            </a:p>
          </p:txBody>
        </p:sp>
        <p:sp>
          <p:nvSpPr>
            <p:cNvPr id="29" name="Text Box 19"/>
            <p:cNvSpPr txBox="1">
              <a:spLocks noChangeArrowheads="1"/>
            </p:cNvSpPr>
            <p:nvPr/>
          </p:nvSpPr>
          <p:spPr bwMode="auto">
            <a:xfrm>
              <a:off x="480" y="3461"/>
              <a:ext cx="179"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outVertical)">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wd">
                                    <p:tmPct val="20000"/>
                                  </p:iterate>
                                  <p:childTnLst>
                                    <p:set>
                                      <p:cBhvr>
                                        <p:cTn id="11" dur="1" fill="hold">
                                          <p:stCondLst>
                                            <p:cond delay="0"/>
                                          </p:stCondLst>
                                        </p:cTn>
                                        <p:tgtEl>
                                          <p:spTgt spid="38"/>
                                        </p:tgtEl>
                                        <p:attrNameLst>
                                          <p:attrName>style.visibility</p:attrName>
                                        </p:attrNameLst>
                                      </p:cBhvr>
                                      <p:to>
                                        <p:strVal val="visible"/>
                                      </p:to>
                                    </p:set>
                                    <p:anim calcmode="lin" valueType="num">
                                      <p:cBhvr>
                                        <p:cTn id="12" dur="2000" fill="hold"/>
                                        <p:tgtEl>
                                          <p:spTgt spid="38"/>
                                        </p:tgtEl>
                                        <p:attrNameLst>
                                          <p:attrName>ppt_x</p:attrName>
                                        </p:attrNameLst>
                                      </p:cBhvr>
                                      <p:tavLst>
                                        <p:tav tm="0">
                                          <p:val>
                                            <p:strVal val="#ppt_x"/>
                                          </p:val>
                                        </p:tav>
                                        <p:tav tm="50000">
                                          <p:val>
                                            <p:strVal val="#ppt_x+.1"/>
                                          </p:val>
                                        </p:tav>
                                        <p:tav tm="100000">
                                          <p:val>
                                            <p:strVal val="#ppt_x"/>
                                          </p:val>
                                        </p:tav>
                                      </p:tavLst>
                                    </p:anim>
                                    <p:anim calcmode="lin" valueType="num">
                                      <p:cBhvr>
                                        <p:cTn id="13" dur="2000" fill="hold"/>
                                        <p:tgtEl>
                                          <p:spTgt spid="38"/>
                                        </p:tgtEl>
                                        <p:attrNameLst>
                                          <p:attrName>ppt_y</p:attrName>
                                        </p:attrNameLst>
                                      </p:cBhvr>
                                      <p:tavLst>
                                        <p:tav tm="0">
                                          <p:val>
                                            <p:strVal val="#ppt_y"/>
                                          </p:val>
                                        </p:tav>
                                        <p:tav tm="100000">
                                          <p:val>
                                            <p:strVal val="#ppt_y"/>
                                          </p:val>
                                        </p:tav>
                                      </p:tavLst>
                                    </p:anim>
                                    <p:anim calcmode="lin" valueType="num">
                                      <p:cBhvr>
                                        <p:cTn id="14" dur="2000" fill="hold"/>
                                        <p:tgtEl>
                                          <p:spTgt spid="38"/>
                                        </p:tgtEl>
                                        <p:attrNameLst>
                                          <p:attrName>ppt_h</p:attrName>
                                        </p:attrNameLst>
                                      </p:cBhvr>
                                      <p:tavLst>
                                        <p:tav tm="0">
                                          <p:val>
                                            <p:strVal val="#ppt_h/10"/>
                                          </p:val>
                                        </p:tav>
                                        <p:tav tm="50000">
                                          <p:val>
                                            <p:strVal val="#ppt_h+.01"/>
                                          </p:val>
                                        </p:tav>
                                        <p:tav tm="100000">
                                          <p:val>
                                            <p:strVal val="#ppt_h"/>
                                          </p:val>
                                        </p:tav>
                                      </p:tavLst>
                                    </p:anim>
                                    <p:anim calcmode="lin" valueType="num">
                                      <p:cBhvr>
                                        <p:cTn id="15" dur="2000" fill="hold"/>
                                        <p:tgtEl>
                                          <p:spTgt spid="38"/>
                                        </p:tgtEl>
                                        <p:attrNameLst>
                                          <p:attrName>ppt_w</p:attrName>
                                        </p:attrNameLst>
                                      </p:cBhvr>
                                      <p:tavLst>
                                        <p:tav tm="0">
                                          <p:val>
                                            <p:strVal val="#ppt_w/10"/>
                                          </p:val>
                                        </p:tav>
                                        <p:tav tm="50000">
                                          <p:val>
                                            <p:strVal val="#ppt_w+.01"/>
                                          </p:val>
                                        </p:tav>
                                        <p:tav tm="100000">
                                          <p:val>
                                            <p:strVal val="#ppt_w"/>
                                          </p:val>
                                        </p:tav>
                                      </p:tavLst>
                                    </p:anim>
                                    <p:animEffect transition="in" filter="fade">
                                      <p:cBhvr>
                                        <p:cTn id="16" dur="2000" tmFilter="0,0; .5, 1; 1, 1"/>
                                        <p:tgtEl>
                                          <p:spTgt spid="3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10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4519"/>
                                        </p:tgtEl>
                                        <p:attrNameLst>
                                          <p:attrName>style.visibility</p:attrName>
                                        </p:attrNameLst>
                                      </p:cBhvr>
                                      <p:to>
                                        <p:strVal val="visible"/>
                                      </p:to>
                                    </p:set>
                                    <p:animEffect transition="in" filter="fade">
                                      <p:cBhvr>
                                        <p:cTn id="22" dur="2000"/>
                                        <p:tgtEl>
                                          <p:spTgt spid="64519"/>
                                        </p:tgtEl>
                                      </p:cBhvr>
                                    </p:animEffect>
                                  </p:childTnLst>
                                </p:cTn>
                              </p:par>
                            </p:childTnLst>
                          </p:cTn>
                        </p:par>
                        <p:par>
                          <p:cTn id="23" fill="hold">
                            <p:stCondLst>
                              <p:cond delay="2400"/>
                            </p:stCondLst>
                            <p:childTnLst>
                              <p:par>
                                <p:cTn id="24" presetID="10" presetClass="entr" presetSubtype="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9" grpId="0" animBg="1"/>
      <p:bldP spid="37" grpId="0" animBg="1"/>
      <p:bldP spid="38"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83"/>
          <p:cNvGrpSpPr/>
          <p:nvPr/>
        </p:nvGrpSpPr>
        <p:grpSpPr>
          <a:xfrm>
            <a:off x="1981200" y="3352800"/>
            <a:ext cx="4724401" cy="642938"/>
            <a:chOff x="2057400" y="3395662"/>
            <a:chExt cx="4724401" cy="642938"/>
          </a:xfrm>
        </p:grpSpPr>
        <p:sp>
          <p:nvSpPr>
            <p:cNvPr id="73758" name="Rectangle 30"/>
            <p:cNvSpPr>
              <a:spLocks noChangeArrowheads="1"/>
            </p:cNvSpPr>
            <p:nvPr/>
          </p:nvSpPr>
          <p:spPr bwMode="auto">
            <a:xfrm>
              <a:off x="2057400" y="3478213"/>
              <a:ext cx="4670425" cy="484187"/>
            </a:xfrm>
            <a:prstGeom prst="rect">
              <a:avLst/>
            </a:prstGeom>
            <a:gradFill rotWithShape="0">
              <a:gsLst>
                <a:gs pos="0">
                  <a:srgbClr val="6600FF"/>
                </a:gs>
                <a:gs pos="100000">
                  <a:srgbClr val="6600CC"/>
                </a:gs>
              </a:gsLst>
              <a:path path="shape">
                <a:fillToRect l="50000" t="50000" r="50000" b="50000"/>
              </a:path>
            </a:gradFill>
            <a:ln w="28575"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3" name="Group 81"/>
            <p:cNvGrpSpPr/>
            <p:nvPr/>
          </p:nvGrpSpPr>
          <p:grpSpPr>
            <a:xfrm>
              <a:off x="2057401" y="3395662"/>
              <a:ext cx="4724400" cy="642938"/>
              <a:chOff x="2057401" y="3395662"/>
              <a:chExt cx="4724400" cy="642938"/>
            </a:xfrm>
          </p:grpSpPr>
          <p:sp>
            <p:nvSpPr>
              <p:cNvPr id="73760" name="Text Box 32"/>
              <p:cNvSpPr txBox="1">
                <a:spLocks noChangeArrowheads="1"/>
              </p:cNvSpPr>
              <p:nvPr/>
            </p:nvSpPr>
            <p:spPr bwMode="auto">
              <a:xfrm>
                <a:off x="2057401" y="3395662"/>
                <a:ext cx="4552950" cy="641446"/>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Foundation for the Messiah</a:t>
                </a:r>
              </a:p>
            </p:txBody>
          </p:sp>
          <p:sp>
            <p:nvSpPr>
              <p:cNvPr id="73761" name="Text Box 33"/>
              <p:cNvSpPr txBox="1">
                <a:spLocks noChangeArrowheads="1"/>
              </p:cNvSpPr>
              <p:nvPr/>
            </p:nvSpPr>
            <p:spPr bwMode="auto">
              <a:xfrm>
                <a:off x="6019801" y="3395662"/>
                <a:ext cx="762000" cy="642938"/>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laid</a:t>
                </a:r>
              </a:p>
            </p:txBody>
          </p:sp>
          <p:sp>
            <p:nvSpPr>
              <p:cNvPr id="73762" name="Text Box 34"/>
              <p:cNvSpPr txBox="1">
                <a:spLocks noChangeArrowheads="1"/>
              </p:cNvSpPr>
              <p:nvPr/>
            </p:nvSpPr>
            <p:spPr bwMode="auto">
              <a:xfrm>
                <a:off x="5848351" y="3418038"/>
                <a:ext cx="304800" cy="580285"/>
              </a:xfrm>
              <a:prstGeom prst="rect">
                <a:avLst/>
              </a:prstGeom>
              <a:noFill/>
              <a:ln w="9525">
                <a:noFill/>
                <a:miter lim="800000"/>
                <a:headEnd/>
                <a:tailEnd/>
              </a:ln>
              <a:effectLst/>
            </p:spPr>
            <p:txBody>
              <a:bodyPr>
                <a:spAutoFit/>
              </a:bodyPr>
              <a:lstStyle/>
              <a:p>
                <a:r>
                  <a:rPr lang="en-US" sz="3200" b="0" u="none">
                    <a:solidFill>
                      <a:srgbClr val="FFFFFF"/>
                    </a:solidFill>
                    <a:latin typeface="Impact" pitchFamily="34" charset="0"/>
                  </a:rPr>
                  <a:t>:</a:t>
                </a:r>
              </a:p>
            </p:txBody>
          </p:sp>
        </p:grpSp>
      </p:grpSp>
      <p:grpSp>
        <p:nvGrpSpPr>
          <p:cNvPr id="4" name="Group 4"/>
          <p:cNvGrpSpPr>
            <a:grpSpLocks/>
          </p:cNvGrpSpPr>
          <p:nvPr/>
        </p:nvGrpSpPr>
        <p:grpSpPr bwMode="auto">
          <a:xfrm>
            <a:off x="1143728" y="5715007"/>
            <a:ext cx="7085872" cy="850901"/>
            <a:chOff x="336" y="3438"/>
            <a:chExt cx="4285" cy="536"/>
          </a:xfrm>
        </p:grpSpPr>
        <p:sp>
          <p:nvSpPr>
            <p:cNvPr id="71" name="Text Box 5"/>
            <p:cNvSpPr txBox="1">
              <a:spLocks noChangeArrowheads="1"/>
            </p:cNvSpPr>
            <p:nvPr/>
          </p:nvSpPr>
          <p:spPr bwMode="auto">
            <a:xfrm>
              <a:off x="532" y="3451"/>
              <a:ext cx="4089"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returning Christ will conduct the </a:t>
              </a:r>
              <a:r>
                <a:rPr lang="en-US" sz="2000" dirty="0">
                  <a:solidFill>
                    <a:srgbClr val="FFFFFF"/>
                  </a:solidFill>
                  <a:latin typeface="Arial Narrow" pitchFamily="34" charset="0"/>
                </a:rPr>
                <a:t>dispensation to start</a:t>
              </a:r>
              <a:r>
                <a:rPr lang="en-US" sz="2000" u="none" dirty="0">
                  <a:solidFill>
                    <a:srgbClr val="FFFFFF"/>
                  </a:solidFill>
                  <a:latin typeface="Arial Narrow" pitchFamily="34" charset="0"/>
                </a:rPr>
                <a:t> based on the Word and then complete the </a:t>
              </a:r>
              <a:r>
                <a:rPr lang="en-US" sz="2000" dirty="0">
                  <a:solidFill>
                    <a:srgbClr val="FFFFFF"/>
                  </a:solidFill>
                  <a:latin typeface="Arial Narrow" pitchFamily="34" charset="0"/>
                </a:rPr>
                <a:t>foundation for the Messiah</a:t>
              </a:r>
              <a:r>
                <a:rPr lang="en-US" sz="2000" u="none" dirty="0">
                  <a:solidFill>
                    <a:srgbClr val="FFFFFF"/>
                  </a:solidFill>
                  <a:latin typeface="Arial Narrow" pitchFamily="34" charset="0"/>
                </a:rPr>
                <a:t> both spiritually and physically.</a:t>
              </a:r>
            </a:p>
          </p:txBody>
        </p:sp>
        <p:sp>
          <p:nvSpPr>
            <p:cNvPr id="72" name="Text Box 6"/>
            <p:cNvSpPr txBox="1">
              <a:spLocks noChangeArrowheads="1"/>
            </p:cNvSpPr>
            <p:nvPr/>
          </p:nvSpPr>
          <p:spPr bwMode="auto">
            <a:xfrm>
              <a:off x="336" y="3438"/>
              <a:ext cx="191"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5" name="Group 7"/>
          <p:cNvGrpSpPr>
            <a:grpSpLocks/>
          </p:cNvGrpSpPr>
          <p:nvPr/>
        </p:nvGrpSpPr>
        <p:grpSpPr bwMode="auto">
          <a:xfrm>
            <a:off x="877888" y="2667000"/>
            <a:ext cx="819150" cy="809625"/>
            <a:chOff x="4704" y="288"/>
            <a:chExt cx="672" cy="720"/>
          </a:xfrm>
        </p:grpSpPr>
        <p:sp>
          <p:nvSpPr>
            <p:cNvPr id="74" name="Oval 8"/>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5" name="WordArt 9"/>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76" name="AutoShape 10"/>
          <p:cNvSpPr>
            <a:spLocks noChangeArrowheads="1"/>
          </p:cNvSpPr>
          <p:nvPr/>
        </p:nvSpPr>
        <p:spPr bwMode="auto">
          <a:xfrm rot="10800000">
            <a:off x="1216025" y="3505200"/>
            <a:ext cx="141288" cy="847725"/>
          </a:xfrm>
          <a:prstGeom prst="downArrow">
            <a:avLst>
              <a:gd name="adj1" fmla="val 41676"/>
              <a:gd name="adj2" fmla="val 135916"/>
            </a:avLst>
          </a:prstGeom>
          <a:solidFill>
            <a:srgbClr val="6600CC"/>
          </a:solidFill>
          <a:ln w="9525"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6" name="Group 14"/>
          <p:cNvGrpSpPr>
            <a:grpSpLocks/>
          </p:cNvGrpSpPr>
          <p:nvPr/>
        </p:nvGrpSpPr>
        <p:grpSpPr bwMode="auto">
          <a:xfrm>
            <a:off x="457200" y="3886200"/>
            <a:ext cx="1676400" cy="914400"/>
            <a:chOff x="240" y="2352"/>
            <a:chExt cx="1056" cy="576"/>
          </a:xfrm>
        </p:grpSpPr>
        <p:sp>
          <p:nvSpPr>
            <p:cNvPr id="78" name="Oval 15"/>
            <p:cNvSpPr>
              <a:spLocks noChangeArrowheads="1"/>
            </p:cNvSpPr>
            <p:nvPr/>
          </p:nvSpPr>
          <p:spPr bwMode="auto">
            <a:xfrm>
              <a:off x="240" y="2352"/>
              <a:ext cx="1056" cy="55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79" name="WordArt 16"/>
            <p:cNvSpPr>
              <a:spLocks noChangeArrowheads="1" noChangeShapeType="1" noTextEdit="1"/>
            </p:cNvSpPr>
            <p:nvPr/>
          </p:nvSpPr>
          <p:spPr bwMode="auto">
            <a:xfrm>
              <a:off x="379" y="2419"/>
              <a:ext cx="778" cy="221"/>
            </a:xfrm>
            <a:prstGeom prst="rect">
              <a:avLst/>
            </a:prstGeom>
          </p:spPr>
          <p:txBody>
            <a:bodyPr wrap="none" fromWordArt="1">
              <a:prstTxWarp prst="textInflateTop">
                <a:avLst>
                  <a:gd name="adj" fmla="val 31917"/>
                </a:avLst>
              </a:prstTxWarp>
            </a:bodyPr>
            <a:lstStyle/>
            <a:p>
              <a:pPr eaLnBrk="1" hangingPunct="1"/>
              <a:r>
                <a:rPr lang="en-US" sz="3600" b="0" u="none" kern="10">
                  <a:ln w="38100">
                    <a:noFill/>
                    <a:round/>
                    <a:headEnd/>
                    <a:tailEnd/>
                  </a:ln>
                  <a:solidFill>
                    <a:srgbClr val="580000"/>
                  </a:solidFill>
                  <a:latin typeface="Impact"/>
                </a:rPr>
                <a:t>Returning</a:t>
              </a:r>
            </a:p>
          </p:txBody>
        </p:sp>
        <p:sp>
          <p:nvSpPr>
            <p:cNvPr id="80" name="WordArt 17"/>
            <p:cNvSpPr>
              <a:spLocks noChangeArrowheads="1" noChangeShapeType="1" noTextEdit="1"/>
            </p:cNvSpPr>
            <p:nvPr/>
          </p:nvSpPr>
          <p:spPr bwMode="auto">
            <a:xfrm>
              <a:off x="321" y="2640"/>
              <a:ext cx="893" cy="288"/>
            </a:xfrm>
            <a:prstGeom prst="rect">
              <a:avLst/>
            </a:prstGeom>
          </p:spPr>
          <p:txBody>
            <a:bodyPr wrap="none" fromWordArt="1">
              <a:prstTxWarp prst="textInflateBottom">
                <a:avLst>
                  <a:gd name="adj" fmla="val 68083"/>
                </a:avLst>
              </a:prstTxWarp>
            </a:bodyPr>
            <a:lstStyle/>
            <a:p>
              <a:pPr eaLnBrk="1" hangingPunct="1"/>
              <a:r>
                <a:rPr lang="en-US" sz="3600" b="0" u="none" kern="10" dirty="0">
                  <a:ln w="38100">
                    <a:noFill/>
                    <a:round/>
                    <a:headEnd/>
                    <a:tailEnd/>
                  </a:ln>
                  <a:solidFill>
                    <a:srgbClr val="580000"/>
                  </a:solidFill>
                  <a:latin typeface="Impact"/>
                </a:rPr>
                <a:t>     Christ     </a:t>
              </a:r>
            </a:p>
          </p:txBody>
        </p:sp>
      </p:grpSp>
      <p:sp>
        <p:nvSpPr>
          <p:cNvPr id="85" name="Rectangle 28"/>
          <p:cNvSpPr>
            <a:spLocks noChangeArrowheads="1"/>
          </p:cNvSpPr>
          <p:nvPr/>
        </p:nvSpPr>
        <p:spPr bwMode="auto">
          <a:xfrm>
            <a:off x="2852420" y="4572000"/>
            <a:ext cx="2971800" cy="762000"/>
          </a:xfrm>
          <a:prstGeom prst="rect">
            <a:avLst/>
          </a:prstGeom>
          <a:solidFill>
            <a:srgbClr val="5900B2"/>
          </a:solidFill>
          <a:ln w="38100"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86" name="Text Box 29"/>
          <p:cNvSpPr txBox="1">
            <a:spLocks noChangeArrowheads="1"/>
          </p:cNvSpPr>
          <p:nvPr/>
        </p:nvSpPr>
        <p:spPr bwMode="auto">
          <a:xfrm>
            <a:off x="2819400" y="4624388"/>
            <a:ext cx="3037840" cy="481013"/>
          </a:xfrm>
          <a:prstGeom prst="rect">
            <a:avLst/>
          </a:prstGeom>
          <a:noFill/>
          <a:ln w="19050">
            <a:noFill/>
            <a:miter lim="800000"/>
            <a:headEnd/>
            <a:tailEnd/>
          </a:ln>
          <a:effectLst>
            <a:outerShdw dist="12700" algn="ctr" rotWithShape="0">
              <a:schemeClr val="tx1"/>
            </a:outerShdw>
          </a:effectLst>
        </p:spPr>
        <p:txBody>
          <a:bodyPr>
            <a:spAutoFit/>
          </a:bodyPr>
          <a:lstStyle/>
          <a:p>
            <a:pPr>
              <a:lnSpc>
                <a:spcPct val="75000"/>
              </a:lnSpc>
            </a:pPr>
            <a:r>
              <a:rPr lang="en-US" sz="3400" b="0" u="none">
                <a:solidFill>
                  <a:srgbClr val="FFFFFF"/>
                </a:solidFill>
                <a:latin typeface="Fette Engschrift" pitchFamily="2" charset="0"/>
              </a:rPr>
              <a:t>Dispensation to start</a:t>
            </a:r>
          </a:p>
        </p:txBody>
      </p:sp>
      <p:sp>
        <p:nvSpPr>
          <p:cNvPr id="87" name="Text Box 65"/>
          <p:cNvSpPr txBox="1">
            <a:spLocks noChangeArrowheads="1"/>
          </p:cNvSpPr>
          <p:nvPr/>
        </p:nvSpPr>
        <p:spPr bwMode="auto">
          <a:xfrm>
            <a:off x="3271520" y="4948535"/>
            <a:ext cx="2133600" cy="430887"/>
          </a:xfrm>
          <a:prstGeom prst="rect">
            <a:avLst/>
          </a:prstGeom>
          <a:noFill/>
          <a:ln w="9525">
            <a:noFill/>
            <a:miter lim="800000"/>
            <a:headEnd/>
            <a:tailEnd/>
          </a:ln>
          <a:effectLst/>
        </p:spPr>
        <p:txBody>
          <a:bodyPr wrap="square">
            <a:spAutoFit/>
          </a:bodyPr>
          <a:lstStyle/>
          <a:p>
            <a:pPr eaLnBrk="1" hangingPunct="1">
              <a:spcBef>
                <a:spcPct val="50000"/>
              </a:spcBef>
            </a:pPr>
            <a:r>
              <a:rPr lang="en-US" sz="2200" u="none">
                <a:solidFill>
                  <a:srgbClr val="FFFFCC"/>
                </a:solidFill>
                <a:latin typeface="Arial Narrow" pitchFamily="34" charset="0"/>
              </a:rPr>
              <a:t>(based on Word)</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23" presetClass="entr" presetSubtype="27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2000" fill="hold"/>
                                        <p:tgtEl>
                                          <p:spTgt spid="6"/>
                                        </p:tgtEl>
                                        <p:attrNameLst>
                                          <p:attrName>ppt_w</p:attrName>
                                        </p:attrNameLst>
                                      </p:cBhvr>
                                      <p:tavLst>
                                        <p:tav tm="0">
                                          <p:val>
                                            <p:strVal val="2/3*#ppt_w"/>
                                          </p:val>
                                        </p:tav>
                                        <p:tav tm="100000">
                                          <p:val>
                                            <p:strVal val="#ppt_w"/>
                                          </p:val>
                                        </p:tav>
                                      </p:tavLst>
                                    </p:anim>
                                    <p:anim calcmode="lin" valueType="num">
                                      <p:cBhvr>
                                        <p:cTn id="12" dur="2000" fill="hold"/>
                                        <p:tgtEl>
                                          <p:spTgt spid="6"/>
                                        </p:tgtEl>
                                        <p:attrNameLst>
                                          <p:attrName>ppt_h</p:attrName>
                                        </p:attrNameLst>
                                      </p:cBhvr>
                                      <p:tavLst>
                                        <p:tav tm="0">
                                          <p:val>
                                            <p:strVal val="2/3*#ppt_h"/>
                                          </p:val>
                                        </p:tav>
                                        <p:tav tm="100000">
                                          <p:val>
                                            <p:strVal val="#ppt_h"/>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76"/>
                                        </p:tgtEl>
                                        <p:attrNameLst>
                                          <p:attrName>style.visibility</p:attrName>
                                        </p:attrNameLst>
                                      </p:cBhvr>
                                      <p:to>
                                        <p:strVal val="visible"/>
                                      </p:to>
                                    </p:set>
                                    <p:animEffect transition="in" filter="fade">
                                      <p:cBhvr>
                                        <p:cTn id="15" dur="1000"/>
                                        <p:tgtEl>
                                          <p:spTgt spid="76"/>
                                        </p:tgtEl>
                                      </p:cBhvr>
                                    </p:animEffect>
                                  </p:childTnLst>
                                </p:cTn>
                              </p:par>
                              <p:par>
                                <p:cTn id="16" presetID="10"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86"/>
                                        </p:tgtEl>
                                        <p:attrNameLst>
                                          <p:attrName>style.visibility</p:attrName>
                                        </p:attrNameLst>
                                      </p:cBhvr>
                                      <p:to>
                                        <p:strVal val="visible"/>
                                      </p:to>
                                    </p:set>
                                    <p:anim calcmode="lin" valueType="num">
                                      <p:cBhvr>
                                        <p:cTn id="23" dur="1000" fill="hold"/>
                                        <p:tgtEl>
                                          <p:spTgt spid="86"/>
                                        </p:tgtEl>
                                        <p:attrNameLst>
                                          <p:attrName>ppt_w</p:attrName>
                                        </p:attrNameLst>
                                      </p:cBhvr>
                                      <p:tavLst>
                                        <p:tav tm="0">
                                          <p:val>
                                            <p:strVal val="#ppt_w*0.70"/>
                                          </p:val>
                                        </p:tav>
                                        <p:tav tm="100000">
                                          <p:val>
                                            <p:strVal val="#ppt_w"/>
                                          </p:val>
                                        </p:tav>
                                      </p:tavLst>
                                    </p:anim>
                                    <p:anim calcmode="lin" valueType="num">
                                      <p:cBhvr>
                                        <p:cTn id="24" dur="1000" fill="hold"/>
                                        <p:tgtEl>
                                          <p:spTgt spid="86"/>
                                        </p:tgtEl>
                                        <p:attrNameLst>
                                          <p:attrName>ppt_h</p:attrName>
                                        </p:attrNameLst>
                                      </p:cBhvr>
                                      <p:tavLst>
                                        <p:tav tm="0">
                                          <p:val>
                                            <p:strVal val="#ppt_h"/>
                                          </p:val>
                                        </p:tav>
                                        <p:tav tm="100000">
                                          <p:val>
                                            <p:strVal val="#ppt_h"/>
                                          </p:val>
                                        </p:tav>
                                      </p:tavLst>
                                    </p:anim>
                                    <p:animEffect transition="in" filter="fade">
                                      <p:cBhvr>
                                        <p:cTn id="25" dur="1000"/>
                                        <p:tgtEl>
                                          <p:spTgt spid="8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10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fade">
                                      <p:cBhvr>
                                        <p:cTn id="31" dur="1000"/>
                                        <p:tgtEl>
                                          <p:spTgt spid="85"/>
                                        </p:tgtEl>
                                      </p:cBhvr>
                                    </p:animEffect>
                                  </p:childTnLst>
                                </p:cTn>
                              </p:par>
                            </p:childTnLst>
                          </p:cTn>
                        </p:par>
                      </p:childTnLst>
                    </p:cTn>
                  </p:par>
                  <p:par>
                    <p:cTn id="32" fill="hold">
                      <p:stCondLst>
                        <p:cond delay="indefinite"/>
                      </p:stCondLst>
                      <p:childTnLst>
                        <p:par>
                          <p:cTn id="33" fill="hold">
                            <p:stCondLst>
                              <p:cond delay="0"/>
                            </p:stCondLst>
                            <p:childTnLst>
                              <p:par>
                                <p:cTn id="34" presetID="47" presetClass="entr" presetSubtype="0"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2000"/>
                                        <p:tgtEl>
                                          <p:spTgt spid="2"/>
                                        </p:tgtEl>
                                      </p:cBhvr>
                                    </p:animEffect>
                                    <p:anim calcmode="lin" valueType="num">
                                      <p:cBhvr>
                                        <p:cTn id="37" dur="2000" fill="hold"/>
                                        <p:tgtEl>
                                          <p:spTgt spid="2"/>
                                        </p:tgtEl>
                                        <p:attrNameLst>
                                          <p:attrName>ppt_x</p:attrName>
                                        </p:attrNameLst>
                                      </p:cBhvr>
                                      <p:tavLst>
                                        <p:tav tm="0">
                                          <p:val>
                                            <p:strVal val="#ppt_x"/>
                                          </p:val>
                                        </p:tav>
                                        <p:tav tm="100000">
                                          <p:val>
                                            <p:strVal val="#ppt_x"/>
                                          </p:val>
                                        </p:tav>
                                      </p:tavLst>
                                    </p:anim>
                                    <p:anim calcmode="lin" valueType="num">
                                      <p:cBhvr>
                                        <p:cTn id="38" dur="2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85" grpId="0" animBg="1"/>
      <p:bldP spid="86" grpId="0"/>
      <p:bldP spid="87"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73754" name="AutoShape 26"/>
          <p:cNvSpPr>
            <a:spLocks noChangeArrowheads="1"/>
          </p:cNvSpPr>
          <p:nvPr/>
        </p:nvSpPr>
        <p:spPr bwMode="auto">
          <a:xfrm flipV="1">
            <a:off x="4114800" y="3048000"/>
            <a:ext cx="457200" cy="304800"/>
          </a:xfrm>
          <a:prstGeom prst="downArrow">
            <a:avLst>
              <a:gd name="adj1" fmla="val 50000"/>
              <a:gd name="adj2" fmla="val 53986"/>
            </a:avLst>
          </a:prstGeom>
          <a:gradFill rotWithShape="1">
            <a:gsLst>
              <a:gs pos="0">
                <a:srgbClr val="FFFFFF"/>
              </a:gs>
              <a:gs pos="100000">
                <a:srgbClr val="000099"/>
              </a:gs>
            </a:gsLst>
            <a:lin ang="5400000" scaled="1"/>
          </a:gradFill>
          <a:ln w="3175" algn="ctr">
            <a:solidFill>
              <a:schemeClr val="accent2"/>
            </a:solidFill>
            <a:miter lim="800000"/>
            <a:headEnd/>
            <a:tailEnd/>
          </a:ln>
          <a:effectLst>
            <a:outerShdw dist="35921" dir="2700000" algn="ctr" rotWithShape="0">
              <a:srgbClr val="9999FF"/>
            </a:outerShdw>
          </a:effectLst>
        </p:spPr>
        <p:txBody>
          <a:bodyPr rot="10800000" vert="eaVert" wrap="none" anchor="ctr"/>
          <a:lstStyle/>
          <a:p>
            <a:pPr algn="l" eaLnBrk="1" hangingPunct="1"/>
            <a:endParaRPr lang="en-US" sz="1800" b="0" u="none">
              <a:solidFill>
                <a:srgbClr val="000000"/>
              </a:solidFill>
              <a:latin typeface="Arial" charset="0"/>
            </a:endParaRPr>
          </a:p>
        </p:txBody>
      </p:sp>
      <p:sp>
        <p:nvSpPr>
          <p:cNvPr id="73777" name="AutoShape 49"/>
          <p:cNvSpPr>
            <a:spLocks noChangeArrowheads="1"/>
          </p:cNvSpPr>
          <p:nvPr/>
        </p:nvSpPr>
        <p:spPr bwMode="auto">
          <a:xfrm flipV="1">
            <a:off x="4114800" y="2057400"/>
            <a:ext cx="457200" cy="304800"/>
          </a:xfrm>
          <a:prstGeom prst="downArrow">
            <a:avLst>
              <a:gd name="adj1" fmla="val 50000"/>
              <a:gd name="adj2" fmla="val 53986"/>
            </a:avLst>
          </a:prstGeom>
          <a:gradFill rotWithShape="1">
            <a:gsLst>
              <a:gs pos="0">
                <a:srgbClr val="FFFFFF"/>
              </a:gs>
              <a:gs pos="100000">
                <a:srgbClr val="000099"/>
              </a:gs>
            </a:gsLst>
            <a:lin ang="5400000" scaled="1"/>
          </a:gradFill>
          <a:ln w="3175" algn="ctr">
            <a:solidFill>
              <a:schemeClr val="accent2"/>
            </a:solidFill>
            <a:miter lim="800000"/>
            <a:headEnd/>
            <a:tailEnd/>
          </a:ln>
          <a:effectLst>
            <a:outerShdw dist="35921" dir="2700000" algn="ctr" rotWithShape="0">
              <a:srgbClr val="9999FF"/>
            </a:outerShdw>
          </a:effectLst>
        </p:spPr>
        <p:txBody>
          <a:bodyPr rot="10800000" vert="eaVert" wrap="none" anchor="ctr"/>
          <a:lstStyle/>
          <a:p>
            <a:pPr algn="l" eaLnBrk="1" hangingPunct="1"/>
            <a:endParaRPr lang="en-US" sz="1800" b="0" u="none">
              <a:solidFill>
                <a:srgbClr val="000000"/>
              </a:solidFill>
              <a:latin typeface="Arial" charset="0"/>
            </a:endParaRPr>
          </a:p>
        </p:txBody>
      </p:sp>
      <p:sp>
        <p:nvSpPr>
          <p:cNvPr id="52" name="Text Box 4"/>
          <p:cNvSpPr txBox="1">
            <a:spLocks noChangeArrowheads="1"/>
          </p:cNvSpPr>
          <p:nvPr/>
        </p:nvSpPr>
        <p:spPr bwMode="auto">
          <a:xfrm>
            <a:off x="1219200" y="5816025"/>
            <a:ext cx="693420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Upon that foundation, he will cleanse </a:t>
            </a:r>
            <a:r>
              <a:rPr lang="en-US" sz="2000" u="none" dirty="0">
                <a:solidFill>
                  <a:srgbClr val="FFFF00"/>
                </a:solidFill>
                <a:latin typeface="Arial Narrow" pitchFamily="34" charset="0"/>
              </a:rPr>
              <a:t>all humanity </a:t>
            </a:r>
            <a:r>
              <a:rPr lang="en-US" sz="2000" u="none" dirty="0">
                <a:solidFill>
                  <a:srgbClr val="FFFFFF"/>
                </a:solidFill>
                <a:latin typeface="Arial Narrow" pitchFamily="34" charset="0"/>
              </a:rPr>
              <a:t>of the original sin and </a:t>
            </a:r>
            <a:r>
              <a:rPr lang="en-US" sz="2000" u="none" dirty="0">
                <a:solidFill>
                  <a:schemeClr val="bg1"/>
                </a:solidFill>
                <a:latin typeface="Arial Narrow" pitchFamily="34" charset="0"/>
              </a:rPr>
              <a:t>restoring</a:t>
            </a:r>
            <a:r>
              <a:rPr lang="en-US" sz="2000" u="none" dirty="0">
                <a:solidFill>
                  <a:srgbClr val="FFFFFF"/>
                </a:solidFill>
                <a:latin typeface="Arial Narrow" pitchFamily="34" charset="0"/>
              </a:rPr>
              <a:t> them to be God’s </a:t>
            </a:r>
            <a:r>
              <a:rPr lang="en-US" sz="2000" dirty="0">
                <a:solidFill>
                  <a:srgbClr val="FFFFFF"/>
                </a:solidFill>
                <a:latin typeface="Arial Narrow" pitchFamily="34" charset="0"/>
              </a:rPr>
              <a:t>children born of His lineage</a:t>
            </a:r>
            <a:r>
              <a:rPr lang="en-US" sz="2000" u="none" dirty="0">
                <a:solidFill>
                  <a:srgbClr val="FFFFFF"/>
                </a:solidFill>
                <a:latin typeface="Arial Narrow" pitchFamily="34" charset="0"/>
              </a:rPr>
              <a:t>.</a:t>
            </a:r>
          </a:p>
        </p:txBody>
      </p:sp>
      <p:sp>
        <p:nvSpPr>
          <p:cNvPr id="53" name="AutoShape 5"/>
          <p:cNvSpPr>
            <a:spLocks noChangeArrowheads="1"/>
          </p:cNvSpPr>
          <p:nvPr/>
        </p:nvSpPr>
        <p:spPr bwMode="auto">
          <a:xfrm rot="5400000">
            <a:off x="4434067" y="2102560"/>
            <a:ext cx="198438" cy="4572000"/>
          </a:xfrm>
          <a:prstGeom prst="downArrow">
            <a:avLst>
              <a:gd name="adj1" fmla="val 41667"/>
              <a:gd name="adj2" fmla="val 229973"/>
            </a:avLst>
          </a:prstGeom>
          <a:gradFill rotWithShape="1">
            <a:gsLst>
              <a:gs pos="0">
                <a:srgbClr val="FF9933"/>
              </a:gs>
              <a:gs pos="100000">
                <a:srgbClr val="FFFF00"/>
              </a:gs>
            </a:gsLst>
            <a:lin ang="5400000" scaled="1"/>
          </a:gradFill>
          <a:ln w="3175" algn="ctr">
            <a:solidFill>
              <a:srgbClr val="CC6600"/>
            </a:solidFill>
            <a:miter lim="800000"/>
            <a:headEnd/>
            <a:tailEnd/>
          </a:ln>
          <a:effectLst>
            <a:outerShdw dist="35921" dir="2700000" algn="ctr" rotWithShape="0">
              <a:srgbClr val="FFCC00"/>
            </a:outerShdw>
          </a:effectLst>
        </p:spPr>
        <p:txBody>
          <a:bodyPr rot="10800000" vert="eaVert" wrap="none" anchor="ctr"/>
          <a:lstStyle/>
          <a:p>
            <a:pPr eaLnBrk="1" hangingPunct="1"/>
            <a:endParaRPr lang="en-US" sz="1800" b="0" u="none">
              <a:solidFill>
                <a:srgbClr val="000000"/>
              </a:solidFill>
              <a:latin typeface="Arial Black" pitchFamily="34" charset="0"/>
            </a:endParaRPr>
          </a:p>
        </p:txBody>
      </p:sp>
      <p:sp>
        <p:nvSpPr>
          <p:cNvPr id="57" name="AutoShape 9"/>
          <p:cNvSpPr>
            <a:spLocks noChangeArrowheads="1"/>
          </p:cNvSpPr>
          <p:nvPr/>
        </p:nvSpPr>
        <p:spPr bwMode="auto">
          <a:xfrm rot="10800000">
            <a:off x="1216025" y="3505200"/>
            <a:ext cx="141288" cy="847725"/>
          </a:xfrm>
          <a:prstGeom prst="downArrow">
            <a:avLst>
              <a:gd name="adj1" fmla="val 41676"/>
              <a:gd name="adj2" fmla="val 135916"/>
            </a:avLst>
          </a:prstGeom>
          <a:solidFill>
            <a:srgbClr val="6600CC"/>
          </a:solidFill>
          <a:ln w="9525"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2" name="Group 13"/>
          <p:cNvGrpSpPr>
            <a:grpSpLocks/>
          </p:cNvGrpSpPr>
          <p:nvPr/>
        </p:nvGrpSpPr>
        <p:grpSpPr bwMode="auto">
          <a:xfrm>
            <a:off x="457200" y="3886200"/>
            <a:ext cx="1676400" cy="885825"/>
            <a:chOff x="240" y="2352"/>
            <a:chExt cx="1056" cy="558"/>
          </a:xfrm>
        </p:grpSpPr>
        <p:sp>
          <p:nvSpPr>
            <p:cNvPr id="59" name="Oval 14"/>
            <p:cNvSpPr>
              <a:spLocks noChangeArrowheads="1"/>
            </p:cNvSpPr>
            <p:nvPr/>
          </p:nvSpPr>
          <p:spPr bwMode="auto">
            <a:xfrm>
              <a:off x="240" y="2352"/>
              <a:ext cx="1056" cy="55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61" name="WordArt 15"/>
            <p:cNvSpPr>
              <a:spLocks noChangeArrowheads="1" noChangeShapeType="1" noTextEdit="1"/>
            </p:cNvSpPr>
            <p:nvPr/>
          </p:nvSpPr>
          <p:spPr bwMode="auto">
            <a:xfrm>
              <a:off x="379" y="2419"/>
              <a:ext cx="778" cy="221"/>
            </a:xfrm>
            <a:prstGeom prst="rect">
              <a:avLst/>
            </a:prstGeom>
          </p:spPr>
          <p:txBody>
            <a:bodyPr wrap="none" fromWordArt="1">
              <a:prstTxWarp prst="textInflateTop">
                <a:avLst>
                  <a:gd name="adj" fmla="val 31917"/>
                </a:avLst>
              </a:prstTxWarp>
            </a:bodyPr>
            <a:lstStyle/>
            <a:p>
              <a:pPr eaLnBrk="1" hangingPunct="1"/>
              <a:r>
                <a:rPr lang="en-US" sz="3600" b="0" u="none" kern="10">
                  <a:ln w="38100">
                    <a:noFill/>
                    <a:round/>
                    <a:headEnd/>
                    <a:tailEnd/>
                  </a:ln>
                  <a:solidFill>
                    <a:srgbClr val="580000"/>
                  </a:solidFill>
                  <a:latin typeface="Impact"/>
                </a:rPr>
                <a:t>Returning</a:t>
              </a:r>
            </a:p>
          </p:txBody>
        </p:sp>
      </p:grpSp>
      <p:sp>
        <p:nvSpPr>
          <p:cNvPr id="63" name="WordArt 17"/>
          <p:cNvSpPr>
            <a:spLocks noChangeArrowheads="1" noChangeShapeType="1" noTextEdit="1"/>
          </p:cNvSpPr>
          <p:nvPr/>
        </p:nvSpPr>
        <p:spPr bwMode="auto">
          <a:xfrm>
            <a:off x="585788" y="4343400"/>
            <a:ext cx="1417638" cy="457200"/>
          </a:xfrm>
          <a:prstGeom prst="rect">
            <a:avLst/>
          </a:prstGeom>
        </p:spPr>
        <p:txBody>
          <a:bodyPr wrap="none" fromWordArt="1">
            <a:prstTxWarp prst="textInflateBottom">
              <a:avLst>
                <a:gd name="adj" fmla="val 68083"/>
              </a:avLst>
            </a:prstTxWarp>
          </a:bodyPr>
          <a:lstStyle/>
          <a:p>
            <a:pPr eaLnBrk="1" hangingPunct="1"/>
            <a:r>
              <a:rPr lang="en-US" sz="3600" b="0" u="none" kern="10" dirty="0">
                <a:ln w="38100">
                  <a:noFill/>
                  <a:round/>
                  <a:headEnd/>
                  <a:tailEnd/>
                </a:ln>
                <a:solidFill>
                  <a:srgbClr val="580000"/>
                </a:solidFill>
                <a:latin typeface="Impact"/>
              </a:rPr>
              <a:t>     Christ     </a:t>
            </a:r>
          </a:p>
        </p:txBody>
      </p:sp>
      <p:sp>
        <p:nvSpPr>
          <p:cNvPr id="65" name="Oval 20"/>
          <p:cNvSpPr>
            <a:spLocks noChangeArrowheads="1"/>
          </p:cNvSpPr>
          <p:nvPr/>
        </p:nvSpPr>
        <p:spPr bwMode="auto">
          <a:xfrm>
            <a:off x="6477000" y="3886200"/>
            <a:ext cx="1981200" cy="914400"/>
          </a:xfrm>
          <a:prstGeom prst="ellipse">
            <a:avLst/>
          </a:prstGeom>
          <a:blipFill>
            <a:blip r:embed="rId3" cstate="print">
              <a:duotone>
                <a:prstClr val="black"/>
                <a:srgbClr val="D9C3A5">
                  <a:tint val="50000"/>
                  <a:satMod val="180000"/>
                </a:srgbClr>
              </a:duotone>
            </a:blip>
            <a:stretch>
              <a:fillRect/>
            </a:stretch>
          </a:blip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67" name="WordArt 22"/>
          <p:cNvSpPr>
            <a:spLocks noChangeArrowheads="1" noChangeShapeType="1" noTextEdit="1"/>
          </p:cNvSpPr>
          <p:nvPr/>
        </p:nvSpPr>
        <p:spPr bwMode="auto">
          <a:xfrm>
            <a:off x="6591300" y="4199021"/>
            <a:ext cx="1752600" cy="288758"/>
          </a:xfrm>
          <a:prstGeom prst="rect">
            <a:avLst/>
          </a:prstGeom>
        </p:spPr>
        <p:txBody>
          <a:bodyPr wrap="none" fromWordArt="1">
            <a:prstTxWarp prst="textPlain">
              <a:avLst/>
            </a:prstTxWarp>
          </a:bodyPr>
          <a:lstStyle/>
          <a:p>
            <a:pPr eaLnBrk="1" hangingPunct="1"/>
            <a:r>
              <a:rPr lang="en-US" sz="3600" b="0" u="none" kern="10" dirty="0">
                <a:ln w="19050">
                  <a:solidFill>
                    <a:srgbClr val="680000"/>
                  </a:solidFill>
                  <a:round/>
                  <a:headEnd/>
                  <a:tailEnd/>
                </a:ln>
                <a:solidFill>
                  <a:srgbClr val="FFFFFF"/>
                </a:solidFill>
                <a:latin typeface="Impact"/>
              </a:rPr>
              <a:t>All humanity</a:t>
            </a:r>
          </a:p>
        </p:txBody>
      </p:sp>
      <p:grpSp>
        <p:nvGrpSpPr>
          <p:cNvPr id="4" name="Group 61"/>
          <p:cNvGrpSpPr/>
          <p:nvPr/>
        </p:nvGrpSpPr>
        <p:grpSpPr>
          <a:xfrm>
            <a:off x="2286000" y="2438400"/>
            <a:ext cx="4123844" cy="519113"/>
            <a:chOff x="1880082" y="1843087"/>
            <a:chExt cx="4123844" cy="519113"/>
          </a:xfrm>
        </p:grpSpPr>
        <p:sp>
          <p:nvSpPr>
            <p:cNvPr id="49" name="Rectangle 39"/>
            <p:cNvSpPr>
              <a:spLocks noChangeArrowheads="1"/>
            </p:cNvSpPr>
            <p:nvPr/>
          </p:nvSpPr>
          <p:spPr bwMode="auto">
            <a:xfrm>
              <a:off x="2075104" y="1872456"/>
              <a:ext cx="3733800" cy="460375"/>
            </a:xfrm>
            <a:prstGeom prst="rect">
              <a:avLst/>
            </a:prstGeom>
            <a:solidFill>
              <a:srgbClr val="333399"/>
            </a:solidFill>
            <a:ln w="19050">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0" name="Text Box 42"/>
            <p:cNvSpPr txBox="1">
              <a:spLocks noChangeArrowheads="1"/>
            </p:cNvSpPr>
            <p:nvPr/>
          </p:nvSpPr>
          <p:spPr bwMode="auto">
            <a:xfrm>
              <a:off x="1880082" y="1843087"/>
              <a:ext cx="4123844" cy="519113"/>
            </a:xfrm>
            <a:prstGeom prst="rect">
              <a:avLst/>
            </a:prstGeom>
            <a:noFill/>
            <a:ln w="9525">
              <a:noFill/>
              <a:miter lim="800000"/>
              <a:headEnd/>
              <a:tailEnd/>
            </a:ln>
            <a:effectLst/>
          </p:spPr>
          <p:txBody>
            <a:bodyPr>
              <a:spAutoFit/>
            </a:bodyPr>
            <a:lstStyle/>
            <a:p>
              <a:pPr eaLnBrk="1" hangingPunct="1"/>
              <a:r>
                <a:rPr lang="en-US" sz="2800" b="0" u="none" dirty="0">
                  <a:solidFill>
                    <a:srgbClr val="FFFFFF"/>
                  </a:solidFill>
                  <a:latin typeface="Impact" pitchFamily="34" charset="0"/>
                </a:rPr>
                <a:t>Children of God’s lineage</a:t>
              </a:r>
            </a:p>
          </p:txBody>
        </p:sp>
      </p:grpSp>
      <p:pic>
        <p:nvPicPr>
          <p:cNvPr id="69" name="Picture 68" descr="PEOPLE in color copy.gif"/>
          <p:cNvPicPr>
            <a:picLocks noChangeAspect="1"/>
          </p:cNvPicPr>
          <p:nvPr/>
        </p:nvPicPr>
        <p:blipFill>
          <a:blip r:embed="rId4" cstate="print"/>
          <a:srcRect r="2362"/>
          <a:stretch>
            <a:fillRect/>
          </a:stretch>
        </p:blipFill>
        <p:spPr>
          <a:xfrm>
            <a:off x="3124200" y="762000"/>
            <a:ext cx="2438400" cy="1205280"/>
          </a:xfrm>
          <a:prstGeom prst="rect">
            <a:avLst/>
          </a:prstGeom>
          <a:ln w="3175">
            <a:solidFill>
              <a:srgbClr val="333399"/>
            </a:solidFill>
          </a:ln>
        </p:spPr>
      </p:pic>
      <p:grpSp>
        <p:nvGrpSpPr>
          <p:cNvPr id="5" name="Group 39"/>
          <p:cNvGrpSpPr/>
          <p:nvPr/>
        </p:nvGrpSpPr>
        <p:grpSpPr>
          <a:xfrm>
            <a:off x="1981200" y="3352800"/>
            <a:ext cx="4724401" cy="642938"/>
            <a:chOff x="1981200" y="3395662"/>
            <a:chExt cx="4724401" cy="642938"/>
          </a:xfrm>
        </p:grpSpPr>
        <p:sp>
          <p:nvSpPr>
            <p:cNvPr id="31" name="Rectangle 30"/>
            <p:cNvSpPr>
              <a:spLocks noChangeArrowheads="1"/>
            </p:cNvSpPr>
            <p:nvPr/>
          </p:nvSpPr>
          <p:spPr bwMode="auto">
            <a:xfrm>
              <a:off x="1981200" y="3478213"/>
              <a:ext cx="4670425" cy="484187"/>
            </a:xfrm>
            <a:prstGeom prst="rect">
              <a:avLst/>
            </a:prstGeom>
            <a:gradFill rotWithShape="0">
              <a:gsLst>
                <a:gs pos="0">
                  <a:srgbClr val="6600FF"/>
                </a:gs>
                <a:gs pos="100000">
                  <a:srgbClr val="6600CC"/>
                </a:gs>
              </a:gsLst>
              <a:path path="shape">
                <a:fillToRect l="50000" t="50000" r="50000" b="50000"/>
              </a:path>
            </a:gradFill>
            <a:ln w="28575"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6" name="Group 31"/>
            <p:cNvGrpSpPr>
              <a:grpSpLocks/>
            </p:cNvGrpSpPr>
            <p:nvPr/>
          </p:nvGrpSpPr>
          <p:grpSpPr bwMode="auto">
            <a:xfrm>
              <a:off x="1981201" y="3395662"/>
              <a:ext cx="4724400" cy="642938"/>
              <a:chOff x="1008" y="1276"/>
              <a:chExt cx="2976" cy="431"/>
            </a:xfrm>
          </p:grpSpPr>
          <p:sp>
            <p:nvSpPr>
              <p:cNvPr id="33" name="Text Box 32"/>
              <p:cNvSpPr txBox="1">
                <a:spLocks noChangeArrowheads="1"/>
              </p:cNvSpPr>
              <p:nvPr/>
            </p:nvSpPr>
            <p:spPr bwMode="auto">
              <a:xfrm>
                <a:off x="1008" y="1276"/>
                <a:ext cx="2868" cy="430"/>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Foundation for the Messiah</a:t>
                </a:r>
              </a:p>
            </p:txBody>
          </p:sp>
          <p:sp>
            <p:nvSpPr>
              <p:cNvPr id="34" name="Text Box 33"/>
              <p:cNvSpPr txBox="1">
                <a:spLocks noChangeArrowheads="1"/>
              </p:cNvSpPr>
              <p:nvPr/>
            </p:nvSpPr>
            <p:spPr bwMode="auto">
              <a:xfrm>
                <a:off x="3504" y="1276"/>
                <a:ext cx="480" cy="431"/>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laid</a:t>
                </a:r>
              </a:p>
            </p:txBody>
          </p:sp>
          <p:sp>
            <p:nvSpPr>
              <p:cNvPr id="35" name="Text Box 34"/>
              <p:cNvSpPr txBox="1">
                <a:spLocks noChangeArrowheads="1"/>
              </p:cNvSpPr>
              <p:nvPr/>
            </p:nvSpPr>
            <p:spPr bwMode="auto">
              <a:xfrm>
                <a:off x="3396" y="1291"/>
                <a:ext cx="192" cy="389"/>
              </a:xfrm>
              <a:prstGeom prst="rect">
                <a:avLst/>
              </a:prstGeom>
              <a:noFill/>
              <a:ln w="9525">
                <a:noFill/>
                <a:miter lim="800000"/>
                <a:headEnd/>
                <a:tailEnd/>
              </a:ln>
              <a:effectLst/>
            </p:spPr>
            <p:txBody>
              <a:bodyPr>
                <a:spAutoFit/>
              </a:bodyPr>
              <a:lstStyle/>
              <a:p>
                <a:r>
                  <a:rPr lang="en-US" sz="3200" b="0" u="none">
                    <a:solidFill>
                      <a:srgbClr val="FFFFFF"/>
                    </a:solidFill>
                    <a:latin typeface="Impact" pitchFamily="34" charset="0"/>
                  </a:rPr>
                  <a:t>:</a:t>
                </a:r>
              </a:p>
            </p:txBody>
          </p:sp>
        </p:grpSp>
      </p:grpSp>
      <p:grpSp>
        <p:nvGrpSpPr>
          <p:cNvPr id="7" name="Group 38"/>
          <p:cNvGrpSpPr/>
          <p:nvPr/>
        </p:nvGrpSpPr>
        <p:grpSpPr>
          <a:xfrm>
            <a:off x="2819400" y="4572000"/>
            <a:ext cx="3037840" cy="807422"/>
            <a:chOff x="2819400" y="4648200"/>
            <a:chExt cx="3037840" cy="807422"/>
          </a:xfrm>
        </p:grpSpPr>
        <p:sp>
          <p:nvSpPr>
            <p:cNvPr id="36" name="Rectangle 28"/>
            <p:cNvSpPr>
              <a:spLocks noChangeArrowheads="1"/>
            </p:cNvSpPr>
            <p:nvPr/>
          </p:nvSpPr>
          <p:spPr bwMode="auto">
            <a:xfrm>
              <a:off x="2852420" y="4648200"/>
              <a:ext cx="2971800" cy="762000"/>
            </a:xfrm>
            <a:prstGeom prst="rect">
              <a:avLst/>
            </a:prstGeom>
            <a:solidFill>
              <a:srgbClr val="5900B2"/>
            </a:solidFill>
            <a:ln w="38100"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7" name="Text Box 29"/>
            <p:cNvSpPr txBox="1">
              <a:spLocks noChangeArrowheads="1"/>
            </p:cNvSpPr>
            <p:nvPr/>
          </p:nvSpPr>
          <p:spPr bwMode="auto">
            <a:xfrm>
              <a:off x="2819400" y="4700588"/>
              <a:ext cx="3037840" cy="481013"/>
            </a:xfrm>
            <a:prstGeom prst="rect">
              <a:avLst/>
            </a:prstGeom>
            <a:noFill/>
            <a:ln w="19050">
              <a:noFill/>
              <a:miter lim="800000"/>
              <a:headEnd/>
              <a:tailEnd/>
            </a:ln>
            <a:effectLst>
              <a:outerShdw dist="12700" algn="ctr" rotWithShape="0">
                <a:schemeClr val="tx1"/>
              </a:outerShdw>
            </a:effectLst>
          </p:spPr>
          <p:txBody>
            <a:bodyPr>
              <a:spAutoFit/>
            </a:bodyPr>
            <a:lstStyle/>
            <a:p>
              <a:pPr>
                <a:lnSpc>
                  <a:spcPct val="75000"/>
                </a:lnSpc>
              </a:pPr>
              <a:r>
                <a:rPr lang="en-US" sz="3400" b="0" u="none">
                  <a:solidFill>
                    <a:srgbClr val="FFFFFF"/>
                  </a:solidFill>
                  <a:latin typeface="Fette Engschrift" pitchFamily="2" charset="0"/>
                </a:rPr>
                <a:t>Dispensation to start</a:t>
              </a:r>
            </a:p>
          </p:txBody>
        </p:sp>
        <p:sp>
          <p:nvSpPr>
            <p:cNvPr id="38" name="Text Box 65"/>
            <p:cNvSpPr txBox="1">
              <a:spLocks noChangeArrowheads="1"/>
            </p:cNvSpPr>
            <p:nvPr/>
          </p:nvSpPr>
          <p:spPr bwMode="auto">
            <a:xfrm>
              <a:off x="3271520" y="5024735"/>
              <a:ext cx="2133600" cy="430887"/>
            </a:xfrm>
            <a:prstGeom prst="rect">
              <a:avLst/>
            </a:prstGeom>
            <a:noFill/>
            <a:ln w="9525">
              <a:noFill/>
              <a:miter lim="800000"/>
              <a:headEnd/>
              <a:tailEnd/>
            </a:ln>
            <a:effectLst/>
          </p:spPr>
          <p:txBody>
            <a:bodyPr wrap="square">
              <a:spAutoFit/>
            </a:bodyPr>
            <a:lstStyle/>
            <a:p>
              <a:pPr eaLnBrk="1" hangingPunct="1">
                <a:spcBef>
                  <a:spcPct val="50000"/>
                </a:spcBef>
              </a:pPr>
              <a:r>
                <a:rPr lang="en-US" sz="2200" u="none">
                  <a:solidFill>
                    <a:srgbClr val="FFFFCC"/>
                  </a:solidFill>
                  <a:latin typeface="Arial Narrow" pitchFamily="34" charset="0"/>
                </a:rPr>
                <a:t>(based on Word)</a:t>
              </a:r>
            </a:p>
          </p:txBody>
        </p:sp>
      </p:grpSp>
      <p:grpSp>
        <p:nvGrpSpPr>
          <p:cNvPr id="8" name="Group 7"/>
          <p:cNvGrpSpPr>
            <a:grpSpLocks/>
          </p:cNvGrpSpPr>
          <p:nvPr/>
        </p:nvGrpSpPr>
        <p:grpSpPr bwMode="auto">
          <a:xfrm>
            <a:off x="877888" y="2667000"/>
            <a:ext cx="819150" cy="809625"/>
            <a:chOff x="4704" y="288"/>
            <a:chExt cx="672" cy="720"/>
          </a:xfrm>
        </p:grpSpPr>
        <p:sp>
          <p:nvSpPr>
            <p:cNvPr id="42" name="Oval 8"/>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43" name="WordArt 9"/>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outVertical)">
                                      <p:cBhvr>
                                        <p:cTn id="7" dur="500"/>
                                        <p:tgtEl>
                                          <p:spTgt spid="5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dissolve">
                                      <p:cBhvr>
                                        <p:cTn id="12" dur="1000"/>
                                        <p:tgtEl>
                                          <p:spTgt spid="65"/>
                                        </p:tgtEl>
                                      </p:cBhvr>
                                    </p:animEffect>
                                  </p:childTnLst>
                                </p:cTn>
                              </p:par>
                            </p:childTnLst>
                          </p:cTn>
                        </p:par>
                        <p:par>
                          <p:cTn id="13" fill="hold">
                            <p:stCondLst>
                              <p:cond delay="1000"/>
                            </p:stCondLst>
                            <p:childTnLst>
                              <p:par>
                                <p:cTn id="14" presetID="55" presetClass="entr" presetSubtype="0"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1000" fill="hold"/>
                                        <p:tgtEl>
                                          <p:spTgt spid="67"/>
                                        </p:tgtEl>
                                        <p:attrNameLst>
                                          <p:attrName>ppt_w</p:attrName>
                                        </p:attrNameLst>
                                      </p:cBhvr>
                                      <p:tavLst>
                                        <p:tav tm="0">
                                          <p:val>
                                            <p:strVal val="#ppt_w*0.70"/>
                                          </p:val>
                                        </p:tav>
                                        <p:tav tm="100000">
                                          <p:val>
                                            <p:strVal val="#ppt_w"/>
                                          </p:val>
                                        </p:tav>
                                      </p:tavLst>
                                    </p:anim>
                                    <p:anim calcmode="lin" valueType="num">
                                      <p:cBhvr>
                                        <p:cTn id="17" dur="1000" fill="hold"/>
                                        <p:tgtEl>
                                          <p:spTgt spid="67"/>
                                        </p:tgtEl>
                                        <p:attrNameLst>
                                          <p:attrName>ppt_h</p:attrName>
                                        </p:attrNameLst>
                                      </p:cBhvr>
                                      <p:tavLst>
                                        <p:tav tm="0">
                                          <p:val>
                                            <p:strVal val="#ppt_h"/>
                                          </p:val>
                                        </p:tav>
                                        <p:tav tm="100000">
                                          <p:val>
                                            <p:strVal val="#ppt_h"/>
                                          </p:val>
                                        </p:tav>
                                      </p:tavLst>
                                    </p:anim>
                                    <p:animEffect transition="in" filter="fade">
                                      <p:cBhvr>
                                        <p:cTn id="18" dur="1000"/>
                                        <p:tgtEl>
                                          <p:spTgt spid="67"/>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dissolve">
                                      <p:cBhvr>
                                        <p:cTn id="21" dur="1000"/>
                                        <p:tgtEl>
                                          <p:spTgt spid="53"/>
                                        </p:tgtEl>
                                      </p:cBhvr>
                                    </p:animEffect>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1000"/>
                                        <p:tgtEl>
                                          <p:spTgt spid="4"/>
                                        </p:tgtEl>
                                      </p:cBhvr>
                                    </p:animEffect>
                                    <p:anim calcmode="lin" valueType="num">
                                      <p:cBhvr>
                                        <p:cTn id="27" dur="1000" fill="hold"/>
                                        <p:tgtEl>
                                          <p:spTgt spid="4"/>
                                        </p:tgtEl>
                                        <p:attrNameLst>
                                          <p:attrName>ppt_x</p:attrName>
                                        </p:attrNameLst>
                                      </p:cBhvr>
                                      <p:tavLst>
                                        <p:tav tm="0">
                                          <p:val>
                                            <p:strVal val="#ppt_x"/>
                                          </p:val>
                                        </p:tav>
                                        <p:tav tm="100000">
                                          <p:val>
                                            <p:strVal val="#ppt_x"/>
                                          </p:val>
                                        </p:tav>
                                      </p:tavLst>
                                    </p:anim>
                                    <p:anim calcmode="lin" valueType="num">
                                      <p:cBhvr>
                                        <p:cTn id="28" dur="1000" fill="hold"/>
                                        <p:tgtEl>
                                          <p:spTgt spid="4"/>
                                        </p:tgtEl>
                                        <p:attrNameLst>
                                          <p:attrName>ppt_y</p:attrName>
                                        </p:attrNameLst>
                                      </p:cBhvr>
                                      <p:tavLst>
                                        <p:tav tm="0">
                                          <p:val>
                                            <p:strVal val="#ppt_y-.1"/>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fade">
                                      <p:cBhvr>
                                        <p:cTn id="31" dur="2000"/>
                                        <p:tgtEl>
                                          <p:spTgt spid="69"/>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73777"/>
                                        </p:tgtEl>
                                        <p:attrNameLst>
                                          <p:attrName>style.visibility</p:attrName>
                                        </p:attrNameLst>
                                      </p:cBhvr>
                                      <p:to>
                                        <p:strVal val="visible"/>
                                      </p:to>
                                    </p:set>
                                    <p:animEffect transition="in" filter="fade">
                                      <p:cBhvr>
                                        <p:cTn id="34" dur="1000"/>
                                        <p:tgtEl>
                                          <p:spTgt spid="7377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3754"/>
                                        </p:tgtEl>
                                        <p:attrNameLst>
                                          <p:attrName>style.visibility</p:attrName>
                                        </p:attrNameLst>
                                      </p:cBhvr>
                                      <p:to>
                                        <p:strVal val="visible"/>
                                      </p:to>
                                    </p:set>
                                    <p:animEffect transition="in" filter="fade">
                                      <p:cBhvr>
                                        <p:cTn id="37" dur="3000"/>
                                        <p:tgtEl>
                                          <p:spTgt spid="73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54" grpId="0" animBg="1"/>
      <p:bldP spid="73777" grpId="0" animBg="1"/>
      <p:bldP spid="52" grpId="0"/>
      <p:bldP spid="53" grpId="0" animBg="1"/>
      <p:bldP spid="65" grpId="0" animBg="1"/>
      <p:bldP spid="67"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73767" name="Rectangle 39"/>
          <p:cNvSpPr>
            <a:spLocks noChangeArrowheads="1"/>
          </p:cNvSpPr>
          <p:nvPr/>
        </p:nvSpPr>
        <p:spPr bwMode="auto">
          <a:xfrm>
            <a:off x="1905000" y="258762"/>
            <a:ext cx="4876800" cy="1722438"/>
          </a:xfrm>
          <a:prstGeom prst="rect">
            <a:avLst/>
          </a:prstGeom>
          <a:solidFill>
            <a:srgbClr val="333399"/>
          </a:solidFill>
          <a:ln w="19050">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pic>
        <p:nvPicPr>
          <p:cNvPr id="54" name="Picture 53" descr="PEOPLE in color copy.gif"/>
          <p:cNvPicPr>
            <a:picLocks noChangeAspect="1"/>
          </p:cNvPicPr>
          <p:nvPr/>
        </p:nvPicPr>
        <p:blipFill>
          <a:blip r:embed="rId3" cstate="print"/>
          <a:srcRect r="2362"/>
          <a:stretch>
            <a:fillRect/>
          </a:stretch>
        </p:blipFill>
        <p:spPr>
          <a:xfrm>
            <a:off x="3124200" y="762000"/>
            <a:ext cx="2438400" cy="1205280"/>
          </a:xfrm>
          <a:prstGeom prst="rect">
            <a:avLst/>
          </a:prstGeom>
          <a:ln w="3175">
            <a:solidFill>
              <a:srgbClr val="333399"/>
            </a:solidFill>
          </a:ln>
        </p:spPr>
      </p:pic>
      <p:sp>
        <p:nvSpPr>
          <p:cNvPr id="7373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73733" name="AutoShape 5"/>
          <p:cNvSpPr>
            <a:spLocks noChangeArrowheads="1"/>
          </p:cNvSpPr>
          <p:nvPr/>
        </p:nvSpPr>
        <p:spPr bwMode="auto">
          <a:xfrm rot="5400000">
            <a:off x="4396581" y="2080419"/>
            <a:ext cx="198438" cy="4572000"/>
          </a:xfrm>
          <a:prstGeom prst="downArrow">
            <a:avLst>
              <a:gd name="adj1" fmla="val 41667"/>
              <a:gd name="adj2" fmla="val 229973"/>
            </a:avLst>
          </a:prstGeom>
          <a:gradFill rotWithShape="1">
            <a:gsLst>
              <a:gs pos="0">
                <a:srgbClr val="FF9933"/>
              </a:gs>
              <a:gs pos="100000">
                <a:srgbClr val="FFFF00"/>
              </a:gs>
            </a:gsLst>
            <a:lin ang="5400000" scaled="1"/>
          </a:gradFill>
          <a:ln w="3175" algn="ctr">
            <a:solidFill>
              <a:srgbClr val="CC6600"/>
            </a:solidFill>
            <a:miter lim="800000"/>
            <a:headEnd/>
            <a:tailEnd/>
          </a:ln>
          <a:effectLst>
            <a:outerShdw dist="35921" dir="2700000" algn="ctr" rotWithShape="0">
              <a:srgbClr val="FFCC00"/>
            </a:outerShdw>
          </a:effectLst>
        </p:spPr>
        <p:txBody>
          <a:bodyPr rot="10800000" vert="eaVert" wrap="none" anchor="ctr"/>
          <a:lstStyle/>
          <a:p>
            <a:pPr eaLnBrk="1" hangingPunct="1"/>
            <a:endParaRPr lang="en-US" sz="1800" b="0" u="none">
              <a:solidFill>
                <a:srgbClr val="000000"/>
              </a:solidFill>
              <a:latin typeface="Arial Black" pitchFamily="34" charset="0"/>
            </a:endParaRPr>
          </a:p>
        </p:txBody>
      </p:sp>
      <p:sp>
        <p:nvSpPr>
          <p:cNvPr id="73737" name="AutoShape 9"/>
          <p:cNvSpPr>
            <a:spLocks noChangeArrowheads="1"/>
          </p:cNvSpPr>
          <p:nvPr/>
        </p:nvSpPr>
        <p:spPr bwMode="auto">
          <a:xfrm rot="10800000">
            <a:off x="1216025" y="3505200"/>
            <a:ext cx="141288" cy="847725"/>
          </a:xfrm>
          <a:prstGeom prst="downArrow">
            <a:avLst>
              <a:gd name="adj1" fmla="val 41676"/>
              <a:gd name="adj2" fmla="val 135916"/>
            </a:avLst>
          </a:prstGeom>
          <a:solidFill>
            <a:srgbClr val="6600CC"/>
          </a:solidFill>
          <a:ln w="9525"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2" name="Group 13"/>
          <p:cNvGrpSpPr>
            <a:grpSpLocks/>
          </p:cNvGrpSpPr>
          <p:nvPr/>
        </p:nvGrpSpPr>
        <p:grpSpPr bwMode="auto">
          <a:xfrm>
            <a:off x="457200" y="3886200"/>
            <a:ext cx="1676400" cy="885825"/>
            <a:chOff x="240" y="2352"/>
            <a:chExt cx="1056" cy="558"/>
          </a:xfrm>
        </p:grpSpPr>
        <p:sp>
          <p:nvSpPr>
            <p:cNvPr id="73742" name="Oval 14"/>
            <p:cNvSpPr>
              <a:spLocks noChangeArrowheads="1"/>
            </p:cNvSpPr>
            <p:nvPr/>
          </p:nvSpPr>
          <p:spPr bwMode="auto">
            <a:xfrm>
              <a:off x="240" y="2352"/>
              <a:ext cx="1056" cy="55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73743" name="WordArt 15"/>
            <p:cNvSpPr>
              <a:spLocks noChangeArrowheads="1" noChangeShapeType="1" noTextEdit="1"/>
            </p:cNvSpPr>
            <p:nvPr/>
          </p:nvSpPr>
          <p:spPr bwMode="auto">
            <a:xfrm>
              <a:off x="379" y="2419"/>
              <a:ext cx="778" cy="221"/>
            </a:xfrm>
            <a:prstGeom prst="rect">
              <a:avLst/>
            </a:prstGeom>
          </p:spPr>
          <p:txBody>
            <a:bodyPr wrap="none" fromWordArt="1">
              <a:prstTxWarp prst="textInflateTop">
                <a:avLst>
                  <a:gd name="adj" fmla="val 31917"/>
                </a:avLst>
              </a:prstTxWarp>
            </a:bodyPr>
            <a:lstStyle/>
            <a:p>
              <a:pPr eaLnBrk="1" hangingPunct="1"/>
              <a:r>
                <a:rPr lang="en-US" sz="3600" b="0" u="none" kern="10">
                  <a:ln w="38100">
                    <a:noFill/>
                    <a:round/>
                    <a:headEnd/>
                    <a:tailEnd/>
                  </a:ln>
                  <a:solidFill>
                    <a:srgbClr val="580000"/>
                  </a:solidFill>
                  <a:latin typeface="Impact"/>
                </a:rPr>
                <a:t>Returning</a:t>
              </a:r>
            </a:p>
          </p:txBody>
        </p:sp>
      </p:grpSp>
      <p:sp>
        <p:nvSpPr>
          <p:cNvPr id="50" name="WordArt 17"/>
          <p:cNvSpPr>
            <a:spLocks noChangeArrowheads="1" noChangeShapeType="1" noTextEdit="1"/>
          </p:cNvSpPr>
          <p:nvPr/>
        </p:nvSpPr>
        <p:spPr bwMode="auto">
          <a:xfrm>
            <a:off x="585788" y="4343400"/>
            <a:ext cx="1417638" cy="457200"/>
          </a:xfrm>
          <a:prstGeom prst="rect">
            <a:avLst/>
          </a:prstGeom>
        </p:spPr>
        <p:txBody>
          <a:bodyPr wrap="none" fromWordArt="1">
            <a:prstTxWarp prst="textInflateBottom">
              <a:avLst>
                <a:gd name="adj" fmla="val 68083"/>
              </a:avLst>
            </a:prstTxWarp>
          </a:bodyPr>
          <a:lstStyle/>
          <a:p>
            <a:pPr eaLnBrk="1" hangingPunct="1"/>
            <a:r>
              <a:rPr lang="en-US" sz="3600" b="0" u="none" kern="10" dirty="0">
                <a:ln w="38100">
                  <a:noFill/>
                  <a:round/>
                  <a:headEnd/>
                  <a:tailEnd/>
                </a:ln>
                <a:solidFill>
                  <a:srgbClr val="580000"/>
                </a:solidFill>
                <a:latin typeface="Impact"/>
              </a:rPr>
              <a:t>     Christ     </a:t>
            </a:r>
          </a:p>
        </p:txBody>
      </p:sp>
      <p:sp>
        <p:nvSpPr>
          <p:cNvPr id="66" name="Text Box 65"/>
          <p:cNvSpPr txBox="1">
            <a:spLocks noChangeArrowheads="1"/>
          </p:cNvSpPr>
          <p:nvPr/>
        </p:nvSpPr>
        <p:spPr bwMode="auto">
          <a:xfrm>
            <a:off x="3297238" y="4948535"/>
            <a:ext cx="2133600" cy="430887"/>
          </a:xfrm>
          <a:prstGeom prst="rect">
            <a:avLst/>
          </a:prstGeom>
          <a:noFill/>
          <a:ln w="9525">
            <a:noFill/>
            <a:miter lim="800000"/>
            <a:headEnd/>
            <a:tailEnd/>
          </a:ln>
          <a:effectLst/>
        </p:spPr>
        <p:txBody>
          <a:bodyPr wrap="square">
            <a:spAutoFit/>
          </a:bodyPr>
          <a:lstStyle/>
          <a:p>
            <a:pPr eaLnBrk="1" hangingPunct="1">
              <a:spcBef>
                <a:spcPct val="50000"/>
              </a:spcBef>
            </a:pPr>
            <a:r>
              <a:rPr lang="en-US" sz="2200" u="none">
                <a:solidFill>
                  <a:srgbClr val="FFFFCC"/>
                </a:solidFill>
                <a:latin typeface="Arial Narrow" pitchFamily="34" charset="0"/>
              </a:rPr>
              <a:t>(based on Word)</a:t>
            </a:r>
          </a:p>
        </p:txBody>
      </p:sp>
      <p:grpSp>
        <p:nvGrpSpPr>
          <p:cNvPr id="4" name="Group 48"/>
          <p:cNvGrpSpPr>
            <a:grpSpLocks/>
          </p:cNvGrpSpPr>
          <p:nvPr/>
        </p:nvGrpSpPr>
        <p:grpSpPr bwMode="auto">
          <a:xfrm>
            <a:off x="1371600" y="5715007"/>
            <a:ext cx="6248400" cy="838201"/>
            <a:chOff x="432" y="3560"/>
            <a:chExt cx="3936" cy="528"/>
          </a:xfrm>
        </p:grpSpPr>
        <p:sp>
          <p:nvSpPr>
            <p:cNvPr id="40" name="Text Box 5"/>
            <p:cNvSpPr txBox="1">
              <a:spLocks noChangeArrowheads="1"/>
            </p:cNvSpPr>
            <p:nvPr/>
          </p:nvSpPr>
          <p:spPr bwMode="auto">
            <a:xfrm>
              <a:off x="636" y="3565"/>
              <a:ext cx="3732"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He will begin by laying, both spiritually and physically, the </a:t>
              </a:r>
              <a:r>
                <a:rPr lang="en-US" sz="2000" dirty="0">
                  <a:solidFill>
                    <a:srgbClr val="FFFFFF"/>
                  </a:solidFill>
                  <a:latin typeface="Arial Narrow" pitchFamily="34" charset="0"/>
                </a:rPr>
                <a:t>family</a:t>
              </a:r>
              <a:r>
                <a:rPr lang="en-US" sz="2000" u="none" dirty="0">
                  <a:solidFill>
                    <a:srgbClr val="FFFFFF"/>
                  </a:solidFill>
                  <a:latin typeface="Arial Narrow" pitchFamily="34" charset="0"/>
                </a:rPr>
                <a:t> foundation for the Messiah. He will then expand its scope to the clan, society, nation, world and </a:t>
              </a:r>
              <a:r>
                <a:rPr lang="en-US" sz="2000" dirty="0">
                  <a:solidFill>
                    <a:srgbClr val="FFFFFF"/>
                  </a:solidFill>
                  <a:latin typeface="Arial Narrow" pitchFamily="34" charset="0"/>
                </a:rPr>
                <a:t>cosmos</a:t>
              </a:r>
              <a:r>
                <a:rPr lang="en-US" sz="2000" u="none" dirty="0">
                  <a:solidFill>
                    <a:srgbClr val="FFFFFF"/>
                  </a:solidFill>
                  <a:latin typeface="Arial Narrow" pitchFamily="34" charset="0"/>
                </a:rPr>
                <a:t>.</a:t>
              </a:r>
            </a:p>
          </p:txBody>
        </p:sp>
        <p:sp>
          <p:nvSpPr>
            <p:cNvPr id="41" name="Text Box 6"/>
            <p:cNvSpPr txBox="1">
              <a:spLocks noChangeArrowheads="1"/>
            </p:cNvSpPr>
            <p:nvPr/>
          </p:nvSpPr>
          <p:spPr bwMode="auto">
            <a:xfrm>
              <a:off x="432" y="3560"/>
              <a:ext cx="199"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44" name="Text Box 43"/>
          <p:cNvSpPr txBox="1">
            <a:spLocks noChangeArrowheads="1"/>
          </p:cNvSpPr>
          <p:nvPr/>
        </p:nvSpPr>
        <p:spPr bwMode="auto">
          <a:xfrm>
            <a:off x="2209800" y="1094114"/>
            <a:ext cx="1225550" cy="519113"/>
          </a:xfrm>
          <a:prstGeom prst="rect">
            <a:avLst/>
          </a:prstGeom>
          <a:noFill/>
          <a:ln w="9525">
            <a:noFill/>
            <a:miter lim="800000"/>
            <a:headEnd/>
            <a:tailEnd/>
          </a:ln>
          <a:effectLst/>
        </p:spPr>
        <p:txBody>
          <a:bodyPr>
            <a:spAutoFit/>
          </a:bodyPr>
          <a:lstStyle/>
          <a:p>
            <a:pPr eaLnBrk="1" hangingPunct="1"/>
            <a:r>
              <a:rPr lang="en-US" sz="2800" b="0" u="none">
                <a:ln w="12700">
                  <a:solidFill>
                    <a:srgbClr val="333399"/>
                  </a:solidFill>
                </a:ln>
                <a:solidFill>
                  <a:srgbClr val="FFFFFF"/>
                </a:solidFill>
                <a:latin typeface="Impact" pitchFamily="34" charset="0"/>
              </a:rPr>
              <a:t>Family,</a:t>
            </a:r>
          </a:p>
        </p:txBody>
      </p:sp>
      <p:sp>
        <p:nvSpPr>
          <p:cNvPr id="45" name="Text Box 44"/>
          <p:cNvSpPr txBox="1">
            <a:spLocks noChangeArrowheads="1"/>
          </p:cNvSpPr>
          <p:nvPr/>
        </p:nvSpPr>
        <p:spPr bwMode="auto">
          <a:xfrm>
            <a:off x="2819400" y="1460033"/>
            <a:ext cx="1073150" cy="519112"/>
          </a:xfrm>
          <a:prstGeom prst="rect">
            <a:avLst/>
          </a:prstGeom>
          <a:noFill/>
          <a:ln w="9525">
            <a:noFill/>
            <a:miter lim="800000"/>
            <a:headEnd/>
            <a:tailEnd/>
          </a:ln>
          <a:effectLst/>
        </p:spPr>
        <p:txBody>
          <a:bodyPr wrap="square">
            <a:spAutoFit/>
          </a:bodyPr>
          <a:lstStyle/>
          <a:p>
            <a:pPr algn="r" eaLnBrk="1" hangingPunct="1"/>
            <a:r>
              <a:rPr lang="en-US" sz="2800" b="0" u="none">
                <a:ln w="12700">
                  <a:solidFill>
                    <a:srgbClr val="333399"/>
                  </a:solidFill>
                </a:ln>
                <a:solidFill>
                  <a:srgbClr val="FFFFFF"/>
                </a:solidFill>
                <a:latin typeface="Impact" pitchFamily="34" charset="0"/>
              </a:rPr>
              <a:t>world </a:t>
            </a:r>
            <a:endParaRPr lang="en-US" sz="2800" b="0" u="none" dirty="0">
              <a:ln w="12700">
                <a:solidFill>
                  <a:srgbClr val="333399"/>
                </a:solidFill>
              </a:ln>
              <a:solidFill>
                <a:srgbClr val="FFFFFF"/>
              </a:solidFill>
              <a:latin typeface="Impact" pitchFamily="34" charset="0"/>
            </a:endParaRPr>
          </a:p>
        </p:txBody>
      </p:sp>
      <p:sp>
        <p:nvSpPr>
          <p:cNvPr id="46" name="Text Box 47"/>
          <p:cNvSpPr txBox="1">
            <a:spLocks noChangeArrowheads="1"/>
          </p:cNvSpPr>
          <p:nvPr/>
        </p:nvSpPr>
        <p:spPr bwMode="auto">
          <a:xfrm>
            <a:off x="3276600" y="1094114"/>
            <a:ext cx="3200400" cy="523220"/>
          </a:xfrm>
          <a:prstGeom prst="rect">
            <a:avLst/>
          </a:prstGeom>
          <a:noFill/>
          <a:ln w="9525">
            <a:noFill/>
            <a:miter lim="800000"/>
            <a:headEnd/>
            <a:tailEnd/>
          </a:ln>
          <a:effectLst/>
        </p:spPr>
        <p:txBody>
          <a:bodyPr wrap="square">
            <a:spAutoFit/>
          </a:bodyPr>
          <a:lstStyle/>
          <a:p>
            <a:pPr algn="l" eaLnBrk="1" hangingPunct="1"/>
            <a:r>
              <a:rPr lang="en-US" sz="2800" b="0" u="none" dirty="0">
                <a:ln w="12700">
                  <a:solidFill>
                    <a:srgbClr val="333399"/>
                  </a:solidFill>
                </a:ln>
                <a:solidFill>
                  <a:srgbClr val="FFFFFF"/>
                </a:solidFill>
                <a:latin typeface="Impact" pitchFamily="34" charset="0"/>
              </a:rPr>
              <a:t>clan, society, nation,</a:t>
            </a:r>
          </a:p>
        </p:txBody>
      </p:sp>
      <p:sp>
        <p:nvSpPr>
          <p:cNvPr id="47" name="Text Box 44"/>
          <p:cNvSpPr txBox="1">
            <a:spLocks noChangeArrowheads="1"/>
          </p:cNvSpPr>
          <p:nvPr/>
        </p:nvSpPr>
        <p:spPr bwMode="auto">
          <a:xfrm>
            <a:off x="3810000" y="1457979"/>
            <a:ext cx="761997" cy="523220"/>
          </a:xfrm>
          <a:prstGeom prst="rect">
            <a:avLst/>
          </a:prstGeom>
          <a:noFill/>
          <a:ln w="9525">
            <a:noFill/>
            <a:miter lim="800000"/>
            <a:headEnd/>
            <a:tailEnd/>
          </a:ln>
          <a:effectLst/>
        </p:spPr>
        <p:txBody>
          <a:bodyPr wrap="square">
            <a:spAutoFit/>
          </a:bodyPr>
          <a:lstStyle/>
          <a:p>
            <a:pPr eaLnBrk="1" hangingPunct="1"/>
            <a:r>
              <a:rPr lang="en-US" sz="2800" b="0" u="none">
                <a:ln w="12700">
                  <a:solidFill>
                    <a:srgbClr val="333399"/>
                  </a:solidFill>
                </a:ln>
                <a:solidFill>
                  <a:srgbClr val="FFFFFF"/>
                </a:solidFill>
                <a:latin typeface="Impact" pitchFamily="34" charset="0"/>
              </a:rPr>
              <a:t>and</a:t>
            </a:r>
            <a:endParaRPr lang="en-US" sz="2800" b="0" u="none" dirty="0">
              <a:ln w="12700">
                <a:solidFill>
                  <a:srgbClr val="333399"/>
                </a:solidFill>
              </a:ln>
              <a:solidFill>
                <a:srgbClr val="FFFFFF"/>
              </a:solidFill>
              <a:latin typeface="Impact" pitchFamily="34" charset="0"/>
            </a:endParaRPr>
          </a:p>
        </p:txBody>
      </p:sp>
      <p:sp>
        <p:nvSpPr>
          <p:cNvPr id="48" name="Text Box 44"/>
          <p:cNvSpPr txBox="1">
            <a:spLocks noChangeArrowheads="1"/>
          </p:cNvSpPr>
          <p:nvPr/>
        </p:nvSpPr>
        <p:spPr bwMode="auto">
          <a:xfrm>
            <a:off x="4495801" y="1452889"/>
            <a:ext cx="1371599" cy="523220"/>
          </a:xfrm>
          <a:prstGeom prst="rect">
            <a:avLst/>
          </a:prstGeom>
          <a:noFill/>
          <a:ln w="9525">
            <a:noFill/>
            <a:miter lim="800000"/>
            <a:headEnd/>
            <a:tailEnd/>
          </a:ln>
          <a:effectLst/>
        </p:spPr>
        <p:txBody>
          <a:bodyPr wrap="square">
            <a:spAutoFit/>
          </a:bodyPr>
          <a:lstStyle/>
          <a:p>
            <a:pPr algn="l" eaLnBrk="1" hangingPunct="1"/>
            <a:r>
              <a:rPr lang="en-US" sz="2800" b="0" u="none">
                <a:ln w="12700">
                  <a:solidFill>
                    <a:srgbClr val="333399"/>
                  </a:solidFill>
                </a:ln>
                <a:solidFill>
                  <a:srgbClr val="FFFFFF"/>
                </a:solidFill>
                <a:latin typeface="Impact" pitchFamily="34" charset="0"/>
              </a:rPr>
              <a:t>cosmos</a:t>
            </a:r>
            <a:endParaRPr lang="en-US" sz="2800" b="0" u="none" dirty="0">
              <a:ln w="12700">
                <a:solidFill>
                  <a:srgbClr val="333399"/>
                </a:solidFill>
              </a:ln>
              <a:solidFill>
                <a:srgbClr val="FFFFFF"/>
              </a:solidFill>
              <a:latin typeface="Impact" pitchFamily="34" charset="0"/>
            </a:endParaRPr>
          </a:p>
        </p:txBody>
      </p:sp>
      <p:sp>
        <p:nvSpPr>
          <p:cNvPr id="62" name="AutoShape 26"/>
          <p:cNvSpPr>
            <a:spLocks noChangeArrowheads="1"/>
          </p:cNvSpPr>
          <p:nvPr/>
        </p:nvSpPr>
        <p:spPr bwMode="auto">
          <a:xfrm flipV="1">
            <a:off x="4114800" y="3048000"/>
            <a:ext cx="457200" cy="304800"/>
          </a:xfrm>
          <a:prstGeom prst="downArrow">
            <a:avLst>
              <a:gd name="adj1" fmla="val 50000"/>
              <a:gd name="adj2" fmla="val 53986"/>
            </a:avLst>
          </a:prstGeom>
          <a:gradFill rotWithShape="1">
            <a:gsLst>
              <a:gs pos="0">
                <a:srgbClr val="FFFFFF"/>
              </a:gs>
              <a:gs pos="100000">
                <a:srgbClr val="000099"/>
              </a:gs>
            </a:gsLst>
            <a:lin ang="5400000" scaled="1"/>
          </a:gradFill>
          <a:ln w="3175" algn="ctr">
            <a:solidFill>
              <a:schemeClr val="accent2"/>
            </a:solidFill>
            <a:miter lim="800000"/>
            <a:headEnd/>
            <a:tailEnd/>
          </a:ln>
          <a:effectLst>
            <a:outerShdw dist="35921" dir="2700000" algn="ctr" rotWithShape="0">
              <a:srgbClr val="9999FF"/>
            </a:outerShdw>
          </a:effectLst>
        </p:spPr>
        <p:txBody>
          <a:bodyPr rot="10800000" vert="eaVert" wrap="none" anchor="ctr"/>
          <a:lstStyle/>
          <a:p>
            <a:pPr algn="l" eaLnBrk="1" hangingPunct="1"/>
            <a:endParaRPr lang="en-US" sz="1800" b="0" u="none">
              <a:solidFill>
                <a:srgbClr val="000000"/>
              </a:solidFill>
              <a:latin typeface="Arial" charset="0"/>
            </a:endParaRPr>
          </a:p>
        </p:txBody>
      </p:sp>
      <p:sp>
        <p:nvSpPr>
          <p:cNvPr id="63" name="AutoShape 49"/>
          <p:cNvSpPr>
            <a:spLocks noChangeArrowheads="1"/>
          </p:cNvSpPr>
          <p:nvPr/>
        </p:nvSpPr>
        <p:spPr bwMode="auto">
          <a:xfrm flipV="1">
            <a:off x="4114800" y="2057400"/>
            <a:ext cx="457200" cy="304800"/>
          </a:xfrm>
          <a:prstGeom prst="downArrow">
            <a:avLst>
              <a:gd name="adj1" fmla="val 50000"/>
              <a:gd name="adj2" fmla="val 53986"/>
            </a:avLst>
          </a:prstGeom>
          <a:gradFill rotWithShape="1">
            <a:gsLst>
              <a:gs pos="0">
                <a:srgbClr val="FFFFFF"/>
              </a:gs>
              <a:gs pos="100000">
                <a:srgbClr val="000099"/>
              </a:gs>
            </a:gsLst>
            <a:lin ang="5400000" scaled="1"/>
          </a:gradFill>
          <a:ln w="3175" algn="ctr">
            <a:solidFill>
              <a:schemeClr val="accent2"/>
            </a:solidFill>
            <a:miter lim="800000"/>
            <a:headEnd/>
            <a:tailEnd/>
          </a:ln>
          <a:effectLst>
            <a:outerShdw dist="35921" dir="2700000" algn="ctr" rotWithShape="0">
              <a:srgbClr val="9999FF"/>
            </a:outerShdw>
          </a:effectLst>
        </p:spPr>
        <p:txBody>
          <a:bodyPr rot="10800000" vert="eaVert" wrap="none" anchor="ctr"/>
          <a:lstStyle/>
          <a:p>
            <a:pPr algn="l" eaLnBrk="1" hangingPunct="1"/>
            <a:endParaRPr lang="en-US" sz="1800" b="0" u="none">
              <a:solidFill>
                <a:srgbClr val="000000"/>
              </a:solidFill>
              <a:latin typeface="Arial" charset="0"/>
            </a:endParaRPr>
          </a:p>
        </p:txBody>
      </p:sp>
      <p:grpSp>
        <p:nvGrpSpPr>
          <p:cNvPr id="6" name="Group 64"/>
          <p:cNvGrpSpPr/>
          <p:nvPr/>
        </p:nvGrpSpPr>
        <p:grpSpPr>
          <a:xfrm>
            <a:off x="1981200" y="3352800"/>
            <a:ext cx="4724401" cy="642938"/>
            <a:chOff x="1981200" y="3395662"/>
            <a:chExt cx="4724401" cy="642938"/>
          </a:xfrm>
        </p:grpSpPr>
        <p:sp>
          <p:nvSpPr>
            <p:cNvPr id="67" name="Rectangle 66"/>
            <p:cNvSpPr>
              <a:spLocks noChangeArrowheads="1"/>
            </p:cNvSpPr>
            <p:nvPr/>
          </p:nvSpPr>
          <p:spPr bwMode="auto">
            <a:xfrm>
              <a:off x="1981200" y="3478213"/>
              <a:ext cx="4670425" cy="484187"/>
            </a:xfrm>
            <a:prstGeom prst="rect">
              <a:avLst/>
            </a:prstGeom>
            <a:gradFill rotWithShape="0">
              <a:gsLst>
                <a:gs pos="0">
                  <a:srgbClr val="6600FF"/>
                </a:gs>
                <a:gs pos="100000">
                  <a:srgbClr val="6600CC"/>
                </a:gs>
              </a:gsLst>
              <a:path path="shape">
                <a:fillToRect l="50000" t="50000" r="50000" b="50000"/>
              </a:path>
            </a:gradFill>
            <a:ln w="28575"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7" name="Group 31"/>
            <p:cNvGrpSpPr>
              <a:grpSpLocks/>
            </p:cNvGrpSpPr>
            <p:nvPr/>
          </p:nvGrpSpPr>
          <p:grpSpPr bwMode="auto">
            <a:xfrm>
              <a:off x="1981201" y="3395662"/>
              <a:ext cx="4724400" cy="642938"/>
              <a:chOff x="1008" y="1276"/>
              <a:chExt cx="2976" cy="431"/>
            </a:xfrm>
          </p:grpSpPr>
          <p:sp>
            <p:nvSpPr>
              <p:cNvPr id="69" name="Text Box 32"/>
              <p:cNvSpPr txBox="1">
                <a:spLocks noChangeArrowheads="1"/>
              </p:cNvSpPr>
              <p:nvPr/>
            </p:nvSpPr>
            <p:spPr bwMode="auto">
              <a:xfrm>
                <a:off x="1008" y="1276"/>
                <a:ext cx="2868" cy="430"/>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Foundation for the Messiah</a:t>
                </a:r>
              </a:p>
            </p:txBody>
          </p:sp>
          <p:sp>
            <p:nvSpPr>
              <p:cNvPr id="70" name="Text Box 33"/>
              <p:cNvSpPr txBox="1">
                <a:spLocks noChangeArrowheads="1"/>
              </p:cNvSpPr>
              <p:nvPr/>
            </p:nvSpPr>
            <p:spPr bwMode="auto">
              <a:xfrm>
                <a:off x="3504" y="1276"/>
                <a:ext cx="480" cy="431"/>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laid</a:t>
                </a:r>
              </a:p>
            </p:txBody>
          </p:sp>
          <p:sp>
            <p:nvSpPr>
              <p:cNvPr id="71" name="Text Box 34"/>
              <p:cNvSpPr txBox="1">
                <a:spLocks noChangeArrowheads="1"/>
              </p:cNvSpPr>
              <p:nvPr/>
            </p:nvSpPr>
            <p:spPr bwMode="auto">
              <a:xfrm>
                <a:off x="3396" y="1291"/>
                <a:ext cx="192" cy="389"/>
              </a:xfrm>
              <a:prstGeom prst="rect">
                <a:avLst/>
              </a:prstGeom>
              <a:noFill/>
              <a:ln w="9525">
                <a:noFill/>
                <a:miter lim="800000"/>
                <a:headEnd/>
                <a:tailEnd/>
              </a:ln>
              <a:effectLst/>
            </p:spPr>
            <p:txBody>
              <a:bodyPr>
                <a:spAutoFit/>
              </a:bodyPr>
              <a:lstStyle/>
              <a:p>
                <a:r>
                  <a:rPr lang="en-US" sz="3200" b="0" u="none">
                    <a:solidFill>
                      <a:srgbClr val="FFFFFF"/>
                    </a:solidFill>
                    <a:latin typeface="Impact" pitchFamily="34" charset="0"/>
                  </a:rPr>
                  <a:t>:</a:t>
                </a:r>
              </a:p>
            </p:txBody>
          </p:sp>
        </p:grpSp>
      </p:grpSp>
      <p:grpSp>
        <p:nvGrpSpPr>
          <p:cNvPr id="8" name="Group 71"/>
          <p:cNvGrpSpPr/>
          <p:nvPr/>
        </p:nvGrpSpPr>
        <p:grpSpPr>
          <a:xfrm>
            <a:off x="2819400" y="4572000"/>
            <a:ext cx="3037840" cy="807422"/>
            <a:chOff x="2819400" y="4648200"/>
            <a:chExt cx="3037840" cy="807422"/>
          </a:xfrm>
        </p:grpSpPr>
        <p:sp>
          <p:nvSpPr>
            <p:cNvPr id="73" name="Rectangle 28"/>
            <p:cNvSpPr>
              <a:spLocks noChangeArrowheads="1"/>
            </p:cNvSpPr>
            <p:nvPr/>
          </p:nvSpPr>
          <p:spPr bwMode="auto">
            <a:xfrm>
              <a:off x="2852420" y="4648200"/>
              <a:ext cx="2971800" cy="762000"/>
            </a:xfrm>
            <a:prstGeom prst="rect">
              <a:avLst/>
            </a:prstGeom>
            <a:solidFill>
              <a:srgbClr val="5900B2"/>
            </a:solidFill>
            <a:ln w="38100"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74" name="Text Box 29"/>
            <p:cNvSpPr txBox="1">
              <a:spLocks noChangeArrowheads="1"/>
            </p:cNvSpPr>
            <p:nvPr/>
          </p:nvSpPr>
          <p:spPr bwMode="auto">
            <a:xfrm>
              <a:off x="2819400" y="4700588"/>
              <a:ext cx="3037840" cy="481013"/>
            </a:xfrm>
            <a:prstGeom prst="rect">
              <a:avLst/>
            </a:prstGeom>
            <a:noFill/>
            <a:ln w="19050">
              <a:noFill/>
              <a:miter lim="800000"/>
              <a:headEnd/>
              <a:tailEnd/>
            </a:ln>
            <a:effectLst>
              <a:outerShdw dist="12700" algn="ctr" rotWithShape="0">
                <a:schemeClr val="tx1"/>
              </a:outerShdw>
            </a:effectLst>
          </p:spPr>
          <p:txBody>
            <a:bodyPr>
              <a:spAutoFit/>
            </a:bodyPr>
            <a:lstStyle/>
            <a:p>
              <a:pPr>
                <a:lnSpc>
                  <a:spcPct val="75000"/>
                </a:lnSpc>
              </a:pPr>
              <a:r>
                <a:rPr lang="en-US" sz="3400" b="0" u="none">
                  <a:solidFill>
                    <a:srgbClr val="FFFFFF"/>
                  </a:solidFill>
                  <a:latin typeface="Fette Engschrift" pitchFamily="2" charset="0"/>
                </a:rPr>
                <a:t>Dispensation to start</a:t>
              </a:r>
            </a:p>
          </p:txBody>
        </p:sp>
        <p:sp>
          <p:nvSpPr>
            <p:cNvPr id="75" name="Text Box 65"/>
            <p:cNvSpPr txBox="1">
              <a:spLocks noChangeArrowheads="1"/>
            </p:cNvSpPr>
            <p:nvPr/>
          </p:nvSpPr>
          <p:spPr bwMode="auto">
            <a:xfrm>
              <a:off x="3271520" y="5024735"/>
              <a:ext cx="2133600" cy="430887"/>
            </a:xfrm>
            <a:prstGeom prst="rect">
              <a:avLst/>
            </a:prstGeom>
            <a:noFill/>
            <a:ln w="9525">
              <a:noFill/>
              <a:miter lim="800000"/>
              <a:headEnd/>
              <a:tailEnd/>
            </a:ln>
            <a:effectLst/>
          </p:spPr>
          <p:txBody>
            <a:bodyPr wrap="square">
              <a:spAutoFit/>
            </a:bodyPr>
            <a:lstStyle/>
            <a:p>
              <a:pPr eaLnBrk="1" hangingPunct="1">
                <a:spcBef>
                  <a:spcPct val="50000"/>
                </a:spcBef>
              </a:pPr>
              <a:r>
                <a:rPr lang="en-US" sz="2200" u="none">
                  <a:solidFill>
                    <a:srgbClr val="FFFFCC"/>
                  </a:solidFill>
                  <a:latin typeface="Arial Narrow" pitchFamily="34" charset="0"/>
                </a:rPr>
                <a:t>(based on Word)</a:t>
              </a:r>
            </a:p>
          </p:txBody>
        </p:sp>
      </p:grpSp>
      <p:grpSp>
        <p:nvGrpSpPr>
          <p:cNvPr id="9" name="Group 7"/>
          <p:cNvGrpSpPr>
            <a:grpSpLocks/>
          </p:cNvGrpSpPr>
          <p:nvPr/>
        </p:nvGrpSpPr>
        <p:grpSpPr bwMode="auto">
          <a:xfrm>
            <a:off x="877888" y="2667000"/>
            <a:ext cx="819150" cy="809625"/>
            <a:chOff x="4704" y="288"/>
            <a:chExt cx="672" cy="720"/>
          </a:xfrm>
        </p:grpSpPr>
        <p:sp>
          <p:nvSpPr>
            <p:cNvPr id="77" name="Oval 8"/>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8" name="WordArt 9"/>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42" name="Oval 20"/>
          <p:cNvSpPr>
            <a:spLocks noChangeArrowheads="1"/>
          </p:cNvSpPr>
          <p:nvPr/>
        </p:nvSpPr>
        <p:spPr bwMode="auto">
          <a:xfrm>
            <a:off x="6477000" y="3886200"/>
            <a:ext cx="1981200" cy="914400"/>
          </a:xfrm>
          <a:prstGeom prst="ellipse">
            <a:avLst/>
          </a:prstGeom>
          <a:blipFill>
            <a:blip r:embed="rId4" cstate="print">
              <a:duotone>
                <a:prstClr val="black"/>
                <a:srgbClr val="D9C3A5">
                  <a:tint val="50000"/>
                  <a:satMod val="180000"/>
                </a:srgbClr>
              </a:duotone>
            </a:blip>
            <a:stretch>
              <a:fillRect/>
            </a:stretch>
          </a:blip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43" name="WordArt 22"/>
          <p:cNvSpPr>
            <a:spLocks noChangeArrowheads="1" noChangeShapeType="1" noTextEdit="1"/>
          </p:cNvSpPr>
          <p:nvPr/>
        </p:nvSpPr>
        <p:spPr bwMode="auto">
          <a:xfrm>
            <a:off x="6591300" y="4199021"/>
            <a:ext cx="1752600" cy="288758"/>
          </a:xfrm>
          <a:prstGeom prst="rect">
            <a:avLst/>
          </a:prstGeom>
        </p:spPr>
        <p:txBody>
          <a:bodyPr wrap="none" fromWordArt="1">
            <a:prstTxWarp prst="textPlain">
              <a:avLst/>
            </a:prstTxWarp>
          </a:bodyPr>
          <a:lstStyle/>
          <a:p>
            <a:pPr eaLnBrk="1" hangingPunct="1"/>
            <a:r>
              <a:rPr lang="en-US" sz="3600" b="0" u="none" kern="10">
                <a:ln w="19050">
                  <a:solidFill>
                    <a:srgbClr val="680000"/>
                  </a:solidFill>
                  <a:round/>
                  <a:headEnd/>
                  <a:tailEnd/>
                </a:ln>
                <a:solidFill>
                  <a:srgbClr val="FFFFFF"/>
                </a:solidFill>
                <a:latin typeface="Impact"/>
              </a:rPr>
              <a:t>All humanity</a:t>
            </a:r>
          </a:p>
        </p:txBody>
      </p:sp>
      <p:grpSp>
        <p:nvGrpSpPr>
          <p:cNvPr id="51" name="Group 61"/>
          <p:cNvGrpSpPr/>
          <p:nvPr/>
        </p:nvGrpSpPr>
        <p:grpSpPr>
          <a:xfrm>
            <a:off x="2286000" y="2438400"/>
            <a:ext cx="4123844" cy="519113"/>
            <a:chOff x="1880082" y="1843087"/>
            <a:chExt cx="4123844" cy="519113"/>
          </a:xfrm>
        </p:grpSpPr>
        <p:sp>
          <p:nvSpPr>
            <p:cNvPr id="52" name="Rectangle 39"/>
            <p:cNvSpPr>
              <a:spLocks noChangeArrowheads="1"/>
            </p:cNvSpPr>
            <p:nvPr/>
          </p:nvSpPr>
          <p:spPr bwMode="auto">
            <a:xfrm>
              <a:off x="2075104" y="1872456"/>
              <a:ext cx="3733800" cy="460375"/>
            </a:xfrm>
            <a:prstGeom prst="rect">
              <a:avLst/>
            </a:prstGeom>
            <a:solidFill>
              <a:srgbClr val="333399"/>
            </a:solidFill>
            <a:ln w="19050">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 name="Text Box 42"/>
            <p:cNvSpPr txBox="1">
              <a:spLocks noChangeArrowheads="1"/>
            </p:cNvSpPr>
            <p:nvPr/>
          </p:nvSpPr>
          <p:spPr bwMode="auto">
            <a:xfrm>
              <a:off x="1880082" y="1843087"/>
              <a:ext cx="4123844" cy="519113"/>
            </a:xfrm>
            <a:prstGeom prst="rect">
              <a:avLst/>
            </a:prstGeom>
            <a:noFill/>
            <a:ln w="9525">
              <a:noFill/>
              <a:miter lim="800000"/>
              <a:headEnd/>
              <a:tailEnd/>
            </a:ln>
            <a:effectLst/>
          </p:spPr>
          <p:txBody>
            <a:bodyPr>
              <a:spAutoFit/>
            </a:bodyPr>
            <a:lstStyle/>
            <a:p>
              <a:pPr eaLnBrk="1" hangingPunct="1"/>
              <a:r>
                <a:rPr lang="en-US" sz="2800" b="0" u="none">
                  <a:solidFill>
                    <a:srgbClr val="FFFFFF"/>
                  </a:solidFill>
                  <a:latin typeface="Impact" pitchFamily="34" charset="0"/>
                </a:rPr>
                <a:t>Children of God’s lineage</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p:cTn id="12" dur="1000" fill="hold"/>
                                        <p:tgtEl>
                                          <p:spTgt spid="44"/>
                                        </p:tgtEl>
                                        <p:attrNameLst>
                                          <p:attrName>ppt_w</p:attrName>
                                        </p:attrNameLst>
                                      </p:cBhvr>
                                      <p:tavLst>
                                        <p:tav tm="0">
                                          <p:val>
                                            <p:fltVal val="0"/>
                                          </p:val>
                                        </p:tav>
                                        <p:tav tm="100000">
                                          <p:val>
                                            <p:strVal val="#ppt_w"/>
                                          </p:val>
                                        </p:tav>
                                      </p:tavLst>
                                    </p:anim>
                                    <p:anim calcmode="lin" valueType="num">
                                      <p:cBhvr>
                                        <p:cTn id="13" dur="1000" fill="hold"/>
                                        <p:tgtEl>
                                          <p:spTgt spid="44"/>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73767"/>
                                        </p:tgtEl>
                                        <p:attrNameLst>
                                          <p:attrName>style.visibility</p:attrName>
                                        </p:attrNameLst>
                                      </p:cBhvr>
                                      <p:to>
                                        <p:strVal val="visible"/>
                                      </p:to>
                                    </p:set>
                                    <p:animEffect transition="in" filter="fade">
                                      <p:cBhvr>
                                        <p:cTn id="16" dur="2000"/>
                                        <p:tgtEl>
                                          <p:spTgt spid="73767"/>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1000"/>
                                        <p:tgtEl>
                                          <p:spTgt spid="46"/>
                                        </p:tgtEl>
                                      </p:cBhvr>
                                    </p:animEffec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grpId="0" nodeType="clickEffect">
                                  <p:stCondLst>
                                    <p:cond delay="0"/>
                                  </p:stCondLst>
                                  <p:iterate type="wd">
                                    <p:tmPct val="20000"/>
                                  </p:iterate>
                                  <p:childTnLst>
                                    <p:set>
                                      <p:cBhvr>
                                        <p:cTn id="28" dur="1" fill="hold">
                                          <p:stCondLst>
                                            <p:cond delay="0"/>
                                          </p:stCondLst>
                                        </p:cTn>
                                        <p:tgtEl>
                                          <p:spTgt spid="48"/>
                                        </p:tgtEl>
                                        <p:attrNameLst>
                                          <p:attrName>style.visibility</p:attrName>
                                        </p:attrNameLst>
                                      </p:cBhvr>
                                      <p:to>
                                        <p:strVal val="visible"/>
                                      </p:to>
                                    </p:set>
                                    <p:anim calcmode="lin" valueType="num">
                                      <p:cBhvr>
                                        <p:cTn id="29" dur="500" fill="hold"/>
                                        <p:tgtEl>
                                          <p:spTgt spid="48"/>
                                        </p:tgtEl>
                                        <p:attrNameLst>
                                          <p:attrName>ppt_w</p:attrName>
                                        </p:attrNameLst>
                                      </p:cBhvr>
                                      <p:tavLst>
                                        <p:tav tm="0">
                                          <p:val>
                                            <p:fltVal val="0"/>
                                          </p:val>
                                        </p:tav>
                                        <p:tav tm="100000">
                                          <p:val>
                                            <p:strVal val="#ppt_w"/>
                                          </p:val>
                                        </p:tav>
                                      </p:tavLst>
                                    </p:anim>
                                    <p:anim calcmode="lin" valueType="num">
                                      <p:cBhvr>
                                        <p:cTn id="30" dur="500" fill="hold"/>
                                        <p:tgtEl>
                                          <p:spTgt spid="48"/>
                                        </p:tgtEl>
                                        <p:attrNameLst>
                                          <p:attrName>ppt_h</p:attrName>
                                        </p:attrNameLst>
                                      </p:cBhvr>
                                      <p:tavLst>
                                        <p:tav tm="0">
                                          <p:val>
                                            <p:strVal val="#ppt_h"/>
                                          </p:val>
                                        </p:tav>
                                        <p:tav tm="100000">
                                          <p:val>
                                            <p:strVal val="#ppt_h"/>
                                          </p:val>
                                        </p:tav>
                                      </p:tavLst>
                                    </p:anim>
                                  </p:childTnLst>
                                </p:cTn>
                              </p:par>
                              <p:par>
                                <p:cTn id="31" presetID="10" presetClass="entr" presetSubtype="0" fill="hold" grpId="0" nodeType="withEffect">
                                  <p:stCondLst>
                                    <p:cond delay="0"/>
                                  </p:stCondLst>
                                  <p:iterate type="wd">
                                    <p:tmPct val="0"/>
                                  </p:iterate>
                                  <p:childTnLst>
                                    <p:set>
                                      <p:cBhvr>
                                        <p:cTn id="32" dur="1" fill="hold">
                                          <p:stCondLst>
                                            <p:cond delay="0"/>
                                          </p:stCondLst>
                                        </p:cTn>
                                        <p:tgtEl>
                                          <p:spTgt spid="47"/>
                                        </p:tgtEl>
                                        <p:attrNameLst>
                                          <p:attrName>style.visibility</p:attrName>
                                        </p:attrNameLst>
                                      </p:cBhvr>
                                      <p:to>
                                        <p:strVal val="visible"/>
                                      </p:to>
                                    </p:set>
                                    <p:animEffect transition="in" filter="fade">
                                      <p:cBhvr>
                                        <p:cTn id="33"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67" grpId="0" animBg="1"/>
      <p:bldP spid="44" grpId="0"/>
      <p:bldP spid="45" grpId="0"/>
      <p:bldP spid="46" grpId="0"/>
      <p:bldP spid="47" grpId="0"/>
      <p:bldP spid="48"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39" name="Rectangle 39"/>
          <p:cNvSpPr>
            <a:spLocks noChangeArrowheads="1"/>
          </p:cNvSpPr>
          <p:nvPr/>
        </p:nvSpPr>
        <p:spPr bwMode="auto">
          <a:xfrm>
            <a:off x="2141538" y="274272"/>
            <a:ext cx="4868862" cy="1693008"/>
          </a:xfrm>
          <a:prstGeom prst="rect">
            <a:avLst/>
          </a:prstGeom>
          <a:solidFill>
            <a:srgbClr val="333399"/>
          </a:solidFill>
          <a:ln w="19050">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pic>
        <p:nvPicPr>
          <p:cNvPr id="42" name="Picture 41" descr="PEOPLE in color copy.gif"/>
          <p:cNvPicPr>
            <a:picLocks noChangeAspect="1"/>
          </p:cNvPicPr>
          <p:nvPr/>
        </p:nvPicPr>
        <p:blipFill>
          <a:blip r:embed="rId3" cstate="print"/>
          <a:srcRect r="2362"/>
          <a:stretch>
            <a:fillRect/>
          </a:stretch>
        </p:blipFill>
        <p:spPr>
          <a:xfrm>
            <a:off x="3352800" y="762000"/>
            <a:ext cx="2438400" cy="1205280"/>
          </a:xfrm>
          <a:prstGeom prst="rect">
            <a:avLst/>
          </a:prstGeom>
          <a:ln w="3175">
            <a:solidFill>
              <a:srgbClr val="333399"/>
            </a:solidFill>
          </a:ln>
        </p:spPr>
      </p:pic>
      <p:sp>
        <p:nvSpPr>
          <p:cNvPr id="73764" name="AutoShape 36"/>
          <p:cNvSpPr>
            <a:spLocks noChangeArrowheads="1"/>
          </p:cNvSpPr>
          <p:nvPr/>
        </p:nvSpPr>
        <p:spPr bwMode="auto">
          <a:xfrm>
            <a:off x="6705600" y="258762"/>
            <a:ext cx="2209800" cy="1712774"/>
          </a:xfrm>
          <a:prstGeom prst="roundRect">
            <a:avLst>
              <a:gd name="adj" fmla="val 16667"/>
            </a:avLst>
          </a:prstGeom>
          <a:blipFill>
            <a:blip r:embed="rId4" cstate="print"/>
            <a:stretch>
              <a:fillRect/>
            </a:stretch>
          </a:blipFill>
          <a:ln w="3175">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73733" name="AutoShape 5"/>
          <p:cNvSpPr>
            <a:spLocks noChangeArrowheads="1"/>
          </p:cNvSpPr>
          <p:nvPr/>
        </p:nvSpPr>
        <p:spPr bwMode="auto">
          <a:xfrm rot="5400000">
            <a:off x="4625181" y="2080419"/>
            <a:ext cx="198438" cy="4572000"/>
          </a:xfrm>
          <a:prstGeom prst="downArrow">
            <a:avLst>
              <a:gd name="adj1" fmla="val 41667"/>
              <a:gd name="adj2" fmla="val 229973"/>
            </a:avLst>
          </a:prstGeom>
          <a:gradFill rotWithShape="1">
            <a:gsLst>
              <a:gs pos="0">
                <a:srgbClr val="FF9933"/>
              </a:gs>
              <a:gs pos="100000">
                <a:srgbClr val="FFFF00"/>
              </a:gs>
            </a:gsLst>
            <a:lin ang="5400000" scaled="1"/>
          </a:gradFill>
          <a:ln w="3175" algn="ctr">
            <a:solidFill>
              <a:srgbClr val="CC6600"/>
            </a:solidFill>
            <a:miter lim="800000"/>
            <a:headEnd/>
            <a:tailEnd/>
          </a:ln>
          <a:effectLst>
            <a:outerShdw dist="35921" dir="2700000" algn="ctr" rotWithShape="0">
              <a:srgbClr val="FFCC00"/>
            </a:outerShdw>
          </a:effectLst>
        </p:spPr>
        <p:txBody>
          <a:bodyPr rot="10800000" vert="eaVert" wrap="none" anchor="ctr"/>
          <a:lstStyle/>
          <a:p>
            <a:pPr eaLnBrk="1" hangingPunct="1"/>
            <a:endParaRPr lang="en-US" sz="1800" b="0" u="none">
              <a:solidFill>
                <a:srgbClr val="000000"/>
              </a:solidFill>
              <a:latin typeface="Arial Black" pitchFamily="34" charset="0"/>
            </a:endParaRPr>
          </a:p>
        </p:txBody>
      </p:sp>
      <p:sp>
        <p:nvSpPr>
          <p:cNvPr id="73737" name="AutoShape 9"/>
          <p:cNvSpPr>
            <a:spLocks noChangeArrowheads="1"/>
          </p:cNvSpPr>
          <p:nvPr/>
        </p:nvSpPr>
        <p:spPr bwMode="auto">
          <a:xfrm rot="10800000">
            <a:off x="1444625" y="3505200"/>
            <a:ext cx="141288" cy="847725"/>
          </a:xfrm>
          <a:prstGeom prst="downArrow">
            <a:avLst>
              <a:gd name="adj1" fmla="val 41676"/>
              <a:gd name="adj2" fmla="val 135916"/>
            </a:avLst>
          </a:prstGeom>
          <a:solidFill>
            <a:srgbClr val="6600CC"/>
          </a:solidFill>
          <a:ln w="9525"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2" name="Group 13"/>
          <p:cNvGrpSpPr>
            <a:grpSpLocks/>
          </p:cNvGrpSpPr>
          <p:nvPr/>
        </p:nvGrpSpPr>
        <p:grpSpPr bwMode="auto">
          <a:xfrm>
            <a:off x="685800" y="3886200"/>
            <a:ext cx="1676400" cy="885825"/>
            <a:chOff x="240" y="2352"/>
            <a:chExt cx="1056" cy="558"/>
          </a:xfrm>
        </p:grpSpPr>
        <p:sp>
          <p:nvSpPr>
            <p:cNvPr id="73742" name="Oval 14"/>
            <p:cNvSpPr>
              <a:spLocks noChangeArrowheads="1"/>
            </p:cNvSpPr>
            <p:nvPr/>
          </p:nvSpPr>
          <p:spPr bwMode="auto">
            <a:xfrm>
              <a:off x="240" y="2352"/>
              <a:ext cx="1056" cy="55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73743" name="WordArt 15"/>
            <p:cNvSpPr>
              <a:spLocks noChangeArrowheads="1" noChangeShapeType="1" noTextEdit="1"/>
            </p:cNvSpPr>
            <p:nvPr/>
          </p:nvSpPr>
          <p:spPr bwMode="auto">
            <a:xfrm>
              <a:off x="379" y="2419"/>
              <a:ext cx="778" cy="221"/>
            </a:xfrm>
            <a:prstGeom prst="rect">
              <a:avLst/>
            </a:prstGeom>
          </p:spPr>
          <p:txBody>
            <a:bodyPr wrap="none" fromWordArt="1">
              <a:prstTxWarp prst="textInflateTop">
                <a:avLst>
                  <a:gd name="adj" fmla="val 31917"/>
                </a:avLst>
              </a:prstTxWarp>
            </a:bodyPr>
            <a:lstStyle/>
            <a:p>
              <a:pPr eaLnBrk="1" hangingPunct="1"/>
              <a:r>
                <a:rPr lang="en-US" sz="3600" b="0" u="none" kern="10">
                  <a:ln w="38100">
                    <a:noFill/>
                    <a:round/>
                    <a:headEnd/>
                    <a:tailEnd/>
                  </a:ln>
                  <a:solidFill>
                    <a:srgbClr val="580000"/>
                  </a:solidFill>
                  <a:latin typeface="Impact"/>
                </a:rPr>
                <a:t>Returning</a:t>
              </a:r>
            </a:p>
          </p:txBody>
        </p:sp>
      </p:grpSp>
      <p:sp>
        <p:nvSpPr>
          <p:cNvPr id="50" name="WordArt 17"/>
          <p:cNvSpPr>
            <a:spLocks noChangeArrowheads="1" noChangeShapeType="1" noTextEdit="1"/>
          </p:cNvSpPr>
          <p:nvPr/>
        </p:nvSpPr>
        <p:spPr bwMode="auto">
          <a:xfrm>
            <a:off x="814388" y="4343400"/>
            <a:ext cx="1417638" cy="457200"/>
          </a:xfrm>
          <a:prstGeom prst="rect">
            <a:avLst/>
          </a:prstGeom>
        </p:spPr>
        <p:txBody>
          <a:bodyPr wrap="none" fromWordArt="1">
            <a:prstTxWarp prst="textInflateBottom">
              <a:avLst>
                <a:gd name="adj" fmla="val 68083"/>
              </a:avLst>
            </a:prstTxWarp>
          </a:bodyPr>
          <a:lstStyle/>
          <a:p>
            <a:pPr eaLnBrk="1" hangingPunct="1"/>
            <a:r>
              <a:rPr lang="en-US" sz="3600" b="0" u="none" kern="10" dirty="0">
                <a:ln w="38100">
                  <a:noFill/>
                  <a:round/>
                  <a:headEnd/>
                  <a:tailEnd/>
                </a:ln>
                <a:solidFill>
                  <a:srgbClr val="580000"/>
                </a:solidFill>
                <a:latin typeface="Impact"/>
              </a:rPr>
              <a:t>     Christ     </a:t>
            </a:r>
          </a:p>
        </p:txBody>
      </p:sp>
      <p:grpSp>
        <p:nvGrpSpPr>
          <p:cNvPr id="3" name="Group 61"/>
          <p:cNvGrpSpPr/>
          <p:nvPr/>
        </p:nvGrpSpPr>
        <p:grpSpPr>
          <a:xfrm>
            <a:off x="2514600" y="2438400"/>
            <a:ext cx="4123844" cy="519113"/>
            <a:chOff x="1880082" y="1843087"/>
            <a:chExt cx="4123844" cy="519113"/>
          </a:xfrm>
        </p:grpSpPr>
        <p:sp>
          <p:nvSpPr>
            <p:cNvPr id="49" name="Rectangle 39"/>
            <p:cNvSpPr>
              <a:spLocks noChangeArrowheads="1"/>
            </p:cNvSpPr>
            <p:nvPr/>
          </p:nvSpPr>
          <p:spPr bwMode="auto">
            <a:xfrm>
              <a:off x="2075104" y="1872456"/>
              <a:ext cx="3733800" cy="460375"/>
            </a:xfrm>
            <a:prstGeom prst="rect">
              <a:avLst/>
            </a:prstGeom>
            <a:solidFill>
              <a:srgbClr val="333399"/>
            </a:solidFill>
            <a:ln w="19050">
              <a:solidFill>
                <a:srgbClr val="3333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0" name="Text Box 42"/>
            <p:cNvSpPr txBox="1">
              <a:spLocks noChangeArrowheads="1"/>
            </p:cNvSpPr>
            <p:nvPr/>
          </p:nvSpPr>
          <p:spPr bwMode="auto">
            <a:xfrm>
              <a:off x="1880082" y="1843087"/>
              <a:ext cx="4123844" cy="519113"/>
            </a:xfrm>
            <a:prstGeom prst="rect">
              <a:avLst/>
            </a:prstGeom>
            <a:noFill/>
            <a:ln w="9525">
              <a:noFill/>
              <a:miter lim="800000"/>
              <a:headEnd/>
              <a:tailEnd/>
            </a:ln>
            <a:effectLst/>
          </p:spPr>
          <p:txBody>
            <a:bodyPr>
              <a:spAutoFit/>
            </a:bodyPr>
            <a:lstStyle/>
            <a:p>
              <a:pPr eaLnBrk="1" hangingPunct="1"/>
              <a:r>
                <a:rPr lang="en-US" sz="2800" b="0" u="none">
                  <a:solidFill>
                    <a:srgbClr val="FFFFFF"/>
                  </a:solidFill>
                  <a:latin typeface="Impact" pitchFamily="34" charset="0"/>
                </a:rPr>
                <a:t>Children of God’s lineage</a:t>
              </a:r>
            </a:p>
          </p:txBody>
        </p:sp>
      </p:grpSp>
      <p:sp>
        <p:nvSpPr>
          <p:cNvPr id="73765" name="WordArt 37"/>
          <p:cNvSpPr>
            <a:spLocks noChangeArrowheads="1" noChangeShapeType="1" noTextEdit="1"/>
          </p:cNvSpPr>
          <p:nvPr/>
        </p:nvSpPr>
        <p:spPr bwMode="auto">
          <a:xfrm>
            <a:off x="3048000" y="381000"/>
            <a:ext cx="3048000" cy="323851"/>
          </a:xfrm>
          <a:prstGeom prst="rect">
            <a:avLst/>
          </a:prstGeom>
        </p:spPr>
        <p:txBody>
          <a:bodyPr wrap="none" fromWordArt="1">
            <a:prstTxWarp prst="textPlain">
              <a:avLst>
                <a:gd name="adj" fmla="val 50000"/>
              </a:avLst>
            </a:prstTxWarp>
          </a:bodyPr>
          <a:lstStyle/>
          <a:p>
            <a:pPr eaLnBrk="1" hangingPunct="1"/>
            <a:r>
              <a:rPr lang="en-US" sz="3600" u="none" kern="10" dirty="0">
                <a:ln w="12700">
                  <a:solidFill>
                    <a:srgbClr val="7030A0"/>
                  </a:solidFill>
                  <a:round/>
                  <a:headEnd/>
                  <a:tailEnd/>
                </a:ln>
                <a:solidFill>
                  <a:srgbClr val="FFFFFF"/>
                </a:solidFill>
                <a:latin typeface="Impact"/>
              </a:rPr>
              <a:t>Kingdom of Heaven</a:t>
            </a:r>
          </a:p>
        </p:txBody>
      </p:sp>
      <p:sp>
        <p:nvSpPr>
          <p:cNvPr id="7373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73732" name="Text Box 4"/>
          <p:cNvSpPr txBox="1">
            <a:spLocks noChangeArrowheads="1"/>
          </p:cNvSpPr>
          <p:nvPr/>
        </p:nvSpPr>
        <p:spPr bwMode="auto">
          <a:xfrm>
            <a:off x="1676400" y="5867400"/>
            <a:ext cx="653415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When this foundation is secure, he will finally be able to build the </a:t>
            </a:r>
            <a:r>
              <a:rPr lang="en-US" sz="2000" dirty="0">
                <a:solidFill>
                  <a:srgbClr val="FFFFFF"/>
                </a:solidFill>
                <a:latin typeface="Arial Narrow" pitchFamily="34" charset="0"/>
              </a:rPr>
              <a:t>Kingdom of Heaven</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68" name="AutoShape 26"/>
          <p:cNvSpPr>
            <a:spLocks noChangeArrowheads="1"/>
          </p:cNvSpPr>
          <p:nvPr/>
        </p:nvSpPr>
        <p:spPr bwMode="auto">
          <a:xfrm flipV="1">
            <a:off x="4343400" y="3048000"/>
            <a:ext cx="457200" cy="304800"/>
          </a:xfrm>
          <a:prstGeom prst="downArrow">
            <a:avLst>
              <a:gd name="adj1" fmla="val 50000"/>
              <a:gd name="adj2" fmla="val 53986"/>
            </a:avLst>
          </a:prstGeom>
          <a:gradFill rotWithShape="1">
            <a:gsLst>
              <a:gs pos="0">
                <a:srgbClr val="FFFFFF"/>
              </a:gs>
              <a:gs pos="100000">
                <a:srgbClr val="000099"/>
              </a:gs>
            </a:gsLst>
            <a:lin ang="5400000" scaled="1"/>
          </a:gradFill>
          <a:ln w="3175" algn="ctr">
            <a:solidFill>
              <a:schemeClr val="accent2"/>
            </a:solidFill>
            <a:miter lim="800000"/>
            <a:headEnd/>
            <a:tailEnd/>
          </a:ln>
          <a:effectLst>
            <a:outerShdw dist="35921" dir="2700000" algn="ctr" rotWithShape="0">
              <a:srgbClr val="9999FF"/>
            </a:outerShdw>
          </a:effectLst>
        </p:spPr>
        <p:txBody>
          <a:bodyPr rot="10800000" vert="eaVert" wrap="none" anchor="ctr"/>
          <a:lstStyle/>
          <a:p>
            <a:pPr algn="l" eaLnBrk="1" hangingPunct="1"/>
            <a:endParaRPr lang="en-US" sz="1800" b="0" u="none">
              <a:solidFill>
                <a:srgbClr val="000000"/>
              </a:solidFill>
              <a:latin typeface="Arial" charset="0"/>
            </a:endParaRPr>
          </a:p>
        </p:txBody>
      </p:sp>
      <p:sp>
        <p:nvSpPr>
          <p:cNvPr id="69" name="AutoShape 49"/>
          <p:cNvSpPr>
            <a:spLocks noChangeArrowheads="1"/>
          </p:cNvSpPr>
          <p:nvPr/>
        </p:nvSpPr>
        <p:spPr bwMode="auto">
          <a:xfrm flipV="1">
            <a:off x="4343400" y="2057400"/>
            <a:ext cx="457200" cy="304800"/>
          </a:xfrm>
          <a:prstGeom prst="downArrow">
            <a:avLst>
              <a:gd name="adj1" fmla="val 50000"/>
              <a:gd name="adj2" fmla="val 53986"/>
            </a:avLst>
          </a:prstGeom>
          <a:gradFill rotWithShape="1">
            <a:gsLst>
              <a:gs pos="0">
                <a:srgbClr val="FFFFFF"/>
              </a:gs>
              <a:gs pos="100000">
                <a:srgbClr val="000099"/>
              </a:gs>
            </a:gsLst>
            <a:lin ang="5400000" scaled="1"/>
          </a:gradFill>
          <a:ln w="3175" algn="ctr">
            <a:solidFill>
              <a:schemeClr val="accent2"/>
            </a:solidFill>
            <a:miter lim="800000"/>
            <a:headEnd/>
            <a:tailEnd/>
          </a:ln>
          <a:effectLst>
            <a:outerShdw dist="35921" dir="2700000" algn="ctr" rotWithShape="0">
              <a:srgbClr val="9999FF"/>
            </a:outerShdw>
          </a:effectLst>
        </p:spPr>
        <p:txBody>
          <a:bodyPr rot="10800000" vert="eaVert" wrap="none" anchor="ctr"/>
          <a:lstStyle/>
          <a:p>
            <a:pPr algn="l" eaLnBrk="1" hangingPunct="1"/>
            <a:endParaRPr lang="en-US" sz="1800" b="0" u="none">
              <a:solidFill>
                <a:srgbClr val="000000"/>
              </a:solidFill>
              <a:latin typeface="Arial" charset="0"/>
            </a:endParaRPr>
          </a:p>
        </p:txBody>
      </p:sp>
      <p:grpSp>
        <p:nvGrpSpPr>
          <p:cNvPr id="5" name="Group 70"/>
          <p:cNvGrpSpPr/>
          <p:nvPr/>
        </p:nvGrpSpPr>
        <p:grpSpPr>
          <a:xfrm>
            <a:off x="2209800" y="3352800"/>
            <a:ext cx="4724401" cy="642938"/>
            <a:chOff x="1981200" y="3395662"/>
            <a:chExt cx="4724401" cy="642938"/>
          </a:xfrm>
        </p:grpSpPr>
        <p:sp>
          <p:nvSpPr>
            <p:cNvPr id="72" name="Rectangle 71"/>
            <p:cNvSpPr>
              <a:spLocks noChangeArrowheads="1"/>
            </p:cNvSpPr>
            <p:nvPr/>
          </p:nvSpPr>
          <p:spPr bwMode="auto">
            <a:xfrm>
              <a:off x="1981200" y="3478213"/>
              <a:ext cx="4670425" cy="484187"/>
            </a:xfrm>
            <a:prstGeom prst="rect">
              <a:avLst/>
            </a:prstGeom>
            <a:gradFill rotWithShape="0">
              <a:gsLst>
                <a:gs pos="0">
                  <a:srgbClr val="6600FF"/>
                </a:gs>
                <a:gs pos="100000">
                  <a:srgbClr val="6600CC"/>
                </a:gs>
              </a:gsLst>
              <a:path path="shape">
                <a:fillToRect l="50000" t="50000" r="50000" b="50000"/>
              </a:path>
            </a:gradFill>
            <a:ln w="28575"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6" name="Group 31"/>
            <p:cNvGrpSpPr>
              <a:grpSpLocks/>
            </p:cNvGrpSpPr>
            <p:nvPr/>
          </p:nvGrpSpPr>
          <p:grpSpPr bwMode="auto">
            <a:xfrm>
              <a:off x="1981201" y="3395662"/>
              <a:ext cx="4724400" cy="642938"/>
              <a:chOff x="1008" y="1276"/>
              <a:chExt cx="2976" cy="431"/>
            </a:xfrm>
          </p:grpSpPr>
          <p:sp>
            <p:nvSpPr>
              <p:cNvPr id="74" name="Text Box 32"/>
              <p:cNvSpPr txBox="1">
                <a:spLocks noChangeArrowheads="1"/>
              </p:cNvSpPr>
              <p:nvPr/>
            </p:nvSpPr>
            <p:spPr bwMode="auto">
              <a:xfrm>
                <a:off x="1008" y="1276"/>
                <a:ext cx="2868" cy="430"/>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Foundation for the Messiah</a:t>
                </a:r>
              </a:p>
            </p:txBody>
          </p:sp>
          <p:sp>
            <p:nvSpPr>
              <p:cNvPr id="75" name="Text Box 33"/>
              <p:cNvSpPr txBox="1">
                <a:spLocks noChangeArrowheads="1"/>
              </p:cNvSpPr>
              <p:nvPr/>
            </p:nvSpPr>
            <p:spPr bwMode="auto">
              <a:xfrm>
                <a:off x="3504" y="1276"/>
                <a:ext cx="480" cy="431"/>
              </a:xfrm>
              <a:prstGeom prst="rect">
                <a:avLst/>
              </a:prstGeom>
              <a:noFill/>
              <a:ln w="19050">
                <a:noFill/>
                <a:miter lim="800000"/>
                <a:headEnd/>
                <a:tailEnd/>
              </a:ln>
              <a:effectLst>
                <a:outerShdw dist="12700" algn="ctr" rotWithShape="0">
                  <a:schemeClr val="tx1"/>
                </a:outerShdw>
              </a:effectLst>
            </p:spPr>
            <p:txBody>
              <a:bodyPr>
                <a:spAutoFit/>
              </a:bodyPr>
              <a:lstStyle/>
              <a:p>
                <a:pPr algn="l"/>
                <a:r>
                  <a:rPr lang="en-US" sz="3600" b="0" u="none">
                    <a:solidFill>
                      <a:srgbClr val="FFFFFF"/>
                    </a:solidFill>
                    <a:latin typeface="Fette Engschrift" pitchFamily="2" charset="0"/>
                  </a:rPr>
                  <a:t>laid</a:t>
                </a:r>
              </a:p>
            </p:txBody>
          </p:sp>
          <p:sp>
            <p:nvSpPr>
              <p:cNvPr id="76" name="Text Box 34"/>
              <p:cNvSpPr txBox="1">
                <a:spLocks noChangeArrowheads="1"/>
              </p:cNvSpPr>
              <p:nvPr/>
            </p:nvSpPr>
            <p:spPr bwMode="auto">
              <a:xfrm>
                <a:off x="3396" y="1291"/>
                <a:ext cx="192" cy="389"/>
              </a:xfrm>
              <a:prstGeom prst="rect">
                <a:avLst/>
              </a:prstGeom>
              <a:noFill/>
              <a:ln w="9525">
                <a:noFill/>
                <a:miter lim="800000"/>
                <a:headEnd/>
                <a:tailEnd/>
              </a:ln>
              <a:effectLst/>
            </p:spPr>
            <p:txBody>
              <a:bodyPr>
                <a:spAutoFit/>
              </a:bodyPr>
              <a:lstStyle/>
              <a:p>
                <a:r>
                  <a:rPr lang="en-US" sz="3200" b="0" u="none">
                    <a:solidFill>
                      <a:srgbClr val="FFFFFF"/>
                    </a:solidFill>
                    <a:latin typeface="Impact" pitchFamily="34" charset="0"/>
                  </a:rPr>
                  <a:t>:</a:t>
                </a:r>
              </a:p>
            </p:txBody>
          </p:sp>
        </p:grpSp>
      </p:grpSp>
      <p:grpSp>
        <p:nvGrpSpPr>
          <p:cNvPr id="7" name="Group 76"/>
          <p:cNvGrpSpPr/>
          <p:nvPr/>
        </p:nvGrpSpPr>
        <p:grpSpPr>
          <a:xfrm>
            <a:off x="3048000" y="4572000"/>
            <a:ext cx="3037840" cy="807422"/>
            <a:chOff x="2819400" y="4648200"/>
            <a:chExt cx="3037840" cy="807422"/>
          </a:xfrm>
        </p:grpSpPr>
        <p:sp>
          <p:nvSpPr>
            <p:cNvPr id="78" name="Rectangle 28"/>
            <p:cNvSpPr>
              <a:spLocks noChangeArrowheads="1"/>
            </p:cNvSpPr>
            <p:nvPr/>
          </p:nvSpPr>
          <p:spPr bwMode="auto">
            <a:xfrm>
              <a:off x="2852420" y="4648200"/>
              <a:ext cx="2971800" cy="762000"/>
            </a:xfrm>
            <a:prstGeom prst="rect">
              <a:avLst/>
            </a:prstGeom>
            <a:solidFill>
              <a:srgbClr val="5900B2"/>
            </a:solidFill>
            <a:ln w="38100"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79" name="Text Box 29"/>
            <p:cNvSpPr txBox="1">
              <a:spLocks noChangeArrowheads="1"/>
            </p:cNvSpPr>
            <p:nvPr/>
          </p:nvSpPr>
          <p:spPr bwMode="auto">
            <a:xfrm>
              <a:off x="2819400" y="4700588"/>
              <a:ext cx="3037840" cy="481013"/>
            </a:xfrm>
            <a:prstGeom prst="rect">
              <a:avLst/>
            </a:prstGeom>
            <a:noFill/>
            <a:ln w="19050">
              <a:noFill/>
              <a:miter lim="800000"/>
              <a:headEnd/>
              <a:tailEnd/>
            </a:ln>
            <a:effectLst>
              <a:outerShdw dist="12700" algn="ctr" rotWithShape="0">
                <a:schemeClr val="tx1"/>
              </a:outerShdw>
            </a:effectLst>
          </p:spPr>
          <p:txBody>
            <a:bodyPr>
              <a:spAutoFit/>
            </a:bodyPr>
            <a:lstStyle/>
            <a:p>
              <a:pPr>
                <a:lnSpc>
                  <a:spcPct val="75000"/>
                </a:lnSpc>
              </a:pPr>
              <a:r>
                <a:rPr lang="en-US" sz="3400" b="0" u="none">
                  <a:solidFill>
                    <a:srgbClr val="FFFFFF"/>
                  </a:solidFill>
                  <a:latin typeface="Fette Engschrift" pitchFamily="2" charset="0"/>
                </a:rPr>
                <a:t>Dispensation to start</a:t>
              </a:r>
            </a:p>
          </p:txBody>
        </p:sp>
        <p:sp>
          <p:nvSpPr>
            <p:cNvPr id="80" name="Text Box 65"/>
            <p:cNvSpPr txBox="1">
              <a:spLocks noChangeArrowheads="1"/>
            </p:cNvSpPr>
            <p:nvPr/>
          </p:nvSpPr>
          <p:spPr bwMode="auto">
            <a:xfrm>
              <a:off x="3271520" y="5024735"/>
              <a:ext cx="2133600" cy="430887"/>
            </a:xfrm>
            <a:prstGeom prst="rect">
              <a:avLst/>
            </a:prstGeom>
            <a:noFill/>
            <a:ln w="9525">
              <a:noFill/>
              <a:miter lim="800000"/>
              <a:headEnd/>
              <a:tailEnd/>
            </a:ln>
            <a:effectLst/>
          </p:spPr>
          <p:txBody>
            <a:bodyPr wrap="square">
              <a:spAutoFit/>
            </a:bodyPr>
            <a:lstStyle/>
            <a:p>
              <a:pPr eaLnBrk="1" hangingPunct="1">
                <a:spcBef>
                  <a:spcPct val="50000"/>
                </a:spcBef>
              </a:pPr>
              <a:r>
                <a:rPr lang="en-US" sz="2200" u="none">
                  <a:solidFill>
                    <a:srgbClr val="FFFFCC"/>
                  </a:solidFill>
                  <a:latin typeface="Arial Narrow" pitchFamily="34" charset="0"/>
                </a:rPr>
                <a:t>(based on Word)</a:t>
              </a:r>
            </a:p>
          </p:txBody>
        </p:sp>
      </p:grpSp>
      <p:sp>
        <p:nvSpPr>
          <p:cNvPr id="62" name="Text Box 43"/>
          <p:cNvSpPr txBox="1">
            <a:spLocks noChangeArrowheads="1"/>
          </p:cNvSpPr>
          <p:nvPr/>
        </p:nvSpPr>
        <p:spPr bwMode="auto">
          <a:xfrm>
            <a:off x="2438400" y="1094115"/>
            <a:ext cx="1225550" cy="519113"/>
          </a:xfrm>
          <a:prstGeom prst="rect">
            <a:avLst/>
          </a:prstGeom>
          <a:noFill/>
          <a:ln w="9525">
            <a:noFill/>
            <a:miter lim="800000"/>
            <a:headEnd/>
            <a:tailEnd/>
          </a:ln>
          <a:effectLst/>
        </p:spPr>
        <p:txBody>
          <a:bodyPr>
            <a:spAutoFit/>
          </a:bodyPr>
          <a:lstStyle/>
          <a:p>
            <a:pPr eaLnBrk="1" hangingPunct="1"/>
            <a:r>
              <a:rPr lang="en-US" sz="2800" b="0" u="none">
                <a:ln w="12700">
                  <a:solidFill>
                    <a:srgbClr val="333399"/>
                  </a:solidFill>
                </a:ln>
                <a:solidFill>
                  <a:srgbClr val="FFFFFF"/>
                </a:solidFill>
                <a:latin typeface="Impact" pitchFamily="34" charset="0"/>
              </a:rPr>
              <a:t>Family,</a:t>
            </a:r>
          </a:p>
        </p:txBody>
      </p:sp>
      <p:sp>
        <p:nvSpPr>
          <p:cNvPr id="63" name="Text Box 44"/>
          <p:cNvSpPr txBox="1">
            <a:spLocks noChangeArrowheads="1"/>
          </p:cNvSpPr>
          <p:nvPr/>
        </p:nvSpPr>
        <p:spPr bwMode="auto">
          <a:xfrm>
            <a:off x="3048000" y="1460034"/>
            <a:ext cx="1073150" cy="519112"/>
          </a:xfrm>
          <a:prstGeom prst="rect">
            <a:avLst/>
          </a:prstGeom>
          <a:noFill/>
          <a:ln w="9525">
            <a:noFill/>
            <a:miter lim="800000"/>
            <a:headEnd/>
            <a:tailEnd/>
          </a:ln>
          <a:effectLst/>
        </p:spPr>
        <p:txBody>
          <a:bodyPr wrap="square">
            <a:spAutoFit/>
          </a:bodyPr>
          <a:lstStyle/>
          <a:p>
            <a:pPr algn="r" eaLnBrk="1" hangingPunct="1"/>
            <a:r>
              <a:rPr lang="en-US" sz="2800" b="0" u="none">
                <a:ln w="12700">
                  <a:solidFill>
                    <a:srgbClr val="333399"/>
                  </a:solidFill>
                </a:ln>
                <a:solidFill>
                  <a:srgbClr val="FFFFFF"/>
                </a:solidFill>
                <a:latin typeface="Impact" pitchFamily="34" charset="0"/>
              </a:rPr>
              <a:t>world </a:t>
            </a:r>
            <a:endParaRPr lang="en-US" sz="2800" b="0" u="none" dirty="0">
              <a:ln w="12700">
                <a:solidFill>
                  <a:srgbClr val="333399"/>
                </a:solidFill>
              </a:ln>
              <a:solidFill>
                <a:srgbClr val="FFFFFF"/>
              </a:solidFill>
              <a:latin typeface="Impact" pitchFamily="34" charset="0"/>
            </a:endParaRPr>
          </a:p>
        </p:txBody>
      </p:sp>
      <p:sp>
        <p:nvSpPr>
          <p:cNvPr id="64" name="Text Box 47"/>
          <p:cNvSpPr txBox="1">
            <a:spLocks noChangeArrowheads="1"/>
          </p:cNvSpPr>
          <p:nvPr/>
        </p:nvSpPr>
        <p:spPr bwMode="auto">
          <a:xfrm>
            <a:off x="3505200" y="1094115"/>
            <a:ext cx="3200400" cy="523220"/>
          </a:xfrm>
          <a:prstGeom prst="rect">
            <a:avLst/>
          </a:prstGeom>
          <a:noFill/>
          <a:ln w="9525">
            <a:noFill/>
            <a:miter lim="800000"/>
            <a:headEnd/>
            <a:tailEnd/>
          </a:ln>
          <a:effectLst/>
        </p:spPr>
        <p:txBody>
          <a:bodyPr wrap="square">
            <a:spAutoFit/>
          </a:bodyPr>
          <a:lstStyle/>
          <a:p>
            <a:pPr algn="l" eaLnBrk="1" hangingPunct="1"/>
            <a:r>
              <a:rPr lang="en-US" sz="2800" b="0" u="none" dirty="0">
                <a:ln w="12700">
                  <a:solidFill>
                    <a:srgbClr val="333399"/>
                  </a:solidFill>
                </a:ln>
                <a:solidFill>
                  <a:srgbClr val="FFFFFF"/>
                </a:solidFill>
                <a:latin typeface="Impact" pitchFamily="34" charset="0"/>
              </a:rPr>
              <a:t>clan, society, nation,</a:t>
            </a:r>
          </a:p>
        </p:txBody>
      </p:sp>
      <p:sp>
        <p:nvSpPr>
          <p:cNvPr id="65" name="Text Box 44"/>
          <p:cNvSpPr txBox="1">
            <a:spLocks noChangeArrowheads="1"/>
          </p:cNvSpPr>
          <p:nvPr/>
        </p:nvSpPr>
        <p:spPr bwMode="auto">
          <a:xfrm>
            <a:off x="4038600" y="1457980"/>
            <a:ext cx="761997" cy="523220"/>
          </a:xfrm>
          <a:prstGeom prst="rect">
            <a:avLst/>
          </a:prstGeom>
          <a:noFill/>
          <a:ln w="9525">
            <a:noFill/>
            <a:miter lim="800000"/>
            <a:headEnd/>
            <a:tailEnd/>
          </a:ln>
          <a:effectLst/>
        </p:spPr>
        <p:txBody>
          <a:bodyPr wrap="square">
            <a:spAutoFit/>
          </a:bodyPr>
          <a:lstStyle/>
          <a:p>
            <a:pPr eaLnBrk="1" hangingPunct="1"/>
            <a:r>
              <a:rPr lang="en-US" sz="2800" b="0" u="none">
                <a:ln w="12700">
                  <a:solidFill>
                    <a:srgbClr val="333399"/>
                  </a:solidFill>
                </a:ln>
                <a:solidFill>
                  <a:srgbClr val="FFFFFF"/>
                </a:solidFill>
                <a:latin typeface="Impact" pitchFamily="34" charset="0"/>
              </a:rPr>
              <a:t>and</a:t>
            </a:r>
            <a:endParaRPr lang="en-US" sz="2800" b="0" u="none" dirty="0">
              <a:ln w="12700">
                <a:solidFill>
                  <a:srgbClr val="333399"/>
                </a:solidFill>
              </a:ln>
              <a:solidFill>
                <a:srgbClr val="FFFFFF"/>
              </a:solidFill>
              <a:latin typeface="Impact" pitchFamily="34" charset="0"/>
            </a:endParaRPr>
          </a:p>
        </p:txBody>
      </p:sp>
      <p:sp>
        <p:nvSpPr>
          <p:cNvPr id="67" name="Text Box 44"/>
          <p:cNvSpPr txBox="1">
            <a:spLocks noChangeArrowheads="1"/>
          </p:cNvSpPr>
          <p:nvPr/>
        </p:nvSpPr>
        <p:spPr bwMode="auto">
          <a:xfrm>
            <a:off x="4724401" y="1452890"/>
            <a:ext cx="1371599" cy="523220"/>
          </a:xfrm>
          <a:prstGeom prst="rect">
            <a:avLst/>
          </a:prstGeom>
          <a:noFill/>
          <a:ln w="9525">
            <a:noFill/>
            <a:miter lim="800000"/>
            <a:headEnd/>
            <a:tailEnd/>
          </a:ln>
          <a:effectLst/>
        </p:spPr>
        <p:txBody>
          <a:bodyPr wrap="square">
            <a:spAutoFit/>
          </a:bodyPr>
          <a:lstStyle/>
          <a:p>
            <a:pPr algn="l" eaLnBrk="1" hangingPunct="1"/>
            <a:r>
              <a:rPr lang="en-US" sz="2800" b="0" u="none">
                <a:ln w="12700">
                  <a:solidFill>
                    <a:srgbClr val="333399"/>
                  </a:solidFill>
                </a:ln>
                <a:solidFill>
                  <a:srgbClr val="FFFFFF"/>
                </a:solidFill>
                <a:latin typeface="Impact" pitchFamily="34" charset="0"/>
              </a:rPr>
              <a:t>cosmos</a:t>
            </a:r>
            <a:endParaRPr lang="en-US" sz="2800" b="0" u="none" dirty="0">
              <a:ln w="12700">
                <a:solidFill>
                  <a:srgbClr val="333399"/>
                </a:solidFill>
              </a:ln>
              <a:solidFill>
                <a:srgbClr val="FFFFFF"/>
              </a:solidFill>
              <a:latin typeface="Impact" pitchFamily="34" charset="0"/>
            </a:endParaRPr>
          </a:p>
        </p:txBody>
      </p:sp>
      <p:grpSp>
        <p:nvGrpSpPr>
          <p:cNvPr id="8" name="Group 7"/>
          <p:cNvGrpSpPr>
            <a:grpSpLocks/>
          </p:cNvGrpSpPr>
          <p:nvPr/>
        </p:nvGrpSpPr>
        <p:grpSpPr bwMode="auto">
          <a:xfrm>
            <a:off x="1106488" y="2667000"/>
            <a:ext cx="819150" cy="809625"/>
            <a:chOff x="4704" y="288"/>
            <a:chExt cx="672" cy="720"/>
          </a:xfrm>
        </p:grpSpPr>
        <p:sp>
          <p:nvSpPr>
            <p:cNvPr id="83" name="Oval 8"/>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84" name="WordArt 9"/>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40" name="Oval 20"/>
          <p:cNvSpPr>
            <a:spLocks noChangeArrowheads="1"/>
          </p:cNvSpPr>
          <p:nvPr/>
        </p:nvSpPr>
        <p:spPr bwMode="auto">
          <a:xfrm>
            <a:off x="6705600" y="3886200"/>
            <a:ext cx="1981200" cy="914400"/>
          </a:xfrm>
          <a:prstGeom prst="ellipse">
            <a:avLst/>
          </a:prstGeom>
          <a:blipFill>
            <a:blip r:embed="rId5" cstate="print">
              <a:duotone>
                <a:prstClr val="black"/>
                <a:srgbClr val="D9C3A5">
                  <a:tint val="50000"/>
                  <a:satMod val="180000"/>
                </a:srgbClr>
              </a:duotone>
            </a:blip>
            <a:stretch>
              <a:fillRect/>
            </a:stretch>
          </a:blip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41" name="WordArt 22"/>
          <p:cNvSpPr>
            <a:spLocks noChangeArrowheads="1" noChangeShapeType="1" noTextEdit="1"/>
          </p:cNvSpPr>
          <p:nvPr/>
        </p:nvSpPr>
        <p:spPr bwMode="auto">
          <a:xfrm>
            <a:off x="6819900" y="4199021"/>
            <a:ext cx="1752600" cy="288758"/>
          </a:xfrm>
          <a:prstGeom prst="rect">
            <a:avLst/>
          </a:prstGeom>
        </p:spPr>
        <p:txBody>
          <a:bodyPr wrap="none" fromWordArt="1">
            <a:prstTxWarp prst="textPlain">
              <a:avLst/>
            </a:prstTxWarp>
          </a:bodyPr>
          <a:lstStyle/>
          <a:p>
            <a:pPr eaLnBrk="1" hangingPunct="1"/>
            <a:r>
              <a:rPr lang="en-US" sz="3600" b="0" u="none" kern="10">
                <a:ln w="19050">
                  <a:solidFill>
                    <a:srgbClr val="680000"/>
                  </a:solidFill>
                  <a:round/>
                  <a:headEnd/>
                  <a:tailEnd/>
                </a:ln>
                <a:solidFill>
                  <a:srgbClr val="FFFFFF"/>
                </a:solidFill>
                <a:latin typeface="Impact"/>
              </a:rPr>
              <a:t>All humanity</a:t>
            </a:r>
          </a:p>
        </p:txBody>
      </p:sp>
      <p:grpSp>
        <p:nvGrpSpPr>
          <p:cNvPr id="11" name="Group 10">
            <a:extLst>
              <a:ext uri="{FF2B5EF4-FFF2-40B4-BE49-F238E27FC236}">
                <a16:creationId xmlns:a16="http://schemas.microsoft.com/office/drawing/2014/main" id="{AB643FAE-6861-ED1D-F7A0-6755E905BA97}"/>
              </a:ext>
            </a:extLst>
          </p:cNvPr>
          <p:cNvGrpSpPr/>
          <p:nvPr/>
        </p:nvGrpSpPr>
        <p:grpSpPr>
          <a:xfrm>
            <a:off x="228600" y="263169"/>
            <a:ext cx="2209800" cy="1712942"/>
            <a:chOff x="228600" y="263169"/>
            <a:chExt cx="2209800" cy="1712942"/>
          </a:xfrm>
        </p:grpSpPr>
        <p:sp>
          <p:nvSpPr>
            <p:cNvPr id="4" name="AutoShape 36">
              <a:extLst>
                <a:ext uri="{FF2B5EF4-FFF2-40B4-BE49-F238E27FC236}">
                  <a16:creationId xmlns:a16="http://schemas.microsoft.com/office/drawing/2014/main" id="{FFB08A94-0D0E-8F6A-8291-DFF9B3C24ACD}"/>
                </a:ext>
              </a:extLst>
            </p:cNvPr>
            <p:cNvSpPr>
              <a:spLocks noChangeArrowheads="1"/>
            </p:cNvSpPr>
            <p:nvPr/>
          </p:nvSpPr>
          <p:spPr bwMode="auto">
            <a:xfrm>
              <a:off x="228600" y="263169"/>
              <a:ext cx="2209800" cy="1712942"/>
            </a:xfrm>
            <a:prstGeom prst="roundRect">
              <a:avLst>
                <a:gd name="adj" fmla="val 16667"/>
              </a:avLst>
            </a:prstGeom>
            <a:blipFill dpi="0" rotWithShape="1">
              <a:blip r:embed="rId6" cstate="print">
                <a:extLst>
                  <a:ext uri="{28A0092B-C50C-407E-A947-70E740481C1C}">
                    <a14:useLocalDpi xmlns:a14="http://schemas.microsoft.com/office/drawing/2010/main" val="0"/>
                  </a:ext>
                </a:extLst>
              </a:blip>
              <a:srcRect/>
              <a:stretch>
                <a:fillRect/>
              </a:stretch>
            </a:blipFill>
            <a:ln w="3175">
              <a:noFill/>
              <a:round/>
              <a:headEnd/>
              <a:tailEnd/>
            </a:ln>
            <a:effectLst/>
          </p:spPr>
          <p:txBody>
            <a:bodyPr wrap="none" anchor="ctr"/>
            <a:lstStyle/>
            <a:p>
              <a:pPr algn="l" eaLnBrk="1" hangingPunct="1"/>
              <a:endParaRPr lang="en-US" sz="1800" b="0" u="none">
                <a:solidFill>
                  <a:srgbClr val="000000"/>
                </a:solidFill>
                <a:latin typeface="Arial" charset="0"/>
              </a:endParaRPr>
            </a:p>
          </p:txBody>
        </p:sp>
        <p:pic>
          <p:nvPicPr>
            <p:cNvPr id="9" name="Picture 248" descr="Couple 2">
              <a:extLst>
                <a:ext uri="{FF2B5EF4-FFF2-40B4-BE49-F238E27FC236}">
                  <a16:creationId xmlns:a16="http://schemas.microsoft.com/office/drawing/2014/main" id="{70A51146-B32B-C23D-32AD-066BD0F29649}"/>
                </a:ext>
              </a:extLst>
            </p:cNvPr>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1219200" y="1066800"/>
              <a:ext cx="424533" cy="792644"/>
            </a:xfrm>
            <a:prstGeom prst="rect">
              <a:avLst/>
            </a:prstGeom>
            <a:noFill/>
          </p:spPr>
        </p:pic>
      </p:grpSp>
    </p:spTree>
    <p:extLst>
      <p:ext uri="{BB962C8B-B14F-4D97-AF65-F5344CB8AC3E}">
        <p14:creationId xmlns:p14="http://schemas.microsoft.com/office/powerpoint/2010/main" val="2996786264"/>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73732"/>
                                        </p:tgtEl>
                                        <p:attrNameLst>
                                          <p:attrName>style.visibility</p:attrName>
                                        </p:attrNameLst>
                                      </p:cBhvr>
                                      <p:to>
                                        <p:strVal val="visible"/>
                                      </p:to>
                                    </p:set>
                                    <p:animEffect transition="in" filter="barn(outVertical)">
                                      <p:cBhvr>
                                        <p:cTn id="7" dur="500"/>
                                        <p:tgtEl>
                                          <p:spTgt spid="73732"/>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iterate type="wd">
                                    <p:tmPct val="10000"/>
                                  </p:iterate>
                                  <p:childTnLst>
                                    <p:set>
                                      <p:cBhvr>
                                        <p:cTn id="11" dur="1" fill="hold">
                                          <p:stCondLst>
                                            <p:cond delay="0"/>
                                          </p:stCondLst>
                                        </p:cTn>
                                        <p:tgtEl>
                                          <p:spTgt spid="73765"/>
                                        </p:tgtEl>
                                        <p:attrNameLst>
                                          <p:attrName>style.visibility</p:attrName>
                                        </p:attrNameLst>
                                      </p:cBhvr>
                                      <p:to>
                                        <p:strVal val="visible"/>
                                      </p:to>
                                    </p:set>
                                    <p:anim calcmode="lin" valueType="num">
                                      <p:cBhvr>
                                        <p:cTn id="12" dur="1500" fill="hold"/>
                                        <p:tgtEl>
                                          <p:spTgt spid="73765"/>
                                        </p:tgtEl>
                                        <p:attrNameLst>
                                          <p:attrName>ppt_w</p:attrName>
                                        </p:attrNameLst>
                                      </p:cBhvr>
                                      <p:tavLst>
                                        <p:tav tm="0">
                                          <p:val>
                                            <p:fltVal val="0"/>
                                          </p:val>
                                        </p:tav>
                                        <p:tav tm="100000">
                                          <p:val>
                                            <p:strVal val="#ppt_w"/>
                                          </p:val>
                                        </p:tav>
                                      </p:tavLst>
                                    </p:anim>
                                    <p:anim calcmode="lin" valueType="num">
                                      <p:cBhvr>
                                        <p:cTn id="13" dur="1500" fill="hold"/>
                                        <p:tgtEl>
                                          <p:spTgt spid="73765"/>
                                        </p:tgtEl>
                                        <p:attrNameLst>
                                          <p:attrName>ppt_h</p:attrName>
                                        </p:attrNameLst>
                                      </p:cBhvr>
                                      <p:tavLst>
                                        <p:tav tm="0">
                                          <p:val>
                                            <p:strVal val="#ppt_h"/>
                                          </p:val>
                                        </p:tav>
                                        <p:tav tm="100000">
                                          <p:val>
                                            <p:strVal val="#ppt_h"/>
                                          </p:val>
                                        </p:tav>
                                      </p:tavLst>
                                    </p:anim>
                                  </p:childTnLst>
                                </p:cTn>
                              </p:par>
                              <p:par>
                                <p:cTn id="14" presetID="9" presetClass="entr" presetSubtype="0" fill="hold" grpId="0" nodeType="withEffect">
                                  <p:stCondLst>
                                    <p:cond delay="0"/>
                                  </p:stCondLst>
                                  <p:childTnLst>
                                    <p:set>
                                      <p:cBhvr>
                                        <p:cTn id="15" dur="1" fill="hold">
                                          <p:stCondLst>
                                            <p:cond delay="0"/>
                                          </p:stCondLst>
                                        </p:cTn>
                                        <p:tgtEl>
                                          <p:spTgt spid="73764"/>
                                        </p:tgtEl>
                                        <p:attrNameLst>
                                          <p:attrName>style.visibility</p:attrName>
                                        </p:attrNameLst>
                                      </p:cBhvr>
                                      <p:to>
                                        <p:strVal val="visible"/>
                                      </p:to>
                                    </p:set>
                                    <p:animEffect transition="in" filter="dissolve">
                                      <p:cBhvr>
                                        <p:cTn id="16" dur="1000"/>
                                        <p:tgtEl>
                                          <p:spTgt spid="73764"/>
                                        </p:tgtEl>
                                      </p:cBhvr>
                                    </p:animEffect>
                                  </p:childTnLst>
                                </p:cTn>
                              </p:par>
                              <p:par>
                                <p:cTn id="17" presetID="9"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dissolve">
                                      <p:cBhvr>
                                        <p:cTn id="1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64" grpId="0" animBg="1"/>
      <p:bldP spid="73765" grpId="0"/>
      <p:bldP spid="73732"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266700"/>
            <a:ext cx="7772400" cy="1143000"/>
          </a:xfrm>
        </p:spPr>
        <p:txBody>
          <a:bodyPr/>
          <a:lstStyle/>
          <a:p>
            <a:r>
              <a:rPr lang="en-US" b="1" dirty="0">
                <a:solidFill>
                  <a:schemeClr val="bg1"/>
                </a:solidFill>
                <a:latin typeface="Arial Black" pitchFamily="34" charset="0"/>
                <a:cs typeface="Arial" pitchFamily="34" charset="0"/>
              </a:rPr>
              <a:t>Key Points</a:t>
            </a:r>
          </a:p>
        </p:txBody>
      </p:sp>
      <p:sp>
        <p:nvSpPr>
          <p:cNvPr id="3" name="Text Placeholder 2"/>
          <p:cNvSpPr>
            <a:spLocks noGrp="1"/>
          </p:cNvSpPr>
          <p:nvPr>
            <p:ph type="body" idx="4294967295"/>
          </p:nvPr>
        </p:nvSpPr>
        <p:spPr>
          <a:xfrm>
            <a:off x="762000" y="1447800"/>
            <a:ext cx="7696200" cy="4914900"/>
          </a:xfrm>
        </p:spPr>
        <p:txBody>
          <a:bodyPr/>
          <a:lstStyle/>
          <a:p>
            <a:pPr>
              <a:buFont typeface="Wingdings" pitchFamily="2" charset="2"/>
              <a:buChar char="Ø"/>
            </a:pPr>
            <a:r>
              <a:rPr lang="en-US" sz="3000" b="1" dirty="0">
                <a:solidFill>
                  <a:schemeClr val="bg1"/>
                </a:solidFill>
                <a:latin typeface="Arial" pitchFamily="34" charset="0"/>
                <a:cs typeface="Arial" pitchFamily="34" charset="0"/>
              </a:rPr>
              <a:t>Jesus made 3 attempts to establish the worldwide Foundation for the Messiah and God’s Kingdom</a:t>
            </a:r>
          </a:p>
          <a:p>
            <a:pPr>
              <a:buFont typeface="Wingdings" pitchFamily="2" charset="2"/>
              <a:buChar char="Ø"/>
            </a:pPr>
            <a:r>
              <a:rPr lang="en-US" sz="3000" b="1" dirty="0">
                <a:solidFill>
                  <a:schemeClr val="bg1"/>
                </a:solidFill>
                <a:latin typeface="Arial" pitchFamily="34" charset="0"/>
                <a:cs typeface="Arial" pitchFamily="34" charset="0"/>
              </a:rPr>
              <a:t>1</a:t>
            </a:r>
            <a:r>
              <a:rPr lang="en-US" sz="3000" b="1" baseline="30000" dirty="0">
                <a:solidFill>
                  <a:schemeClr val="bg1"/>
                </a:solidFill>
                <a:latin typeface="Arial" pitchFamily="34" charset="0"/>
                <a:cs typeface="Arial" pitchFamily="34" charset="0"/>
              </a:rPr>
              <a:t>st</a:t>
            </a:r>
            <a:r>
              <a:rPr lang="en-US" sz="3000" b="1" dirty="0">
                <a:solidFill>
                  <a:schemeClr val="bg1"/>
                </a:solidFill>
                <a:latin typeface="Arial" pitchFamily="34" charset="0"/>
                <a:cs typeface="Arial" pitchFamily="34" charset="0"/>
              </a:rPr>
              <a:t> through John the Baptist</a:t>
            </a:r>
          </a:p>
          <a:p>
            <a:pPr>
              <a:buFont typeface="Wingdings" pitchFamily="2" charset="2"/>
              <a:buChar char="Ø"/>
            </a:pPr>
            <a:r>
              <a:rPr lang="en-US" sz="3000" b="1" dirty="0">
                <a:solidFill>
                  <a:schemeClr val="bg1"/>
                </a:solidFill>
                <a:latin typeface="Arial" pitchFamily="34" charset="0"/>
                <a:cs typeface="Arial" pitchFamily="34" charset="0"/>
              </a:rPr>
              <a:t>2</a:t>
            </a:r>
            <a:r>
              <a:rPr lang="en-US" sz="3000" b="1" baseline="30000" dirty="0">
                <a:solidFill>
                  <a:schemeClr val="bg1"/>
                </a:solidFill>
                <a:latin typeface="Arial" pitchFamily="34" charset="0"/>
                <a:cs typeface="Arial" pitchFamily="34" charset="0"/>
              </a:rPr>
              <a:t>nd</a:t>
            </a:r>
            <a:r>
              <a:rPr lang="en-US" sz="3000" b="1" dirty="0">
                <a:solidFill>
                  <a:schemeClr val="bg1"/>
                </a:solidFill>
                <a:latin typeface="Arial" pitchFamily="34" charset="0"/>
                <a:cs typeface="Arial" pitchFamily="34" charset="0"/>
              </a:rPr>
              <a:t> through the disciples</a:t>
            </a:r>
          </a:p>
          <a:p>
            <a:pPr>
              <a:buFont typeface="Wingdings" pitchFamily="2" charset="2"/>
              <a:buChar char="Ø"/>
            </a:pPr>
            <a:r>
              <a:rPr lang="en-US" sz="3000" b="1" dirty="0">
                <a:solidFill>
                  <a:schemeClr val="bg1"/>
                </a:solidFill>
                <a:latin typeface="Arial" pitchFamily="34" charset="0"/>
                <a:cs typeface="Arial" pitchFamily="34" charset="0"/>
              </a:rPr>
              <a:t>3</a:t>
            </a:r>
            <a:r>
              <a:rPr lang="en-US" sz="3000" b="1" baseline="30000" dirty="0">
                <a:solidFill>
                  <a:schemeClr val="bg1"/>
                </a:solidFill>
                <a:latin typeface="Arial" pitchFamily="34" charset="0"/>
                <a:cs typeface="Arial" pitchFamily="34" charset="0"/>
              </a:rPr>
              <a:t>rd</a:t>
            </a:r>
            <a:r>
              <a:rPr lang="en-US" sz="3000" b="1" dirty="0">
                <a:solidFill>
                  <a:schemeClr val="bg1"/>
                </a:solidFill>
                <a:latin typeface="Arial" pitchFamily="34" charset="0"/>
                <a:cs typeface="Arial" pitchFamily="34" charset="0"/>
              </a:rPr>
              <a:t> after the resurrection</a:t>
            </a:r>
          </a:p>
          <a:p>
            <a:pPr>
              <a:buFont typeface="Wingdings" pitchFamily="2" charset="2"/>
              <a:buChar char="Ø"/>
            </a:pPr>
            <a:r>
              <a:rPr lang="en-US" sz="3000" b="1" dirty="0">
                <a:solidFill>
                  <a:schemeClr val="bg1"/>
                </a:solidFill>
                <a:latin typeface="Arial" pitchFamily="34" charset="0"/>
                <a:cs typeface="Arial" pitchFamily="34" charset="0"/>
              </a:rPr>
              <a:t>Jesus’ mission to build God’s Kingdom on earth was delayed until the Second Coming</a:t>
            </a:r>
          </a:p>
        </p:txBody>
      </p:sp>
    </p:spTree>
    <p:extLst>
      <p:ext uri="{BB962C8B-B14F-4D97-AF65-F5344CB8AC3E}">
        <p14:creationId xmlns:p14="http://schemas.microsoft.com/office/powerpoint/2010/main" val="846807688"/>
      </p:ext>
    </p:extLst>
  </p:cSld>
  <p:clrMapOvr>
    <a:masterClrMapping/>
  </p:clrMapOvr>
  <p:transition spd="slow">
    <p:dissolve/>
  </p:transition>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slow">
    <p:dissolve/>
  </p:transition>
</p:sld>
</file>

<file path=ppt/slides/slide12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1219200" y="533400"/>
            <a:ext cx="6705600" cy="1295400"/>
            <a:chOff x="768" y="336"/>
            <a:chExt cx="4224" cy="816"/>
          </a:xfrm>
        </p:grpSpPr>
        <p:sp>
          <p:nvSpPr>
            <p:cNvPr id="7171" name="AutoShape 3" descr="295051"/>
            <p:cNvSpPr>
              <a:spLocks noChangeArrowheads="1"/>
            </p:cNvSpPr>
            <p:nvPr/>
          </p:nvSpPr>
          <p:spPr bwMode="auto">
            <a:xfrm>
              <a:off x="768" y="336"/>
              <a:ext cx="4224" cy="816"/>
            </a:xfrm>
            <a:prstGeom prst="roundRect">
              <a:avLst>
                <a:gd name="adj" fmla="val 16667"/>
              </a:avLst>
            </a:prstGeom>
            <a:blipFill dpi="0" rotWithShape="0">
              <a:blip r:embed="rId3" cstate="print"/>
              <a:srcRect/>
              <a:stretch>
                <a:fillRect/>
              </a:stretch>
            </a:blipFill>
            <a:ln w="3175" algn="ctr">
              <a:solidFill>
                <a:srgbClr val="A05000"/>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7172" name="WordArt 4"/>
            <p:cNvSpPr>
              <a:spLocks noChangeArrowheads="1" noChangeShapeType="1" noTextEdit="1"/>
            </p:cNvSpPr>
            <p:nvPr/>
          </p:nvSpPr>
          <p:spPr bwMode="auto">
            <a:xfrm>
              <a:off x="1321" y="589"/>
              <a:ext cx="3117" cy="467"/>
            </a:xfrm>
            <a:prstGeom prst="rect">
              <a:avLst/>
            </a:prstGeom>
          </p:spPr>
          <p:txBody>
            <a:bodyPr wrap="none" fromWordArt="1">
              <a:prstTxWarp prst="textPlain">
                <a:avLst>
                  <a:gd name="adj" fmla="val 50000"/>
                </a:avLst>
              </a:prstTxWarp>
            </a:bodyPr>
            <a:lstStyle/>
            <a:p>
              <a:pPr eaLnBrk="1" hangingPunct="1"/>
              <a:r>
                <a:rPr lang="en-US" sz="3600" u="none" kern="10" dirty="0">
                  <a:ln w="19050">
                    <a:solidFill>
                      <a:srgbClr val="7A3D00"/>
                    </a:solidFill>
                    <a:round/>
                    <a:headEnd/>
                    <a:tailEnd/>
                  </a:ln>
                  <a:gradFill rotWithShape="1">
                    <a:gsLst>
                      <a:gs pos="0">
                        <a:srgbClr val="FFEDA3"/>
                      </a:gs>
                      <a:gs pos="50000">
                        <a:srgbClr val="FFFFFF"/>
                      </a:gs>
                      <a:gs pos="100000">
                        <a:srgbClr val="FFEDA3"/>
                      </a:gs>
                    </a:gsLst>
                    <a:lin ang="2700000" scaled="1"/>
                  </a:gradFill>
                  <a:effectLst>
                    <a:outerShdw dist="17961" dir="13500000" algn="ctr" rotWithShape="0">
                      <a:srgbClr val="FFCC00"/>
                    </a:outerShdw>
                  </a:effectLst>
                  <a:latin typeface="Arial Black"/>
                </a:rPr>
                <a:t>Chapter 3</a:t>
              </a:r>
            </a:p>
          </p:txBody>
        </p:sp>
      </p:grpSp>
      <p:sp>
        <p:nvSpPr>
          <p:cNvPr id="7173" name="WordArt 5"/>
          <p:cNvSpPr>
            <a:spLocks noChangeArrowheads="1" noChangeShapeType="1" noTextEdit="1"/>
          </p:cNvSpPr>
          <p:nvPr/>
        </p:nvSpPr>
        <p:spPr bwMode="auto">
          <a:xfrm>
            <a:off x="609600" y="2362200"/>
            <a:ext cx="7848600" cy="3886200"/>
          </a:xfrm>
          <a:prstGeom prst="rect">
            <a:avLst/>
          </a:prstGeom>
          <a:effectLst>
            <a:outerShdw dist="12700" dir="720000" algn="ctr" rotWithShape="0">
              <a:srgbClr val="909090"/>
            </a:outerShdw>
          </a:effectLst>
        </p:spPr>
        <p:txBody>
          <a:bodyPr wrap="none" fromWordArt="1">
            <a:prstTxWarp prst="textPlain">
              <a:avLst>
                <a:gd name="adj" fmla="val 50000"/>
              </a:avLst>
            </a:prstTxWarp>
          </a:bodyPr>
          <a:lstStyle/>
          <a:p>
            <a:pPr eaLnBrk="1" hangingPunct="1"/>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outerShdw dist="38100" dir="1500000" algn="ctr" rotWithShape="0">
                    <a:srgbClr val="000000"/>
                  </a:outerShdw>
                </a:effectLst>
                <a:latin typeface="Papyrus"/>
              </a:rPr>
              <a:t>The Periods</a:t>
            </a:r>
          </a:p>
          <a:p>
            <a:pPr eaLnBrk="1" hangingPunct="1"/>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outerShdw dist="38100" dir="1500000" algn="ctr" rotWithShape="0">
                    <a:srgbClr val="000000"/>
                  </a:outerShdw>
                </a:effectLst>
                <a:latin typeface="Papyrus"/>
              </a:rPr>
              <a:t>in Providential History</a:t>
            </a:r>
          </a:p>
          <a:p>
            <a:pPr eaLnBrk="1" hangingPunct="1"/>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outerShdw dist="38100" dir="1500000" algn="ctr" rotWithShape="0">
                    <a:srgbClr val="000000"/>
                  </a:outerShdw>
                </a:effectLst>
                <a:latin typeface="Papyrus"/>
              </a:rPr>
              <a:t>and the Determination </a:t>
            </a:r>
          </a:p>
          <a:p>
            <a:pPr eaLnBrk="1" hangingPunct="1"/>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outerShdw dist="38100" dir="1500000" algn="ctr" rotWithShape="0">
                    <a:srgbClr val="000000"/>
                  </a:outerShdw>
                </a:effectLst>
                <a:latin typeface="Papyrus"/>
              </a:rPr>
              <a:t>of Their Lengths</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par>
                                <p:cTn id="8" presetID="55" presetClass="entr" presetSubtype="0" fill="hold" grpId="0" nodeType="withEffect">
                                  <p:stCondLst>
                                    <p:cond delay="0"/>
                                  </p:stCondLst>
                                  <p:childTnLst>
                                    <p:set>
                                      <p:cBhvr>
                                        <p:cTn id="9" dur="1" fill="hold">
                                          <p:stCondLst>
                                            <p:cond delay="0"/>
                                          </p:stCondLst>
                                        </p:cTn>
                                        <p:tgtEl>
                                          <p:spTgt spid="7173"/>
                                        </p:tgtEl>
                                        <p:attrNameLst>
                                          <p:attrName>style.visibility</p:attrName>
                                        </p:attrNameLst>
                                      </p:cBhvr>
                                      <p:to>
                                        <p:strVal val="visible"/>
                                      </p:to>
                                    </p:set>
                                    <p:anim calcmode="lin" valueType="num">
                                      <p:cBhvr>
                                        <p:cTn id="10" dur="2000" fill="hold"/>
                                        <p:tgtEl>
                                          <p:spTgt spid="7173"/>
                                        </p:tgtEl>
                                        <p:attrNameLst>
                                          <p:attrName>ppt_w</p:attrName>
                                        </p:attrNameLst>
                                      </p:cBhvr>
                                      <p:tavLst>
                                        <p:tav tm="0">
                                          <p:val>
                                            <p:strVal val="#ppt_w*0.70"/>
                                          </p:val>
                                        </p:tav>
                                        <p:tav tm="100000">
                                          <p:val>
                                            <p:strVal val="#ppt_w"/>
                                          </p:val>
                                        </p:tav>
                                      </p:tavLst>
                                    </p:anim>
                                    <p:anim calcmode="lin" valueType="num">
                                      <p:cBhvr>
                                        <p:cTn id="11" dur="2000" fill="hold"/>
                                        <p:tgtEl>
                                          <p:spTgt spid="7173"/>
                                        </p:tgtEl>
                                        <p:attrNameLst>
                                          <p:attrName>ppt_h</p:attrName>
                                        </p:attrNameLst>
                                      </p:cBhvr>
                                      <p:tavLst>
                                        <p:tav tm="0">
                                          <p:val>
                                            <p:strVal val="#ppt_h"/>
                                          </p:val>
                                        </p:tav>
                                        <p:tav tm="100000">
                                          <p:val>
                                            <p:strVal val="#ppt_h"/>
                                          </p:val>
                                        </p:tav>
                                      </p:tavLst>
                                    </p:anim>
                                    <p:animEffect transition="in" filter="fade">
                                      <p:cBhvr>
                                        <p:cTn id="12" dur="20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Lst>
  </p:timing>
</p:sld>
</file>

<file path=ppt/slides/slide12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pic>
        <p:nvPicPr>
          <p:cNvPr id="9218" name="Picture 2" descr="479087"/>
          <p:cNvPicPr>
            <a:picLocks noChangeAspect="1" noChangeArrowheads="1"/>
          </p:cNvPicPr>
          <p:nvPr/>
        </p:nvPicPr>
        <p:blipFill>
          <a:blip r:embed="rId3" cstate="print"/>
          <a:srcRect l="8682" r="2592"/>
          <a:stretch>
            <a:fillRect/>
          </a:stretch>
        </p:blipFill>
        <p:spPr bwMode="auto">
          <a:xfrm>
            <a:off x="0" y="0"/>
            <a:ext cx="9144000" cy="6869113"/>
          </a:xfrm>
          <a:prstGeom prst="rect">
            <a:avLst/>
          </a:prstGeom>
          <a:noFill/>
        </p:spPr>
      </p:pic>
      <p:sp>
        <p:nvSpPr>
          <p:cNvPr id="9219" name="WordArt 3"/>
          <p:cNvSpPr>
            <a:spLocks noChangeArrowheads="1" noChangeShapeType="1" noTextEdit="1"/>
          </p:cNvSpPr>
          <p:nvPr/>
        </p:nvSpPr>
        <p:spPr bwMode="auto">
          <a:xfrm>
            <a:off x="533400" y="2209800"/>
            <a:ext cx="8077200" cy="2209800"/>
          </a:xfrm>
          <a:prstGeom prst="rect">
            <a:avLst/>
          </a:prstGeom>
        </p:spPr>
        <p:txBody>
          <a:bodyPr wrap="none" fromWordArt="1">
            <a:prstTxWarp prst="textChevron">
              <a:avLst/>
            </a:prstTxWarp>
          </a:bodyPr>
          <a:lstStyle/>
          <a:p>
            <a:pPr eaLnBrk="1" hangingPunct="1"/>
            <a:r>
              <a:rPr lang="en-US" sz="3600" u="none" kern="10" dirty="0">
                <a:ln w="28575">
                  <a:solidFill>
                    <a:srgbClr val="181300"/>
                  </a:solidFill>
                  <a:round/>
                  <a:headEnd/>
                  <a:tailEnd/>
                </a:ln>
                <a:gradFill rotWithShape="0">
                  <a:gsLst>
                    <a:gs pos="0">
                      <a:srgbClr val="FFE05B"/>
                    </a:gs>
                    <a:gs pos="50000">
                      <a:srgbClr val="CC6600"/>
                    </a:gs>
                    <a:gs pos="100000">
                      <a:srgbClr val="FFE05B"/>
                    </a:gs>
                  </a:gsLst>
                  <a:lin ang="2700000" scaled="1"/>
                </a:gradFill>
                <a:effectLst>
                  <a:outerShdw dist="63500" dir="5400000" algn="ctr" rotWithShape="0">
                    <a:srgbClr val="000000"/>
                  </a:outerShdw>
                </a:effectLst>
                <a:latin typeface="Papyrus"/>
              </a:rPr>
              <a:t>Parallel Providential Periods</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72" fill="hold" nodeType="withEffect">
                                  <p:stCondLst>
                                    <p:cond delay="500"/>
                                  </p:stCondLst>
                                  <p:childTnLst>
                                    <p:set>
                                      <p:cBhvr>
                                        <p:cTn id="6" dur="1" fill="hold">
                                          <p:stCondLst>
                                            <p:cond delay="0"/>
                                          </p:stCondLst>
                                        </p:cTn>
                                        <p:tgtEl>
                                          <p:spTgt spid="9219"/>
                                        </p:tgtEl>
                                        <p:attrNameLst>
                                          <p:attrName>style.visibility</p:attrName>
                                        </p:attrNameLst>
                                      </p:cBhvr>
                                      <p:to>
                                        <p:strVal val="visible"/>
                                      </p:to>
                                    </p:set>
                                    <p:anim calcmode="lin" valueType="num">
                                      <p:cBhvr>
                                        <p:cTn id="7" dur="2000" fill="hold"/>
                                        <p:tgtEl>
                                          <p:spTgt spid="9219"/>
                                        </p:tgtEl>
                                        <p:attrNameLst>
                                          <p:attrName>ppt_w</p:attrName>
                                        </p:attrNameLst>
                                      </p:cBhvr>
                                      <p:tavLst>
                                        <p:tav tm="0">
                                          <p:val>
                                            <p:strVal val="2/3*#ppt_w"/>
                                          </p:val>
                                        </p:tav>
                                        <p:tav tm="100000">
                                          <p:val>
                                            <p:strVal val="#ppt_w"/>
                                          </p:val>
                                        </p:tav>
                                      </p:tavLst>
                                    </p:anim>
                                    <p:anim calcmode="lin" valueType="num">
                                      <p:cBhvr>
                                        <p:cTn id="8" dur="2000" fill="hold"/>
                                        <p:tgtEl>
                                          <p:spTgt spid="9219"/>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50000">
              <a:srgbClr val="FFFFE6"/>
            </a:gs>
            <a:gs pos="0">
              <a:srgbClr val="FFFFCC"/>
            </a:gs>
            <a:gs pos="100000">
              <a:schemeClr val="bg1"/>
            </a:gs>
          </a:gsLst>
          <a:lin ang="18900000" scaled="1"/>
        </a:gradFill>
        <a:effectLst/>
      </p:bgPr>
    </p:bg>
    <p:spTree>
      <p:nvGrpSpPr>
        <p:cNvPr id="1" name=""/>
        <p:cNvGrpSpPr/>
        <p:nvPr/>
      </p:nvGrpSpPr>
      <p:grpSpPr>
        <a:xfrm>
          <a:off x="0" y="0"/>
          <a:ext cx="0" cy="0"/>
          <a:chOff x="0" y="0"/>
          <a:chExt cx="0" cy="0"/>
        </a:xfrm>
      </p:grpSpPr>
      <p:sp>
        <p:nvSpPr>
          <p:cNvPr id="11266" name="Oval 2"/>
          <p:cNvSpPr>
            <a:spLocks noChangeArrowheads="1"/>
          </p:cNvSpPr>
          <p:nvPr/>
        </p:nvSpPr>
        <p:spPr bwMode="auto">
          <a:xfrm>
            <a:off x="1147763" y="3292475"/>
            <a:ext cx="2057400" cy="808038"/>
          </a:xfrm>
          <a:prstGeom prst="ellipse">
            <a:avLst/>
          </a:prstGeom>
          <a:noFill/>
          <a:ln w="28575" algn="ctr">
            <a:solidFill>
              <a:srgbClr val="FF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67" name="Oval 3"/>
          <p:cNvSpPr>
            <a:spLocks noChangeArrowheads="1"/>
          </p:cNvSpPr>
          <p:nvPr/>
        </p:nvSpPr>
        <p:spPr bwMode="auto">
          <a:xfrm>
            <a:off x="3052763" y="3276600"/>
            <a:ext cx="381000" cy="457200"/>
          </a:xfrm>
          <a:prstGeom prst="ellipse">
            <a:avLst/>
          </a:prstGeom>
          <a:solidFill>
            <a:srgbClr val="FFFFE3"/>
          </a:solidFill>
          <a:ln w="38100" algn="ctr">
            <a:no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68" name="Oval 4"/>
          <p:cNvSpPr>
            <a:spLocks noChangeArrowheads="1"/>
          </p:cNvSpPr>
          <p:nvPr/>
        </p:nvSpPr>
        <p:spPr bwMode="auto">
          <a:xfrm>
            <a:off x="1223963" y="3352800"/>
            <a:ext cx="1905000" cy="685800"/>
          </a:xfrm>
          <a:prstGeom prst="ellipse">
            <a:avLst/>
          </a:prstGeom>
          <a:gradFill rotWithShape="1">
            <a:gsLst>
              <a:gs pos="0">
                <a:srgbClr val="FFE0D9"/>
              </a:gs>
              <a:gs pos="100000">
                <a:srgbClr val="FF876B"/>
              </a:gs>
            </a:gsLst>
            <a:path path="shape">
              <a:fillToRect l="50000" t="50000" r="50000" b="50000"/>
            </a:path>
          </a:gradFill>
          <a:ln w="38100" algn="ctr">
            <a:no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69" name="Oval 5"/>
          <p:cNvSpPr>
            <a:spLocks noChangeArrowheads="1"/>
          </p:cNvSpPr>
          <p:nvPr/>
        </p:nvSpPr>
        <p:spPr bwMode="auto">
          <a:xfrm>
            <a:off x="1452563" y="2362200"/>
            <a:ext cx="1447800" cy="685800"/>
          </a:xfrm>
          <a:prstGeom prst="ellipse">
            <a:avLst/>
          </a:prstGeom>
          <a:noFill/>
          <a:ln w="28575" algn="ctr">
            <a:solidFill>
              <a:srgbClr val="0000FF"/>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70" name="Oval 6"/>
          <p:cNvSpPr>
            <a:spLocks noChangeArrowheads="1"/>
          </p:cNvSpPr>
          <p:nvPr/>
        </p:nvSpPr>
        <p:spPr bwMode="auto">
          <a:xfrm rot="2750552">
            <a:off x="2504282" y="2396331"/>
            <a:ext cx="719138" cy="320675"/>
          </a:xfrm>
          <a:prstGeom prst="ellipse">
            <a:avLst/>
          </a:prstGeom>
          <a:solidFill>
            <a:srgbClr val="FFFFE5"/>
          </a:solidFill>
          <a:ln w="38100" algn="ctr">
            <a:no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71" name="Oval 7"/>
          <p:cNvSpPr>
            <a:spLocks noChangeArrowheads="1"/>
          </p:cNvSpPr>
          <p:nvPr/>
        </p:nvSpPr>
        <p:spPr bwMode="auto">
          <a:xfrm>
            <a:off x="1528763" y="2438400"/>
            <a:ext cx="1295400" cy="533400"/>
          </a:xfrm>
          <a:prstGeom prst="ellipse">
            <a:avLst/>
          </a:prstGeom>
          <a:gradFill rotWithShape="1">
            <a:gsLst>
              <a:gs pos="0">
                <a:srgbClr val="DDDDFF"/>
              </a:gs>
              <a:gs pos="100000">
                <a:srgbClr val="6666FF"/>
              </a:gs>
            </a:gsLst>
            <a:path path="shape">
              <a:fillToRect l="50000" t="50000" r="50000" b="50000"/>
            </a:path>
          </a:gradFill>
          <a:ln w="38100" algn="ctr">
            <a:solidFill>
              <a:srgbClr val="6666FF"/>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72" name="Oval 8"/>
          <p:cNvSpPr>
            <a:spLocks noChangeArrowheads="1"/>
          </p:cNvSpPr>
          <p:nvPr/>
        </p:nvSpPr>
        <p:spPr bwMode="auto">
          <a:xfrm>
            <a:off x="1681163" y="1676400"/>
            <a:ext cx="990600" cy="457200"/>
          </a:xfrm>
          <a:prstGeom prst="ellipse">
            <a:avLst/>
          </a:prstGeom>
          <a:noFill/>
          <a:ln w="28575" algn="ctr">
            <a:solidFill>
              <a:srgbClr val="00CC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73" name="Rectangle 9"/>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277" name="WordArt 13"/>
          <p:cNvSpPr>
            <a:spLocks noChangeArrowheads="1" noChangeShapeType="1" noTextEdit="1"/>
          </p:cNvSpPr>
          <p:nvPr/>
        </p:nvSpPr>
        <p:spPr bwMode="auto">
          <a:xfrm>
            <a:off x="4243388" y="3581400"/>
            <a:ext cx="4238625" cy="838200"/>
          </a:xfrm>
          <a:prstGeom prst="rect">
            <a:avLst/>
          </a:prstGeom>
        </p:spPr>
        <p:txBody>
          <a:bodyPr wrap="none" fromWordArt="1">
            <a:prstTxWarp prst="textPlain">
              <a:avLst>
                <a:gd name="adj" fmla="val 50000"/>
              </a:avLst>
            </a:prstTxWarp>
          </a:bodyPr>
          <a:lstStyle/>
          <a:p>
            <a:pPr eaLnBrk="1" hangingPunct="1"/>
            <a:r>
              <a:rPr lang="en-US" sz="3600" b="0" u="none" kern="10">
                <a:ln w="12700">
                  <a:solidFill>
                    <a:srgbClr val="000000"/>
                  </a:solidFill>
                  <a:round/>
                  <a:headEnd/>
                  <a:tailEnd/>
                </a:ln>
                <a:solidFill>
                  <a:srgbClr val="000000"/>
                </a:solidFill>
                <a:latin typeface="Papyrus"/>
              </a:rPr>
              <a:t>Repeat the events</a:t>
            </a:r>
          </a:p>
        </p:txBody>
      </p:sp>
      <p:sp>
        <p:nvSpPr>
          <p:cNvPr id="11278" name="WordArt 14"/>
          <p:cNvSpPr>
            <a:spLocks noChangeArrowheads="1" noChangeShapeType="1" noTextEdit="1"/>
          </p:cNvSpPr>
          <p:nvPr/>
        </p:nvSpPr>
        <p:spPr bwMode="auto">
          <a:xfrm>
            <a:off x="4114800" y="4343400"/>
            <a:ext cx="4495800" cy="838200"/>
          </a:xfrm>
          <a:prstGeom prst="rect">
            <a:avLst/>
          </a:prstGeom>
        </p:spPr>
        <p:txBody>
          <a:bodyPr wrap="none" fromWordArt="1">
            <a:prstTxWarp prst="textPlain">
              <a:avLst>
                <a:gd name="adj" fmla="val 50000"/>
              </a:avLst>
            </a:prstTxWarp>
          </a:bodyPr>
          <a:lstStyle/>
          <a:p>
            <a:pPr eaLnBrk="1" hangingPunct="1"/>
            <a:r>
              <a:rPr lang="en-US" sz="3600" b="0" u="none" kern="10">
                <a:ln w="12700">
                  <a:solidFill>
                    <a:srgbClr val="000000"/>
                  </a:solidFill>
                  <a:round/>
                  <a:headEnd/>
                  <a:tailEnd/>
                </a:ln>
                <a:solidFill>
                  <a:srgbClr val="000000"/>
                </a:solidFill>
                <a:latin typeface="Papyrus"/>
              </a:rPr>
              <a:t>of a previous period</a:t>
            </a:r>
          </a:p>
        </p:txBody>
      </p:sp>
      <p:sp>
        <p:nvSpPr>
          <p:cNvPr id="11282" name="WordArt 18"/>
          <p:cNvSpPr>
            <a:spLocks noChangeArrowheads="1" noChangeShapeType="1" noTextEdit="1"/>
          </p:cNvSpPr>
          <p:nvPr/>
        </p:nvSpPr>
        <p:spPr bwMode="auto">
          <a:xfrm>
            <a:off x="2098675" y="2286000"/>
            <a:ext cx="228600" cy="304800"/>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002600"/>
                  </a:solidFill>
                  <a:round/>
                  <a:headEnd/>
                  <a:tailEnd/>
                </a:ln>
                <a:solidFill>
                  <a:srgbClr val="00FF00"/>
                </a:solidFill>
                <a:latin typeface="Arial Black"/>
              </a:rPr>
              <a:t>A</a:t>
            </a:r>
          </a:p>
        </p:txBody>
      </p:sp>
      <p:sp>
        <p:nvSpPr>
          <p:cNvPr id="11283" name="WordArt 19"/>
          <p:cNvSpPr>
            <a:spLocks noChangeArrowheads="1" noChangeShapeType="1" noTextEdit="1"/>
          </p:cNvSpPr>
          <p:nvPr/>
        </p:nvSpPr>
        <p:spPr bwMode="auto">
          <a:xfrm>
            <a:off x="2022475" y="4283075"/>
            <a:ext cx="381000" cy="304800"/>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000000"/>
                  </a:solidFill>
                  <a:round/>
                  <a:headEnd/>
                  <a:tailEnd/>
                </a:ln>
                <a:solidFill>
                  <a:srgbClr val="FF0000"/>
                </a:solidFill>
                <a:latin typeface="Arial Black"/>
              </a:rPr>
              <a:t>A''</a:t>
            </a:r>
          </a:p>
        </p:txBody>
      </p:sp>
      <p:sp>
        <p:nvSpPr>
          <p:cNvPr id="11284" name="WordArt 20"/>
          <p:cNvSpPr>
            <a:spLocks noChangeArrowheads="1" noChangeShapeType="1" noTextEdit="1"/>
          </p:cNvSpPr>
          <p:nvPr/>
        </p:nvSpPr>
        <p:spPr bwMode="auto">
          <a:xfrm>
            <a:off x="2060575" y="3200400"/>
            <a:ext cx="304800" cy="304800"/>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000066"/>
                  </a:solidFill>
                  <a:round/>
                  <a:headEnd/>
                  <a:tailEnd/>
                </a:ln>
                <a:solidFill>
                  <a:srgbClr val="0000FF"/>
                </a:solidFill>
                <a:latin typeface="Arial Black"/>
              </a:rPr>
              <a:t>A'</a:t>
            </a:r>
          </a:p>
        </p:txBody>
      </p:sp>
      <p:sp>
        <p:nvSpPr>
          <p:cNvPr id="11285" name="Arc 21"/>
          <p:cNvSpPr>
            <a:spLocks/>
          </p:cNvSpPr>
          <p:nvPr/>
        </p:nvSpPr>
        <p:spPr bwMode="auto">
          <a:xfrm rot="349796">
            <a:off x="2444750" y="3444875"/>
            <a:ext cx="1060450" cy="1355725"/>
          </a:xfrm>
          <a:custGeom>
            <a:avLst/>
            <a:gdLst>
              <a:gd name="G0" fmla="+- 0 0 0"/>
              <a:gd name="G1" fmla="+- 19371 0 0"/>
              <a:gd name="G2" fmla="+- 21600 0 0"/>
              <a:gd name="T0" fmla="*/ 9556 w 21600"/>
              <a:gd name="T1" fmla="*/ 0 h 31869"/>
              <a:gd name="T2" fmla="*/ 17617 w 21600"/>
              <a:gd name="T3" fmla="*/ 31869 h 31869"/>
              <a:gd name="T4" fmla="*/ 0 w 21600"/>
              <a:gd name="T5" fmla="*/ 19371 h 31869"/>
            </a:gdLst>
            <a:ahLst/>
            <a:cxnLst>
              <a:cxn ang="0">
                <a:pos x="T0" y="T1"/>
              </a:cxn>
              <a:cxn ang="0">
                <a:pos x="T2" y="T3"/>
              </a:cxn>
              <a:cxn ang="0">
                <a:pos x="T4" y="T5"/>
              </a:cxn>
            </a:cxnLst>
            <a:rect l="0" t="0" r="r" b="b"/>
            <a:pathLst>
              <a:path w="21600" h="31869" fill="none" extrusionOk="0">
                <a:moveTo>
                  <a:pt x="9556" y="-1"/>
                </a:moveTo>
                <a:cubicBezTo>
                  <a:pt x="16930" y="3637"/>
                  <a:pt x="21600" y="11147"/>
                  <a:pt x="21600" y="19371"/>
                </a:cubicBezTo>
                <a:cubicBezTo>
                  <a:pt x="21600" y="23849"/>
                  <a:pt x="20208" y="28216"/>
                  <a:pt x="17617" y="31869"/>
                </a:cubicBezTo>
              </a:path>
              <a:path w="21600" h="31869" stroke="0" extrusionOk="0">
                <a:moveTo>
                  <a:pt x="9556" y="-1"/>
                </a:moveTo>
                <a:cubicBezTo>
                  <a:pt x="16930" y="3637"/>
                  <a:pt x="21600" y="11147"/>
                  <a:pt x="21600" y="19371"/>
                </a:cubicBezTo>
                <a:cubicBezTo>
                  <a:pt x="21600" y="23849"/>
                  <a:pt x="20208" y="28216"/>
                  <a:pt x="17617" y="31869"/>
                </a:cubicBezTo>
                <a:lnTo>
                  <a:pt x="0" y="19371"/>
                </a:lnTo>
                <a:close/>
              </a:path>
            </a:pathLst>
          </a:custGeom>
          <a:noFill/>
          <a:ln w="28575">
            <a:solidFill>
              <a:srgbClr val="FF3300"/>
            </a:solidFill>
            <a:round/>
            <a:headEnd/>
            <a:tailEnd type="triangle" w="med" len="med"/>
          </a:ln>
          <a:effectLst/>
        </p:spPr>
        <p:txBody>
          <a:bodyPr anchor="ctr">
            <a:spAutoFit/>
          </a:bodyPr>
          <a:lstStyle/>
          <a:p>
            <a:pPr algn="l" eaLnBrk="1" hangingPunct="1"/>
            <a:endParaRPr lang="en-US" sz="1800" b="0" u="none">
              <a:solidFill>
                <a:srgbClr val="000000"/>
              </a:solidFill>
              <a:latin typeface="Arial" charset="0"/>
            </a:endParaRPr>
          </a:p>
        </p:txBody>
      </p:sp>
      <p:sp>
        <p:nvSpPr>
          <p:cNvPr id="11286" name="Arc 22"/>
          <p:cNvSpPr>
            <a:spLocks/>
          </p:cNvSpPr>
          <p:nvPr/>
        </p:nvSpPr>
        <p:spPr bwMode="auto">
          <a:xfrm rot="58139656">
            <a:off x="2070100" y="2752725"/>
            <a:ext cx="1531938" cy="731838"/>
          </a:xfrm>
          <a:custGeom>
            <a:avLst/>
            <a:gdLst>
              <a:gd name="G0" fmla="+- 17813 0 0"/>
              <a:gd name="G1" fmla="+- 0 0 0"/>
              <a:gd name="G2" fmla="+- 21600 0 0"/>
              <a:gd name="T0" fmla="*/ 36769 w 36769"/>
              <a:gd name="T1" fmla="*/ 10355 h 21600"/>
              <a:gd name="T2" fmla="*/ 0 w 36769"/>
              <a:gd name="T3" fmla="*/ 12217 h 21600"/>
              <a:gd name="T4" fmla="*/ 17813 w 36769"/>
              <a:gd name="T5" fmla="*/ 0 h 21600"/>
            </a:gdLst>
            <a:ahLst/>
            <a:cxnLst>
              <a:cxn ang="0">
                <a:pos x="T0" y="T1"/>
              </a:cxn>
              <a:cxn ang="0">
                <a:pos x="T2" y="T3"/>
              </a:cxn>
              <a:cxn ang="0">
                <a:pos x="T4" y="T5"/>
              </a:cxn>
            </a:cxnLst>
            <a:rect l="0" t="0" r="r" b="b"/>
            <a:pathLst>
              <a:path w="36769" h="21600" fill="none" extrusionOk="0">
                <a:moveTo>
                  <a:pt x="36769" y="10355"/>
                </a:moveTo>
                <a:cubicBezTo>
                  <a:pt x="32982" y="17287"/>
                  <a:pt x="25712" y="21599"/>
                  <a:pt x="17813" y="21600"/>
                </a:cubicBezTo>
                <a:cubicBezTo>
                  <a:pt x="10691" y="21600"/>
                  <a:pt x="4027" y="18089"/>
                  <a:pt x="-1" y="12217"/>
                </a:cubicBezTo>
              </a:path>
              <a:path w="36769" h="21600" stroke="0" extrusionOk="0">
                <a:moveTo>
                  <a:pt x="36769" y="10355"/>
                </a:moveTo>
                <a:cubicBezTo>
                  <a:pt x="32982" y="17287"/>
                  <a:pt x="25712" y="21599"/>
                  <a:pt x="17813" y="21600"/>
                </a:cubicBezTo>
                <a:cubicBezTo>
                  <a:pt x="10691" y="21600"/>
                  <a:pt x="4027" y="18089"/>
                  <a:pt x="-1" y="12217"/>
                </a:cubicBezTo>
                <a:lnTo>
                  <a:pt x="17813" y="0"/>
                </a:lnTo>
                <a:close/>
              </a:path>
            </a:pathLst>
          </a:custGeom>
          <a:noFill/>
          <a:ln w="28575">
            <a:solidFill>
              <a:srgbClr val="0000FF"/>
            </a:solidFill>
            <a:round/>
            <a:headEnd/>
            <a:tailEnd type="triangle" w="med" len="med"/>
          </a:ln>
          <a:effectLst/>
        </p:spPr>
        <p:txBody>
          <a:bodyPr anchor="ctr">
            <a:spAutoFit/>
          </a:bodyPr>
          <a:lstStyle/>
          <a:p>
            <a:pPr algn="l" eaLnBrk="1" hangingPunct="1"/>
            <a:endParaRPr lang="en-US" sz="1800" b="0" u="none">
              <a:solidFill>
                <a:srgbClr val="000000"/>
              </a:solidFill>
              <a:latin typeface="Arial" charset="0"/>
            </a:endParaRPr>
          </a:p>
        </p:txBody>
      </p:sp>
      <p:sp>
        <p:nvSpPr>
          <p:cNvPr id="11287" name="Oval 23"/>
          <p:cNvSpPr>
            <a:spLocks noChangeArrowheads="1"/>
          </p:cNvSpPr>
          <p:nvPr/>
        </p:nvSpPr>
        <p:spPr bwMode="auto">
          <a:xfrm rot="2750552">
            <a:off x="2498725" y="1697038"/>
            <a:ext cx="331788" cy="290512"/>
          </a:xfrm>
          <a:prstGeom prst="ellipse">
            <a:avLst/>
          </a:prstGeom>
          <a:solidFill>
            <a:srgbClr val="FFFFE7"/>
          </a:solidFill>
          <a:ln w="38100" algn="ctr">
            <a:no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88" name="Arc 24"/>
          <p:cNvSpPr>
            <a:spLocks/>
          </p:cNvSpPr>
          <p:nvPr/>
        </p:nvSpPr>
        <p:spPr bwMode="auto">
          <a:xfrm rot="-804139">
            <a:off x="2217738" y="1735138"/>
            <a:ext cx="754062" cy="1122362"/>
          </a:xfrm>
          <a:custGeom>
            <a:avLst/>
            <a:gdLst>
              <a:gd name="G0" fmla="+- 0 0 0"/>
              <a:gd name="G1" fmla="+- 17749 0 0"/>
              <a:gd name="G2" fmla="+- 21600 0 0"/>
              <a:gd name="T0" fmla="*/ 12310 w 21600"/>
              <a:gd name="T1" fmla="*/ 0 h 33701"/>
              <a:gd name="T2" fmla="*/ 14564 w 21600"/>
              <a:gd name="T3" fmla="*/ 33701 h 33701"/>
              <a:gd name="T4" fmla="*/ 0 w 21600"/>
              <a:gd name="T5" fmla="*/ 17749 h 33701"/>
            </a:gdLst>
            <a:ahLst/>
            <a:cxnLst>
              <a:cxn ang="0">
                <a:pos x="T0" y="T1"/>
              </a:cxn>
              <a:cxn ang="0">
                <a:pos x="T2" y="T3"/>
              </a:cxn>
              <a:cxn ang="0">
                <a:pos x="T4" y="T5"/>
              </a:cxn>
            </a:cxnLst>
            <a:rect l="0" t="0" r="r" b="b"/>
            <a:pathLst>
              <a:path w="21600" h="33701" fill="none" extrusionOk="0">
                <a:moveTo>
                  <a:pt x="12309" y="0"/>
                </a:moveTo>
                <a:cubicBezTo>
                  <a:pt x="18128" y="4035"/>
                  <a:pt x="21600" y="10667"/>
                  <a:pt x="21600" y="17749"/>
                </a:cubicBezTo>
                <a:cubicBezTo>
                  <a:pt x="21600" y="23818"/>
                  <a:pt x="19046" y="29608"/>
                  <a:pt x="14563" y="33700"/>
                </a:cubicBezTo>
              </a:path>
              <a:path w="21600" h="33701" stroke="0" extrusionOk="0">
                <a:moveTo>
                  <a:pt x="12309" y="0"/>
                </a:moveTo>
                <a:cubicBezTo>
                  <a:pt x="18128" y="4035"/>
                  <a:pt x="21600" y="10667"/>
                  <a:pt x="21600" y="17749"/>
                </a:cubicBezTo>
                <a:cubicBezTo>
                  <a:pt x="21600" y="23818"/>
                  <a:pt x="19046" y="29608"/>
                  <a:pt x="14563" y="33700"/>
                </a:cubicBezTo>
                <a:lnTo>
                  <a:pt x="0" y="17749"/>
                </a:lnTo>
                <a:close/>
              </a:path>
            </a:pathLst>
          </a:custGeom>
          <a:noFill/>
          <a:ln w="28575">
            <a:solidFill>
              <a:srgbClr val="00CC00"/>
            </a:solidFill>
            <a:round/>
            <a:headEnd/>
            <a:tailEnd type="triangle" w="med" len="med"/>
          </a:ln>
          <a:effectLst/>
        </p:spPr>
        <p:txBody>
          <a:bodyPr anchor="ctr">
            <a:spAutoFit/>
          </a:bodyPr>
          <a:lstStyle/>
          <a:p>
            <a:pPr algn="l" eaLnBrk="1" hangingPunct="1"/>
            <a:endParaRPr lang="en-US" sz="1800" b="0" u="none">
              <a:solidFill>
                <a:srgbClr val="000000"/>
              </a:solidFill>
              <a:latin typeface="Arial" charset="0"/>
            </a:endParaRPr>
          </a:p>
        </p:txBody>
      </p:sp>
      <p:sp>
        <p:nvSpPr>
          <p:cNvPr id="11289" name="Arc 25"/>
          <p:cNvSpPr>
            <a:spLocks/>
          </p:cNvSpPr>
          <p:nvPr/>
        </p:nvSpPr>
        <p:spPr bwMode="auto">
          <a:xfrm rot="-23259602">
            <a:off x="1920875" y="1524000"/>
            <a:ext cx="838200" cy="598488"/>
          </a:xfrm>
          <a:custGeom>
            <a:avLst/>
            <a:gdLst>
              <a:gd name="G0" fmla="+- 0 0 0"/>
              <a:gd name="G1" fmla="+- 10180 0 0"/>
              <a:gd name="G2" fmla="+- 21600 0 0"/>
              <a:gd name="T0" fmla="*/ 19051 w 21600"/>
              <a:gd name="T1" fmla="*/ 0 h 26043"/>
              <a:gd name="T2" fmla="*/ 14660 w 21600"/>
              <a:gd name="T3" fmla="*/ 26043 h 26043"/>
              <a:gd name="T4" fmla="*/ 0 w 21600"/>
              <a:gd name="T5" fmla="*/ 10180 h 26043"/>
            </a:gdLst>
            <a:ahLst/>
            <a:cxnLst>
              <a:cxn ang="0">
                <a:pos x="T0" y="T1"/>
              </a:cxn>
              <a:cxn ang="0">
                <a:pos x="T2" y="T3"/>
              </a:cxn>
              <a:cxn ang="0">
                <a:pos x="T4" y="T5"/>
              </a:cxn>
            </a:cxnLst>
            <a:rect l="0" t="0" r="r" b="b"/>
            <a:pathLst>
              <a:path w="21600" h="26043" fill="none" extrusionOk="0">
                <a:moveTo>
                  <a:pt x="19050" y="0"/>
                </a:moveTo>
                <a:cubicBezTo>
                  <a:pt x="20724" y="3132"/>
                  <a:pt x="21600" y="6628"/>
                  <a:pt x="21600" y="10180"/>
                </a:cubicBezTo>
                <a:cubicBezTo>
                  <a:pt x="21600" y="16204"/>
                  <a:pt x="19084" y="21954"/>
                  <a:pt x="14660" y="26043"/>
                </a:cubicBezTo>
              </a:path>
              <a:path w="21600" h="26043" stroke="0" extrusionOk="0">
                <a:moveTo>
                  <a:pt x="19050" y="0"/>
                </a:moveTo>
                <a:cubicBezTo>
                  <a:pt x="20724" y="3132"/>
                  <a:pt x="21600" y="6628"/>
                  <a:pt x="21600" y="10180"/>
                </a:cubicBezTo>
                <a:cubicBezTo>
                  <a:pt x="21600" y="16204"/>
                  <a:pt x="19084" y="21954"/>
                  <a:pt x="14660" y="26043"/>
                </a:cubicBezTo>
                <a:lnTo>
                  <a:pt x="0" y="10180"/>
                </a:lnTo>
                <a:close/>
              </a:path>
            </a:pathLst>
          </a:custGeom>
          <a:noFill/>
          <a:ln w="28575">
            <a:solidFill>
              <a:srgbClr val="969696"/>
            </a:solidFill>
            <a:round/>
            <a:headEnd/>
            <a:tailEnd type="triangle" w="med" len="med"/>
          </a:ln>
          <a:effectLst/>
        </p:spPr>
        <p:txBody>
          <a:bodyPr anchor="ctr">
            <a:spAutoFit/>
          </a:bodyPr>
          <a:lstStyle/>
          <a:p>
            <a:pPr algn="l" eaLnBrk="1" hangingPunct="1"/>
            <a:endParaRPr lang="en-US" sz="1800" b="0" u="none">
              <a:solidFill>
                <a:srgbClr val="000000"/>
              </a:solidFill>
              <a:latin typeface="Arial" charset="0"/>
            </a:endParaRPr>
          </a:p>
        </p:txBody>
      </p:sp>
      <p:sp>
        <p:nvSpPr>
          <p:cNvPr id="11290" name="Oval 26"/>
          <p:cNvSpPr>
            <a:spLocks noChangeArrowheads="1"/>
          </p:cNvSpPr>
          <p:nvPr/>
        </p:nvSpPr>
        <p:spPr bwMode="auto">
          <a:xfrm>
            <a:off x="1757363" y="1752600"/>
            <a:ext cx="838200" cy="304800"/>
          </a:xfrm>
          <a:prstGeom prst="ellipse">
            <a:avLst/>
          </a:prstGeom>
          <a:gradFill rotWithShape="1">
            <a:gsLst>
              <a:gs pos="0">
                <a:srgbClr val="E5FFE5"/>
              </a:gs>
              <a:gs pos="100000">
                <a:srgbClr val="00FF00"/>
              </a:gs>
            </a:gsLst>
            <a:path path="shape">
              <a:fillToRect l="50000" t="50000" r="50000" b="50000"/>
            </a:path>
          </a:gradFill>
          <a:ln w="38100" algn="ctr">
            <a:solidFill>
              <a:srgbClr val="00FF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32" name="Block Arc 31"/>
          <p:cNvSpPr/>
          <p:nvPr/>
        </p:nvSpPr>
        <p:spPr>
          <a:xfrm flipV="1">
            <a:off x="1828800" y="1905000"/>
            <a:ext cx="762000" cy="228600"/>
          </a:xfrm>
          <a:prstGeom prst="blockArc">
            <a:avLst>
              <a:gd name="adj1" fmla="val 12653224"/>
              <a:gd name="adj2" fmla="val 19951307"/>
              <a:gd name="adj3" fmla="val 4700"/>
            </a:avLst>
          </a:prstGeom>
          <a:solidFill>
            <a:srgbClr val="008000"/>
          </a:solidFill>
          <a:ln w="571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endParaRPr lang="en-US" sz="2800" b="0" u="none">
              <a:ln>
                <a:solidFill>
                  <a:srgbClr val="008000"/>
                </a:solidFill>
              </a:ln>
              <a:solidFill>
                <a:srgbClr val="008000"/>
              </a:solidFill>
            </a:endParaRPr>
          </a:p>
        </p:txBody>
      </p:sp>
      <p:sp>
        <p:nvSpPr>
          <p:cNvPr id="33" name="Block Arc 32"/>
          <p:cNvSpPr/>
          <p:nvPr/>
        </p:nvSpPr>
        <p:spPr>
          <a:xfrm flipV="1">
            <a:off x="1600200" y="2743200"/>
            <a:ext cx="1219200" cy="304800"/>
          </a:xfrm>
          <a:prstGeom prst="blockArc">
            <a:avLst>
              <a:gd name="adj1" fmla="val 12653224"/>
              <a:gd name="adj2" fmla="val 19951307"/>
              <a:gd name="adj3" fmla="val 4700"/>
            </a:avLst>
          </a:prstGeom>
          <a:solidFill>
            <a:srgbClr val="0000FF"/>
          </a:solid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endParaRPr lang="en-US" sz="2800" b="0" u="none">
              <a:ln>
                <a:solidFill>
                  <a:srgbClr val="008000"/>
                </a:solidFill>
              </a:ln>
              <a:solidFill>
                <a:srgbClr val="0000FF"/>
              </a:solidFill>
            </a:endParaRPr>
          </a:p>
        </p:txBody>
      </p:sp>
      <p:sp>
        <p:nvSpPr>
          <p:cNvPr id="34" name="Block Arc 33"/>
          <p:cNvSpPr/>
          <p:nvPr/>
        </p:nvSpPr>
        <p:spPr>
          <a:xfrm flipV="1">
            <a:off x="1524000" y="3810000"/>
            <a:ext cx="1295400" cy="304800"/>
          </a:xfrm>
          <a:prstGeom prst="blockArc">
            <a:avLst>
              <a:gd name="adj1" fmla="val 12853320"/>
              <a:gd name="adj2" fmla="val 20466161"/>
              <a:gd name="adj3" fmla="val 0"/>
            </a:avLst>
          </a:prstGeom>
          <a:solidFill>
            <a:srgbClr val="FF0000"/>
          </a:solid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endParaRPr lang="en-US" sz="2800" b="0" u="none">
              <a:ln>
                <a:solidFill>
                  <a:srgbClr val="008000"/>
                </a:solidFill>
              </a:ln>
              <a:solidFill>
                <a:srgbClr val="0000FF"/>
              </a:solidFill>
            </a:endParaRPr>
          </a:p>
        </p:txBody>
      </p:sp>
      <p:grpSp>
        <p:nvGrpSpPr>
          <p:cNvPr id="3" name="Group 27"/>
          <p:cNvGrpSpPr>
            <a:grpSpLocks/>
          </p:cNvGrpSpPr>
          <p:nvPr/>
        </p:nvGrpSpPr>
        <p:grpSpPr bwMode="auto">
          <a:xfrm>
            <a:off x="1679575" y="1076325"/>
            <a:ext cx="1144588" cy="4114800"/>
            <a:chOff x="816" y="678"/>
            <a:chExt cx="721" cy="2592"/>
          </a:xfrm>
        </p:grpSpPr>
        <p:sp>
          <p:nvSpPr>
            <p:cNvPr id="11292" name="Line 28"/>
            <p:cNvSpPr>
              <a:spLocks noChangeShapeType="1"/>
            </p:cNvSpPr>
            <p:nvPr/>
          </p:nvSpPr>
          <p:spPr bwMode="auto">
            <a:xfrm rot="302879">
              <a:off x="1122" y="682"/>
              <a:ext cx="415" cy="2587"/>
            </a:xfrm>
            <a:prstGeom prst="line">
              <a:avLst/>
            </a:prstGeom>
            <a:noFill/>
            <a:ln w="57150">
              <a:solidFill>
                <a:schemeClr val="tx1"/>
              </a:solidFill>
              <a:round/>
              <a:headEnd/>
              <a:tailEnd type="triangle" w="med" len="med"/>
            </a:ln>
            <a:effectLst/>
          </p:spPr>
          <p:txBody>
            <a:bodyPr>
              <a:spAutoFit/>
            </a:bodyPr>
            <a:lstStyle/>
            <a:p>
              <a:pPr algn="l" eaLnBrk="1" hangingPunct="1"/>
              <a:endParaRPr lang="en-US" sz="1800" b="0" u="none">
                <a:solidFill>
                  <a:srgbClr val="000000"/>
                </a:solidFill>
                <a:latin typeface="Arial" charset="0"/>
              </a:endParaRPr>
            </a:p>
          </p:txBody>
        </p:sp>
        <p:sp>
          <p:nvSpPr>
            <p:cNvPr id="11293" name="Line 29"/>
            <p:cNvSpPr>
              <a:spLocks noChangeShapeType="1"/>
            </p:cNvSpPr>
            <p:nvPr/>
          </p:nvSpPr>
          <p:spPr bwMode="auto">
            <a:xfrm rot="649923">
              <a:off x="816" y="678"/>
              <a:ext cx="380" cy="2592"/>
            </a:xfrm>
            <a:prstGeom prst="line">
              <a:avLst/>
            </a:prstGeom>
            <a:noFill/>
            <a:ln w="57150">
              <a:solidFill>
                <a:schemeClr val="tx1"/>
              </a:solidFill>
              <a:round/>
              <a:headEnd/>
              <a:tailEnd type="triangle" w="med" len="med"/>
            </a:ln>
            <a:effectLst/>
          </p:spPr>
          <p:txBody>
            <a:bodyPr>
              <a:spAutoFit/>
            </a:bodyPr>
            <a:lstStyle/>
            <a:p>
              <a:pPr algn="l" eaLnBrk="1" hangingPunct="1"/>
              <a:endParaRPr lang="en-US" sz="1800" b="0" u="none">
                <a:solidFill>
                  <a:srgbClr val="000000"/>
                </a:solidFill>
                <a:latin typeface="Arial" charset="0"/>
              </a:endParaRPr>
            </a:p>
          </p:txBody>
        </p:sp>
      </p:grpSp>
      <p:grpSp>
        <p:nvGrpSpPr>
          <p:cNvPr id="35" name="Group 10"/>
          <p:cNvGrpSpPr>
            <a:grpSpLocks/>
          </p:cNvGrpSpPr>
          <p:nvPr/>
        </p:nvGrpSpPr>
        <p:grpSpPr bwMode="auto">
          <a:xfrm>
            <a:off x="1033463" y="5727700"/>
            <a:ext cx="6967537" cy="825500"/>
            <a:chOff x="843" y="3578"/>
            <a:chExt cx="4389" cy="520"/>
          </a:xfrm>
        </p:grpSpPr>
        <p:sp>
          <p:nvSpPr>
            <p:cNvPr id="36" name="Text Box 11"/>
            <p:cNvSpPr txBox="1">
              <a:spLocks noChangeArrowheads="1"/>
            </p:cNvSpPr>
            <p:nvPr/>
          </p:nvSpPr>
          <p:spPr bwMode="auto">
            <a:xfrm>
              <a:off x="1056" y="3578"/>
              <a:ext cx="4176" cy="520"/>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When a period of history </a:t>
              </a:r>
              <a:r>
                <a:rPr lang="en-US" sz="2000" dirty="0">
                  <a:solidFill>
                    <a:srgbClr val="FFFFFF"/>
                  </a:solidFill>
                  <a:latin typeface="Arial Narrow" pitchFamily="34" charset="0"/>
                </a:rPr>
                <a:t>repeats the events of a previous period</a:t>
              </a:r>
              <a:r>
                <a:rPr lang="en-US" sz="2000" u="none" dirty="0">
                  <a:solidFill>
                    <a:srgbClr val="FFFFFF"/>
                  </a:solidFill>
                  <a:latin typeface="Arial Narrow" pitchFamily="34" charset="0"/>
                </a:rPr>
                <a:t>, albeit with differences in scope and degree, the two periods are called parallel providential periods.</a:t>
              </a:r>
              <a:endParaRPr lang="en-US" sz="1600" b="0" dirty="0">
                <a:solidFill>
                  <a:srgbClr val="FFFFFF"/>
                </a:solidFill>
                <a:latin typeface="Arial Narrow" pitchFamily="34" charset="0"/>
              </a:endParaRPr>
            </a:p>
          </p:txBody>
        </p:sp>
        <p:sp>
          <p:nvSpPr>
            <p:cNvPr id="37" name="Text Box 12"/>
            <p:cNvSpPr txBox="1">
              <a:spLocks noChangeArrowheads="1"/>
            </p:cNvSpPr>
            <p:nvPr/>
          </p:nvSpPr>
          <p:spPr bwMode="auto">
            <a:xfrm>
              <a:off x="843" y="3586"/>
              <a:ext cx="213" cy="327"/>
            </a:xfrm>
            <a:prstGeom prst="rect">
              <a:avLst/>
            </a:prstGeom>
            <a:noFill/>
            <a:ln w="9525">
              <a:noFill/>
              <a:miter lim="800000"/>
              <a:headEnd/>
              <a:tailEnd/>
            </a:ln>
            <a:effectLst/>
          </p:spPr>
          <p:txBody>
            <a:bodyPr>
              <a:spAutoFit/>
            </a:bodyPr>
            <a:lstStyle/>
            <a:p>
              <a:pPr algn="l">
                <a:lnSpc>
                  <a:spcPct val="5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pic>
        <p:nvPicPr>
          <p:cNvPr id="38" name="Picture 30" descr="479087"/>
          <p:cNvPicPr>
            <a:picLocks noChangeAspect="1" noChangeArrowheads="1"/>
          </p:cNvPicPr>
          <p:nvPr/>
        </p:nvPicPr>
        <p:blipFill>
          <a:blip r:embed="rId3" cstate="print"/>
          <a:srcRect l="5882"/>
          <a:stretch>
            <a:fillRect/>
          </a:stretch>
        </p:blipFill>
        <p:spPr bwMode="auto">
          <a:xfrm>
            <a:off x="228600" y="152400"/>
            <a:ext cx="3886200" cy="762000"/>
          </a:xfrm>
          <a:prstGeom prst="rect">
            <a:avLst/>
          </a:prstGeom>
          <a:noFill/>
        </p:spPr>
      </p:pic>
      <p:sp>
        <p:nvSpPr>
          <p:cNvPr id="39" name="Rectangle 31" descr="479087"/>
          <p:cNvSpPr>
            <a:spLocks noChangeArrowheads="1"/>
          </p:cNvSpPr>
          <p:nvPr/>
        </p:nvSpPr>
        <p:spPr bwMode="auto">
          <a:xfrm>
            <a:off x="346075" y="304800"/>
            <a:ext cx="3649663" cy="555625"/>
          </a:xfrm>
          <a:prstGeom prst="rect">
            <a:avLst/>
          </a:prstGeom>
          <a:noFill/>
          <a:ln w="9525" algn="ctr">
            <a:noFill/>
            <a:miter lim="800000"/>
            <a:headEnd/>
            <a:tailEnd/>
          </a:ln>
          <a:effectLst/>
        </p:spPr>
        <p:txBody>
          <a:bodyPr wrap="none">
            <a:spAutoFit/>
          </a:bodyPr>
          <a:lstStyle/>
          <a:p>
            <a:pPr eaLnBrk="1" hangingPunct="1">
              <a:lnSpc>
                <a:spcPct val="95000"/>
              </a:lnSpc>
            </a:pPr>
            <a:r>
              <a:rPr lang="en-US" sz="3200" b="0" u="none">
                <a:solidFill>
                  <a:srgbClr val="FFFFFF"/>
                </a:solidFill>
                <a:effectLst>
                  <a:outerShdw blurRad="38100" dist="38100" dir="2700000" algn="tl">
                    <a:srgbClr val="000000"/>
                  </a:outerShdw>
                </a:effectLst>
                <a:latin typeface="Fette Engschrift" pitchFamily="2" charset="0"/>
              </a:rPr>
              <a:t>Parallel Providential Periods</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outVertical)">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266"/>
                                        </p:tgtEl>
                                        <p:attrNameLst>
                                          <p:attrName>style.visibility</p:attrName>
                                        </p:attrNameLst>
                                      </p:cBhvr>
                                      <p:to>
                                        <p:strVal val="visible"/>
                                      </p:to>
                                    </p:set>
                                    <p:animEffect transition="in" filter="fade">
                                      <p:cBhvr>
                                        <p:cTn id="11" dur="1000"/>
                                        <p:tgtEl>
                                          <p:spTgt spid="1126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285"/>
                                        </p:tgtEl>
                                        <p:attrNameLst>
                                          <p:attrName>style.visibility</p:attrName>
                                        </p:attrNameLst>
                                      </p:cBhvr>
                                      <p:to>
                                        <p:strVal val="visible"/>
                                      </p:to>
                                    </p:set>
                                    <p:animEffect transition="in" filter="wipe(up)">
                                      <p:cBhvr>
                                        <p:cTn id="14" dur="1000"/>
                                        <p:tgtEl>
                                          <p:spTgt spid="1128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1268"/>
                                        </p:tgtEl>
                                        <p:attrNameLst>
                                          <p:attrName>style.visibility</p:attrName>
                                        </p:attrNameLst>
                                      </p:cBhvr>
                                      <p:to>
                                        <p:strVal val="visible"/>
                                      </p:to>
                                    </p:set>
                                    <p:animEffect transition="in" filter="fade">
                                      <p:cBhvr>
                                        <p:cTn id="17" dur="1000"/>
                                        <p:tgtEl>
                                          <p:spTgt spid="1126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267"/>
                                        </p:tgtEl>
                                        <p:attrNameLst>
                                          <p:attrName>style.visibility</p:attrName>
                                        </p:attrNameLst>
                                      </p:cBhvr>
                                      <p:to>
                                        <p:strVal val="visible"/>
                                      </p:to>
                                    </p:set>
                                    <p:animEffect transition="in" filter="fade">
                                      <p:cBhvr>
                                        <p:cTn id="20" dur="2000"/>
                                        <p:tgtEl>
                                          <p:spTgt spid="11267"/>
                                        </p:tgtEl>
                                      </p:cBhvr>
                                    </p:animEffect>
                                  </p:childTnLst>
                                </p:cTn>
                              </p:par>
                            </p:childTnLst>
                          </p:cTn>
                        </p:par>
                      </p:childTnLst>
                    </p:cTn>
                  </p:par>
                  <p:par>
                    <p:cTn id="21" fill="hold">
                      <p:stCondLst>
                        <p:cond delay="indefinite"/>
                      </p:stCondLst>
                      <p:childTnLst>
                        <p:par>
                          <p:cTn id="22" fill="hold">
                            <p:stCondLst>
                              <p:cond delay="0"/>
                            </p:stCondLst>
                            <p:childTnLst>
                              <p:par>
                                <p:cTn id="23" presetID="55" presetClass="entr" presetSubtype="0" fill="hold" grpId="0" nodeType="clickEffect">
                                  <p:stCondLst>
                                    <p:cond delay="0"/>
                                  </p:stCondLst>
                                  <p:childTnLst>
                                    <p:set>
                                      <p:cBhvr>
                                        <p:cTn id="24" dur="1" fill="hold">
                                          <p:stCondLst>
                                            <p:cond delay="0"/>
                                          </p:stCondLst>
                                        </p:cTn>
                                        <p:tgtEl>
                                          <p:spTgt spid="11277"/>
                                        </p:tgtEl>
                                        <p:attrNameLst>
                                          <p:attrName>style.visibility</p:attrName>
                                        </p:attrNameLst>
                                      </p:cBhvr>
                                      <p:to>
                                        <p:strVal val="visible"/>
                                      </p:to>
                                    </p:set>
                                    <p:anim calcmode="lin" valueType="num">
                                      <p:cBhvr>
                                        <p:cTn id="25" dur="1000" fill="hold"/>
                                        <p:tgtEl>
                                          <p:spTgt spid="11277"/>
                                        </p:tgtEl>
                                        <p:attrNameLst>
                                          <p:attrName>ppt_w</p:attrName>
                                        </p:attrNameLst>
                                      </p:cBhvr>
                                      <p:tavLst>
                                        <p:tav tm="0">
                                          <p:val>
                                            <p:strVal val="#ppt_w*0.70"/>
                                          </p:val>
                                        </p:tav>
                                        <p:tav tm="100000">
                                          <p:val>
                                            <p:strVal val="#ppt_w"/>
                                          </p:val>
                                        </p:tav>
                                      </p:tavLst>
                                    </p:anim>
                                    <p:anim calcmode="lin" valueType="num">
                                      <p:cBhvr>
                                        <p:cTn id="26" dur="1000" fill="hold"/>
                                        <p:tgtEl>
                                          <p:spTgt spid="11277"/>
                                        </p:tgtEl>
                                        <p:attrNameLst>
                                          <p:attrName>ppt_h</p:attrName>
                                        </p:attrNameLst>
                                      </p:cBhvr>
                                      <p:tavLst>
                                        <p:tav tm="0">
                                          <p:val>
                                            <p:strVal val="#ppt_h"/>
                                          </p:val>
                                        </p:tav>
                                        <p:tav tm="100000">
                                          <p:val>
                                            <p:strVal val="#ppt_h"/>
                                          </p:val>
                                        </p:tav>
                                      </p:tavLst>
                                    </p:anim>
                                    <p:animEffect transition="in" filter="fade">
                                      <p:cBhvr>
                                        <p:cTn id="27" dur="1000"/>
                                        <p:tgtEl>
                                          <p:spTgt spid="11277"/>
                                        </p:tgtEl>
                                      </p:cBhvr>
                                    </p:animEffect>
                                  </p:childTnLst>
                                </p:cTn>
                              </p:par>
                              <p:par>
                                <p:cTn id="28" presetID="55" presetClass="entr" presetSubtype="0" fill="hold" grpId="0" nodeType="withEffect">
                                  <p:stCondLst>
                                    <p:cond delay="0"/>
                                  </p:stCondLst>
                                  <p:childTnLst>
                                    <p:set>
                                      <p:cBhvr>
                                        <p:cTn id="29" dur="1" fill="hold">
                                          <p:stCondLst>
                                            <p:cond delay="0"/>
                                          </p:stCondLst>
                                        </p:cTn>
                                        <p:tgtEl>
                                          <p:spTgt spid="11278"/>
                                        </p:tgtEl>
                                        <p:attrNameLst>
                                          <p:attrName>style.visibility</p:attrName>
                                        </p:attrNameLst>
                                      </p:cBhvr>
                                      <p:to>
                                        <p:strVal val="visible"/>
                                      </p:to>
                                    </p:set>
                                    <p:anim calcmode="lin" valueType="num">
                                      <p:cBhvr>
                                        <p:cTn id="30" dur="1000" fill="hold"/>
                                        <p:tgtEl>
                                          <p:spTgt spid="11278"/>
                                        </p:tgtEl>
                                        <p:attrNameLst>
                                          <p:attrName>ppt_w</p:attrName>
                                        </p:attrNameLst>
                                      </p:cBhvr>
                                      <p:tavLst>
                                        <p:tav tm="0">
                                          <p:val>
                                            <p:strVal val="#ppt_w*0.70"/>
                                          </p:val>
                                        </p:tav>
                                        <p:tav tm="100000">
                                          <p:val>
                                            <p:strVal val="#ppt_w"/>
                                          </p:val>
                                        </p:tav>
                                      </p:tavLst>
                                    </p:anim>
                                    <p:anim calcmode="lin" valueType="num">
                                      <p:cBhvr>
                                        <p:cTn id="31" dur="1000" fill="hold"/>
                                        <p:tgtEl>
                                          <p:spTgt spid="11278"/>
                                        </p:tgtEl>
                                        <p:attrNameLst>
                                          <p:attrName>ppt_h</p:attrName>
                                        </p:attrNameLst>
                                      </p:cBhvr>
                                      <p:tavLst>
                                        <p:tav tm="0">
                                          <p:val>
                                            <p:strVal val="#ppt_h"/>
                                          </p:val>
                                        </p:tav>
                                        <p:tav tm="100000">
                                          <p:val>
                                            <p:strVal val="#ppt_h"/>
                                          </p:val>
                                        </p:tav>
                                      </p:tavLst>
                                    </p:anim>
                                    <p:animEffect transition="in" filter="fade">
                                      <p:cBhvr>
                                        <p:cTn id="32" dur="1000"/>
                                        <p:tgtEl>
                                          <p:spTgt spid="1127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1269"/>
                                        </p:tgtEl>
                                        <p:attrNameLst>
                                          <p:attrName>style.visibility</p:attrName>
                                        </p:attrNameLst>
                                      </p:cBhvr>
                                      <p:to>
                                        <p:strVal val="visible"/>
                                      </p:to>
                                    </p:set>
                                    <p:animEffect transition="in" filter="fade">
                                      <p:cBhvr>
                                        <p:cTn id="35" dur="1000"/>
                                        <p:tgtEl>
                                          <p:spTgt spid="11269"/>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11286"/>
                                        </p:tgtEl>
                                        <p:attrNameLst>
                                          <p:attrName>style.visibility</p:attrName>
                                        </p:attrNameLst>
                                      </p:cBhvr>
                                      <p:to>
                                        <p:strVal val="visible"/>
                                      </p:to>
                                    </p:set>
                                    <p:animEffect transition="in" filter="wipe(up)">
                                      <p:cBhvr>
                                        <p:cTn id="38" dur="1000"/>
                                        <p:tgtEl>
                                          <p:spTgt spid="1128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271"/>
                                        </p:tgtEl>
                                        <p:attrNameLst>
                                          <p:attrName>style.visibility</p:attrName>
                                        </p:attrNameLst>
                                      </p:cBhvr>
                                      <p:to>
                                        <p:strVal val="visible"/>
                                      </p:to>
                                    </p:set>
                                    <p:animEffect transition="in" filter="fade">
                                      <p:cBhvr>
                                        <p:cTn id="41" dur="1000"/>
                                        <p:tgtEl>
                                          <p:spTgt spid="11271"/>
                                        </p:tgtEl>
                                      </p:cBhvr>
                                    </p:animEffect>
                                  </p:childTnLst>
                                </p:cTn>
                              </p:par>
                              <p:par>
                                <p:cTn id="42" presetID="55" presetClass="entr" presetSubtype="0" fill="hold" grpId="0" nodeType="withEffect">
                                  <p:stCondLst>
                                    <p:cond delay="0"/>
                                  </p:stCondLst>
                                  <p:childTnLst>
                                    <p:set>
                                      <p:cBhvr>
                                        <p:cTn id="43" dur="1" fill="hold">
                                          <p:stCondLst>
                                            <p:cond delay="0"/>
                                          </p:stCondLst>
                                        </p:cTn>
                                        <p:tgtEl>
                                          <p:spTgt spid="11290"/>
                                        </p:tgtEl>
                                        <p:attrNameLst>
                                          <p:attrName>style.visibility</p:attrName>
                                        </p:attrNameLst>
                                      </p:cBhvr>
                                      <p:to>
                                        <p:strVal val="visible"/>
                                      </p:to>
                                    </p:set>
                                    <p:anim calcmode="lin" valueType="num">
                                      <p:cBhvr>
                                        <p:cTn id="44" dur="1000" fill="hold"/>
                                        <p:tgtEl>
                                          <p:spTgt spid="11290"/>
                                        </p:tgtEl>
                                        <p:attrNameLst>
                                          <p:attrName>ppt_w</p:attrName>
                                        </p:attrNameLst>
                                      </p:cBhvr>
                                      <p:tavLst>
                                        <p:tav tm="0">
                                          <p:val>
                                            <p:strVal val="#ppt_w*0.70"/>
                                          </p:val>
                                        </p:tav>
                                        <p:tav tm="100000">
                                          <p:val>
                                            <p:strVal val="#ppt_w"/>
                                          </p:val>
                                        </p:tav>
                                      </p:tavLst>
                                    </p:anim>
                                    <p:anim calcmode="lin" valueType="num">
                                      <p:cBhvr>
                                        <p:cTn id="45" dur="1000" fill="hold"/>
                                        <p:tgtEl>
                                          <p:spTgt spid="11290"/>
                                        </p:tgtEl>
                                        <p:attrNameLst>
                                          <p:attrName>ppt_h</p:attrName>
                                        </p:attrNameLst>
                                      </p:cBhvr>
                                      <p:tavLst>
                                        <p:tav tm="0">
                                          <p:val>
                                            <p:strVal val="#ppt_h"/>
                                          </p:val>
                                        </p:tav>
                                        <p:tav tm="100000">
                                          <p:val>
                                            <p:strVal val="#ppt_h"/>
                                          </p:val>
                                        </p:tav>
                                      </p:tavLst>
                                    </p:anim>
                                    <p:animEffect transition="in" filter="fade">
                                      <p:cBhvr>
                                        <p:cTn id="46" dur="1000"/>
                                        <p:tgtEl>
                                          <p:spTgt spid="1129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1272"/>
                                        </p:tgtEl>
                                        <p:attrNameLst>
                                          <p:attrName>style.visibility</p:attrName>
                                        </p:attrNameLst>
                                      </p:cBhvr>
                                      <p:to>
                                        <p:strVal val="visible"/>
                                      </p:to>
                                    </p:set>
                                    <p:animEffect transition="in" filter="fade">
                                      <p:cBhvr>
                                        <p:cTn id="49" dur="1000"/>
                                        <p:tgtEl>
                                          <p:spTgt spid="11272"/>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11288"/>
                                        </p:tgtEl>
                                        <p:attrNameLst>
                                          <p:attrName>style.visibility</p:attrName>
                                        </p:attrNameLst>
                                      </p:cBhvr>
                                      <p:to>
                                        <p:strVal val="visible"/>
                                      </p:to>
                                    </p:set>
                                    <p:animEffect transition="in" filter="wipe(up)">
                                      <p:cBhvr>
                                        <p:cTn id="52" dur="1000"/>
                                        <p:tgtEl>
                                          <p:spTgt spid="1128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1270"/>
                                        </p:tgtEl>
                                        <p:attrNameLst>
                                          <p:attrName>style.visibility</p:attrName>
                                        </p:attrNameLst>
                                      </p:cBhvr>
                                      <p:to>
                                        <p:strVal val="visible"/>
                                      </p:to>
                                    </p:set>
                                    <p:animEffect transition="in" filter="fade">
                                      <p:cBhvr>
                                        <p:cTn id="55" dur="1000"/>
                                        <p:tgtEl>
                                          <p:spTgt spid="11270"/>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1289"/>
                                        </p:tgtEl>
                                        <p:attrNameLst>
                                          <p:attrName>style.visibility</p:attrName>
                                        </p:attrNameLst>
                                      </p:cBhvr>
                                      <p:to>
                                        <p:strVal val="visible"/>
                                      </p:to>
                                    </p:set>
                                    <p:animEffect transition="in" filter="fade">
                                      <p:cBhvr>
                                        <p:cTn id="58" dur="1000"/>
                                        <p:tgtEl>
                                          <p:spTgt spid="1128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1287"/>
                                        </p:tgtEl>
                                        <p:attrNameLst>
                                          <p:attrName>style.visibility</p:attrName>
                                        </p:attrNameLst>
                                      </p:cBhvr>
                                      <p:to>
                                        <p:strVal val="visible"/>
                                      </p:to>
                                    </p:set>
                                    <p:animEffect transition="in" filter="fade">
                                      <p:cBhvr>
                                        <p:cTn id="61" dur="1000"/>
                                        <p:tgtEl>
                                          <p:spTgt spid="11287"/>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3"/>
                                        </p:tgtEl>
                                        <p:attrNameLst>
                                          <p:attrName>style.visibility</p:attrName>
                                        </p:attrNameLst>
                                      </p:cBhvr>
                                      <p:to>
                                        <p:strVal val="visible"/>
                                      </p:to>
                                    </p:set>
                                    <p:animEffect transition="in" filter="wipe(up)">
                                      <p:cBhvr>
                                        <p:cTn id="65" dur="2000"/>
                                        <p:tgtEl>
                                          <p:spTgt spid="3"/>
                                        </p:tgtEl>
                                      </p:cBhvr>
                                    </p:animEffect>
                                  </p:childTnLst>
                                </p:cTn>
                              </p:par>
                              <p:par>
                                <p:cTn id="66" presetID="16" presetClass="entr" presetSubtype="37" fill="hold" grpId="0" nodeType="with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barn(outVertical)">
                                      <p:cBhvr>
                                        <p:cTn id="68" dur="500"/>
                                        <p:tgtEl>
                                          <p:spTgt spid="32"/>
                                        </p:tgtEl>
                                      </p:cBhvr>
                                    </p:animEffect>
                                  </p:childTnLst>
                                </p:cTn>
                              </p:par>
                              <p:par>
                                <p:cTn id="69" presetID="23" presetClass="entr" presetSubtype="16" fill="hold" grpId="0" nodeType="withEffect">
                                  <p:stCondLst>
                                    <p:cond delay="0"/>
                                  </p:stCondLst>
                                  <p:childTnLst>
                                    <p:set>
                                      <p:cBhvr>
                                        <p:cTn id="70" dur="1" fill="hold">
                                          <p:stCondLst>
                                            <p:cond delay="0"/>
                                          </p:stCondLst>
                                        </p:cTn>
                                        <p:tgtEl>
                                          <p:spTgt spid="11282"/>
                                        </p:tgtEl>
                                        <p:attrNameLst>
                                          <p:attrName>style.visibility</p:attrName>
                                        </p:attrNameLst>
                                      </p:cBhvr>
                                      <p:to>
                                        <p:strVal val="visible"/>
                                      </p:to>
                                    </p:set>
                                    <p:anim calcmode="lin" valueType="num">
                                      <p:cBhvr>
                                        <p:cTn id="71" dur="500" fill="hold"/>
                                        <p:tgtEl>
                                          <p:spTgt spid="11282"/>
                                        </p:tgtEl>
                                        <p:attrNameLst>
                                          <p:attrName>ppt_w</p:attrName>
                                        </p:attrNameLst>
                                      </p:cBhvr>
                                      <p:tavLst>
                                        <p:tav tm="0">
                                          <p:val>
                                            <p:fltVal val="0"/>
                                          </p:val>
                                        </p:tav>
                                        <p:tav tm="100000">
                                          <p:val>
                                            <p:strVal val="#ppt_w"/>
                                          </p:val>
                                        </p:tav>
                                      </p:tavLst>
                                    </p:anim>
                                    <p:anim calcmode="lin" valueType="num">
                                      <p:cBhvr>
                                        <p:cTn id="72" dur="500" fill="hold"/>
                                        <p:tgtEl>
                                          <p:spTgt spid="11282"/>
                                        </p:tgtEl>
                                        <p:attrNameLst>
                                          <p:attrName>ppt_h</p:attrName>
                                        </p:attrNameLst>
                                      </p:cBhvr>
                                      <p:tavLst>
                                        <p:tav tm="0">
                                          <p:val>
                                            <p:fltVal val="0"/>
                                          </p:val>
                                        </p:tav>
                                        <p:tav tm="100000">
                                          <p:val>
                                            <p:strVal val="#ppt_h"/>
                                          </p:val>
                                        </p:tav>
                                      </p:tavLst>
                                    </p:anim>
                                  </p:childTnLst>
                                </p:cTn>
                              </p:par>
                              <p:par>
                                <p:cTn id="73" presetID="16" presetClass="entr" presetSubtype="37" fill="hold" grpId="0" nodeType="withEffect">
                                  <p:stCondLst>
                                    <p:cond delay="0"/>
                                  </p:stCondLst>
                                  <p:childTnLst>
                                    <p:set>
                                      <p:cBhvr>
                                        <p:cTn id="74" dur="1" fill="hold">
                                          <p:stCondLst>
                                            <p:cond delay="0"/>
                                          </p:stCondLst>
                                        </p:cTn>
                                        <p:tgtEl>
                                          <p:spTgt spid="33"/>
                                        </p:tgtEl>
                                        <p:attrNameLst>
                                          <p:attrName>style.visibility</p:attrName>
                                        </p:attrNameLst>
                                      </p:cBhvr>
                                      <p:to>
                                        <p:strVal val="visible"/>
                                      </p:to>
                                    </p:set>
                                    <p:animEffect transition="in" filter="barn(outVertical)">
                                      <p:cBhvr>
                                        <p:cTn id="75" dur="1000"/>
                                        <p:tgtEl>
                                          <p:spTgt spid="33"/>
                                        </p:tgtEl>
                                      </p:cBhvr>
                                    </p:animEffect>
                                  </p:childTnLst>
                                </p:cTn>
                              </p:par>
                              <p:par>
                                <p:cTn id="76" presetID="23" presetClass="entr" presetSubtype="16" fill="hold" grpId="0" nodeType="withEffect">
                                  <p:stCondLst>
                                    <p:cond delay="0"/>
                                  </p:stCondLst>
                                  <p:childTnLst>
                                    <p:set>
                                      <p:cBhvr>
                                        <p:cTn id="77" dur="1" fill="hold">
                                          <p:stCondLst>
                                            <p:cond delay="0"/>
                                          </p:stCondLst>
                                        </p:cTn>
                                        <p:tgtEl>
                                          <p:spTgt spid="11284"/>
                                        </p:tgtEl>
                                        <p:attrNameLst>
                                          <p:attrName>style.visibility</p:attrName>
                                        </p:attrNameLst>
                                      </p:cBhvr>
                                      <p:to>
                                        <p:strVal val="visible"/>
                                      </p:to>
                                    </p:set>
                                    <p:anim calcmode="lin" valueType="num">
                                      <p:cBhvr>
                                        <p:cTn id="78" dur="1000" fill="hold"/>
                                        <p:tgtEl>
                                          <p:spTgt spid="11284"/>
                                        </p:tgtEl>
                                        <p:attrNameLst>
                                          <p:attrName>ppt_w</p:attrName>
                                        </p:attrNameLst>
                                      </p:cBhvr>
                                      <p:tavLst>
                                        <p:tav tm="0">
                                          <p:val>
                                            <p:fltVal val="0"/>
                                          </p:val>
                                        </p:tav>
                                        <p:tav tm="100000">
                                          <p:val>
                                            <p:strVal val="#ppt_w"/>
                                          </p:val>
                                        </p:tav>
                                      </p:tavLst>
                                    </p:anim>
                                    <p:anim calcmode="lin" valueType="num">
                                      <p:cBhvr>
                                        <p:cTn id="79" dur="1000" fill="hold"/>
                                        <p:tgtEl>
                                          <p:spTgt spid="11284"/>
                                        </p:tgtEl>
                                        <p:attrNameLst>
                                          <p:attrName>ppt_h</p:attrName>
                                        </p:attrNameLst>
                                      </p:cBhvr>
                                      <p:tavLst>
                                        <p:tav tm="0">
                                          <p:val>
                                            <p:fltVal val="0"/>
                                          </p:val>
                                        </p:tav>
                                        <p:tav tm="100000">
                                          <p:val>
                                            <p:strVal val="#ppt_h"/>
                                          </p:val>
                                        </p:tav>
                                      </p:tavLst>
                                    </p:anim>
                                  </p:childTnLst>
                                </p:cTn>
                              </p:par>
                              <p:par>
                                <p:cTn id="80" presetID="16" presetClass="entr" presetSubtype="37"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barn(outVertical)">
                                      <p:cBhvr>
                                        <p:cTn id="82" dur="2000"/>
                                        <p:tgtEl>
                                          <p:spTgt spid="34"/>
                                        </p:tgtEl>
                                      </p:cBhvr>
                                    </p:animEffect>
                                  </p:childTnLst>
                                </p:cTn>
                              </p:par>
                              <p:par>
                                <p:cTn id="83" presetID="23" presetClass="entr" presetSubtype="16" fill="hold" grpId="0" nodeType="withEffect">
                                  <p:stCondLst>
                                    <p:cond delay="0"/>
                                  </p:stCondLst>
                                  <p:childTnLst>
                                    <p:set>
                                      <p:cBhvr>
                                        <p:cTn id="84" dur="1" fill="hold">
                                          <p:stCondLst>
                                            <p:cond delay="0"/>
                                          </p:stCondLst>
                                        </p:cTn>
                                        <p:tgtEl>
                                          <p:spTgt spid="11283"/>
                                        </p:tgtEl>
                                        <p:attrNameLst>
                                          <p:attrName>style.visibility</p:attrName>
                                        </p:attrNameLst>
                                      </p:cBhvr>
                                      <p:to>
                                        <p:strVal val="visible"/>
                                      </p:to>
                                    </p:set>
                                    <p:anim calcmode="lin" valueType="num">
                                      <p:cBhvr>
                                        <p:cTn id="85" dur="2000" fill="hold"/>
                                        <p:tgtEl>
                                          <p:spTgt spid="11283"/>
                                        </p:tgtEl>
                                        <p:attrNameLst>
                                          <p:attrName>ppt_w</p:attrName>
                                        </p:attrNameLst>
                                      </p:cBhvr>
                                      <p:tavLst>
                                        <p:tav tm="0">
                                          <p:val>
                                            <p:fltVal val="0"/>
                                          </p:val>
                                        </p:tav>
                                        <p:tav tm="100000">
                                          <p:val>
                                            <p:strVal val="#ppt_w"/>
                                          </p:val>
                                        </p:tav>
                                      </p:tavLst>
                                    </p:anim>
                                    <p:anim calcmode="lin" valueType="num">
                                      <p:cBhvr>
                                        <p:cTn id="86" dur="2000" fill="hold"/>
                                        <p:tgtEl>
                                          <p:spTgt spid="11283"/>
                                        </p:tgtEl>
                                        <p:attrNameLst>
                                          <p:attrName>ppt_h</p:attrName>
                                        </p:attrNameLst>
                                      </p:cBhvr>
                                      <p:tavLst>
                                        <p:tav tm="0">
                                          <p:val>
                                            <p:fltVal val="0"/>
                                          </p:val>
                                        </p:tav>
                                        <p:tav tm="100000">
                                          <p:val>
                                            <p:strVal val="#ppt_h"/>
                                          </p:val>
                                        </p:tav>
                                      </p:tavLst>
                                    </p:anim>
                                  </p:childTnLst>
                                </p:cTn>
                              </p:par>
                            </p:childTnLst>
                          </p:cTn>
                        </p:par>
                        <p:par>
                          <p:cTn id="87" fill="hold">
                            <p:stCondLst>
                              <p:cond delay="3500"/>
                            </p:stCondLst>
                            <p:childTnLst>
                              <p:par>
                                <p:cTn id="88" presetID="42" presetClass="entr" presetSubtype="0" fill="hold" nodeType="afterEffect">
                                  <p:stCondLst>
                                    <p:cond delay="0"/>
                                  </p:stCondLst>
                                  <p:childTnLst>
                                    <p:set>
                                      <p:cBhvr>
                                        <p:cTn id="89" dur="1" fill="hold">
                                          <p:stCondLst>
                                            <p:cond delay="0"/>
                                          </p:stCondLst>
                                        </p:cTn>
                                        <p:tgtEl>
                                          <p:spTgt spid="38"/>
                                        </p:tgtEl>
                                        <p:attrNameLst>
                                          <p:attrName>style.visibility</p:attrName>
                                        </p:attrNameLst>
                                      </p:cBhvr>
                                      <p:to>
                                        <p:strVal val="visible"/>
                                      </p:to>
                                    </p:set>
                                    <p:animEffect transition="in" filter="fade">
                                      <p:cBhvr>
                                        <p:cTn id="90" dur="3000"/>
                                        <p:tgtEl>
                                          <p:spTgt spid="38"/>
                                        </p:tgtEl>
                                      </p:cBhvr>
                                    </p:animEffect>
                                    <p:anim calcmode="lin" valueType="num">
                                      <p:cBhvr>
                                        <p:cTn id="91" dur="3000" fill="hold"/>
                                        <p:tgtEl>
                                          <p:spTgt spid="38"/>
                                        </p:tgtEl>
                                        <p:attrNameLst>
                                          <p:attrName>ppt_x</p:attrName>
                                        </p:attrNameLst>
                                      </p:cBhvr>
                                      <p:tavLst>
                                        <p:tav tm="0">
                                          <p:val>
                                            <p:strVal val="#ppt_x"/>
                                          </p:val>
                                        </p:tav>
                                        <p:tav tm="100000">
                                          <p:val>
                                            <p:strVal val="#ppt_x"/>
                                          </p:val>
                                        </p:tav>
                                      </p:tavLst>
                                    </p:anim>
                                    <p:anim calcmode="lin" valueType="num">
                                      <p:cBhvr>
                                        <p:cTn id="92" dur="3000" fill="hold"/>
                                        <p:tgtEl>
                                          <p:spTgt spid="38"/>
                                        </p:tgtEl>
                                        <p:attrNameLst>
                                          <p:attrName>ppt_y</p:attrName>
                                        </p:attrNameLst>
                                      </p:cBhvr>
                                      <p:tavLst>
                                        <p:tav tm="0">
                                          <p:val>
                                            <p:strVal val="#ppt_y+.1"/>
                                          </p:val>
                                        </p:tav>
                                        <p:tav tm="100000">
                                          <p:val>
                                            <p:strVal val="#ppt_y"/>
                                          </p:val>
                                        </p:tav>
                                      </p:tavLst>
                                    </p:anim>
                                  </p:childTnLst>
                                </p:cTn>
                              </p:par>
                              <p:par>
                                <p:cTn id="93" presetID="53" presetClass="entr" presetSubtype="0" fill="hold" nodeType="withEffect">
                                  <p:stCondLst>
                                    <p:cond delay="0"/>
                                  </p:stCondLst>
                                  <p:childTnLst>
                                    <p:set>
                                      <p:cBhvr>
                                        <p:cTn id="94" dur="1" fill="hold">
                                          <p:stCondLst>
                                            <p:cond delay="0"/>
                                          </p:stCondLst>
                                        </p:cTn>
                                        <p:tgtEl>
                                          <p:spTgt spid="39"/>
                                        </p:tgtEl>
                                        <p:attrNameLst>
                                          <p:attrName>style.visibility</p:attrName>
                                        </p:attrNameLst>
                                      </p:cBhvr>
                                      <p:to>
                                        <p:strVal val="visible"/>
                                      </p:to>
                                    </p:set>
                                    <p:anim calcmode="lin" valueType="num">
                                      <p:cBhvr>
                                        <p:cTn id="95" dur="3000" fill="hold"/>
                                        <p:tgtEl>
                                          <p:spTgt spid="39"/>
                                        </p:tgtEl>
                                        <p:attrNameLst>
                                          <p:attrName>ppt_w</p:attrName>
                                        </p:attrNameLst>
                                      </p:cBhvr>
                                      <p:tavLst>
                                        <p:tav tm="0">
                                          <p:val>
                                            <p:fltVal val="0"/>
                                          </p:val>
                                        </p:tav>
                                        <p:tav tm="100000">
                                          <p:val>
                                            <p:strVal val="#ppt_w"/>
                                          </p:val>
                                        </p:tav>
                                      </p:tavLst>
                                    </p:anim>
                                    <p:anim calcmode="lin" valueType="num">
                                      <p:cBhvr>
                                        <p:cTn id="96" dur="3000" fill="hold"/>
                                        <p:tgtEl>
                                          <p:spTgt spid="39"/>
                                        </p:tgtEl>
                                        <p:attrNameLst>
                                          <p:attrName>ppt_h</p:attrName>
                                        </p:attrNameLst>
                                      </p:cBhvr>
                                      <p:tavLst>
                                        <p:tav tm="0">
                                          <p:val>
                                            <p:fltVal val="0"/>
                                          </p:val>
                                        </p:tav>
                                        <p:tav tm="100000">
                                          <p:val>
                                            <p:strVal val="#ppt_h"/>
                                          </p:val>
                                        </p:tav>
                                      </p:tavLst>
                                    </p:anim>
                                    <p:animEffect transition="in" filter="fade">
                                      <p:cBhvr>
                                        <p:cTn id="97" dur="3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67" grpId="0" animBg="1"/>
      <p:bldP spid="11268" grpId="0" animBg="1"/>
      <p:bldP spid="11269" grpId="0" animBg="1"/>
      <p:bldP spid="11270" grpId="0" animBg="1"/>
      <p:bldP spid="11271" grpId="0" animBg="1"/>
      <p:bldP spid="11272" grpId="0" animBg="1"/>
      <p:bldP spid="11277" grpId="0" animBg="1"/>
      <p:bldP spid="11278" grpId="0" animBg="1"/>
      <p:bldP spid="11282" grpId="0" animBg="1"/>
      <p:bldP spid="11283" grpId="0" animBg="1"/>
      <p:bldP spid="11284" grpId="0" animBg="1"/>
      <p:bldP spid="11285" grpId="0" animBg="1"/>
      <p:bldP spid="11286" grpId="0" animBg="1"/>
      <p:bldP spid="11287" grpId="0" animBg="1"/>
      <p:bldP spid="11288" grpId="0" animBg="1"/>
      <p:bldP spid="11289" grpId="0" animBg="1"/>
      <p:bldP spid="11290" grpId="0" animBg="1"/>
      <p:bldP spid="32" grpId="0" animBg="1"/>
      <p:bldP spid="33" grpId="0" animBg="1"/>
      <p:bldP spid="3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grpSp>
        <p:nvGrpSpPr>
          <p:cNvPr id="1332267" name="Group 43"/>
          <p:cNvGrpSpPr>
            <a:grpSpLocks/>
          </p:cNvGrpSpPr>
          <p:nvPr/>
        </p:nvGrpSpPr>
        <p:grpSpPr bwMode="auto">
          <a:xfrm>
            <a:off x="4745038" y="1257300"/>
            <a:ext cx="2570162" cy="3697288"/>
            <a:chOff x="2989" y="792"/>
            <a:chExt cx="1619" cy="2329"/>
          </a:xfrm>
        </p:grpSpPr>
        <p:pic>
          <p:nvPicPr>
            <p:cNvPr id="1332268" name="Picture 44" descr="Angel Lucifer"/>
            <p:cNvPicPr>
              <a:picLocks noChangeAspect="1" noChangeArrowheads="1"/>
            </p:cNvPicPr>
            <p:nvPr/>
          </p:nvPicPr>
          <p:blipFill>
            <a:blip r:embed="rId3" cstate="print">
              <a:clrChange>
                <a:clrFrom>
                  <a:srgbClr val="FFFFFF"/>
                </a:clrFrom>
                <a:clrTo>
                  <a:srgbClr val="FFFFFF">
                    <a:alpha val="0"/>
                  </a:srgbClr>
                </a:clrTo>
              </a:clrChange>
              <a:lum bright="30000" contrast="-12000"/>
            </a:blip>
            <a:srcRect l="32576" t="26852" r="33333" b="26851"/>
            <a:stretch>
              <a:fillRect/>
            </a:stretch>
          </p:blipFill>
          <p:spPr bwMode="auto">
            <a:xfrm>
              <a:off x="2989" y="792"/>
              <a:ext cx="1619" cy="1800"/>
            </a:xfrm>
            <a:prstGeom prst="rect">
              <a:avLst/>
            </a:prstGeom>
            <a:noFill/>
            <a:ln w="9525" algn="ctr">
              <a:noFill/>
              <a:miter lim="800000"/>
              <a:headEnd/>
              <a:tailEnd/>
            </a:ln>
            <a:effectLst/>
          </p:spPr>
        </p:pic>
        <p:pic>
          <p:nvPicPr>
            <p:cNvPr id="1332269" name="Picture 45" descr="pink Adam"/>
            <p:cNvPicPr>
              <a:picLocks noChangeAspect="1" noChangeArrowheads="1"/>
            </p:cNvPicPr>
            <p:nvPr/>
          </p:nvPicPr>
          <p:blipFill>
            <a:blip r:embed="rId4" cstate="print">
              <a:clrChange>
                <a:clrFrom>
                  <a:srgbClr val="FFFFFF"/>
                </a:clrFrom>
                <a:clrTo>
                  <a:srgbClr val="FFFFFF">
                    <a:alpha val="0"/>
                  </a:srgbClr>
                </a:clrTo>
              </a:clrChange>
              <a:lum bright="-18000"/>
            </a:blip>
            <a:srcRect l="42424" t="31482" r="43182" b="31482"/>
            <a:stretch>
              <a:fillRect/>
            </a:stretch>
          </p:blipFill>
          <p:spPr bwMode="auto">
            <a:xfrm>
              <a:off x="3888" y="1692"/>
              <a:ext cx="678" cy="1428"/>
            </a:xfrm>
            <a:prstGeom prst="rect">
              <a:avLst/>
            </a:prstGeom>
            <a:noFill/>
          </p:spPr>
        </p:pic>
        <p:pic>
          <p:nvPicPr>
            <p:cNvPr id="1332270" name="Picture 46" descr="Eve green 4 - 1-2-01"/>
            <p:cNvPicPr>
              <a:picLocks noChangeAspect="1" noChangeArrowheads="1"/>
            </p:cNvPicPr>
            <p:nvPr/>
          </p:nvPicPr>
          <p:blipFill>
            <a:blip r:embed="rId5" cstate="print">
              <a:clrChange>
                <a:clrFrom>
                  <a:srgbClr val="FFFFFF"/>
                </a:clrFrom>
                <a:clrTo>
                  <a:srgbClr val="FFFFFF">
                    <a:alpha val="0"/>
                  </a:srgbClr>
                </a:clrTo>
              </a:clrChange>
            </a:blip>
            <a:srcRect l="30000" t="11333" r="30000" b="11333"/>
            <a:stretch>
              <a:fillRect/>
            </a:stretch>
          </p:blipFill>
          <p:spPr bwMode="auto">
            <a:xfrm>
              <a:off x="3257" y="1728"/>
              <a:ext cx="535" cy="1393"/>
            </a:xfrm>
            <a:prstGeom prst="rect">
              <a:avLst/>
            </a:prstGeom>
            <a:noFill/>
          </p:spPr>
        </p:pic>
      </p:grpSp>
      <p:grpSp>
        <p:nvGrpSpPr>
          <p:cNvPr id="1332256" name="Group 32"/>
          <p:cNvGrpSpPr>
            <a:grpSpLocks/>
          </p:cNvGrpSpPr>
          <p:nvPr/>
        </p:nvGrpSpPr>
        <p:grpSpPr bwMode="auto">
          <a:xfrm>
            <a:off x="5562600" y="3994150"/>
            <a:ext cx="1447800" cy="654050"/>
            <a:chOff x="3504" y="2516"/>
            <a:chExt cx="912" cy="412"/>
          </a:xfrm>
        </p:grpSpPr>
        <p:sp>
          <p:nvSpPr>
            <p:cNvPr id="1332257" name="Oval 33"/>
            <p:cNvSpPr>
              <a:spLocks noChangeArrowheads="1"/>
            </p:cNvSpPr>
            <p:nvPr/>
          </p:nvSpPr>
          <p:spPr bwMode="auto">
            <a:xfrm>
              <a:off x="3504" y="2516"/>
              <a:ext cx="864" cy="412"/>
            </a:xfrm>
            <a:prstGeom prst="ellipse">
              <a:avLst/>
            </a:prstGeom>
            <a:gradFill rotWithShape="0">
              <a:gsLst>
                <a:gs pos="0">
                  <a:srgbClr val="FF9999"/>
                </a:gs>
                <a:gs pos="50000">
                  <a:srgbClr val="2C1D00"/>
                </a:gs>
                <a:gs pos="100000">
                  <a:srgbClr val="FF9999"/>
                </a:gs>
              </a:gsLst>
              <a:lin ang="5400000" scaled="1"/>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CC9900"/>
              </a:extrusionClr>
            </a:sp3d>
          </p:spPr>
          <p:txBody>
            <a:bodyPr wrap="none" anchor="ctr">
              <a:flatTx/>
            </a:bodyPr>
            <a:lstStyle/>
            <a:p>
              <a:endParaRPr lang="en-US" sz="4800" u="none">
                <a:solidFill>
                  <a:srgbClr val="6600CC"/>
                </a:solidFill>
                <a:latin typeface="Impact" pitchFamily="34" charset="0"/>
              </a:endParaRPr>
            </a:p>
          </p:txBody>
        </p:sp>
        <p:sp>
          <p:nvSpPr>
            <p:cNvPr id="1332258" name="Text Box 34"/>
            <p:cNvSpPr txBox="1">
              <a:spLocks noChangeArrowheads="1"/>
            </p:cNvSpPr>
            <p:nvPr/>
          </p:nvSpPr>
          <p:spPr bwMode="auto">
            <a:xfrm>
              <a:off x="3507" y="2627"/>
              <a:ext cx="909" cy="246"/>
            </a:xfrm>
            <a:prstGeom prst="rect">
              <a:avLst/>
            </a:prstGeom>
            <a:noFill/>
            <a:ln w="9525">
              <a:noFill/>
              <a:miter lim="800000"/>
              <a:headEnd/>
              <a:tailEnd/>
            </a:ln>
            <a:effectLst>
              <a:outerShdw dist="35921" dir="2700000" algn="ctr" rotWithShape="0">
                <a:schemeClr val="tx1"/>
              </a:outerShdw>
            </a:effectLst>
          </p:spPr>
          <p:txBody>
            <a:bodyPr>
              <a:spAutoFit/>
            </a:bodyPr>
            <a:lstStyle/>
            <a:p>
              <a:pPr>
                <a:lnSpc>
                  <a:spcPct val="70000"/>
                </a:lnSpc>
              </a:pPr>
              <a:r>
                <a:rPr lang="en-US" sz="2800" b="0" u="none">
                  <a:solidFill>
                    <a:schemeClr val="bg1"/>
                  </a:solidFill>
                  <a:latin typeface="Impact" pitchFamily="34" charset="0"/>
                </a:rPr>
                <a:t>Person</a:t>
              </a:r>
            </a:p>
          </p:txBody>
        </p:sp>
      </p:grpSp>
      <p:pic>
        <p:nvPicPr>
          <p:cNvPr id="1332266" name="Picture 42" descr="GCT02561"/>
          <p:cNvPicPr>
            <a:picLocks noChangeAspect="1" noChangeArrowheads="1"/>
          </p:cNvPicPr>
          <p:nvPr/>
        </p:nvPicPr>
        <p:blipFill>
          <a:blip r:embed="rId6" cstate="print"/>
          <a:srcRect/>
          <a:stretch>
            <a:fillRect/>
          </a:stretch>
        </p:blipFill>
        <p:spPr bwMode="auto">
          <a:xfrm>
            <a:off x="5638800" y="2286000"/>
            <a:ext cx="1198563" cy="1866900"/>
          </a:xfrm>
          <a:prstGeom prst="rect">
            <a:avLst/>
          </a:prstGeom>
          <a:noFill/>
        </p:spPr>
      </p:pic>
      <p:grpSp>
        <p:nvGrpSpPr>
          <p:cNvPr id="1332226" name="Group 2"/>
          <p:cNvGrpSpPr>
            <a:grpSpLocks/>
          </p:cNvGrpSpPr>
          <p:nvPr/>
        </p:nvGrpSpPr>
        <p:grpSpPr bwMode="auto">
          <a:xfrm>
            <a:off x="5746750" y="2682875"/>
            <a:ext cx="1263650" cy="1400175"/>
            <a:chOff x="3591" y="1690"/>
            <a:chExt cx="796" cy="882"/>
          </a:xfrm>
        </p:grpSpPr>
        <p:sp>
          <p:nvSpPr>
            <p:cNvPr id="1332227" name="AutoShape 3"/>
            <p:cNvSpPr>
              <a:spLocks noChangeArrowheads="1"/>
            </p:cNvSpPr>
            <p:nvPr/>
          </p:nvSpPr>
          <p:spPr bwMode="auto">
            <a:xfrm rot="19830523" flipH="1">
              <a:off x="3591" y="1690"/>
              <a:ext cx="102" cy="858"/>
            </a:xfrm>
            <a:prstGeom prst="downArrow">
              <a:avLst>
                <a:gd name="adj1" fmla="val 50000"/>
                <a:gd name="adj2" fmla="val 210294"/>
              </a:avLst>
            </a:prstGeom>
            <a:gradFill rotWithShape="0">
              <a:gsLst>
                <a:gs pos="0">
                  <a:srgbClr val="6600CC">
                    <a:alpha val="70000"/>
                  </a:srgbClr>
                </a:gs>
                <a:gs pos="100000">
                  <a:srgbClr val="CC9900">
                    <a:alpha val="70000"/>
                  </a:srgbClr>
                </a:gs>
              </a:gsLst>
              <a:lin ang="5400000" scaled="1"/>
            </a:gradFill>
            <a:ln w="9525">
              <a:solidFill>
                <a:srgbClr val="6600CC"/>
              </a:solidFill>
              <a:miter lim="800000"/>
              <a:headEnd/>
              <a:tailEnd/>
            </a:ln>
            <a:effectLst/>
          </p:spPr>
          <p:txBody>
            <a:bodyPr wrap="none" anchor="ctr"/>
            <a:lstStyle/>
            <a:p>
              <a:endParaRPr lang="en-US" b="0" u="none"/>
            </a:p>
          </p:txBody>
        </p:sp>
        <p:sp>
          <p:nvSpPr>
            <p:cNvPr id="1332228" name="AutoShape 4"/>
            <p:cNvSpPr>
              <a:spLocks noChangeArrowheads="1"/>
            </p:cNvSpPr>
            <p:nvPr/>
          </p:nvSpPr>
          <p:spPr bwMode="auto">
            <a:xfrm rot="1834674" flipH="1">
              <a:off x="4285" y="1714"/>
              <a:ext cx="102" cy="858"/>
            </a:xfrm>
            <a:prstGeom prst="downArrow">
              <a:avLst>
                <a:gd name="adj1" fmla="val 50000"/>
                <a:gd name="adj2" fmla="val 210294"/>
              </a:avLst>
            </a:prstGeom>
            <a:gradFill rotWithShape="0">
              <a:gsLst>
                <a:gs pos="0">
                  <a:schemeClr val="tx1">
                    <a:alpha val="70000"/>
                  </a:schemeClr>
                </a:gs>
                <a:gs pos="100000">
                  <a:srgbClr val="CC9900">
                    <a:alpha val="70000"/>
                  </a:srgbClr>
                </a:gs>
              </a:gsLst>
              <a:lin ang="5400000" scaled="1"/>
            </a:gradFill>
            <a:ln w="9525">
              <a:solidFill>
                <a:srgbClr val="000000"/>
              </a:solidFill>
              <a:miter lim="800000"/>
              <a:headEnd/>
              <a:tailEnd/>
            </a:ln>
            <a:effectLst/>
          </p:spPr>
          <p:txBody>
            <a:bodyPr wrap="none" anchor="ctr"/>
            <a:lstStyle/>
            <a:p>
              <a:endParaRPr lang="en-US" b="0" u="none"/>
            </a:p>
          </p:txBody>
        </p:sp>
      </p:grpSp>
      <p:sp>
        <p:nvSpPr>
          <p:cNvPr id="1332232" name="Rectangle 8"/>
          <p:cNvSpPr>
            <a:spLocks noChangeArrowheads="1"/>
          </p:cNvSpPr>
          <p:nvPr/>
        </p:nvSpPr>
        <p:spPr bwMode="auto">
          <a:xfrm>
            <a:off x="4953000" y="1174750"/>
            <a:ext cx="2590800" cy="533400"/>
          </a:xfrm>
          <a:prstGeom prst="rect">
            <a:avLst/>
          </a:prstGeom>
          <a:gradFill rotWithShape="0">
            <a:gsLst>
              <a:gs pos="0">
                <a:srgbClr val="663300"/>
              </a:gs>
              <a:gs pos="50000">
                <a:srgbClr val="292929"/>
              </a:gs>
              <a:gs pos="100000">
                <a:srgbClr val="663300"/>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3300"/>
            </a:extrusionClr>
          </a:sp3d>
        </p:spPr>
        <p:txBody>
          <a:bodyPr wrap="none" anchor="ctr">
            <a:flatTx/>
          </a:bodyPr>
          <a:lstStyle/>
          <a:p>
            <a:r>
              <a:rPr lang="en-US" sz="3200" b="0" u="none">
                <a:solidFill>
                  <a:schemeClr val="bg1"/>
                </a:solidFill>
                <a:latin typeface="Impact" pitchFamily="34" charset="0"/>
              </a:rPr>
              <a:t>After the fall</a:t>
            </a:r>
          </a:p>
        </p:txBody>
      </p:sp>
      <p:sp>
        <p:nvSpPr>
          <p:cNvPr id="1332233" name="Rectangle 9"/>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332234" name="Text Box 10"/>
          <p:cNvSpPr txBox="1">
            <a:spLocks noChangeArrowheads="1"/>
          </p:cNvSpPr>
          <p:nvPr/>
        </p:nvSpPr>
        <p:spPr bwMode="auto">
          <a:xfrm>
            <a:off x="1567962" y="5673754"/>
            <a:ext cx="6052038" cy="877163"/>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Hence, immediately after the Fall, they found themselves in the </a:t>
            </a:r>
            <a:r>
              <a:rPr lang="en-US" sz="2000">
                <a:solidFill>
                  <a:schemeClr val="bg1"/>
                </a:solidFill>
                <a:latin typeface="Arial Narrow" pitchFamily="34" charset="0"/>
              </a:rPr>
              <a:t>midway position</a:t>
            </a:r>
            <a:r>
              <a:rPr lang="en-US" sz="2000" u="none">
                <a:solidFill>
                  <a:schemeClr val="bg1"/>
                </a:solidFill>
                <a:latin typeface="Arial Narrow" pitchFamily="34" charset="0"/>
              </a:rPr>
              <a:t> between </a:t>
            </a:r>
            <a:r>
              <a:rPr lang="en-US" sz="2000">
                <a:solidFill>
                  <a:schemeClr val="bg1"/>
                </a:solidFill>
                <a:latin typeface="Arial Narrow" pitchFamily="34" charset="0"/>
              </a:rPr>
              <a:t>God</a:t>
            </a:r>
            <a:r>
              <a:rPr lang="en-US" sz="2000" u="none">
                <a:solidFill>
                  <a:schemeClr val="bg1"/>
                </a:solidFill>
                <a:latin typeface="Arial Narrow" pitchFamily="34" charset="0"/>
              </a:rPr>
              <a:t> and </a:t>
            </a:r>
            <a:r>
              <a:rPr lang="en-US" sz="2000">
                <a:solidFill>
                  <a:schemeClr val="bg1"/>
                </a:solidFill>
                <a:latin typeface="Arial Narrow" pitchFamily="34" charset="0"/>
              </a:rPr>
              <a:t>Satan</a:t>
            </a:r>
            <a:r>
              <a:rPr lang="en-US" sz="2000" u="none">
                <a:solidFill>
                  <a:schemeClr val="bg1"/>
                </a:solidFill>
                <a:latin typeface="Arial Narrow" pitchFamily="34" charset="0"/>
              </a:rPr>
              <a:t> where they were relating with both.</a:t>
            </a:r>
          </a:p>
        </p:txBody>
      </p:sp>
      <p:sp>
        <p:nvSpPr>
          <p:cNvPr id="1332236" name="Text Box 12"/>
          <p:cNvSpPr txBox="1">
            <a:spLocks noChangeArrowheads="1"/>
          </p:cNvSpPr>
          <p:nvPr/>
        </p:nvSpPr>
        <p:spPr bwMode="auto">
          <a:xfrm>
            <a:off x="3886200" y="3124200"/>
            <a:ext cx="1600200" cy="579438"/>
          </a:xfrm>
          <a:prstGeom prst="rect">
            <a:avLst/>
          </a:prstGeom>
          <a:noFill/>
          <a:ln w="9525">
            <a:noFill/>
            <a:miter lim="800000"/>
            <a:headEnd/>
            <a:tailEnd/>
          </a:ln>
          <a:effectLst>
            <a:outerShdw dist="17961" dir="2700000" algn="ctr" rotWithShape="0">
              <a:schemeClr val="bg1"/>
            </a:outerShdw>
          </a:effectLst>
        </p:spPr>
        <p:txBody>
          <a:bodyPr>
            <a:spAutoFit/>
          </a:bodyPr>
          <a:lstStyle/>
          <a:p>
            <a:r>
              <a:rPr lang="en-US" sz="3200" b="0" u="none" dirty="0">
                <a:solidFill>
                  <a:srgbClr val="000099"/>
                </a:solidFill>
                <a:latin typeface="Impact" pitchFamily="34" charset="0"/>
              </a:rPr>
              <a:t>Creator</a:t>
            </a:r>
          </a:p>
        </p:txBody>
      </p:sp>
      <p:sp>
        <p:nvSpPr>
          <p:cNvPr id="1332237" name="Text Box 13"/>
          <p:cNvSpPr txBox="1">
            <a:spLocks noChangeArrowheads="1"/>
          </p:cNvSpPr>
          <p:nvPr/>
        </p:nvSpPr>
        <p:spPr bwMode="auto">
          <a:xfrm>
            <a:off x="4953000" y="4648200"/>
            <a:ext cx="26670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r>
              <a:rPr lang="en-US" sz="2800" b="0" u="none" dirty="0">
                <a:solidFill>
                  <a:srgbClr val="000099"/>
                </a:solidFill>
                <a:latin typeface="Impact" pitchFamily="34" charset="0"/>
              </a:rPr>
              <a:t>Midway position</a:t>
            </a:r>
          </a:p>
        </p:txBody>
      </p:sp>
      <p:sp>
        <p:nvSpPr>
          <p:cNvPr id="1332238" name="Rectangle 14"/>
          <p:cNvSpPr>
            <a:spLocks noChangeArrowheads="1"/>
          </p:cNvSpPr>
          <p:nvPr/>
        </p:nvSpPr>
        <p:spPr bwMode="auto">
          <a:xfrm>
            <a:off x="762000" y="1174750"/>
            <a:ext cx="2590800" cy="533400"/>
          </a:xfrm>
          <a:prstGeom prst="rect">
            <a:avLst/>
          </a:prstGeom>
          <a:gradFill rotWithShape="0">
            <a:gsLst>
              <a:gs pos="0">
                <a:srgbClr val="6600CC"/>
              </a:gs>
              <a:gs pos="50000">
                <a:srgbClr val="9900CC"/>
              </a:gs>
              <a:gs pos="100000">
                <a:srgbClr val="6600CC"/>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00CC"/>
            </a:extrusionClr>
          </a:sp3d>
        </p:spPr>
        <p:txBody>
          <a:bodyPr wrap="none" anchor="ctr">
            <a:flatTx/>
          </a:bodyPr>
          <a:lstStyle/>
          <a:p>
            <a:r>
              <a:rPr lang="en-US" sz="3200" b="0" u="none">
                <a:solidFill>
                  <a:schemeClr val="bg1"/>
                </a:solidFill>
                <a:latin typeface="Impact" pitchFamily="34" charset="0"/>
              </a:rPr>
              <a:t>Before the fall</a:t>
            </a:r>
          </a:p>
        </p:txBody>
      </p:sp>
      <p:grpSp>
        <p:nvGrpSpPr>
          <p:cNvPr id="1332248" name="Group 24"/>
          <p:cNvGrpSpPr>
            <a:grpSpLocks/>
          </p:cNvGrpSpPr>
          <p:nvPr/>
        </p:nvGrpSpPr>
        <p:grpSpPr bwMode="auto">
          <a:xfrm>
            <a:off x="1565275" y="1784350"/>
            <a:ext cx="984250" cy="915988"/>
            <a:chOff x="960" y="1124"/>
            <a:chExt cx="620" cy="577"/>
          </a:xfrm>
        </p:grpSpPr>
        <p:sp>
          <p:nvSpPr>
            <p:cNvPr id="1332249" name="Oval 25"/>
            <p:cNvSpPr>
              <a:spLocks noChangeArrowheads="1"/>
            </p:cNvSpPr>
            <p:nvPr/>
          </p:nvSpPr>
          <p:spPr bwMode="auto">
            <a:xfrm>
              <a:off x="960" y="1124"/>
              <a:ext cx="620" cy="577"/>
            </a:xfrm>
            <a:prstGeom prst="ellipse">
              <a:avLst/>
            </a:prstGeom>
            <a:gradFill rotWithShape="0">
              <a:gsLst>
                <a:gs pos="0">
                  <a:schemeClr val="bg1"/>
                </a:gs>
                <a:gs pos="100000">
                  <a:srgbClr val="FFFFFF"/>
                </a:gs>
              </a:gsLst>
              <a:lin ang="5400000" scaled="1"/>
            </a:gradFill>
            <a:ln w="12700">
              <a:round/>
              <a:headEnd/>
              <a:tailEnd/>
            </a:ln>
            <a:effectLst/>
            <a:scene3d>
              <a:camera prst="legacyPerspectiveBottomLeft"/>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332250" name="WordArt 26"/>
            <p:cNvSpPr>
              <a:spLocks noChangeArrowheads="1" noChangeShapeType="1" noTextEdit="1"/>
            </p:cNvSpPr>
            <p:nvPr/>
          </p:nvSpPr>
          <p:spPr bwMode="auto">
            <a:xfrm>
              <a:off x="1031" y="1288"/>
              <a:ext cx="479" cy="249"/>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gradFill rotWithShape="0">
                    <a:gsLst>
                      <a:gs pos="0">
                        <a:srgbClr val="6600CC"/>
                      </a:gs>
                      <a:gs pos="50000">
                        <a:schemeClr val="bg1"/>
                      </a:gs>
                      <a:gs pos="100000">
                        <a:srgbClr val="6600CC"/>
                      </a:gs>
                    </a:gsLst>
                    <a:lin ang="2700000" scaled="1"/>
                  </a:gradFill>
                  <a:latin typeface="Impact"/>
                </a:rPr>
                <a:t>God</a:t>
              </a:r>
            </a:p>
          </p:txBody>
        </p:sp>
      </p:grpSp>
      <p:sp>
        <p:nvSpPr>
          <p:cNvPr id="1332259" name="Text Box 35"/>
          <p:cNvSpPr txBox="1">
            <a:spLocks noChangeArrowheads="1"/>
          </p:cNvSpPr>
          <p:nvPr/>
        </p:nvSpPr>
        <p:spPr bwMode="auto">
          <a:xfrm>
            <a:off x="71628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l">
              <a:lnSpc>
                <a:spcPct val="80000"/>
              </a:lnSpc>
            </a:pPr>
            <a:r>
              <a:rPr lang="en-US" sz="3200" b="0" u="none">
                <a:solidFill>
                  <a:srgbClr val="000099"/>
                </a:solidFill>
                <a:latin typeface="Impact" pitchFamily="34" charset="0"/>
              </a:rPr>
              <a:t>Kinship</a:t>
            </a:r>
          </a:p>
          <a:p>
            <a:pPr algn="l">
              <a:lnSpc>
                <a:spcPct val="80000"/>
              </a:lnSpc>
            </a:pPr>
            <a:r>
              <a:rPr lang="en-US" sz="3200" b="0" u="none">
                <a:solidFill>
                  <a:srgbClr val="000099"/>
                </a:solidFill>
                <a:latin typeface="Impact" pitchFamily="34" charset="0"/>
              </a:rPr>
              <a:t>of blood</a:t>
            </a:r>
          </a:p>
        </p:txBody>
      </p:sp>
      <p:grpSp>
        <p:nvGrpSpPr>
          <p:cNvPr id="1332260" name="Group 36"/>
          <p:cNvGrpSpPr>
            <a:grpSpLocks/>
          </p:cNvGrpSpPr>
          <p:nvPr/>
        </p:nvGrpSpPr>
        <p:grpSpPr bwMode="auto">
          <a:xfrm>
            <a:off x="4729163" y="1782763"/>
            <a:ext cx="984250" cy="915987"/>
            <a:chOff x="2979" y="1123"/>
            <a:chExt cx="620" cy="577"/>
          </a:xfrm>
        </p:grpSpPr>
        <p:sp>
          <p:nvSpPr>
            <p:cNvPr id="1332261" name="Oval 37"/>
            <p:cNvSpPr>
              <a:spLocks noChangeArrowheads="1"/>
            </p:cNvSpPr>
            <p:nvPr/>
          </p:nvSpPr>
          <p:spPr bwMode="auto">
            <a:xfrm>
              <a:off x="2979" y="1123"/>
              <a:ext cx="620" cy="577"/>
            </a:xfrm>
            <a:prstGeom prst="ellipse">
              <a:avLst/>
            </a:prstGeom>
            <a:gradFill rotWithShape="0">
              <a:gsLst>
                <a:gs pos="0">
                  <a:schemeClr val="bg1"/>
                </a:gs>
                <a:gs pos="100000">
                  <a:srgbClr val="FFFFFF"/>
                </a:gs>
              </a:gsLst>
              <a:lin ang="5400000" scaled="1"/>
            </a:gradFill>
            <a:ln w="12700">
              <a:round/>
              <a:headEnd/>
              <a:tailEnd/>
            </a:ln>
            <a:effectLst/>
            <a:scene3d>
              <a:camera prst="legacyPerspectiveBottomLeft"/>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332262" name="WordArt 38"/>
            <p:cNvSpPr>
              <a:spLocks noChangeArrowheads="1" noChangeShapeType="1" noTextEdit="1"/>
            </p:cNvSpPr>
            <p:nvPr/>
          </p:nvSpPr>
          <p:spPr bwMode="auto">
            <a:xfrm>
              <a:off x="3050" y="1287"/>
              <a:ext cx="479" cy="249"/>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gradFill rotWithShape="0">
                    <a:gsLst>
                      <a:gs pos="0">
                        <a:srgbClr val="6600CC"/>
                      </a:gs>
                      <a:gs pos="50000">
                        <a:schemeClr val="bg1"/>
                      </a:gs>
                      <a:gs pos="100000">
                        <a:srgbClr val="6600CC"/>
                      </a:gs>
                    </a:gsLst>
                    <a:lin ang="2700000" scaled="1"/>
                  </a:gradFill>
                  <a:latin typeface="Impact"/>
                </a:rPr>
                <a:t>God</a:t>
              </a:r>
            </a:p>
          </p:txBody>
        </p:sp>
      </p:grpSp>
      <p:grpSp>
        <p:nvGrpSpPr>
          <p:cNvPr id="1332229" name="Group 5"/>
          <p:cNvGrpSpPr>
            <a:grpSpLocks/>
          </p:cNvGrpSpPr>
          <p:nvPr/>
        </p:nvGrpSpPr>
        <p:grpSpPr bwMode="auto">
          <a:xfrm>
            <a:off x="5540375" y="2667000"/>
            <a:ext cx="1293813" cy="1406525"/>
            <a:chOff x="3465" y="1666"/>
            <a:chExt cx="815" cy="886"/>
          </a:xfrm>
        </p:grpSpPr>
        <p:sp>
          <p:nvSpPr>
            <p:cNvPr id="1332230" name="AutoShape 6"/>
            <p:cNvSpPr>
              <a:spLocks noChangeArrowheads="1"/>
            </p:cNvSpPr>
            <p:nvPr/>
          </p:nvSpPr>
          <p:spPr bwMode="auto">
            <a:xfrm rot="9030523" flipH="1">
              <a:off x="3465" y="1694"/>
              <a:ext cx="102" cy="858"/>
            </a:xfrm>
            <a:prstGeom prst="downArrow">
              <a:avLst>
                <a:gd name="adj1" fmla="val 50000"/>
                <a:gd name="adj2" fmla="val 210294"/>
              </a:avLst>
            </a:prstGeom>
            <a:gradFill rotWithShape="0">
              <a:gsLst>
                <a:gs pos="0">
                  <a:srgbClr val="6600CC">
                    <a:alpha val="70000"/>
                  </a:srgbClr>
                </a:gs>
                <a:gs pos="100000">
                  <a:srgbClr val="CC9900">
                    <a:alpha val="70000"/>
                  </a:srgbClr>
                </a:gs>
              </a:gsLst>
              <a:lin ang="5400000" scaled="1"/>
            </a:gradFill>
            <a:ln w="9525">
              <a:solidFill>
                <a:srgbClr val="6600CC"/>
              </a:solidFill>
              <a:miter lim="800000"/>
              <a:headEnd/>
              <a:tailEnd/>
            </a:ln>
            <a:effectLst/>
          </p:spPr>
          <p:txBody>
            <a:bodyPr rot="10800000" wrap="none" anchor="ctr"/>
            <a:lstStyle/>
            <a:p>
              <a:endParaRPr lang="en-US" b="0" u="none"/>
            </a:p>
          </p:txBody>
        </p:sp>
        <p:sp>
          <p:nvSpPr>
            <p:cNvPr id="1332231" name="AutoShape 7"/>
            <p:cNvSpPr>
              <a:spLocks noChangeArrowheads="1"/>
            </p:cNvSpPr>
            <p:nvPr/>
          </p:nvSpPr>
          <p:spPr bwMode="auto">
            <a:xfrm rot="12634674" flipH="1">
              <a:off x="4178" y="1666"/>
              <a:ext cx="102" cy="858"/>
            </a:xfrm>
            <a:prstGeom prst="downArrow">
              <a:avLst>
                <a:gd name="adj1" fmla="val 50000"/>
                <a:gd name="adj2" fmla="val 210294"/>
              </a:avLst>
            </a:prstGeom>
            <a:gradFill rotWithShape="0">
              <a:gsLst>
                <a:gs pos="0">
                  <a:schemeClr val="tx1">
                    <a:alpha val="70000"/>
                  </a:schemeClr>
                </a:gs>
                <a:gs pos="100000">
                  <a:srgbClr val="CC9900">
                    <a:alpha val="70000"/>
                  </a:srgbClr>
                </a:gs>
              </a:gsLst>
              <a:lin ang="5400000" scaled="1"/>
            </a:gradFill>
            <a:ln w="9525">
              <a:solidFill>
                <a:srgbClr val="000000"/>
              </a:solidFill>
              <a:miter lim="800000"/>
              <a:headEnd/>
              <a:tailEnd/>
            </a:ln>
            <a:effectLst/>
          </p:spPr>
          <p:txBody>
            <a:bodyPr rot="10800000" wrap="none" anchor="ctr"/>
            <a:lstStyle/>
            <a:p>
              <a:endParaRPr lang="en-US" b="0" u="none"/>
            </a:p>
          </p:txBody>
        </p:sp>
      </p:grpSp>
      <p:sp>
        <p:nvSpPr>
          <p:cNvPr id="48" name="Text Box 77"/>
          <p:cNvSpPr txBox="1">
            <a:spLocks noChangeArrowheads="1"/>
          </p:cNvSpPr>
          <p:nvPr/>
        </p:nvSpPr>
        <p:spPr bwMode="auto">
          <a:xfrm>
            <a:off x="457200" y="4662488"/>
            <a:ext cx="3200400" cy="519112"/>
          </a:xfrm>
          <a:prstGeom prst="rect">
            <a:avLst/>
          </a:prstGeom>
          <a:noFill/>
          <a:ln w="9525">
            <a:noFill/>
            <a:miter lim="800000"/>
            <a:headEnd/>
            <a:tailEnd/>
          </a:ln>
          <a:effectLst>
            <a:outerShdw dist="17961" dir="2700000" algn="ctr" rotWithShape="0">
              <a:schemeClr val="bg1"/>
            </a:outerShdw>
          </a:effectLst>
        </p:spPr>
        <p:txBody>
          <a:bodyPr>
            <a:spAutoFit/>
          </a:bodyPr>
          <a:lstStyle/>
          <a:p>
            <a:r>
              <a:rPr lang="en-US" sz="2800" b="0" u="none" dirty="0">
                <a:solidFill>
                  <a:srgbClr val="000099"/>
                </a:solidFill>
                <a:latin typeface="Impact" pitchFamily="34" charset="0"/>
              </a:rPr>
              <a:t>Relate only with God</a:t>
            </a:r>
          </a:p>
        </p:txBody>
      </p:sp>
      <p:sp>
        <p:nvSpPr>
          <p:cNvPr id="49" name="Text Box 82"/>
          <p:cNvSpPr txBox="1">
            <a:spLocks noChangeArrowheads="1"/>
          </p:cNvSpPr>
          <p:nvPr/>
        </p:nvSpPr>
        <p:spPr bwMode="auto">
          <a:xfrm>
            <a:off x="2286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r">
              <a:lnSpc>
                <a:spcPct val="80000"/>
              </a:lnSpc>
            </a:pPr>
            <a:r>
              <a:rPr lang="en-US" sz="3200" b="0" u="none" dirty="0">
                <a:solidFill>
                  <a:srgbClr val="000099"/>
                </a:solidFill>
                <a:latin typeface="Impact" pitchFamily="34" charset="0"/>
              </a:rPr>
              <a:t>One</a:t>
            </a:r>
          </a:p>
          <a:p>
            <a:pPr algn="r">
              <a:lnSpc>
                <a:spcPct val="80000"/>
              </a:lnSpc>
            </a:pPr>
            <a:r>
              <a:rPr lang="en-US" sz="3200" b="0" u="none" dirty="0">
                <a:solidFill>
                  <a:srgbClr val="000099"/>
                </a:solidFill>
                <a:latin typeface="Impact" pitchFamily="34" charset="0"/>
              </a:rPr>
              <a:t>in heart</a:t>
            </a:r>
          </a:p>
        </p:txBody>
      </p:sp>
      <p:sp>
        <p:nvSpPr>
          <p:cNvPr id="46" name="AutoShape 61"/>
          <p:cNvSpPr>
            <a:spLocks noChangeArrowheads="1"/>
          </p:cNvSpPr>
          <p:nvPr/>
        </p:nvSpPr>
        <p:spPr bwMode="auto">
          <a:xfrm rot="10800000">
            <a:off x="1851025" y="2819400"/>
            <a:ext cx="184150" cy="1143000"/>
          </a:xfrm>
          <a:prstGeom prst="downArrow">
            <a:avLst>
              <a:gd name="adj1" fmla="val 50000"/>
              <a:gd name="adj2" fmla="val 155172"/>
            </a:avLst>
          </a:prstGeom>
          <a:gradFill rotWithShape="0">
            <a:gsLst>
              <a:gs pos="0">
                <a:schemeClr val="bg1"/>
              </a:gs>
              <a:gs pos="100000">
                <a:srgbClr val="FFCCCC"/>
              </a:gs>
            </a:gsLst>
            <a:lin ang="5400000" scaled="1"/>
          </a:gradFill>
          <a:ln w="19050">
            <a:solidFill>
              <a:srgbClr val="660066"/>
            </a:solidFill>
            <a:miter lim="800000"/>
            <a:headEnd/>
            <a:tailEnd/>
          </a:ln>
          <a:effectLst/>
        </p:spPr>
        <p:txBody>
          <a:bodyPr rot="10800000" wrap="none" anchor="ctr"/>
          <a:lstStyle/>
          <a:p>
            <a:endParaRPr lang="en-US" b="0" u="none"/>
          </a:p>
        </p:txBody>
      </p:sp>
      <p:sp>
        <p:nvSpPr>
          <p:cNvPr id="51" name="AutoShape 62"/>
          <p:cNvSpPr>
            <a:spLocks noChangeArrowheads="1"/>
          </p:cNvSpPr>
          <p:nvPr/>
        </p:nvSpPr>
        <p:spPr bwMode="auto">
          <a:xfrm flipH="1">
            <a:off x="2073275" y="2819400"/>
            <a:ext cx="187325" cy="1143000"/>
          </a:xfrm>
          <a:prstGeom prst="downArrow">
            <a:avLst>
              <a:gd name="adj1" fmla="val 50000"/>
              <a:gd name="adj2" fmla="val 152542"/>
            </a:avLst>
          </a:prstGeom>
          <a:gradFill rotWithShape="0">
            <a:gsLst>
              <a:gs pos="0">
                <a:schemeClr val="bg1"/>
              </a:gs>
              <a:gs pos="100000">
                <a:srgbClr val="FFCCCC"/>
              </a:gs>
            </a:gsLst>
            <a:lin ang="5400000" scaled="1"/>
          </a:gradFill>
          <a:ln w="19050">
            <a:solidFill>
              <a:srgbClr val="6600CC"/>
            </a:solidFill>
            <a:miter lim="800000"/>
            <a:headEnd/>
            <a:tailEnd/>
          </a:ln>
          <a:effectLst/>
        </p:spPr>
        <p:txBody>
          <a:bodyPr wrap="none" anchor="ctr"/>
          <a:lstStyle/>
          <a:p>
            <a:endParaRPr lang="en-US" b="0" u="none"/>
          </a:p>
        </p:txBody>
      </p:sp>
      <p:sp>
        <p:nvSpPr>
          <p:cNvPr id="42" name="Text Box 6"/>
          <p:cNvSpPr txBox="1">
            <a:spLocks noChangeArrowheads="1"/>
          </p:cNvSpPr>
          <p:nvPr/>
        </p:nvSpPr>
        <p:spPr bwMode="auto">
          <a:xfrm>
            <a:off x="381000" y="177800"/>
            <a:ext cx="7042638"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b="0" u="none">
                <a:solidFill>
                  <a:srgbClr val="000099"/>
                </a:solidFill>
                <a:latin typeface="Impact" pitchFamily="34" charset="0"/>
              </a:rPr>
              <a:t>The Principle of Restoration </a:t>
            </a:r>
            <a:r>
              <a:rPr lang="en-US" sz="2800" b="0" u="none" dirty="0">
                <a:solidFill>
                  <a:srgbClr val="000099"/>
                </a:solidFill>
                <a:latin typeface="Impact" pitchFamily="34" charset="0"/>
              </a:rPr>
              <a:t>through Indemnity</a:t>
            </a:r>
          </a:p>
        </p:txBody>
      </p:sp>
      <p:grpSp>
        <p:nvGrpSpPr>
          <p:cNvPr id="43" name="Group 108"/>
          <p:cNvGrpSpPr>
            <a:grpSpLocks/>
          </p:cNvGrpSpPr>
          <p:nvPr/>
        </p:nvGrpSpPr>
        <p:grpSpPr bwMode="auto">
          <a:xfrm>
            <a:off x="1333500" y="3994150"/>
            <a:ext cx="1447800" cy="654050"/>
            <a:chOff x="816" y="2516"/>
            <a:chExt cx="912" cy="412"/>
          </a:xfrm>
        </p:grpSpPr>
        <p:sp>
          <p:nvSpPr>
            <p:cNvPr id="44" name="Oval 73"/>
            <p:cNvSpPr>
              <a:spLocks noChangeArrowheads="1"/>
            </p:cNvSpPr>
            <p:nvPr/>
          </p:nvSpPr>
          <p:spPr bwMode="auto">
            <a:xfrm>
              <a:off x="816" y="2516"/>
              <a:ext cx="864" cy="412"/>
            </a:xfrm>
            <a:prstGeom prst="ellipse">
              <a:avLst/>
            </a:prstGeom>
            <a:gradFill rotWithShape="0">
              <a:gsLst>
                <a:gs pos="0">
                  <a:schemeClr val="bg1"/>
                </a:gs>
                <a:gs pos="100000">
                  <a:srgbClr val="FFCCCC"/>
                </a:gs>
              </a:gsLst>
              <a:path path="shape">
                <a:fillToRect l="50000" t="50000" r="50000" b="50000"/>
              </a:path>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FFCCCC"/>
              </a:extrusionClr>
            </a:sp3d>
          </p:spPr>
          <p:txBody>
            <a:bodyPr wrap="none" anchor="ctr">
              <a:flatTx/>
            </a:bodyPr>
            <a:lstStyle/>
            <a:p>
              <a:endParaRPr lang="en-US" sz="4800" u="none">
                <a:solidFill>
                  <a:srgbClr val="6600CC"/>
                </a:solidFill>
                <a:latin typeface="Impact" pitchFamily="34" charset="0"/>
              </a:endParaRPr>
            </a:p>
          </p:txBody>
        </p:sp>
        <p:sp>
          <p:nvSpPr>
            <p:cNvPr id="45" name="Text Box 74"/>
            <p:cNvSpPr txBox="1">
              <a:spLocks noChangeArrowheads="1"/>
            </p:cNvSpPr>
            <p:nvPr/>
          </p:nvSpPr>
          <p:spPr bwMode="auto">
            <a:xfrm>
              <a:off x="816" y="2634"/>
              <a:ext cx="912" cy="246"/>
            </a:xfrm>
            <a:prstGeom prst="rect">
              <a:avLst/>
            </a:prstGeom>
            <a:noFill/>
            <a:ln w="9525">
              <a:noFill/>
              <a:miter lim="800000"/>
              <a:headEnd/>
              <a:tailEnd/>
            </a:ln>
            <a:effectLst>
              <a:outerShdw dist="35921" dir="2700000" algn="ctr" rotWithShape="0">
                <a:srgbClr val="FFCCCC"/>
              </a:outerShdw>
            </a:effectLst>
          </p:spPr>
          <p:txBody>
            <a:bodyPr>
              <a:spAutoFit/>
            </a:bodyPr>
            <a:lstStyle/>
            <a:p>
              <a:pPr>
                <a:lnSpc>
                  <a:spcPct val="70000"/>
                </a:lnSpc>
              </a:pPr>
              <a:r>
                <a:rPr lang="en-US" sz="2800" b="0" u="none">
                  <a:solidFill>
                    <a:srgbClr val="660066"/>
                  </a:solidFill>
                  <a:latin typeface="Impact" pitchFamily="34" charset="0"/>
                </a:rPr>
                <a:t>Person</a:t>
              </a:r>
              <a:endParaRPr lang="en-US" sz="2800" b="0" u="none" dirty="0">
                <a:solidFill>
                  <a:srgbClr val="660066"/>
                </a:solidFill>
                <a:latin typeface="Impact" pitchFamily="34" charset="0"/>
              </a:endParaRPr>
            </a:p>
          </p:txBody>
        </p:sp>
      </p:grpSp>
      <p:sp>
        <p:nvSpPr>
          <p:cNvPr id="47" name="Text Box 7"/>
          <p:cNvSpPr txBox="1">
            <a:spLocks noChangeArrowheads="1"/>
          </p:cNvSpPr>
          <p:nvPr/>
        </p:nvSpPr>
        <p:spPr bwMode="auto">
          <a:xfrm>
            <a:off x="381000" y="533400"/>
            <a:ext cx="6553200" cy="523220"/>
          </a:xfrm>
          <a:prstGeom prst="rect">
            <a:avLst/>
          </a:prstGeom>
          <a:noFill/>
          <a:ln w="9525">
            <a:noFill/>
            <a:miter lim="800000"/>
            <a:headEnd/>
            <a:tailEnd/>
          </a:ln>
          <a:effectLst/>
        </p:spPr>
        <p:txBody>
          <a:bodyPr wrap="square">
            <a:spAutoFit/>
          </a:bodyPr>
          <a:lstStyle/>
          <a:p>
            <a:pPr algn="l"/>
            <a:r>
              <a:rPr lang="en-US" sz="2600" b="0">
                <a:solidFill>
                  <a:srgbClr val="000099"/>
                </a:solidFill>
                <a:effectLst>
                  <a:outerShdw blurRad="50800" dir="5400000" algn="ctr" rotWithShape="0">
                    <a:schemeClr val="bg1"/>
                  </a:outerShdw>
                </a:effectLst>
                <a:latin typeface="Impact" pitchFamily="34" charset="0"/>
              </a:rPr>
              <a:t>Where do human beings stand after the Fall</a:t>
            </a:r>
            <a:r>
              <a:rPr lang="en-US" sz="2800" b="0">
                <a:solidFill>
                  <a:srgbClr val="000099"/>
                </a:solidFill>
                <a:effectLst>
                  <a:outerShdw blurRad="50800" dir="5400000" algn="ctr" rotWithShape="0">
                    <a:schemeClr val="bg1"/>
                  </a:outerShdw>
                </a:effectLst>
                <a:latin typeface="Arial Black" pitchFamily="34" charset="0"/>
                <a:cs typeface="Arial" pitchFamily="34" charset="0"/>
              </a:rPr>
              <a:t>?</a:t>
            </a:r>
            <a:endParaRPr lang="en-US" sz="2800" b="0" dirty="0">
              <a:solidFill>
                <a:srgbClr val="000099"/>
              </a:solidFill>
              <a:effectLst>
                <a:outerShdw blurRad="50800" dir="5400000" algn="ctr" rotWithShape="0">
                  <a:schemeClr val="bg1"/>
                </a:outerShdw>
              </a:effectLst>
              <a:latin typeface="Arial Black" pitchFamily="34" charset="0"/>
              <a:cs typeface="Arial" pitchFamily="34" charset="0"/>
            </a:endParaRPr>
          </a:p>
        </p:txBody>
      </p:sp>
      <p:grpSp>
        <p:nvGrpSpPr>
          <p:cNvPr id="41" name="Group 25"/>
          <p:cNvGrpSpPr>
            <a:grpSpLocks/>
          </p:cNvGrpSpPr>
          <p:nvPr/>
        </p:nvGrpSpPr>
        <p:grpSpPr bwMode="auto">
          <a:xfrm>
            <a:off x="6786563" y="1768475"/>
            <a:ext cx="985837" cy="917575"/>
            <a:chOff x="4275" y="1124"/>
            <a:chExt cx="621" cy="578"/>
          </a:xfrm>
        </p:grpSpPr>
        <p:sp>
          <p:nvSpPr>
            <p:cNvPr id="50" name="Oval 26"/>
            <p:cNvSpPr>
              <a:spLocks noChangeArrowheads="1"/>
            </p:cNvSpPr>
            <p:nvPr/>
          </p:nvSpPr>
          <p:spPr bwMode="auto">
            <a:xfrm>
              <a:off x="4275" y="1124"/>
              <a:ext cx="621" cy="578"/>
            </a:xfrm>
            <a:prstGeom prst="ellipse">
              <a:avLst/>
            </a:prstGeom>
            <a:gradFill rotWithShape="0">
              <a:gsLst>
                <a:gs pos="0">
                  <a:srgbClr val="763B00"/>
                </a:gs>
                <a:gs pos="50000">
                  <a:srgbClr val="000000"/>
                </a:gs>
                <a:gs pos="100000">
                  <a:srgbClr val="763B00"/>
                </a:gs>
              </a:gsLst>
              <a:lin ang="5400000" scaled="1"/>
            </a:gradFill>
            <a:ln w="12700">
              <a:round/>
              <a:headEnd/>
              <a:tailEnd/>
            </a:ln>
            <a:effectLst/>
            <a:scene3d>
              <a:camera prst="legacyPerspectiveBottomRight"/>
              <a:lightRig rig="legacyHarsh3" dir="t"/>
            </a:scene3d>
            <a:sp3d extrusionH="430200" prstMaterial="legacyMatte">
              <a:bevelT w="13500" h="13500" prst="angle"/>
              <a:bevelB w="13500" h="13500" prst="angle"/>
              <a:extrusionClr>
                <a:srgbClr val="CC9900"/>
              </a:extrusionClr>
            </a:sp3d>
          </p:spPr>
          <p:txBody>
            <a:bodyPr wrap="none" anchor="ctr">
              <a:flatTx/>
            </a:bodyPr>
            <a:lstStyle/>
            <a:p>
              <a:endParaRPr lang="en-US" sz="4800" u="none">
                <a:solidFill>
                  <a:srgbClr val="6600CC"/>
                </a:solidFill>
                <a:latin typeface="Impact" pitchFamily="34" charset="0"/>
              </a:endParaRPr>
            </a:p>
          </p:txBody>
        </p:sp>
        <p:sp>
          <p:nvSpPr>
            <p:cNvPr id="52" name="WordArt 27"/>
            <p:cNvSpPr>
              <a:spLocks noChangeArrowheads="1" noChangeShapeType="1" noTextEdit="1"/>
            </p:cNvSpPr>
            <p:nvPr/>
          </p:nvSpPr>
          <p:spPr bwMode="auto">
            <a:xfrm>
              <a:off x="4368" y="1296"/>
              <a:ext cx="479" cy="249"/>
            </a:xfrm>
            <a:prstGeom prst="rect">
              <a:avLst/>
            </a:prstGeom>
          </p:spPr>
          <p:txBody>
            <a:bodyPr wrap="none" fromWordArt="1">
              <a:prstTxWarp prst="textPlain">
                <a:avLst>
                  <a:gd name="adj" fmla="val 50000"/>
                </a:avLst>
              </a:prstTxWarp>
            </a:bodyPr>
            <a:lstStyle/>
            <a:p>
              <a:r>
                <a:rPr lang="en-US" sz="3600" u="none" kern="10" dirty="0">
                  <a:ln w="28575">
                    <a:noFill/>
                    <a:round/>
                    <a:headEnd/>
                    <a:tailEnd/>
                  </a:ln>
                  <a:solidFill>
                    <a:schemeClr val="bg1"/>
                  </a:solidFill>
                  <a:effectLst>
                    <a:outerShdw dist="45791" dir="2021404" algn="ctr" rotWithShape="0">
                      <a:schemeClr val="tx1"/>
                    </a:outerShdw>
                  </a:effectLst>
                  <a:latin typeface="Impact"/>
                </a:rPr>
                <a:t>Satan</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332234"/>
                                        </p:tgtEl>
                                        <p:attrNameLst>
                                          <p:attrName>style.visibility</p:attrName>
                                        </p:attrNameLst>
                                      </p:cBhvr>
                                      <p:to>
                                        <p:strVal val="visible"/>
                                      </p:to>
                                    </p:set>
                                    <p:animEffect transition="in" filter="barn(outVertical)">
                                      <p:cBhvr>
                                        <p:cTn id="7" dur="500"/>
                                        <p:tgtEl>
                                          <p:spTgt spid="1332234"/>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332237"/>
                                        </p:tgtEl>
                                        <p:attrNameLst>
                                          <p:attrName>style.visibility</p:attrName>
                                        </p:attrNameLst>
                                      </p:cBhvr>
                                      <p:to>
                                        <p:strVal val="visible"/>
                                      </p:to>
                                    </p:set>
                                    <p:anim calcmode="lin" valueType="num">
                                      <p:cBhvr>
                                        <p:cTn id="12" dur="500" fill="hold"/>
                                        <p:tgtEl>
                                          <p:spTgt spid="1332237"/>
                                        </p:tgtEl>
                                        <p:attrNameLst>
                                          <p:attrName>ppt_w</p:attrName>
                                        </p:attrNameLst>
                                      </p:cBhvr>
                                      <p:tavLst>
                                        <p:tav tm="0">
                                          <p:val>
                                            <p:strVal val="#ppt_w*0.70"/>
                                          </p:val>
                                        </p:tav>
                                        <p:tav tm="100000">
                                          <p:val>
                                            <p:strVal val="#ppt_w"/>
                                          </p:val>
                                        </p:tav>
                                      </p:tavLst>
                                    </p:anim>
                                    <p:anim calcmode="lin" valueType="num">
                                      <p:cBhvr>
                                        <p:cTn id="13" dur="500" fill="hold"/>
                                        <p:tgtEl>
                                          <p:spTgt spid="1332237"/>
                                        </p:tgtEl>
                                        <p:attrNameLst>
                                          <p:attrName>ppt_h</p:attrName>
                                        </p:attrNameLst>
                                      </p:cBhvr>
                                      <p:tavLst>
                                        <p:tav tm="0">
                                          <p:val>
                                            <p:strVal val="#ppt_h"/>
                                          </p:val>
                                        </p:tav>
                                        <p:tav tm="100000">
                                          <p:val>
                                            <p:strVal val="#ppt_h"/>
                                          </p:val>
                                        </p:tav>
                                      </p:tavLst>
                                    </p:anim>
                                    <p:animEffect transition="in" filter="fade">
                                      <p:cBhvr>
                                        <p:cTn id="14" dur="500"/>
                                        <p:tgtEl>
                                          <p:spTgt spid="1332237"/>
                                        </p:tgtEl>
                                      </p:cBhvr>
                                    </p:animEffect>
                                  </p:childTnLst>
                                </p:cTn>
                              </p:par>
                              <p:par>
                                <p:cTn id="15" presetID="10" presetClass="exit" presetSubtype="0" fill="hold" nodeType="withEffect">
                                  <p:stCondLst>
                                    <p:cond delay="0"/>
                                  </p:stCondLst>
                                  <p:childTnLst>
                                    <p:animEffect transition="out" filter="fade">
                                      <p:cBhvr>
                                        <p:cTn id="16" dur="2000"/>
                                        <p:tgtEl>
                                          <p:spTgt spid="1332267"/>
                                        </p:tgtEl>
                                      </p:cBhvr>
                                    </p:animEffect>
                                    <p:set>
                                      <p:cBhvr>
                                        <p:cTn id="17" dur="1" fill="hold">
                                          <p:stCondLst>
                                            <p:cond delay="1999"/>
                                          </p:stCondLst>
                                        </p:cTn>
                                        <p:tgtEl>
                                          <p:spTgt spid="1332267"/>
                                        </p:tgtEl>
                                        <p:attrNameLst>
                                          <p:attrName>style.visibility</p:attrName>
                                        </p:attrNameLst>
                                      </p:cBhvr>
                                      <p:to>
                                        <p:strVal val="hidden"/>
                                      </p:to>
                                    </p:set>
                                  </p:childTnLst>
                                </p:cTn>
                              </p:par>
                              <p:par>
                                <p:cTn id="18" presetID="10" presetClass="entr" presetSubtype="0" fill="hold" nodeType="withEffect">
                                  <p:stCondLst>
                                    <p:cond delay="0"/>
                                  </p:stCondLst>
                                  <p:childTnLst>
                                    <p:set>
                                      <p:cBhvr>
                                        <p:cTn id="19" dur="1" fill="hold">
                                          <p:stCondLst>
                                            <p:cond delay="0"/>
                                          </p:stCondLst>
                                        </p:cTn>
                                        <p:tgtEl>
                                          <p:spTgt spid="1332266"/>
                                        </p:tgtEl>
                                        <p:attrNameLst>
                                          <p:attrName>style.visibility</p:attrName>
                                        </p:attrNameLst>
                                      </p:cBhvr>
                                      <p:to>
                                        <p:strVal val="visible"/>
                                      </p:to>
                                    </p:set>
                                    <p:animEffect transition="in" filter="fade">
                                      <p:cBhvr>
                                        <p:cTn id="20" dur="2000"/>
                                        <p:tgtEl>
                                          <p:spTgt spid="1332266"/>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272" fill="hold" nodeType="clickEffect">
                                  <p:stCondLst>
                                    <p:cond delay="0"/>
                                  </p:stCondLst>
                                  <p:childTnLst>
                                    <p:set>
                                      <p:cBhvr>
                                        <p:cTn id="24" dur="1" fill="hold">
                                          <p:stCondLst>
                                            <p:cond delay="0"/>
                                          </p:stCondLst>
                                        </p:cTn>
                                        <p:tgtEl>
                                          <p:spTgt spid="1332260"/>
                                        </p:tgtEl>
                                        <p:attrNameLst>
                                          <p:attrName>style.visibility</p:attrName>
                                        </p:attrNameLst>
                                      </p:cBhvr>
                                      <p:to>
                                        <p:strVal val="visible"/>
                                      </p:to>
                                    </p:set>
                                    <p:anim calcmode="lin" valueType="num">
                                      <p:cBhvr>
                                        <p:cTn id="25" dur="500" fill="hold"/>
                                        <p:tgtEl>
                                          <p:spTgt spid="1332260"/>
                                        </p:tgtEl>
                                        <p:attrNameLst>
                                          <p:attrName>ppt_w</p:attrName>
                                        </p:attrNameLst>
                                      </p:cBhvr>
                                      <p:tavLst>
                                        <p:tav tm="0">
                                          <p:val>
                                            <p:strVal val="2/3*#ppt_w"/>
                                          </p:val>
                                        </p:tav>
                                        <p:tav tm="100000">
                                          <p:val>
                                            <p:strVal val="#ppt_w"/>
                                          </p:val>
                                        </p:tav>
                                      </p:tavLst>
                                    </p:anim>
                                    <p:anim calcmode="lin" valueType="num">
                                      <p:cBhvr>
                                        <p:cTn id="26" dur="500" fill="hold"/>
                                        <p:tgtEl>
                                          <p:spTgt spid="1332260"/>
                                        </p:tgtEl>
                                        <p:attrNameLst>
                                          <p:attrName>ppt_h</p:attrName>
                                        </p:attrNameLst>
                                      </p:cBhvr>
                                      <p:tavLst>
                                        <p:tav tm="0">
                                          <p:val>
                                            <p:strVal val="2/3*#ppt_h"/>
                                          </p:val>
                                        </p:tav>
                                        <p:tav tm="100000">
                                          <p:val>
                                            <p:strVal val="#ppt_h"/>
                                          </p:val>
                                        </p:tav>
                                      </p:tavLst>
                                    </p:anim>
                                  </p:childTnLst>
                                </p:cTn>
                              </p:par>
                              <p:par>
                                <p:cTn id="27" presetID="10" presetClass="entr" presetSubtype="0" fill="hold" grpId="0" nodeType="withEffect">
                                  <p:stCondLst>
                                    <p:cond delay="0"/>
                                  </p:stCondLst>
                                  <p:childTnLst>
                                    <p:set>
                                      <p:cBhvr>
                                        <p:cTn id="28" dur="1" fill="hold">
                                          <p:stCondLst>
                                            <p:cond delay="0"/>
                                          </p:stCondLst>
                                        </p:cTn>
                                        <p:tgtEl>
                                          <p:spTgt spid="1332236"/>
                                        </p:tgtEl>
                                        <p:attrNameLst>
                                          <p:attrName>style.visibility</p:attrName>
                                        </p:attrNameLst>
                                      </p:cBhvr>
                                      <p:to>
                                        <p:strVal val="visible"/>
                                      </p:to>
                                    </p:set>
                                    <p:animEffect transition="in" filter="fade">
                                      <p:cBhvr>
                                        <p:cTn id="29" dur="500"/>
                                        <p:tgtEl>
                                          <p:spTgt spid="1332236"/>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ntr" presetSubtype="272" fill="hold" nodeType="clickEffect">
                                  <p:stCondLst>
                                    <p:cond delay="0"/>
                                  </p:stCondLst>
                                  <p:childTnLst>
                                    <p:set>
                                      <p:cBhvr>
                                        <p:cTn id="33" dur="1" fill="hold">
                                          <p:stCondLst>
                                            <p:cond delay="0"/>
                                          </p:stCondLst>
                                        </p:cTn>
                                        <p:tgtEl>
                                          <p:spTgt spid="41"/>
                                        </p:tgtEl>
                                        <p:attrNameLst>
                                          <p:attrName>style.visibility</p:attrName>
                                        </p:attrNameLst>
                                      </p:cBhvr>
                                      <p:to>
                                        <p:strVal val="visible"/>
                                      </p:to>
                                    </p:set>
                                    <p:anim calcmode="lin" valueType="num">
                                      <p:cBhvr>
                                        <p:cTn id="34" dur="500" fill="hold"/>
                                        <p:tgtEl>
                                          <p:spTgt spid="41"/>
                                        </p:tgtEl>
                                        <p:attrNameLst>
                                          <p:attrName>ppt_w</p:attrName>
                                        </p:attrNameLst>
                                      </p:cBhvr>
                                      <p:tavLst>
                                        <p:tav tm="0">
                                          <p:val>
                                            <p:strVal val="2/3*#ppt_w"/>
                                          </p:val>
                                        </p:tav>
                                        <p:tav tm="100000">
                                          <p:val>
                                            <p:strVal val="#ppt_w"/>
                                          </p:val>
                                        </p:tav>
                                      </p:tavLst>
                                    </p:anim>
                                    <p:anim calcmode="lin" valueType="num">
                                      <p:cBhvr>
                                        <p:cTn id="35" dur="500" fill="hold"/>
                                        <p:tgtEl>
                                          <p:spTgt spid="41"/>
                                        </p:tgtEl>
                                        <p:attrNameLst>
                                          <p:attrName>ppt_h</p:attrName>
                                        </p:attrNameLst>
                                      </p:cBhvr>
                                      <p:tavLst>
                                        <p:tav tm="0">
                                          <p:val>
                                            <p:strVal val="2/3*#ppt_h"/>
                                          </p:val>
                                        </p:tav>
                                        <p:tav tm="100000">
                                          <p:val>
                                            <p:strVal val="#ppt_h"/>
                                          </p:val>
                                        </p:tav>
                                      </p:tavLst>
                                    </p:anim>
                                  </p:childTnLst>
                                </p:cTn>
                              </p:par>
                            </p:childTnLst>
                          </p:cTn>
                        </p:par>
                        <p:par>
                          <p:cTn id="36" fill="hold">
                            <p:stCondLst>
                              <p:cond delay="500"/>
                            </p:stCondLst>
                            <p:childTnLst>
                              <p:par>
                                <p:cTn id="37" presetID="22" presetClass="entr" presetSubtype="4" fill="hold" nodeType="afterEffect">
                                  <p:stCondLst>
                                    <p:cond delay="0"/>
                                  </p:stCondLst>
                                  <p:childTnLst>
                                    <p:set>
                                      <p:cBhvr>
                                        <p:cTn id="38" dur="1" fill="hold">
                                          <p:stCondLst>
                                            <p:cond delay="0"/>
                                          </p:stCondLst>
                                        </p:cTn>
                                        <p:tgtEl>
                                          <p:spTgt spid="1332229"/>
                                        </p:tgtEl>
                                        <p:attrNameLst>
                                          <p:attrName>style.visibility</p:attrName>
                                        </p:attrNameLst>
                                      </p:cBhvr>
                                      <p:to>
                                        <p:strVal val="visible"/>
                                      </p:to>
                                    </p:set>
                                    <p:animEffect transition="in" filter="wipe(down)">
                                      <p:cBhvr>
                                        <p:cTn id="39" dur="500"/>
                                        <p:tgtEl>
                                          <p:spTgt spid="1332229"/>
                                        </p:tgtEl>
                                      </p:cBhvr>
                                    </p:animEffect>
                                  </p:childTnLst>
                                </p:cTn>
                              </p:par>
                            </p:childTnLst>
                          </p:cTn>
                        </p:par>
                        <p:par>
                          <p:cTn id="40" fill="hold">
                            <p:stCondLst>
                              <p:cond delay="1000"/>
                            </p:stCondLst>
                            <p:childTnLst>
                              <p:par>
                                <p:cTn id="41" presetID="22" presetClass="entr" presetSubtype="1" fill="hold" nodeType="afterEffect">
                                  <p:stCondLst>
                                    <p:cond delay="0"/>
                                  </p:stCondLst>
                                  <p:childTnLst>
                                    <p:set>
                                      <p:cBhvr>
                                        <p:cTn id="42" dur="1" fill="hold">
                                          <p:stCondLst>
                                            <p:cond delay="0"/>
                                          </p:stCondLst>
                                        </p:cTn>
                                        <p:tgtEl>
                                          <p:spTgt spid="1332226"/>
                                        </p:tgtEl>
                                        <p:attrNameLst>
                                          <p:attrName>style.visibility</p:attrName>
                                        </p:attrNameLst>
                                      </p:cBhvr>
                                      <p:to>
                                        <p:strVal val="visible"/>
                                      </p:to>
                                    </p:set>
                                    <p:animEffect transition="in" filter="wipe(up)">
                                      <p:cBhvr>
                                        <p:cTn id="43" dur="500"/>
                                        <p:tgtEl>
                                          <p:spTgt spid="1332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234" grpId="0" autoUpdateAnimBg="0"/>
      <p:bldP spid="1332236" grpId="0" autoUpdateAnimBg="0"/>
      <p:bldP spid="1332237"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pic>
        <p:nvPicPr>
          <p:cNvPr id="131084" name="Picture 12" descr="479012"/>
          <p:cNvPicPr>
            <a:picLocks noChangeAspect="1" noChangeArrowheads="1"/>
          </p:cNvPicPr>
          <p:nvPr/>
        </p:nvPicPr>
        <p:blipFill>
          <a:blip r:embed="rId3" cstate="print"/>
          <a:srcRect l="2563"/>
          <a:stretch>
            <a:fillRect/>
          </a:stretch>
        </p:blipFill>
        <p:spPr bwMode="auto">
          <a:xfrm>
            <a:off x="609600" y="838200"/>
            <a:ext cx="2895600" cy="4648200"/>
          </a:xfrm>
          <a:prstGeom prst="rect">
            <a:avLst/>
          </a:prstGeom>
          <a:noFill/>
        </p:spPr>
      </p:pic>
      <p:grpSp>
        <p:nvGrpSpPr>
          <p:cNvPr id="2" name="Group 4"/>
          <p:cNvGrpSpPr>
            <a:grpSpLocks/>
          </p:cNvGrpSpPr>
          <p:nvPr/>
        </p:nvGrpSpPr>
        <p:grpSpPr bwMode="auto">
          <a:xfrm>
            <a:off x="838200" y="838200"/>
            <a:ext cx="5486400" cy="708025"/>
            <a:chOff x="288" y="480"/>
            <a:chExt cx="3456" cy="446"/>
          </a:xfrm>
        </p:grpSpPr>
        <p:sp>
          <p:nvSpPr>
            <p:cNvPr id="131077" name="Rectangle 5" descr="479031"/>
            <p:cNvSpPr>
              <a:spLocks noChangeArrowheads="1"/>
            </p:cNvSpPr>
            <p:nvPr/>
          </p:nvSpPr>
          <p:spPr bwMode="auto">
            <a:xfrm>
              <a:off x="288" y="480"/>
              <a:ext cx="3456" cy="446"/>
            </a:xfrm>
            <a:prstGeom prst="rect">
              <a:avLst/>
            </a:prstGeom>
            <a:blipFill dpi="0" rotWithShape="0">
              <a:blip r:embed="rId4" cstate="print"/>
              <a:srcRect/>
              <a:stretch>
                <a:fillRect b="-416592"/>
              </a:stretch>
            </a:blipFill>
            <a:ln w="3175" algn="ctr">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1078" name="Text Box 6"/>
            <p:cNvSpPr txBox="1">
              <a:spLocks noChangeArrowheads="1"/>
            </p:cNvSpPr>
            <p:nvPr/>
          </p:nvSpPr>
          <p:spPr bwMode="auto">
            <a:xfrm>
              <a:off x="336" y="501"/>
              <a:ext cx="3360" cy="404"/>
            </a:xfrm>
            <a:prstGeom prst="rect">
              <a:avLst/>
            </a:prstGeom>
            <a:noFill/>
            <a:ln w="19050">
              <a:noFill/>
              <a:miter lim="800000"/>
              <a:headEnd/>
              <a:tailEnd/>
            </a:ln>
            <a:effectLst/>
          </p:spPr>
          <p:txBody>
            <a:bodyPr>
              <a:spAutoFit/>
            </a:bodyPr>
            <a:lstStyle/>
            <a:p>
              <a:r>
                <a:rPr lang="en-US" sz="3600" b="0" u="none">
                  <a:ln>
                    <a:solidFill>
                      <a:sysClr val="windowText" lastClr="000000"/>
                    </a:solidFill>
                  </a:ln>
                  <a:solidFill>
                    <a:srgbClr val="FFFFFF"/>
                  </a:solidFill>
                  <a:effectLst>
                    <a:outerShdw blurRad="38100" dist="38100" dir="2700000" algn="tl">
                      <a:srgbClr val="000000"/>
                    </a:outerShdw>
                  </a:effectLst>
                  <a:latin typeface="Impact" pitchFamily="34" charset="0"/>
                </a:rPr>
                <a:t>Foundation for the Messiah</a:t>
              </a:r>
              <a:endParaRPr lang="en-US" sz="3600">
                <a:ln>
                  <a:solidFill>
                    <a:sysClr val="windowText" lastClr="000000"/>
                  </a:solidFill>
                </a:ln>
                <a:solidFill>
                  <a:srgbClr val="000000"/>
                </a:solidFill>
                <a:effectLst>
                  <a:outerShdw blurRad="38100" dist="38100" dir="2700000" algn="tl">
                    <a:srgbClr val="FFFFFF"/>
                  </a:outerShdw>
                </a:effectLst>
              </a:endParaRPr>
            </a:p>
          </p:txBody>
        </p:sp>
      </p:grpSp>
      <p:sp>
        <p:nvSpPr>
          <p:cNvPr id="131079" name="Rectangle 7"/>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3" name="Group 8"/>
          <p:cNvGrpSpPr>
            <a:grpSpLocks/>
          </p:cNvGrpSpPr>
          <p:nvPr/>
        </p:nvGrpSpPr>
        <p:grpSpPr bwMode="auto">
          <a:xfrm>
            <a:off x="1566863" y="5784850"/>
            <a:ext cx="6205537" cy="615950"/>
            <a:chOff x="987" y="3613"/>
            <a:chExt cx="3909" cy="388"/>
          </a:xfrm>
        </p:grpSpPr>
        <p:sp>
          <p:nvSpPr>
            <p:cNvPr id="131081" name="Text Box 9"/>
            <p:cNvSpPr txBox="1">
              <a:spLocks noChangeArrowheads="1"/>
            </p:cNvSpPr>
            <p:nvPr/>
          </p:nvSpPr>
          <p:spPr bwMode="auto">
            <a:xfrm>
              <a:off x="1200" y="3613"/>
              <a:ext cx="3696"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Parallel providential periods recur because of repeated </a:t>
              </a:r>
            </a:p>
            <a:p>
              <a:pPr algn="l">
                <a:lnSpc>
                  <a:spcPct val="85000"/>
                </a:lnSpc>
              </a:pPr>
              <a:r>
                <a:rPr lang="en-US" sz="2000" u="none">
                  <a:solidFill>
                    <a:srgbClr val="FFFFFF"/>
                  </a:solidFill>
                  <a:latin typeface="Arial Narrow" pitchFamily="34" charset="0"/>
                </a:rPr>
                <a:t>dispensations to restore the </a:t>
              </a:r>
              <a:r>
                <a:rPr lang="en-US" sz="2000">
                  <a:solidFill>
                    <a:srgbClr val="FFFFFF"/>
                  </a:solidFill>
                  <a:latin typeface="Arial Narrow" pitchFamily="34" charset="0"/>
                </a:rPr>
                <a:t>foundation for the Messiah.</a:t>
              </a:r>
              <a:endParaRPr lang="en-US" sz="1600" b="0" u="none">
                <a:solidFill>
                  <a:srgbClr val="FFFFFF"/>
                </a:solidFill>
                <a:latin typeface="Arial Narrow" pitchFamily="34" charset="0"/>
              </a:endParaRPr>
            </a:p>
          </p:txBody>
        </p:sp>
        <p:sp>
          <p:nvSpPr>
            <p:cNvPr id="131082" name="Text Box 10"/>
            <p:cNvSpPr txBox="1">
              <a:spLocks noChangeArrowheads="1"/>
            </p:cNvSpPr>
            <p:nvPr/>
          </p:nvSpPr>
          <p:spPr bwMode="auto">
            <a:xfrm>
              <a:off x="987" y="3626"/>
              <a:ext cx="213"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2" name="Rectangle 31" descr="479087"/>
          <p:cNvSpPr>
            <a:spLocks noChangeArrowheads="1"/>
          </p:cNvSpPr>
          <p:nvPr/>
        </p:nvSpPr>
        <p:spPr bwMode="auto">
          <a:xfrm>
            <a:off x="152400" y="152400"/>
            <a:ext cx="3802063" cy="555625"/>
          </a:xfrm>
          <a:prstGeom prst="rect">
            <a:avLst/>
          </a:prstGeom>
          <a:noFill/>
          <a:ln w="9525" algn="ctr">
            <a:noFill/>
            <a:miter lim="800000"/>
            <a:headEnd/>
            <a:tailEnd/>
          </a:ln>
          <a:effectLst/>
        </p:spPr>
        <p:txBody>
          <a:bodyPr wrap="square">
            <a:spAutoFit/>
          </a:bodyPr>
          <a:lstStyle/>
          <a:p>
            <a:pPr eaLnBrk="1" hangingPunct="1">
              <a:lnSpc>
                <a:spcPct val="95000"/>
              </a:lnSpc>
            </a:pPr>
            <a:r>
              <a:rPr lang="en-US" sz="3200" b="0">
                <a:solidFill>
                  <a:srgbClr val="000099"/>
                </a:solidFill>
                <a:effectLst>
                  <a:outerShdw dir="600000" algn="tl">
                    <a:srgbClr val="FFFFFF"/>
                  </a:outerShdw>
                </a:effectLst>
                <a:latin typeface="Fette Engschrift" pitchFamily="2" charset="0"/>
              </a:rPr>
              <a:t>Parallel Providential Periods</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childTnLst>
                                </p:cTn>
                              </p:par>
                              <p:par>
                                <p:cTn id="12" presetID="10" presetClass="entr" presetSubtype="0" fill="hold" nodeType="withEffect">
                                  <p:stCondLst>
                                    <p:cond delay="0"/>
                                  </p:stCondLst>
                                  <p:childTnLst>
                                    <p:set>
                                      <p:cBhvr>
                                        <p:cTn id="13" dur="1" fill="hold">
                                          <p:stCondLst>
                                            <p:cond delay="0"/>
                                          </p:stCondLst>
                                        </p:cTn>
                                        <p:tgtEl>
                                          <p:spTgt spid="131084"/>
                                        </p:tgtEl>
                                        <p:attrNameLst>
                                          <p:attrName>style.visibility</p:attrName>
                                        </p:attrNameLst>
                                      </p:cBhvr>
                                      <p:to>
                                        <p:strVal val="visible"/>
                                      </p:to>
                                    </p:set>
                                    <p:animEffect transition="in" filter="fade">
                                      <p:cBhvr>
                                        <p:cTn id="14" dur="2000"/>
                                        <p:tgtEl>
                                          <p:spTgt spid="131084"/>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ppt_x</p:attrName>
                                        </p:attrNameLst>
                                      </p:cBhvr>
                                      <p:tavLst>
                                        <p:tav tm="0">
                                          <p:val>
                                            <p:strVal val="#ppt_x"/>
                                          </p:val>
                                        </p:tav>
                                        <p:tav tm="100000">
                                          <p:val>
                                            <p:strVal val="#ppt_x"/>
                                          </p:val>
                                        </p:tav>
                                      </p:tavLst>
                                    </p:anim>
                                    <p:anim calcmode="lin" valueType="num">
                                      <p:cBhvr>
                                        <p:cTn id="21" dur="2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pic>
        <p:nvPicPr>
          <p:cNvPr id="17420" name="Picture 12" descr="479012"/>
          <p:cNvPicPr>
            <a:picLocks noChangeAspect="1" noChangeArrowheads="1"/>
          </p:cNvPicPr>
          <p:nvPr/>
        </p:nvPicPr>
        <p:blipFill>
          <a:blip r:embed="rId3" cstate="print"/>
          <a:srcRect l="2563"/>
          <a:stretch>
            <a:fillRect/>
          </a:stretch>
        </p:blipFill>
        <p:spPr bwMode="auto">
          <a:xfrm>
            <a:off x="609600" y="838200"/>
            <a:ext cx="2895600" cy="4648200"/>
          </a:xfrm>
          <a:prstGeom prst="rect">
            <a:avLst/>
          </a:prstGeom>
          <a:noFill/>
        </p:spPr>
      </p:pic>
      <p:sp>
        <p:nvSpPr>
          <p:cNvPr id="1741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5"/>
          <p:cNvGrpSpPr>
            <a:grpSpLocks/>
          </p:cNvGrpSpPr>
          <p:nvPr/>
        </p:nvGrpSpPr>
        <p:grpSpPr bwMode="auto">
          <a:xfrm>
            <a:off x="1676401" y="5791200"/>
            <a:ext cx="6096000" cy="609600"/>
            <a:chOff x="621" y="3648"/>
            <a:chExt cx="3840" cy="384"/>
          </a:xfrm>
        </p:grpSpPr>
        <p:sp>
          <p:nvSpPr>
            <p:cNvPr id="17414" name="Text Box 6"/>
            <p:cNvSpPr txBox="1">
              <a:spLocks noChangeArrowheads="1"/>
            </p:cNvSpPr>
            <p:nvPr/>
          </p:nvSpPr>
          <p:spPr bwMode="auto">
            <a:xfrm>
              <a:off x="816" y="3648"/>
              <a:ext cx="3645" cy="384"/>
            </a:xfrm>
            <a:prstGeom prst="rect">
              <a:avLst/>
            </a:prstGeom>
            <a:noFill/>
            <a:ln w="9525">
              <a:noFill/>
              <a:miter lim="800000"/>
              <a:headEnd/>
              <a:tailEnd/>
            </a:ln>
            <a:effectLst/>
          </p:spPr>
          <p:txBody>
            <a:bodyPr>
              <a:spAutoFit/>
            </a:bodyPr>
            <a:lstStyle/>
            <a:p>
              <a:pPr algn="l">
                <a:lnSpc>
                  <a:spcPct val="85000"/>
                </a:lnSpc>
              </a:pPr>
              <a:r>
                <a:rPr lang="en-US" sz="2000" u="none">
                  <a:solidFill>
                    <a:srgbClr val="FFFFFF"/>
                  </a:solidFill>
                  <a:latin typeface="Arial Narrow" pitchFamily="34" charset="0"/>
                </a:rPr>
                <a:t>Accordingly, the factors which determine the formation of parallel providential periods are:</a:t>
              </a:r>
              <a:endParaRPr lang="en-US" sz="2000" b="0" u="none">
                <a:solidFill>
                  <a:srgbClr val="FFFFFF"/>
                </a:solidFill>
                <a:latin typeface="Arial Narrow" pitchFamily="34" charset="0"/>
              </a:endParaRPr>
            </a:p>
          </p:txBody>
        </p:sp>
        <p:sp>
          <p:nvSpPr>
            <p:cNvPr id="17415" name="Text Box 7"/>
            <p:cNvSpPr txBox="1">
              <a:spLocks noChangeArrowheads="1"/>
            </p:cNvSpPr>
            <p:nvPr/>
          </p:nvSpPr>
          <p:spPr bwMode="auto">
            <a:xfrm>
              <a:off x="621" y="3648"/>
              <a:ext cx="240" cy="344"/>
            </a:xfrm>
            <a:prstGeom prst="rect">
              <a:avLst/>
            </a:prstGeom>
            <a:noFill/>
            <a:ln w="9525">
              <a:noFill/>
              <a:miter lim="800000"/>
              <a:headEnd/>
              <a:tailEnd/>
            </a:ln>
            <a:effectLst/>
          </p:spPr>
          <p:txBody>
            <a:bodyPr>
              <a:spAutoFit/>
            </a:bodyPr>
            <a:lstStyle/>
            <a:p>
              <a:pPr>
                <a:lnSpc>
                  <a:spcPct val="56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8"/>
          <p:cNvGrpSpPr>
            <a:grpSpLocks/>
          </p:cNvGrpSpPr>
          <p:nvPr/>
        </p:nvGrpSpPr>
        <p:grpSpPr bwMode="auto">
          <a:xfrm>
            <a:off x="838200" y="838200"/>
            <a:ext cx="5486400" cy="708025"/>
            <a:chOff x="288" y="480"/>
            <a:chExt cx="3456" cy="446"/>
          </a:xfrm>
        </p:grpSpPr>
        <p:sp>
          <p:nvSpPr>
            <p:cNvPr id="17417" name="Rectangle 9" descr="479031"/>
            <p:cNvSpPr>
              <a:spLocks noChangeArrowheads="1"/>
            </p:cNvSpPr>
            <p:nvPr/>
          </p:nvSpPr>
          <p:spPr bwMode="auto">
            <a:xfrm>
              <a:off x="288" y="480"/>
              <a:ext cx="3456" cy="446"/>
            </a:xfrm>
            <a:prstGeom prst="rect">
              <a:avLst/>
            </a:prstGeom>
            <a:blipFill dpi="0" rotWithShape="0">
              <a:blip r:embed="rId4" cstate="print"/>
              <a:srcRect/>
              <a:stretch>
                <a:fillRect b="-416592"/>
              </a:stretch>
            </a:blipFill>
            <a:ln w="38100" algn="ctr">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418" name="Text Box 10"/>
            <p:cNvSpPr txBox="1">
              <a:spLocks noChangeArrowheads="1"/>
            </p:cNvSpPr>
            <p:nvPr/>
          </p:nvSpPr>
          <p:spPr bwMode="auto">
            <a:xfrm>
              <a:off x="336" y="501"/>
              <a:ext cx="3360" cy="404"/>
            </a:xfrm>
            <a:prstGeom prst="rect">
              <a:avLst/>
            </a:prstGeom>
            <a:noFill/>
            <a:ln w="19050">
              <a:noFill/>
              <a:miter lim="800000"/>
              <a:headEnd/>
              <a:tailEnd/>
            </a:ln>
            <a:effectLst/>
          </p:spPr>
          <p:txBody>
            <a:bodyPr>
              <a:spAutoFit/>
            </a:bodyPr>
            <a:lstStyle/>
            <a:p>
              <a:r>
                <a:rPr lang="en-US" sz="3600" b="0" u="none">
                  <a:ln>
                    <a:solidFill>
                      <a:sysClr val="windowText" lastClr="000000"/>
                    </a:solidFill>
                  </a:ln>
                  <a:solidFill>
                    <a:srgbClr val="FFFFFF"/>
                  </a:solidFill>
                  <a:effectLst>
                    <a:outerShdw blurRad="38100" dist="38100" dir="2700000" algn="tl">
                      <a:srgbClr val="000000"/>
                    </a:outerShdw>
                  </a:effectLst>
                  <a:latin typeface="Impact" pitchFamily="34" charset="0"/>
                </a:rPr>
                <a:t>Foundation for the Messiah</a:t>
              </a:r>
              <a:endParaRPr lang="en-US" sz="3600">
                <a:ln>
                  <a:solidFill>
                    <a:sysClr val="windowText" lastClr="000000"/>
                  </a:solidFill>
                </a:ln>
                <a:solidFill>
                  <a:srgbClr val="000000"/>
                </a:solidFill>
                <a:effectLst>
                  <a:outerShdw blurRad="38100" dist="38100" dir="2700000" algn="tl">
                    <a:srgbClr val="FFFFFF"/>
                  </a:outerShdw>
                </a:effectLst>
              </a:endParaRPr>
            </a:p>
          </p:txBody>
        </p:sp>
      </p:grpSp>
      <p:sp>
        <p:nvSpPr>
          <p:cNvPr id="12" name="Rectangle 31" descr="479087"/>
          <p:cNvSpPr>
            <a:spLocks noChangeArrowheads="1"/>
          </p:cNvSpPr>
          <p:nvPr/>
        </p:nvSpPr>
        <p:spPr bwMode="auto">
          <a:xfrm>
            <a:off x="152400" y="152400"/>
            <a:ext cx="3802063" cy="555625"/>
          </a:xfrm>
          <a:prstGeom prst="rect">
            <a:avLst/>
          </a:prstGeom>
          <a:noFill/>
          <a:ln w="9525" algn="ctr">
            <a:noFill/>
            <a:miter lim="800000"/>
            <a:headEnd/>
            <a:tailEnd/>
          </a:ln>
          <a:effectLst/>
        </p:spPr>
        <p:txBody>
          <a:bodyPr wrap="square">
            <a:spAutoFit/>
          </a:bodyPr>
          <a:lstStyle/>
          <a:p>
            <a:pPr eaLnBrk="1" hangingPunct="1">
              <a:lnSpc>
                <a:spcPct val="95000"/>
              </a:lnSpc>
            </a:pPr>
            <a:r>
              <a:rPr lang="en-US" sz="3200" b="0">
                <a:solidFill>
                  <a:srgbClr val="000099"/>
                </a:solidFill>
                <a:effectLst>
                  <a:outerShdw dir="600000" algn="tl">
                    <a:srgbClr val="FFFFFF"/>
                  </a:outerShdw>
                </a:effectLst>
                <a:latin typeface="Fette Engschrift" pitchFamily="2" charset="0"/>
              </a:rPr>
              <a:t>Parallel Providential Periods</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sp>
        <p:nvSpPr>
          <p:cNvPr id="19459" name="AutoShape 3" descr="295078"/>
          <p:cNvSpPr>
            <a:spLocks noChangeArrowheads="1"/>
          </p:cNvSpPr>
          <p:nvPr/>
        </p:nvSpPr>
        <p:spPr bwMode="auto">
          <a:xfrm>
            <a:off x="3810000" y="1981200"/>
            <a:ext cx="4724400" cy="3276600"/>
          </a:xfrm>
          <a:prstGeom prst="roundRect">
            <a:avLst>
              <a:gd name="adj" fmla="val 16667"/>
            </a:avLst>
          </a:prstGeom>
          <a:blipFill dpi="0" rotWithShape="1">
            <a:blip r:embed="rId3" cstate="print">
              <a:lum bright="30000" contrast="-30000"/>
            </a:blip>
            <a:srcRect/>
            <a:stretch>
              <a:fillRect/>
            </a:stretch>
          </a:blipFill>
          <a:ln w="28575">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462" name="Text Box 6"/>
          <p:cNvSpPr txBox="1">
            <a:spLocks noChangeArrowheads="1"/>
          </p:cNvSpPr>
          <p:nvPr/>
        </p:nvSpPr>
        <p:spPr bwMode="auto">
          <a:xfrm>
            <a:off x="4930775" y="3359150"/>
            <a:ext cx="2994025" cy="457200"/>
          </a:xfrm>
          <a:prstGeom prst="rect">
            <a:avLst/>
          </a:prstGeom>
          <a:noFill/>
          <a:ln w="9525">
            <a:noFill/>
            <a:miter lim="800000"/>
            <a:headEnd/>
            <a:tailEnd/>
          </a:ln>
          <a:effectLst/>
        </p:spPr>
        <p:txBody>
          <a:bodyPr>
            <a:spAutoFit/>
          </a:bodyPr>
          <a:lstStyle/>
          <a:p>
            <a:pPr algn="l"/>
            <a:r>
              <a:rPr lang="en-US" b="0" u="none">
                <a:solidFill>
                  <a:srgbClr val="000099"/>
                </a:solidFill>
                <a:latin typeface="Arial Black" pitchFamily="34" charset="0"/>
              </a:rPr>
              <a:t>Central figure</a:t>
            </a:r>
            <a:endParaRPr lang="en-US">
              <a:solidFill>
                <a:srgbClr val="000099"/>
              </a:solidFill>
              <a:latin typeface="Arial Black" pitchFamily="34" charset="0"/>
            </a:endParaRPr>
          </a:p>
        </p:txBody>
      </p:sp>
      <p:sp>
        <p:nvSpPr>
          <p:cNvPr id="19463" name="Text Box 7"/>
          <p:cNvSpPr txBox="1">
            <a:spLocks noChangeArrowheads="1"/>
          </p:cNvSpPr>
          <p:nvPr/>
        </p:nvSpPr>
        <p:spPr bwMode="auto">
          <a:xfrm>
            <a:off x="4930775" y="4590694"/>
            <a:ext cx="3527425" cy="667106"/>
          </a:xfrm>
          <a:prstGeom prst="rect">
            <a:avLst/>
          </a:prstGeom>
          <a:noFill/>
          <a:ln w="9525">
            <a:noFill/>
            <a:miter lim="800000"/>
            <a:headEnd/>
            <a:tailEnd/>
          </a:ln>
          <a:effectLst/>
        </p:spPr>
        <p:txBody>
          <a:bodyPr>
            <a:spAutoFit/>
          </a:bodyPr>
          <a:lstStyle/>
          <a:p>
            <a:pPr algn="l">
              <a:lnSpc>
                <a:spcPts val="2200"/>
              </a:lnSpc>
            </a:pPr>
            <a:r>
              <a:rPr lang="en-US" b="0" u="none">
                <a:solidFill>
                  <a:srgbClr val="000099"/>
                </a:solidFill>
                <a:latin typeface="Arial Black" pitchFamily="34" charset="0"/>
              </a:rPr>
              <a:t>Numerical period</a:t>
            </a:r>
          </a:p>
          <a:p>
            <a:pPr algn="l">
              <a:lnSpc>
                <a:spcPts val="2200"/>
              </a:lnSpc>
            </a:pPr>
            <a:r>
              <a:rPr lang="en-US" u="none">
                <a:solidFill>
                  <a:srgbClr val="000099"/>
                </a:solidFill>
                <a:latin typeface="Arial Black" pitchFamily="34" charset="0"/>
              </a:rPr>
              <a:t>of indemnity</a:t>
            </a:r>
          </a:p>
        </p:txBody>
      </p:sp>
      <p:sp>
        <p:nvSpPr>
          <p:cNvPr id="19464" name="Text Box 8"/>
          <p:cNvSpPr txBox="1">
            <a:spLocks noChangeArrowheads="1"/>
          </p:cNvSpPr>
          <p:nvPr/>
        </p:nvSpPr>
        <p:spPr bwMode="auto">
          <a:xfrm>
            <a:off x="4930775" y="3968750"/>
            <a:ext cx="3908425" cy="439738"/>
          </a:xfrm>
          <a:prstGeom prst="rect">
            <a:avLst/>
          </a:prstGeom>
          <a:noFill/>
          <a:ln w="9525">
            <a:noFill/>
            <a:miter lim="800000"/>
            <a:headEnd/>
            <a:tailEnd/>
          </a:ln>
          <a:effectLst/>
        </p:spPr>
        <p:txBody>
          <a:bodyPr>
            <a:spAutoFit/>
          </a:bodyPr>
          <a:lstStyle/>
          <a:p>
            <a:pPr algn="l">
              <a:lnSpc>
                <a:spcPct val="95000"/>
              </a:lnSpc>
            </a:pPr>
            <a:r>
              <a:rPr lang="en-US" b="0" u="none">
                <a:solidFill>
                  <a:srgbClr val="000099"/>
                </a:solidFill>
                <a:latin typeface="Arial Black" pitchFamily="34" charset="0"/>
              </a:rPr>
              <a:t>Condition</a:t>
            </a:r>
            <a:endParaRPr lang="en-US">
              <a:solidFill>
                <a:srgbClr val="000099"/>
              </a:solidFill>
              <a:latin typeface="Arial Black" pitchFamily="34" charset="0"/>
            </a:endParaRPr>
          </a:p>
        </p:txBody>
      </p:sp>
      <p:sp>
        <p:nvSpPr>
          <p:cNvPr id="19465" name="WordArt 9"/>
          <p:cNvSpPr>
            <a:spLocks noChangeArrowheads="1" noChangeShapeType="1" noTextEdit="1"/>
          </p:cNvSpPr>
          <p:nvPr/>
        </p:nvSpPr>
        <p:spPr bwMode="auto">
          <a:xfrm>
            <a:off x="4702175" y="36068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19466" name="WordArt 10"/>
          <p:cNvSpPr>
            <a:spLocks noChangeArrowheads="1" noChangeShapeType="1" noTextEdit="1"/>
          </p:cNvSpPr>
          <p:nvPr/>
        </p:nvSpPr>
        <p:spPr bwMode="auto">
          <a:xfrm>
            <a:off x="4702175" y="47498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nvGrpSpPr>
          <p:cNvPr id="2" name="Group 11"/>
          <p:cNvGrpSpPr>
            <a:grpSpLocks/>
          </p:cNvGrpSpPr>
          <p:nvPr/>
        </p:nvGrpSpPr>
        <p:grpSpPr bwMode="auto">
          <a:xfrm>
            <a:off x="4473575" y="3606800"/>
            <a:ext cx="228600" cy="1219200"/>
            <a:chOff x="2818" y="2272"/>
            <a:chExt cx="144" cy="768"/>
          </a:xfrm>
        </p:grpSpPr>
        <p:sp>
          <p:nvSpPr>
            <p:cNvPr id="19468" name="WordArt 12"/>
            <p:cNvSpPr>
              <a:spLocks noChangeArrowheads="1" noChangeShapeType="1" noTextEdit="1"/>
            </p:cNvSpPr>
            <p:nvPr/>
          </p:nvSpPr>
          <p:spPr bwMode="auto">
            <a:xfrm rot="-5400000">
              <a:off x="2554" y="2632"/>
              <a:ext cx="768"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19469" name="WordArt 13"/>
            <p:cNvSpPr>
              <a:spLocks noChangeArrowheads="1" noChangeShapeType="1" noTextEdit="1"/>
            </p:cNvSpPr>
            <p:nvPr/>
          </p:nvSpPr>
          <p:spPr bwMode="auto">
            <a:xfrm>
              <a:off x="2818" y="2632"/>
              <a:ext cx="144"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sp>
        <p:nvSpPr>
          <p:cNvPr id="19470" name="WordArt 14"/>
          <p:cNvSpPr>
            <a:spLocks noChangeArrowheads="1" noChangeShapeType="1" noTextEdit="1"/>
          </p:cNvSpPr>
          <p:nvPr/>
        </p:nvSpPr>
        <p:spPr bwMode="auto">
          <a:xfrm>
            <a:off x="4702175" y="41783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19474" name="Oval 18"/>
          <p:cNvSpPr>
            <a:spLocks noChangeArrowheads="1"/>
          </p:cNvSpPr>
          <p:nvPr/>
        </p:nvSpPr>
        <p:spPr bwMode="auto">
          <a:xfrm>
            <a:off x="4038600" y="4005263"/>
            <a:ext cx="358775" cy="381000"/>
          </a:xfrm>
          <a:prstGeom prst="ellipse">
            <a:avLst/>
          </a:prstGeom>
          <a:solidFill>
            <a:srgbClr val="FFF8D9"/>
          </a:solidFill>
          <a:ln w="6350">
            <a:solidFill>
              <a:srgbClr val="000099"/>
            </a:solidFill>
            <a:round/>
            <a:headEnd/>
            <a:tailEnd/>
          </a:ln>
          <a:effectLst/>
        </p:spPr>
        <p:txBody>
          <a:bodyPr wrap="none" anchor="ctr"/>
          <a:lstStyle/>
          <a:p>
            <a:r>
              <a:rPr lang="en-US" b="0" u="none">
                <a:solidFill>
                  <a:srgbClr val="000099"/>
                </a:solidFill>
                <a:latin typeface="Impact" pitchFamily="34" charset="0"/>
              </a:rPr>
              <a:t>1</a:t>
            </a:r>
          </a:p>
        </p:txBody>
      </p:sp>
      <p:pic>
        <p:nvPicPr>
          <p:cNvPr id="19486" name="Picture 30" descr="479012"/>
          <p:cNvPicPr>
            <a:picLocks noChangeAspect="1" noChangeArrowheads="1"/>
          </p:cNvPicPr>
          <p:nvPr/>
        </p:nvPicPr>
        <p:blipFill>
          <a:blip r:embed="rId4" cstate="print"/>
          <a:srcRect l="2563"/>
          <a:stretch>
            <a:fillRect/>
          </a:stretch>
        </p:blipFill>
        <p:spPr bwMode="auto">
          <a:xfrm>
            <a:off x="609600" y="838200"/>
            <a:ext cx="2895600" cy="4648200"/>
          </a:xfrm>
          <a:prstGeom prst="rect">
            <a:avLst/>
          </a:prstGeom>
          <a:noFill/>
        </p:spPr>
      </p:pic>
      <p:sp>
        <p:nvSpPr>
          <p:cNvPr id="1946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3" name="Group 15"/>
          <p:cNvGrpSpPr>
            <a:grpSpLocks/>
          </p:cNvGrpSpPr>
          <p:nvPr/>
        </p:nvGrpSpPr>
        <p:grpSpPr bwMode="auto">
          <a:xfrm>
            <a:off x="838200" y="3738563"/>
            <a:ext cx="2438400" cy="938212"/>
            <a:chOff x="528" y="2389"/>
            <a:chExt cx="1536" cy="591"/>
          </a:xfrm>
        </p:grpSpPr>
        <p:sp>
          <p:nvSpPr>
            <p:cNvPr id="19472" name="Rectangle 16"/>
            <p:cNvSpPr>
              <a:spLocks noChangeArrowheads="1"/>
            </p:cNvSpPr>
            <p:nvPr/>
          </p:nvSpPr>
          <p:spPr bwMode="auto">
            <a:xfrm>
              <a:off x="528" y="2389"/>
              <a:ext cx="1536" cy="575"/>
            </a:xfrm>
            <a:prstGeom prst="rect">
              <a:avLst/>
            </a:prstGeom>
            <a:gradFill rotWithShape="0">
              <a:gsLst>
                <a:gs pos="0">
                  <a:srgbClr val="FFFFCC"/>
                </a:gs>
                <a:gs pos="100000">
                  <a:srgbClr val="FFDC45"/>
                </a:gs>
              </a:gsLst>
              <a:path path="shape">
                <a:fillToRect l="50000" t="50000" r="50000" b="50000"/>
              </a:path>
            </a:gradFill>
            <a:ln w="12700" algn="ctr">
              <a:solidFill>
                <a:srgbClr val="0000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473" name="Text Box 17"/>
            <p:cNvSpPr txBox="1">
              <a:spLocks noChangeArrowheads="1"/>
            </p:cNvSpPr>
            <p:nvPr/>
          </p:nvSpPr>
          <p:spPr bwMode="auto">
            <a:xfrm>
              <a:off x="588" y="2430"/>
              <a:ext cx="1416" cy="550"/>
            </a:xfrm>
            <a:prstGeom prst="rect">
              <a:avLst/>
            </a:prstGeom>
            <a:noFill/>
            <a:ln w="19050">
              <a:noFill/>
              <a:miter lim="800000"/>
              <a:headEnd/>
              <a:tailEnd/>
            </a:ln>
            <a:effectLst/>
          </p:spPr>
          <p:txBody>
            <a:bodyPr>
              <a:spAutoFit/>
            </a:bodyPr>
            <a:lstStyle/>
            <a:p>
              <a:pPr>
                <a:lnSpc>
                  <a:spcPct val="80000"/>
                </a:lnSpc>
              </a:pPr>
              <a:r>
                <a:rPr lang="en-US" sz="3200" b="0" u="none">
                  <a:solidFill>
                    <a:srgbClr val="000099"/>
                  </a:solidFill>
                  <a:latin typeface="Impact" pitchFamily="34" charset="0"/>
                </a:rPr>
                <a:t>Foundation of Faith</a:t>
              </a:r>
            </a:p>
          </p:txBody>
        </p:sp>
      </p:grpSp>
      <p:grpSp>
        <p:nvGrpSpPr>
          <p:cNvPr id="4" name="Group 25"/>
          <p:cNvGrpSpPr>
            <a:grpSpLocks/>
          </p:cNvGrpSpPr>
          <p:nvPr/>
        </p:nvGrpSpPr>
        <p:grpSpPr bwMode="auto">
          <a:xfrm>
            <a:off x="838200" y="838200"/>
            <a:ext cx="5486400" cy="708025"/>
            <a:chOff x="288" y="480"/>
            <a:chExt cx="3456" cy="446"/>
          </a:xfrm>
        </p:grpSpPr>
        <p:sp>
          <p:nvSpPr>
            <p:cNvPr id="19482" name="Rectangle 26" descr="479031"/>
            <p:cNvSpPr>
              <a:spLocks noChangeArrowheads="1"/>
            </p:cNvSpPr>
            <p:nvPr/>
          </p:nvSpPr>
          <p:spPr bwMode="auto">
            <a:xfrm>
              <a:off x="288" y="480"/>
              <a:ext cx="3456" cy="446"/>
            </a:xfrm>
            <a:prstGeom prst="rect">
              <a:avLst/>
            </a:prstGeom>
            <a:blipFill dpi="0" rotWithShape="0">
              <a:blip r:embed="rId5" cstate="print"/>
              <a:srcRect/>
              <a:stretch>
                <a:fillRect b="-416592"/>
              </a:stretch>
            </a:blipFill>
            <a:ln w="38100" algn="ctr">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483" name="Text Box 27"/>
            <p:cNvSpPr txBox="1">
              <a:spLocks noChangeArrowheads="1"/>
            </p:cNvSpPr>
            <p:nvPr/>
          </p:nvSpPr>
          <p:spPr bwMode="auto">
            <a:xfrm>
              <a:off x="336" y="501"/>
              <a:ext cx="3360" cy="404"/>
            </a:xfrm>
            <a:prstGeom prst="rect">
              <a:avLst/>
            </a:prstGeom>
            <a:noFill/>
            <a:ln w="19050">
              <a:noFill/>
              <a:miter lim="800000"/>
              <a:headEnd/>
              <a:tailEnd/>
            </a:ln>
            <a:effectLst/>
          </p:spPr>
          <p:txBody>
            <a:bodyPr>
              <a:spAutoFit/>
            </a:bodyPr>
            <a:lstStyle/>
            <a:p>
              <a:r>
                <a:rPr lang="en-US" sz="3600" b="0" u="none">
                  <a:ln>
                    <a:solidFill>
                      <a:sysClr val="windowText" lastClr="000000"/>
                    </a:solidFill>
                  </a:ln>
                  <a:solidFill>
                    <a:srgbClr val="FFFFFF"/>
                  </a:solidFill>
                  <a:effectLst>
                    <a:outerShdw blurRad="38100" dist="38100" dir="2700000" algn="tl">
                      <a:srgbClr val="000000"/>
                    </a:outerShdw>
                  </a:effectLst>
                  <a:latin typeface="Impact" pitchFamily="34" charset="0"/>
                </a:rPr>
                <a:t>Foundation for the Messiah</a:t>
              </a:r>
              <a:endParaRPr lang="en-US" sz="3600">
                <a:ln>
                  <a:solidFill>
                    <a:sysClr val="windowText" lastClr="000000"/>
                  </a:solidFill>
                </a:ln>
                <a:solidFill>
                  <a:srgbClr val="000000"/>
                </a:solidFill>
                <a:effectLst>
                  <a:outerShdw blurRad="38100" dist="38100" dir="2700000" algn="tl">
                    <a:srgbClr val="FFFFFF"/>
                  </a:outerShdw>
                </a:effectLst>
              </a:endParaRPr>
            </a:p>
          </p:txBody>
        </p:sp>
      </p:grpSp>
      <p:sp>
        <p:nvSpPr>
          <p:cNvPr id="19490" name="WordArt 34"/>
          <p:cNvSpPr>
            <a:spLocks noChangeArrowheads="1" noChangeShapeType="1" noTextEdit="1"/>
          </p:cNvSpPr>
          <p:nvPr/>
        </p:nvSpPr>
        <p:spPr bwMode="auto">
          <a:xfrm>
            <a:off x="3352800" y="4173538"/>
            <a:ext cx="609600" cy="93662"/>
          </a:xfrm>
          <a:prstGeom prst="rect">
            <a:avLst/>
          </a:prstGeom>
        </p:spPr>
        <p:txBody>
          <a:bodyPr wrap="none" fromWordArt="1">
            <a:prstTxWarp prst="textPlain">
              <a:avLst>
                <a:gd name="adj" fmla="val 50000"/>
              </a:avLst>
            </a:prstTxWarp>
          </a:bodyPr>
          <a:lstStyle/>
          <a:p>
            <a:pPr eaLnBrk="1" hangingPunct="1"/>
            <a:r>
              <a:rPr lang="en-US" sz="3600" b="0" u="none" kern="10">
                <a:ln w="12700">
                  <a:solidFill>
                    <a:srgbClr val="FFFFFF"/>
                  </a:solidFill>
                  <a:round/>
                  <a:headEnd/>
                  <a:tailEnd/>
                </a:ln>
                <a:solidFill>
                  <a:srgbClr val="000099"/>
                </a:solidFill>
                <a:latin typeface="Arial Black"/>
              </a:rPr>
              <a:t>_</a:t>
            </a:r>
          </a:p>
        </p:txBody>
      </p:sp>
      <p:grpSp>
        <p:nvGrpSpPr>
          <p:cNvPr id="5" name="Group 115"/>
          <p:cNvGrpSpPr>
            <a:grpSpLocks/>
          </p:cNvGrpSpPr>
          <p:nvPr/>
        </p:nvGrpSpPr>
        <p:grpSpPr bwMode="auto">
          <a:xfrm>
            <a:off x="1143000" y="5714999"/>
            <a:ext cx="7162800" cy="914401"/>
            <a:chOff x="528" y="3433"/>
            <a:chExt cx="4512" cy="576"/>
          </a:xfrm>
        </p:grpSpPr>
        <p:sp>
          <p:nvSpPr>
            <p:cNvPr id="27" name="Text Box 11"/>
            <p:cNvSpPr txBox="1">
              <a:spLocks noChangeArrowheads="1"/>
            </p:cNvSpPr>
            <p:nvPr/>
          </p:nvSpPr>
          <p:spPr bwMode="auto">
            <a:xfrm>
              <a:off x="816" y="3456"/>
              <a:ext cx="4224" cy="553"/>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First, the three conditions necessary for the </a:t>
              </a:r>
              <a:r>
                <a:rPr lang="en-US" sz="2000">
                  <a:solidFill>
                    <a:srgbClr val="FFFFFF"/>
                  </a:solidFill>
                  <a:latin typeface="Arial Narrow" pitchFamily="34" charset="0"/>
                </a:rPr>
                <a:t>foundation of faith</a:t>
              </a:r>
              <a:r>
                <a:rPr lang="en-US" sz="2000" u="none">
                  <a:solidFill>
                    <a:srgbClr val="FFFFFF"/>
                  </a:solidFill>
                  <a:latin typeface="Arial Narrow" pitchFamily="34" charset="0"/>
                </a:rPr>
                <a:t> (</a:t>
              </a:r>
              <a:r>
                <a:rPr lang="en-US" sz="2000">
                  <a:solidFill>
                    <a:srgbClr val="FFFFFF"/>
                  </a:solidFill>
                  <a:latin typeface="Arial Narrow" pitchFamily="34" charset="0"/>
                </a:rPr>
                <a:t>central figure</a:t>
              </a:r>
              <a:r>
                <a:rPr lang="en-US" sz="2000" u="none">
                  <a:solidFill>
                    <a:srgbClr val="FFFFFF"/>
                  </a:solidFill>
                  <a:latin typeface="Arial Narrow" pitchFamily="34" charset="0"/>
                </a:rPr>
                <a:t>, the </a:t>
              </a:r>
              <a:r>
                <a:rPr lang="en-US" sz="2000">
                  <a:solidFill>
                    <a:srgbClr val="FFFFFF"/>
                  </a:solidFill>
                  <a:latin typeface="Arial Narrow" pitchFamily="34" charset="0"/>
                </a:rPr>
                <a:t>condition</a:t>
              </a:r>
              <a:r>
                <a:rPr lang="en-US" sz="2000" u="none">
                  <a:solidFill>
                    <a:srgbClr val="FFFFFF"/>
                  </a:solidFill>
                  <a:latin typeface="Arial Narrow" pitchFamily="34" charset="0"/>
                </a:rPr>
                <a:t>, and the </a:t>
              </a:r>
              <a:r>
                <a:rPr lang="en-US" sz="2000">
                  <a:solidFill>
                    <a:srgbClr val="FFFFFF"/>
                  </a:solidFill>
                  <a:latin typeface="Arial Narrow" pitchFamily="34" charset="0"/>
                </a:rPr>
                <a:t>numerical period</a:t>
              </a:r>
              <a:r>
                <a:rPr lang="en-US" sz="2000" u="none">
                  <a:solidFill>
                    <a:srgbClr val="FFFFFF"/>
                  </a:solidFill>
                  <a:latin typeface="Arial Narrow" pitchFamily="34" charset="0"/>
                </a:rPr>
                <a:t> of indemnity).</a:t>
              </a:r>
              <a:endParaRPr lang="en-US" sz="2000" b="0">
                <a:solidFill>
                  <a:srgbClr val="FFFFFF"/>
                </a:solidFill>
                <a:latin typeface="Arial Narrow" pitchFamily="34" charset="0"/>
              </a:endParaRPr>
            </a:p>
          </p:txBody>
        </p:sp>
        <p:sp>
          <p:nvSpPr>
            <p:cNvPr id="28" name="Oval 113"/>
            <p:cNvSpPr>
              <a:spLocks noChangeArrowheads="1"/>
            </p:cNvSpPr>
            <p:nvPr/>
          </p:nvSpPr>
          <p:spPr bwMode="auto">
            <a:xfrm>
              <a:off x="528" y="3433"/>
              <a:ext cx="250" cy="240"/>
            </a:xfrm>
            <a:prstGeom prst="ellipse">
              <a:avLst/>
            </a:prstGeom>
            <a:noFill/>
            <a:ln w="6350">
              <a:solidFill>
                <a:schemeClr val="bg1"/>
              </a:solidFill>
              <a:round/>
              <a:headEnd/>
              <a:tailEnd/>
            </a:ln>
            <a:effectLst/>
          </p:spPr>
          <p:txBody>
            <a:bodyPr wrap="none" anchor="ctr"/>
            <a:lstStyle/>
            <a:p>
              <a:pPr algn="l" eaLnBrk="1" hangingPunct="1"/>
              <a:r>
                <a:rPr lang="en-US" sz="2000" b="0" u="none">
                  <a:solidFill>
                    <a:srgbClr val="FFFFFF"/>
                  </a:solidFill>
                  <a:latin typeface="Impact" pitchFamily="34" charset="0"/>
                </a:rPr>
                <a:t>1</a:t>
              </a:r>
            </a:p>
          </p:txBody>
        </p:sp>
      </p:grpSp>
      <p:sp>
        <p:nvSpPr>
          <p:cNvPr id="29" name="Rectangle 31" descr="479087"/>
          <p:cNvSpPr>
            <a:spLocks noChangeArrowheads="1"/>
          </p:cNvSpPr>
          <p:nvPr/>
        </p:nvSpPr>
        <p:spPr bwMode="auto">
          <a:xfrm>
            <a:off x="152400" y="152400"/>
            <a:ext cx="3802063" cy="555625"/>
          </a:xfrm>
          <a:prstGeom prst="rect">
            <a:avLst/>
          </a:prstGeom>
          <a:noFill/>
          <a:ln w="9525" algn="ctr">
            <a:noFill/>
            <a:miter lim="800000"/>
            <a:headEnd/>
            <a:tailEnd/>
          </a:ln>
          <a:effectLst/>
        </p:spPr>
        <p:txBody>
          <a:bodyPr wrap="square">
            <a:spAutoFit/>
          </a:bodyPr>
          <a:lstStyle/>
          <a:p>
            <a:pPr eaLnBrk="1" hangingPunct="1">
              <a:lnSpc>
                <a:spcPct val="95000"/>
              </a:lnSpc>
            </a:pPr>
            <a:r>
              <a:rPr lang="en-US" sz="3200" b="0">
                <a:solidFill>
                  <a:srgbClr val="000099"/>
                </a:solidFill>
                <a:effectLst>
                  <a:outerShdw dir="600000" algn="tl">
                    <a:srgbClr val="FFFFFF"/>
                  </a:outerShdw>
                </a:effectLst>
                <a:latin typeface="Fette Engschrift" pitchFamily="2" charset="0"/>
              </a:rPr>
              <a:t>Parallel Providential Periods</a:t>
            </a:r>
          </a:p>
        </p:txBody>
      </p:sp>
    </p:spTree>
    <p:extLst>
      <p:ext uri="{BB962C8B-B14F-4D97-AF65-F5344CB8AC3E}">
        <p14:creationId xmlns:p14="http://schemas.microsoft.com/office/powerpoint/2010/main" val="2137743564"/>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9474"/>
                                        </p:tgtEl>
                                        <p:attrNameLst>
                                          <p:attrName>style.visibility</p:attrName>
                                        </p:attrNameLst>
                                      </p:cBhvr>
                                      <p:to>
                                        <p:strVal val="visible"/>
                                      </p:to>
                                    </p:set>
                                    <p:animEffect transition="in" filter="fade">
                                      <p:cBhvr>
                                        <p:cTn id="17" dur="2000"/>
                                        <p:tgtEl>
                                          <p:spTgt spid="1947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490"/>
                                        </p:tgtEl>
                                        <p:attrNameLst>
                                          <p:attrName>style.visibility</p:attrName>
                                        </p:attrNameLst>
                                      </p:cBhvr>
                                      <p:to>
                                        <p:strVal val="visible"/>
                                      </p:to>
                                    </p:set>
                                    <p:animEffect transition="in" filter="fade">
                                      <p:cBhvr>
                                        <p:cTn id="20" dur="2000"/>
                                        <p:tgtEl>
                                          <p:spTgt spid="19490"/>
                                        </p:tgtEl>
                                      </p:cBhvr>
                                    </p:animEffect>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iterate type="wd">
                                    <p:tmPct val="30000"/>
                                  </p:iterate>
                                  <p:childTnLst>
                                    <p:set>
                                      <p:cBhvr>
                                        <p:cTn id="24" dur="1" fill="hold">
                                          <p:stCondLst>
                                            <p:cond delay="0"/>
                                          </p:stCondLst>
                                        </p:cTn>
                                        <p:tgtEl>
                                          <p:spTgt spid="19462"/>
                                        </p:tgtEl>
                                        <p:attrNameLst>
                                          <p:attrName>style.visibility</p:attrName>
                                        </p:attrNameLst>
                                      </p:cBhvr>
                                      <p:to>
                                        <p:strVal val="visible"/>
                                      </p:to>
                                    </p:set>
                                    <p:anim calcmode="lin" valueType="num">
                                      <p:cBhvr>
                                        <p:cTn id="25" dur="500" fill="hold"/>
                                        <p:tgtEl>
                                          <p:spTgt spid="19462"/>
                                        </p:tgtEl>
                                        <p:attrNameLst>
                                          <p:attrName>ppt_w</p:attrName>
                                        </p:attrNameLst>
                                      </p:cBhvr>
                                      <p:tavLst>
                                        <p:tav tm="0">
                                          <p:val>
                                            <p:fltVal val="0"/>
                                          </p:val>
                                        </p:tav>
                                        <p:tav tm="100000">
                                          <p:val>
                                            <p:strVal val="#ppt_w"/>
                                          </p:val>
                                        </p:tav>
                                      </p:tavLst>
                                    </p:anim>
                                    <p:anim calcmode="lin" valueType="num">
                                      <p:cBhvr>
                                        <p:cTn id="26" dur="500" fill="hold"/>
                                        <p:tgtEl>
                                          <p:spTgt spid="19462"/>
                                        </p:tgtEl>
                                        <p:attrNameLst>
                                          <p:attrName>ppt_h</p:attrName>
                                        </p:attrNameLst>
                                      </p:cBhvr>
                                      <p:tavLst>
                                        <p:tav tm="0">
                                          <p:val>
                                            <p:strVal val="#ppt_h"/>
                                          </p:val>
                                        </p:tav>
                                        <p:tav tm="100000">
                                          <p:val>
                                            <p:strVal val="#ppt_h"/>
                                          </p:val>
                                        </p:tav>
                                      </p:tavLst>
                                    </p:anim>
                                  </p:childTnLst>
                                </p:cTn>
                              </p:par>
                              <p:par>
                                <p:cTn id="27" presetID="10" presetClass="entr" presetSubtype="0" fill="hold" grpId="0" nodeType="withEffect">
                                  <p:stCondLst>
                                    <p:cond delay="0"/>
                                  </p:stCondLst>
                                  <p:childTnLst>
                                    <p:set>
                                      <p:cBhvr>
                                        <p:cTn id="28" dur="1" fill="hold">
                                          <p:stCondLst>
                                            <p:cond delay="0"/>
                                          </p:stCondLst>
                                        </p:cTn>
                                        <p:tgtEl>
                                          <p:spTgt spid="19459"/>
                                        </p:tgtEl>
                                        <p:attrNameLst>
                                          <p:attrName>style.visibility</p:attrName>
                                        </p:attrNameLst>
                                      </p:cBhvr>
                                      <p:to>
                                        <p:strVal val="visible"/>
                                      </p:to>
                                    </p:set>
                                    <p:animEffect transition="in" filter="fade">
                                      <p:cBhvr>
                                        <p:cTn id="29" dur="1000"/>
                                        <p:tgtEl>
                                          <p:spTgt spid="1945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9465"/>
                                        </p:tgtEl>
                                        <p:attrNameLst>
                                          <p:attrName>style.visibility</p:attrName>
                                        </p:attrNameLst>
                                      </p:cBhvr>
                                      <p:to>
                                        <p:strVal val="visible"/>
                                      </p:to>
                                    </p:set>
                                    <p:animEffect transition="in" filter="fade">
                                      <p:cBhvr>
                                        <p:cTn id="32" dur="500"/>
                                        <p:tgtEl>
                                          <p:spTgt spid="19465"/>
                                        </p:tgtEl>
                                      </p:cBhvr>
                                    </p:animEffect>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grpId="0" nodeType="clickEffect">
                                  <p:stCondLst>
                                    <p:cond delay="0"/>
                                  </p:stCondLst>
                                  <p:iterate type="wd">
                                    <p:tmPct val="30000"/>
                                  </p:iterate>
                                  <p:childTnLst>
                                    <p:set>
                                      <p:cBhvr>
                                        <p:cTn id="36" dur="1" fill="hold">
                                          <p:stCondLst>
                                            <p:cond delay="0"/>
                                          </p:stCondLst>
                                        </p:cTn>
                                        <p:tgtEl>
                                          <p:spTgt spid="19464"/>
                                        </p:tgtEl>
                                        <p:attrNameLst>
                                          <p:attrName>style.visibility</p:attrName>
                                        </p:attrNameLst>
                                      </p:cBhvr>
                                      <p:to>
                                        <p:strVal val="visible"/>
                                      </p:to>
                                    </p:set>
                                    <p:anim calcmode="lin" valueType="num">
                                      <p:cBhvr>
                                        <p:cTn id="37" dur="500" fill="hold"/>
                                        <p:tgtEl>
                                          <p:spTgt spid="19464"/>
                                        </p:tgtEl>
                                        <p:attrNameLst>
                                          <p:attrName>ppt_w</p:attrName>
                                        </p:attrNameLst>
                                      </p:cBhvr>
                                      <p:tavLst>
                                        <p:tav tm="0">
                                          <p:val>
                                            <p:fltVal val="0"/>
                                          </p:val>
                                        </p:tav>
                                        <p:tav tm="100000">
                                          <p:val>
                                            <p:strVal val="#ppt_w"/>
                                          </p:val>
                                        </p:tav>
                                      </p:tavLst>
                                    </p:anim>
                                    <p:anim calcmode="lin" valueType="num">
                                      <p:cBhvr>
                                        <p:cTn id="38" dur="500" fill="hold"/>
                                        <p:tgtEl>
                                          <p:spTgt spid="19464"/>
                                        </p:tgtEl>
                                        <p:attrNameLst>
                                          <p:attrName>ppt_h</p:attrName>
                                        </p:attrNameLst>
                                      </p:cBhvr>
                                      <p:tavLst>
                                        <p:tav tm="0">
                                          <p:val>
                                            <p:strVal val="#ppt_h"/>
                                          </p:val>
                                        </p:tav>
                                        <p:tav tm="100000">
                                          <p:val>
                                            <p:strVal val="#ppt_h"/>
                                          </p:val>
                                        </p:tav>
                                      </p:tavLst>
                                    </p:anim>
                                  </p:childTnLst>
                                </p:cTn>
                              </p:par>
                              <p:par>
                                <p:cTn id="39" presetID="10" presetClass="entr" presetSubtype="0" fill="hold" grpId="0" nodeType="withEffect">
                                  <p:stCondLst>
                                    <p:cond delay="0"/>
                                  </p:stCondLst>
                                  <p:childTnLst>
                                    <p:set>
                                      <p:cBhvr>
                                        <p:cTn id="40" dur="1" fill="hold">
                                          <p:stCondLst>
                                            <p:cond delay="0"/>
                                          </p:stCondLst>
                                        </p:cTn>
                                        <p:tgtEl>
                                          <p:spTgt spid="19470"/>
                                        </p:tgtEl>
                                        <p:attrNameLst>
                                          <p:attrName>style.visibility</p:attrName>
                                        </p:attrNameLst>
                                      </p:cBhvr>
                                      <p:to>
                                        <p:strVal val="visible"/>
                                      </p:to>
                                    </p:set>
                                    <p:animEffect transition="in" filter="fade">
                                      <p:cBhvr>
                                        <p:cTn id="41" dur="500"/>
                                        <p:tgtEl>
                                          <p:spTgt spid="19470"/>
                                        </p:tgtEl>
                                      </p:cBhvr>
                                    </p:animEffect>
                                  </p:childTnLst>
                                </p:cTn>
                              </p:par>
                            </p:childTnLst>
                          </p:cTn>
                        </p:par>
                      </p:childTnLst>
                    </p:cTn>
                  </p:par>
                  <p:par>
                    <p:cTn id="42" fill="hold">
                      <p:stCondLst>
                        <p:cond delay="indefinite"/>
                      </p:stCondLst>
                      <p:childTnLst>
                        <p:par>
                          <p:cTn id="43" fill="hold">
                            <p:stCondLst>
                              <p:cond delay="0"/>
                            </p:stCondLst>
                            <p:childTnLst>
                              <p:par>
                                <p:cTn id="44" presetID="17" presetClass="entr" presetSubtype="10" fill="hold" grpId="0" nodeType="clickEffect">
                                  <p:stCondLst>
                                    <p:cond delay="0"/>
                                  </p:stCondLst>
                                  <p:iterate type="wd">
                                    <p:tmPct val="30000"/>
                                  </p:iterate>
                                  <p:childTnLst>
                                    <p:set>
                                      <p:cBhvr>
                                        <p:cTn id="45" dur="1" fill="hold">
                                          <p:stCondLst>
                                            <p:cond delay="0"/>
                                          </p:stCondLst>
                                        </p:cTn>
                                        <p:tgtEl>
                                          <p:spTgt spid="19463"/>
                                        </p:tgtEl>
                                        <p:attrNameLst>
                                          <p:attrName>style.visibility</p:attrName>
                                        </p:attrNameLst>
                                      </p:cBhvr>
                                      <p:to>
                                        <p:strVal val="visible"/>
                                      </p:to>
                                    </p:set>
                                    <p:anim calcmode="lin" valueType="num">
                                      <p:cBhvr>
                                        <p:cTn id="46" dur="500" fill="hold"/>
                                        <p:tgtEl>
                                          <p:spTgt spid="19463"/>
                                        </p:tgtEl>
                                        <p:attrNameLst>
                                          <p:attrName>ppt_w</p:attrName>
                                        </p:attrNameLst>
                                      </p:cBhvr>
                                      <p:tavLst>
                                        <p:tav tm="0">
                                          <p:val>
                                            <p:fltVal val="0"/>
                                          </p:val>
                                        </p:tav>
                                        <p:tav tm="100000">
                                          <p:val>
                                            <p:strVal val="#ppt_w"/>
                                          </p:val>
                                        </p:tav>
                                      </p:tavLst>
                                    </p:anim>
                                    <p:anim calcmode="lin" valueType="num">
                                      <p:cBhvr>
                                        <p:cTn id="47" dur="500" fill="hold"/>
                                        <p:tgtEl>
                                          <p:spTgt spid="19463"/>
                                        </p:tgtEl>
                                        <p:attrNameLst>
                                          <p:attrName>ppt_h</p:attrName>
                                        </p:attrNameLst>
                                      </p:cBhvr>
                                      <p:tavLst>
                                        <p:tav tm="0">
                                          <p:val>
                                            <p:strVal val="#ppt_h"/>
                                          </p:val>
                                        </p:tav>
                                        <p:tav tm="100000">
                                          <p:val>
                                            <p:strVal val="#ppt_h"/>
                                          </p:val>
                                        </p:tav>
                                      </p:tavLst>
                                    </p:anim>
                                  </p:childTnLst>
                                </p:cTn>
                              </p:par>
                              <p:par>
                                <p:cTn id="48" presetID="10" presetClass="entr" presetSubtype="0" fill="hold" grpId="0" nodeType="withEffect">
                                  <p:stCondLst>
                                    <p:cond delay="0"/>
                                  </p:stCondLst>
                                  <p:childTnLst>
                                    <p:set>
                                      <p:cBhvr>
                                        <p:cTn id="49" dur="1" fill="hold">
                                          <p:stCondLst>
                                            <p:cond delay="0"/>
                                          </p:stCondLst>
                                        </p:cTn>
                                        <p:tgtEl>
                                          <p:spTgt spid="19466"/>
                                        </p:tgtEl>
                                        <p:attrNameLst>
                                          <p:attrName>style.visibility</p:attrName>
                                        </p:attrNameLst>
                                      </p:cBhvr>
                                      <p:to>
                                        <p:strVal val="visible"/>
                                      </p:to>
                                    </p:set>
                                    <p:animEffect transition="in" filter="fade">
                                      <p:cBhvr>
                                        <p:cTn id="50" dur="500"/>
                                        <p:tgtEl>
                                          <p:spTgt spid="19466"/>
                                        </p:tgtEl>
                                      </p:cBhvr>
                                    </p:animEffect>
                                  </p:childTnLst>
                                </p:cTn>
                              </p:par>
                            </p:childTnLst>
                          </p:cTn>
                        </p:par>
                        <p:par>
                          <p:cTn id="51" fill="hold">
                            <p:stCondLst>
                              <p:cond delay="950"/>
                            </p:stCondLst>
                            <p:childTnLst>
                              <p:par>
                                <p:cTn id="52" presetID="10" presetClass="entr" presetSubtype="0" fill="hold" nodeType="afterEffect">
                                  <p:stCondLst>
                                    <p:cond delay="0"/>
                                  </p:stCondLst>
                                  <p:childTnLst>
                                    <p:set>
                                      <p:cBhvr>
                                        <p:cTn id="53" dur="1" fill="hold">
                                          <p:stCondLst>
                                            <p:cond delay="0"/>
                                          </p:stCondLst>
                                        </p:cTn>
                                        <p:tgtEl>
                                          <p:spTgt spid="2"/>
                                        </p:tgtEl>
                                        <p:attrNameLst>
                                          <p:attrName>style.visibility</p:attrName>
                                        </p:attrNameLst>
                                      </p:cBhvr>
                                      <p:to>
                                        <p:strVal val="visible"/>
                                      </p:to>
                                    </p:set>
                                    <p:animEffect transition="in" filter="fade">
                                      <p:cBhvr>
                                        <p:cTn id="54"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animBg="1"/>
      <p:bldP spid="19462" grpId="0"/>
      <p:bldP spid="19463" grpId="0"/>
      <p:bldP spid="19464" grpId="0"/>
      <p:bldP spid="19465" grpId="0" animBg="1"/>
      <p:bldP spid="19466" grpId="0" animBg="1"/>
      <p:bldP spid="19470" grpId="0" animBg="1"/>
      <p:bldP spid="19474" grpId="0" animBg="1"/>
      <p:bldP spid="1949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sp>
        <p:nvSpPr>
          <p:cNvPr id="21507" name="AutoShape 3" descr="295078"/>
          <p:cNvSpPr>
            <a:spLocks noChangeArrowheads="1"/>
          </p:cNvSpPr>
          <p:nvPr/>
        </p:nvSpPr>
        <p:spPr bwMode="auto">
          <a:xfrm>
            <a:off x="3810000" y="1981200"/>
            <a:ext cx="4724400" cy="3276600"/>
          </a:xfrm>
          <a:prstGeom prst="roundRect">
            <a:avLst>
              <a:gd name="adj" fmla="val 16667"/>
            </a:avLst>
          </a:prstGeom>
          <a:blipFill dpi="0" rotWithShape="1">
            <a:blip r:embed="rId3" cstate="print">
              <a:lum bright="30000" contrast="-30000"/>
            </a:blip>
            <a:srcRect/>
            <a:stretch>
              <a:fillRect/>
            </a:stretch>
          </a:blipFill>
          <a:ln w="28575">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13" name="Text Box 9"/>
          <p:cNvSpPr txBox="1">
            <a:spLocks noChangeArrowheads="1"/>
          </p:cNvSpPr>
          <p:nvPr/>
        </p:nvSpPr>
        <p:spPr bwMode="auto">
          <a:xfrm>
            <a:off x="4419600" y="2428875"/>
            <a:ext cx="3886200" cy="667875"/>
          </a:xfrm>
          <a:prstGeom prst="rect">
            <a:avLst/>
          </a:prstGeom>
          <a:noFill/>
          <a:ln w="9525">
            <a:noFill/>
            <a:miter lim="800000"/>
            <a:headEnd/>
            <a:tailEnd/>
          </a:ln>
          <a:effectLst>
            <a:outerShdw dist="12700" dir="10800000" algn="ctr" rotWithShape="0">
              <a:schemeClr val="bg1"/>
            </a:outerShdw>
          </a:effectLst>
        </p:spPr>
        <p:txBody>
          <a:bodyPr>
            <a:spAutoFit/>
          </a:bodyPr>
          <a:lstStyle/>
          <a:p>
            <a:pPr algn="l">
              <a:lnSpc>
                <a:spcPct val="85000"/>
              </a:lnSpc>
            </a:pPr>
            <a:r>
              <a:rPr lang="en-US" sz="2200" b="0" u="none" dirty="0">
                <a:ln w="635">
                  <a:solidFill>
                    <a:srgbClr val="FFFFFF"/>
                  </a:solidFill>
                </a:ln>
                <a:solidFill>
                  <a:srgbClr val="660033"/>
                </a:solidFill>
                <a:latin typeface="Arial Black" pitchFamily="34" charset="0"/>
              </a:rPr>
              <a:t>Indemnity</a:t>
            </a:r>
            <a:r>
              <a:rPr lang="en-US" sz="2200" b="0" u="none" dirty="0">
                <a:ln w="635">
                  <a:solidFill>
                    <a:srgbClr val="FFFFFF"/>
                  </a:solidFill>
                </a:ln>
                <a:solidFill>
                  <a:srgbClr val="000099"/>
                </a:solidFill>
                <a:latin typeface="Arial Black" pitchFamily="34" charset="0"/>
              </a:rPr>
              <a:t> </a:t>
            </a:r>
            <a:r>
              <a:rPr lang="en-US" sz="2200" b="0" u="none" dirty="0">
                <a:ln w="635">
                  <a:solidFill>
                    <a:srgbClr val="FFFFFF"/>
                  </a:solidFill>
                </a:ln>
                <a:solidFill>
                  <a:srgbClr val="660033"/>
                </a:solidFill>
                <a:latin typeface="Arial Black" pitchFamily="34" charset="0"/>
              </a:rPr>
              <a:t>condition</a:t>
            </a:r>
          </a:p>
          <a:p>
            <a:pPr algn="l">
              <a:lnSpc>
                <a:spcPct val="85000"/>
              </a:lnSpc>
            </a:pPr>
            <a:r>
              <a:rPr lang="en-US" sz="2200" b="0" u="none" dirty="0">
                <a:ln w="635">
                  <a:solidFill>
                    <a:srgbClr val="FFFFFF"/>
                  </a:solidFill>
                </a:ln>
                <a:solidFill>
                  <a:srgbClr val="660033"/>
                </a:solidFill>
                <a:latin typeface="Arial Black" pitchFamily="34" charset="0"/>
              </a:rPr>
              <a:t>to</a:t>
            </a:r>
            <a:r>
              <a:rPr lang="en-US" sz="2200" b="0" u="none" dirty="0">
                <a:ln w="635">
                  <a:solidFill>
                    <a:srgbClr val="FFFFFF"/>
                  </a:solidFill>
                </a:ln>
                <a:solidFill>
                  <a:srgbClr val="000099"/>
                </a:solidFill>
                <a:latin typeface="Arial Black" pitchFamily="34" charset="0"/>
              </a:rPr>
              <a:t> </a:t>
            </a:r>
            <a:r>
              <a:rPr lang="en-US" sz="2200" b="0" u="none" dirty="0">
                <a:ln w="635">
                  <a:solidFill>
                    <a:srgbClr val="FFFFFF"/>
                  </a:solidFill>
                </a:ln>
                <a:solidFill>
                  <a:srgbClr val="660033"/>
                </a:solidFill>
                <a:latin typeface="Arial Black" pitchFamily="34" charset="0"/>
              </a:rPr>
              <a:t>remove</a:t>
            </a:r>
            <a:r>
              <a:rPr lang="en-US" sz="2200" b="0" u="none" dirty="0">
                <a:ln w="635">
                  <a:solidFill>
                    <a:srgbClr val="FFFFFF"/>
                  </a:solidFill>
                </a:ln>
                <a:solidFill>
                  <a:srgbClr val="000099"/>
                </a:solidFill>
                <a:latin typeface="Arial Black" pitchFamily="34" charset="0"/>
              </a:rPr>
              <a:t> </a:t>
            </a:r>
            <a:r>
              <a:rPr lang="en-US" sz="2200" b="0" u="none" dirty="0">
                <a:ln w="635">
                  <a:solidFill>
                    <a:srgbClr val="FFFFFF"/>
                  </a:solidFill>
                </a:ln>
                <a:solidFill>
                  <a:srgbClr val="660033"/>
                </a:solidFill>
                <a:latin typeface="Arial Black" pitchFamily="34" charset="0"/>
              </a:rPr>
              <a:t>fallen</a:t>
            </a:r>
            <a:r>
              <a:rPr lang="en-US" sz="2200" b="0" u="none" dirty="0">
                <a:ln w="635">
                  <a:solidFill>
                    <a:srgbClr val="FFFFFF"/>
                  </a:solidFill>
                </a:ln>
                <a:solidFill>
                  <a:srgbClr val="000099"/>
                </a:solidFill>
                <a:latin typeface="Arial Black" pitchFamily="34" charset="0"/>
              </a:rPr>
              <a:t> </a:t>
            </a:r>
            <a:r>
              <a:rPr lang="en-US" sz="2200" b="0" u="none" dirty="0">
                <a:ln w="635">
                  <a:solidFill>
                    <a:srgbClr val="FFFFFF"/>
                  </a:solidFill>
                </a:ln>
                <a:solidFill>
                  <a:srgbClr val="660033"/>
                </a:solidFill>
                <a:latin typeface="Arial Black" pitchFamily="34" charset="0"/>
              </a:rPr>
              <a:t>nature</a:t>
            </a:r>
          </a:p>
        </p:txBody>
      </p:sp>
      <p:grpSp>
        <p:nvGrpSpPr>
          <p:cNvPr id="2" name="Group 10"/>
          <p:cNvGrpSpPr>
            <a:grpSpLocks/>
          </p:cNvGrpSpPr>
          <p:nvPr/>
        </p:nvGrpSpPr>
        <p:grpSpPr bwMode="auto">
          <a:xfrm>
            <a:off x="4473575" y="3606800"/>
            <a:ext cx="457200" cy="1219200"/>
            <a:chOff x="1824" y="2255"/>
            <a:chExt cx="288" cy="768"/>
          </a:xfrm>
        </p:grpSpPr>
        <p:sp>
          <p:nvSpPr>
            <p:cNvPr id="21515" name="WordArt 11"/>
            <p:cNvSpPr>
              <a:spLocks noChangeArrowheads="1" noChangeShapeType="1" noTextEdit="1"/>
            </p:cNvSpPr>
            <p:nvPr/>
          </p:nvSpPr>
          <p:spPr bwMode="auto">
            <a:xfrm rot="-5400000">
              <a:off x="1560" y="2615"/>
              <a:ext cx="768"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1516" name="WordArt 12"/>
            <p:cNvSpPr>
              <a:spLocks noChangeArrowheads="1" noChangeShapeType="1" noTextEdit="1"/>
            </p:cNvSpPr>
            <p:nvPr/>
          </p:nvSpPr>
          <p:spPr bwMode="auto">
            <a:xfrm>
              <a:off x="1968" y="2255"/>
              <a:ext cx="144"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1517" name="WordArt 13"/>
            <p:cNvSpPr>
              <a:spLocks noChangeArrowheads="1" noChangeShapeType="1" noTextEdit="1"/>
            </p:cNvSpPr>
            <p:nvPr/>
          </p:nvSpPr>
          <p:spPr bwMode="auto">
            <a:xfrm>
              <a:off x="1968" y="2975"/>
              <a:ext cx="144"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1518" name="WordArt 14"/>
            <p:cNvSpPr>
              <a:spLocks noChangeArrowheads="1" noChangeShapeType="1" noTextEdit="1"/>
            </p:cNvSpPr>
            <p:nvPr/>
          </p:nvSpPr>
          <p:spPr bwMode="auto">
            <a:xfrm>
              <a:off x="1824" y="2615"/>
              <a:ext cx="144"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1519" name="WordArt 15"/>
            <p:cNvSpPr>
              <a:spLocks noChangeArrowheads="1" noChangeShapeType="1" noTextEdit="1"/>
            </p:cNvSpPr>
            <p:nvPr/>
          </p:nvSpPr>
          <p:spPr bwMode="auto">
            <a:xfrm>
              <a:off x="1968" y="2615"/>
              <a:ext cx="144"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sp>
        <p:nvSpPr>
          <p:cNvPr id="21520" name="Oval 16"/>
          <p:cNvSpPr>
            <a:spLocks noChangeArrowheads="1"/>
          </p:cNvSpPr>
          <p:nvPr/>
        </p:nvSpPr>
        <p:spPr bwMode="auto">
          <a:xfrm>
            <a:off x="4038600" y="4005263"/>
            <a:ext cx="358775" cy="381000"/>
          </a:xfrm>
          <a:prstGeom prst="ellipse">
            <a:avLst/>
          </a:prstGeom>
          <a:solidFill>
            <a:srgbClr val="FFF8D9"/>
          </a:solidFill>
          <a:ln w="6350">
            <a:solidFill>
              <a:srgbClr val="000099"/>
            </a:solidFill>
            <a:round/>
            <a:headEnd/>
            <a:tailEnd/>
          </a:ln>
          <a:effectLst/>
        </p:spPr>
        <p:txBody>
          <a:bodyPr wrap="none" anchor="ctr"/>
          <a:lstStyle/>
          <a:p>
            <a:r>
              <a:rPr lang="en-US" b="0" u="none">
                <a:solidFill>
                  <a:srgbClr val="000099"/>
                </a:solidFill>
                <a:latin typeface="Impact" pitchFamily="34" charset="0"/>
              </a:rPr>
              <a:t>1</a:t>
            </a:r>
          </a:p>
        </p:txBody>
      </p:sp>
      <p:sp>
        <p:nvSpPr>
          <p:cNvPr id="21521" name="Oval 17"/>
          <p:cNvSpPr>
            <a:spLocks noChangeArrowheads="1"/>
          </p:cNvSpPr>
          <p:nvPr/>
        </p:nvSpPr>
        <p:spPr bwMode="auto">
          <a:xfrm>
            <a:off x="4038600" y="2451100"/>
            <a:ext cx="358775" cy="381000"/>
          </a:xfrm>
          <a:prstGeom prst="ellipse">
            <a:avLst/>
          </a:prstGeom>
          <a:solidFill>
            <a:srgbClr val="FFF8D9"/>
          </a:solidFill>
          <a:ln w="6350">
            <a:solidFill>
              <a:srgbClr val="660033"/>
            </a:solidFill>
            <a:round/>
            <a:headEnd/>
            <a:tailEnd/>
          </a:ln>
          <a:effectLst/>
        </p:spPr>
        <p:txBody>
          <a:bodyPr wrap="none" anchor="ctr"/>
          <a:lstStyle/>
          <a:p>
            <a:r>
              <a:rPr lang="en-US" b="0" u="none">
                <a:solidFill>
                  <a:srgbClr val="660033"/>
                </a:solidFill>
                <a:latin typeface="Impact" pitchFamily="34" charset="0"/>
              </a:rPr>
              <a:t>2</a:t>
            </a:r>
          </a:p>
        </p:txBody>
      </p:sp>
      <p:sp>
        <p:nvSpPr>
          <p:cNvPr id="21543" name="Text Box 39"/>
          <p:cNvSpPr txBox="1">
            <a:spLocks noChangeArrowheads="1"/>
          </p:cNvSpPr>
          <p:nvPr/>
        </p:nvSpPr>
        <p:spPr bwMode="auto">
          <a:xfrm>
            <a:off x="4930775" y="3359150"/>
            <a:ext cx="2994025" cy="457200"/>
          </a:xfrm>
          <a:prstGeom prst="rect">
            <a:avLst/>
          </a:prstGeom>
          <a:noFill/>
          <a:ln w="9525">
            <a:noFill/>
            <a:miter lim="800000"/>
            <a:headEnd/>
            <a:tailEnd/>
          </a:ln>
          <a:effectLst/>
        </p:spPr>
        <p:txBody>
          <a:bodyPr>
            <a:spAutoFit/>
          </a:bodyPr>
          <a:lstStyle/>
          <a:p>
            <a:pPr algn="l"/>
            <a:r>
              <a:rPr lang="en-US" b="0" u="none">
                <a:solidFill>
                  <a:srgbClr val="000099"/>
                </a:solidFill>
                <a:latin typeface="Arial Black" pitchFamily="34" charset="0"/>
              </a:rPr>
              <a:t>Central figure</a:t>
            </a:r>
            <a:endParaRPr lang="en-US">
              <a:solidFill>
                <a:srgbClr val="000099"/>
              </a:solidFill>
              <a:latin typeface="Arial Black" pitchFamily="34" charset="0"/>
            </a:endParaRPr>
          </a:p>
        </p:txBody>
      </p:sp>
      <p:sp>
        <p:nvSpPr>
          <p:cNvPr id="21545" name="Text Box 41"/>
          <p:cNvSpPr txBox="1">
            <a:spLocks noChangeArrowheads="1"/>
          </p:cNvSpPr>
          <p:nvPr/>
        </p:nvSpPr>
        <p:spPr bwMode="auto">
          <a:xfrm>
            <a:off x="4930775" y="3968750"/>
            <a:ext cx="3908425" cy="439738"/>
          </a:xfrm>
          <a:prstGeom prst="rect">
            <a:avLst/>
          </a:prstGeom>
          <a:noFill/>
          <a:ln w="9525">
            <a:noFill/>
            <a:miter lim="800000"/>
            <a:headEnd/>
            <a:tailEnd/>
          </a:ln>
          <a:effectLst/>
        </p:spPr>
        <p:txBody>
          <a:bodyPr>
            <a:spAutoFit/>
          </a:bodyPr>
          <a:lstStyle/>
          <a:p>
            <a:pPr algn="l">
              <a:lnSpc>
                <a:spcPct val="95000"/>
              </a:lnSpc>
            </a:pPr>
            <a:r>
              <a:rPr lang="en-US" b="0" u="none">
                <a:solidFill>
                  <a:srgbClr val="000099"/>
                </a:solidFill>
                <a:latin typeface="Arial Black" pitchFamily="34" charset="0"/>
              </a:rPr>
              <a:t>Condition</a:t>
            </a:r>
            <a:endParaRPr lang="en-US">
              <a:solidFill>
                <a:srgbClr val="000099"/>
              </a:solidFill>
              <a:latin typeface="Arial Black" pitchFamily="34" charset="0"/>
            </a:endParaRPr>
          </a:p>
        </p:txBody>
      </p:sp>
      <p:pic>
        <p:nvPicPr>
          <p:cNvPr id="21547" name="Picture 43" descr="479012"/>
          <p:cNvPicPr>
            <a:picLocks noChangeAspect="1" noChangeArrowheads="1"/>
          </p:cNvPicPr>
          <p:nvPr/>
        </p:nvPicPr>
        <p:blipFill>
          <a:blip r:embed="rId4" cstate="print"/>
          <a:srcRect l="2563"/>
          <a:stretch>
            <a:fillRect/>
          </a:stretch>
        </p:blipFill>
        <p:spPr bwMode="auto">
          <a:xfrm>
            <a:off x="609600" y="838200"/>
            <a:ext cx="2895600" cy="4648200"/>
          </a:xfrm>
          <a:prstGeom prst="rect">
            <a:avLst/>
          </a:prstGeom>
          <a:noFill/>
        </p:spPr>
      </p:pic>
      <p:sp>
        <p:nvSpPr>
          <p:cNvPr id="21508"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3" name="Group 6"/>
          <p:cNvGrpSpPr>
            <a:grpSpLocks/>
          </p:cNvGrpSpPr>
          <p:nvPr/>
        </p:nvGrpSpPr>
        <p:grpSpPr bwMode="auto">
          <a:xfrm>
            <a:off x="2000250" y="1622425"/>
            <a:ext cx="133350" cy="457200"/>
            <a:chOff x="840" y="864"/>
            <a:chExt cx="72" cy="240"/>
          </a:xfrm>
        </p:grpSpPr>
        <p:sp>
          <p:nvSpPr>
            <p:cNvPr id="21511" name="Line 7"/>
            <p:cNvSpPr>
              <a:spLocks noChangeShapeType="1"/>
            </p:cNvSpPr>
            <p:nvPr/>
          </p:nvSpPr>
          <p:spPr bwMode="auto">
            <a:xfrm>
              <a:off x="840" y="864"/>
              <a:ext cx="0" cy="240"/>
            </a:xfrm>
            <a:prstGeom prst="line">
              <a:avLst/>
            </a:prstGeom>
            <a:noFill/>
            <a:ln w="88900">
              <a:solidFill>
                <a:schemeClr val="bg1"/>
              </a:solidFill>
              <a:round/>
              <a:headEnd/>
              <a:tailEnd/>
            </a:ln>
            <a:effectLst>
              <a:outerShdw dist="40161" dir="1106097" algn="ctr" rotWithShape="0">
                <a:schemeClr val="tx1"/>
              </a:outerShdw>
            </a:effectLst>
          </p:spPr>
          <p:txBody>
            <a:bodyPr/>
            <a:lstStyle/>
            <a:p>
              <a:pPr algn="l" eaLnBrk="1" hangingPunct="1"/>
              <a:endParaRPr lang="en-US" sz="1800" b="0" u="none">
                <a:solidFill>
                  <a:srgbClr val="000000"/>
                </a:solidFill>
                <a:latin typeface="Arial" charset="0"/>
              </a:endParaRPr>
            </a:p>
          </p:txBody>
        </p:sp>
        <p:sp>
          <p:nvSpPr>
            <p:cNvPr id="21512" name="Line 8"/>
            <p:cNvSpPr>
              <a:spLocks noChangeShapeType="1"/>
            </p:cNvSpPr>
            <p:nvPr/>
          </p:nvSpPr>
          <p:spPr bwMode="auto">
            <a:xfrm>
              <a:off x="912" y="864"/>
              <a:ext cx="0" cy="240"/>
            </a:xfrm>
            <a:prstGeom prst="line">
              <a:avLst/>
            </a:prstGeom>
            <a:noFill/>
            <a:ln w="88900">
              <a:solidFill>
                <a:schemeClr val="bg1"/>
              </a:solidFill>
              <a:round/>
              <a:headEnd/>
              <a:tailEnd/>
            </a:ln>
            <a:effectLst>
              <a:outerShdw dist="40161" dir="1106097" algn="ctr" rotWithShape="0">
                <a:schemeClr val="tx1"/>
              </a:outerShdw>
            </a:effectLst>
          </p:spPr>
          <p:txBody>
            <a:bodyPr/>
            <a:lstStyle/>
            <a:p>
              <a:pPr algn="l" eaLnBrk="1" hangingPunct="1"/>
              <a:endParaRPr lang="en-US" sz="1800" b="0" u="none">
                <a:solidFill>
                  <a:srgbClr val="000000"/>
                </a:solidFill>
                <a:latin typeface="Arial" charset="0"/>
              </a:endParaRPr>
            </a:p>
          </p:txBody>
        </p:sp>
      </p:grpSp>
      <p:grpSp>
        <p:nvGrpSpPr>
          <p:cNvPr id="4" name="Group 21"/>
          <p:cNvGrpSpPr>
            <a:grpSpLocks/>
          </p:cNvGrpSpPr>
          <p:nvPr/>
        </p:nvGrpSpPr>
        <p:grpSpPr bwMode="auto">
          <a:xfrm>
            <a:off x="1866900" y="3222625"/>
            <a:ext cx="419100" cy="419100"/>
            <a:chOff x="768" y="2064"/>
            <a:chExt cx="288" cy="288"/>
          </a:xfrm>
        </p:grpSpPr>
        <p:sp>
          <p:nvSpPr>
            <p:cNvPr id="21526" name="Line 22"/>
            <p:cNvSpPr>
              <a:spLocks noChangeShapeType="1"/>
            </p:cNvSpPr>
            <p:nvPr/>
          </p:nvSpPr>
          <p:spPr bwMode="auto">
            <a:xfrm>
              <a:off x="912" y="2064"/>
              <a:ext cx="0" cy="288"/>
            </a:xfrm>
            <a:prstGeom prst="line">
              <a:avLst/>
            </a:prstGeom>
            <a:noFill/>
            <a:ln w="88900">
              <a:solidFill>
                <a:schemeClr val="bg1"/>
              </a:solidFill>
              <a:round/>
              <a:headEnd/>
              <a:tailEnd/>
            </a:ln>
            <a:effectLst>
              <a:outerShdw dist="38100" algn="ctr" rotWithShape="0">
                <a:schemeClr val="tx1"/>
              </a:outerShdw>
            </a:effectLst>
          </p:spPr>
          <p:txBody>
            <a:bodyPr/>
            <a:lstStyle/>
            <a:p>
              <a:pPr algn="l" eaLnBrk="1" hangingPunct="1"/>
              <a:endParaRPr lang="en-US" sz="1800" b="0" u="none">
                <a:solidFill>
                  <a:srgbClr val="000000"/>
                </a:solidFill>
                <a:latin typeface="Arial" charset="0"/>
              </a:endParaRPr>
            </a:p>
          </p:txBody>
        </p:sp>
        <p:sp>
          <p:nvSpPr>
            <p:cNvPr id="21527" name="Line 23"/>
            <p:cNvSpPr>
              <a:spLocks noChangeShapeType="1"/>
            </p:cNvSpPr>
            <p:nvPr/>
          </p:nvSpPr>
          <p:spPr bwMode="auto">
            <a:xfrm rot="5400000">
              <a:off x="912" y="2064"/>
              <a:ext cx="0" cy="288"/>
            </a:xfrm>
            <a:prstGeom prst="line">
              <a:avLst/>
            </a:prstGeom>
            <a:noFill/>
            <a:ln w="88900">
              <a:solidFill>
                <a:schemeClr val="bg1"/>
              </a:solidFill>
              <a:round/>
              <a:headEnd/>
              <a:tailEnd/>
            </a:ln>
            <a:effectLst>
              <a:outerShdw dist="38100" algn="ctr" rotWithShape="0">
                <a:schemeClr val="tx1"/>
              </a:outerShdw>
            </a:effectLst>
          </p:spPr>
          <p:txBody>
            <a:bodyPr/>
            <a:lstStyle/>
            <a:p>
              <a:pPr algn="l" eaLnBrk="1" hangingPunct="1"/>
              <a:endParaRPr lang="en-US" sz="1800" b="0" u="none">
                <a:solidFill>
                  <a:srgbClr val="000000"/>
                </a:solidFill>
                <a:latin typeface="Arial" charset="0"/>
              </a:endParaRPr>
            </a:p>
          </p:txBody>
        </p:sp>
      </p:grpSp>
      <p:grpSp>
        <p:nvGrpSpPr>
          <p:cNvPr id="5" name="Group 24"/>
          <p:cNvGrpSpPr>
            <a:grpSpLocks/>
          </p:cNvGrpSpPr>
          <p:nvPr/>
        </p:nvGrpSpPr>
        <p:grpSpPr bwMode="auto">
          <a:xfrm>
            <a:off x="838200" y="2178050"/>
            <a:ext cx="2438400" cy="925513"/>
            <a:chOff x="528" y="1406"/>
            <a:chExt cx="1536" cy="583"/>
          </a:xfrm>
        </p:grpSpPr>
        <p:sp>
          <p:nvSpPr>
            <p:cNvPr id="21529" name="Rectangle 25"/>
            <p:cNvSpPr>
              <a:spLocks noChangeArrowheads="1"/>
            </p:cNvSpPr>
            <p:nvPr/>
          </p:nvSpPr>
          <p:spPr bwMode="auto">
            <a:xfrm>
              <a:off x="528" y="1406"/>
              <a:ext cx="1536" cy="575"/>
            </a:xfrm>
            <a:prstGeom prst="rect">
              <a:avLst/>
            </a:prstGeom>
            <a:gradFill rotWithShape="0">
              <a:gsLst>
                <a:gs pos="0">
                  <a:srgbClr val="FFFFCC"/>
                </a:gs>
                <a:gs pos="100000">
                  <a:srgbClr val="FFDDDD"/>
                </a:gs>
              </a:gsLst>
              <a:path path="shape">
                <a:fillToRect l="50000" t="50000" r="50000" b="50000"/>
              </a:path>
            </a:gradFill>
            <a:ln w="12700"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30" name="Text Box 26"/>
            <p:cNvSpPr txBox="1">
              <a:spLocks noChangeArrowheads="1"/>
            </p:cNvSpPr>
            <p:nvPr/>
          </p:nvSpPr>
          <p:spPr bwMode="auto">
            <a:xfrm>
              <a:off x="540" y="1439"/>
              <a:ext cx="1512" cy="550"/>
            </a:xfrm>
            <a:prstGeom prst="rect">
              <a:avLst/>
            </a:prstGeom>
            <a:noFill/>
            <a:ln w="19050" algn="ctr">
              <a:noFill/>
              <a:miter lim="800000"/>
              <a:headEnd/>
              <a:tailEnd/>
            </a:ln>
            <a:effectLst/>
          </p:spPr>
          <p:txBody>
            <a:bodyPr>
              <a:spAutoFit/>
            </a:bodyPr>
            <a:lstStyle/>
            <a:p>
              <a:pPr>
                <a:lnSpc>
                  <a:spcPct val="80000"/>
                </a:lnSpc>
              </a:pPr>
              <a:r>
                <a:rPr lang="en-US" sz="3200" b="0" u="none">
                  <a:solidFill>
                    <a:srgbClr val="660033"/>
                  </a:solidFill>
                  <a:latin typeface="Impact" pitchFamily="34" charset="0"/>
                </a:rPr>
                <a:t>Foundation of Substance</a:t>
              </a:r>
            </a:p>
          </p:txBody>
        </p:sp>
      </p:grpSp>
      <p:grpSp>
        <p:nvGrpSpPr>
          <p:cNvPr id="6" name="Group 33"/>
          <p:cNvGrpSpPr>
            <a:grpSpLocks/>
          </p:cNvGrpSpPr>
          <p:nvPr/>
        </p:nvGrpSpPr>
        <p:grpSpPr bwMode="auto">
          <a:xfrm>
            <a:off x="838200" y="838200"/>
            <a:ext cx="5486400" cy="708025"/>
            <a:chOff x="288" y="480"/>
            <a:chExt cx="3456" cy="446"/>
          </a:xfrm>
        </p:grpSpPr>
        <p:sp>
          <p:nvSpPr>
            <p:cNvPr id="21538" name="Rectangle 34" descr="479031"/>
            <p:cNvSpPr>
              <a:spLocks noChangeArrowheads="1"/>
            </p:cNvSpPr>
            <p:nvPr/>
          </p:nvSpPr>
          <p:spPr bwMode="auto">
            <a:xfrm>
              <a:off x="288" y="480"/>
              <a:ext cx="3456" cy="446"/>
            </a:xfrm>
            <a:prstGeom prst="rect">
              <a:avLst/>
            </a:prstGeom>
            <a:blipFill dpi="0" rotWithShape="0">
              <a:blip r:embed="rId5" cstate="print"/>
              <a:srcRect/>
              <a:stretch>
                <a:fillRect b="-416592"/>
              </a:stretch>
            </a:blipFill>
            <a:ln w="38100" algn="ctr">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39" name="Text Box 35"/>
            <p:cNvSpPr txBox="1">
              <a:spLocks noChangeArrowheads="1"/>
            </p:cNvSpPr>
            <p:nvPr/>
          </p:nvSpPr>
          <p:spPr bwMode="auto">
            <a:xfrm>
              <a:off x="336" y="501"/>
              <a:ext cx="3360" cy="404"/>
            </a:xfrm>
            <a:prstGeom prst="rect">
              <a:avLst/>
            </a:prstGeom>
            <a:noFill/>
            <a:ln w="19050">
              <a:noFill/>
              <a:miter lim="800000"/>
              <a:headEnd/>
              <a:tailEnd/>
            </a:ln>
            <a:effectLst/>
          </p:spPr>
          <p:txBody>
            <a:bodyPr>
              <a:spAutoFit/>
            </a:bodyPr>
            <a:lstStyle/>
            <a:p>
              <a:r>
                <a:rPr lang="en-US" sz="3600" b="0" u="none">
                  <a:ln>
                    <a:solidFill>
                      <a:sysClr val="windowText" lastClr="000000"/>
                    </a:solidFill>
                  </a:ln>
                  <a:solidFill>
                    <a:srgbClr val="FFFFFF"/>
                  </a:solidFill>
                  <a:effectLst>
                    <a:outerShdw blurRad="38100" dist="38100" dir="2700000" algn="tl">
                      <a:srgbClr val="000000"/>
                    </a:outerShdw>
                  </a:effectLst>
                  <a:latin typeface="Impact" pitchFamily="34" charset="0"/>
                </a:rPr>
                <a:t>Foundation for the Messiah</a:t>
              </a:r>
              <a:endParaRPr lang="en-US" sz="3600">
                <a:ln>
                  <a:solidFill>
                    <a:sysClr val="windowText" lastClr="000000"/>
                  </a:solidFill>
                </a:ln>
                <a:solidFill>
                  <a:srgbClr val="000000"/>
                </a:solidFill>
                <a:effectLst>
                  <a:outerShdw blurRad="38100" dist="38100" dir="2700000" algn="tl">
                    <a:srgbClr val="FFFFFF"/>
                  </a:outerShdw>
                </a:effectLst>
              </a:endParaRPr>
            </a:p>
          </p:txBody>
        </p:sp>
      </p:grpSp>
      <p:grpSp>
        <p:nvGrpSpPr>
          <p:cNvPr id="7" name="Group 36"/>
          <p:cNvGrpSpPr>
            <a:grpSpLocks/>
          </p:cNvGrpSpPr>
          <p:nvPr/>
        </p:nvGrpSpPr>
        <p:grpSpPr bwMode="auto">
          <a:xfrm>
            <a:off x="838200" y="3738563"/>
            <a:ext cx="2438400" cy="938212"/>
            <a:chOff x="528" y="2389"/>
            <a:chExt cx="1536" cy="591"/>
          </a:xfrm>
        </p:grpSpPr>
        <p:sp>
          <p:nvSpPr>
            <p:cNvPr id="21541" name="Rectangle 37"/>
            <p:cNvSpPr>
              <a:spLocks noChangeArrowheads="1"/>
            </p:cNvSpPr>
            <p:nvPr/>
          </p:nvSpPr>
          <p:spPr bwMode="auto">
            <a:xfrm>
              <a:off x="528" y="2389"/>
              <a:ext cx="1536" cy="575"/>
            </a:xfrm>
            <a:prstGeom prst="rect">
              <a:avLst/>
            </a:prstGeom>
            <a:gradFill rotWithShape="0">
              <a:gsLst>
                <a:gs pos="0">
                  <a:srgbClr val="FFFFCC"/>
                </a:gs>
                <a:gs pos="100000">
                  <a:srgbClr val="FFDC45"/>
                </a:gs>
              </a:gsLst>
              <a:path path="shape">
                <a:fillToRect l="50000" t="50000" r="50000" b="50000"/>
              </a:path>
            </a:gradFill>
            <a:ln w="12700" algn="ctr">
              <a:solidFill>
                <a:srgbClr val="000099"/>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42" name="Text Box 38"/>
            <p:cNvSpPr txBox="1">
              <a:spLocks noChangeArrowheads="1"/>
            </p:cNvSpPr>
            <p:nvPr/>
          </p:nvSpPr>
          <p:spPr bwMode="auto">
            <a:xfrm>
              <a:off x="588" y="2430"/>
              <a:ext cx="1416" cy="550"/>
            </a:xfrm>
            <a:prstGeom prst="rect">
              <a:avLst/>
            </a:prstGeom>
            <a:noFill/>
            <a:ln w="19050">
              <a:noFill/>
              <a:miter lim="800000"/>
              <a:headEnd/>
              <a:tailEnd/>
            </a:ln>
            <a:effectLst/>
          </p:spPr>
          <p:txBody>
            <a:bodyPr>
              <a:spAutoFit/>
            </a:bodyPr>
            <a:lstStyle/>
            <a:p>
              <a:pPr>
                <a:lnSpc>
                  <a:spcPct val="80000"/>
                </a:lnSpc>
              </a:pPr>
              <a:r>
                <a:rPr lang="en-US" sz="3200" b="0" u="none">
                  <a:solidFill>
                    <a:srgbClr val="000099"/>
                  </a:solidFill>
                  <a:latin typeface="Impact" pitchFamily="34" charset="0"/>
                </a:rPr>
                <a:t>Foundation of Faith</a:t>
              </a:r>
            </a:p>
          </p:txBody>
        </p:sp>
      </p:grpSp>
      <p:sp>
        <p:nvSpPr>
          <p:cNvPr id="21532" name="WordArt 28"/>
          <p:cNvSpPr>
            <a:spLocks noChangeArrowheads="1" noChangeShapeType="1" noTextEdit="1"/>
          </p:cNvSpPr>
          <p:nvPr/>
        </p:nvSpPr>
        <p:spPr bwMode="auto">
          <a:xfrm>
            <a:off x="3352800" y="2598738"/>
            <a:ext cx="609600" cy="93662"/>
          </a:xfrm>
          <a:prstGeom prst="rect">
            <a:avLst/>
          </a:prstGeom>
        </p:spPr>
        <p:txBody>
          <a:bodyPr wrap="none" fromWordArt="1">
            <a:prstTxWarp prst="textPlain">
              <a:avLst>
                <a:gd name="adj" fmla="val 50000"/>
              </a:avLst>
            </a:prstTxWarp>
          </a:bodyPr>
          <a:lstStyle/>
          <a:p>
            <a:pPr eaLnBrk="1" hangingPunct="1"/>
            <a:r>
              <a:rPr lang="en-US" sz="3600" b="0" u="none" kern="10">
                <a:ln w="12700">
                  <a:solidFill>
                    <a:srgbClr val="FFFFFF"/>
                  </a:solidFill>
                  <a:round/>
                  <a:headEnd/>
                  <a:tailEnd/>
                </a:ln>
                <a:solidFill>
                  <a:srgbClr val="660033"/>
                </a:solidFill>
                <a:latin typeface="Arial Black"/>
              </a:rPr>
              <a:t>_</a:t>
            </a:r>
          </a:p>
        </p:txBody>
      </p:sp>
      <p:grpSp>
        <p:nvGrpSpPr>
          <p:cNvPr id="8" name="Group 115"/>
          <p:cNvGrpSpPr>
            <a:grpSpLocks/>
          </p:cNvGrpSpPr>
          <p:nvPr/>
        </p:nvGrpSpPr>
        <p:grpSpPr bwMode="auto">
          <a:xfrm>
            <a:off x="1219200" y="5824537"/>
            <a:ext cx="6781800" cy="652463"/>
            <a:chOff x="528" y="3433"/>
            <a:chExt cx="4272" cy="411"/>
          </a:xfrm>
        </p:grpSpPr>
        <p:sp>
          <p:nvSpPr>
            <p:cNvPr id="39" name="Text Box 11"/>
            <p:cNvSpPr txBox="1">
              <a:spLocks noChangeArrowheads="1"/>
            </p:cNvSpPr>
            <p:nvPr/>
          </p:nvSpPr>
          <p:spPr bwMode="auto">
            <a:xfrm>
              <a:off x="816" y="3456"/>
              <a:ext cx="3984"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Second, the </a:t>
              </a:r>
              <a:r>
                <a:rPr lang="en-US" sz="2000">
                  <a:solidFill>
                    <a:srgbClr val="FFFFFF"/>
                  </a:solidFill>
                  <a:latin typeface="Arial Narrow" pitchFamily="34" charset="0"/>
                </a:rPr>
                <a:t>indemnity condition to remove the fallen nature</a:t>
              </a:r>
              <a:r>
                <a:rPr lang="en-US" sz="2000" u="none">
                  <a:solidFill>
                    <a:srgbClr val="FFFFFF"/>
                  </a:solidFill>
                  <a:latin typeface="Arial Narrow" pitchFamily="34" charset="0"/>
                </a:rPr>
                <a:t>, which is necessary to restore the </a:t>
              </a:r>
              <a:r>
                <a:rPr lang="en-US" sz="2000">
                  <a:solidFill>
                    <a:srgbClr val="FFFFFF"/>
                  </a:solidFill>
                  <a:latin typeface="Arial Narrow" pitchFamily="34" charset="0"/>
                </a:rPr>
                <a:t>foundation of substance</a:t>
              </a:r>
              <a:r>
                <a:rPr lang="en-US" sz="2000" u="none">
                  <a:solidFill>
                    <a:srgbClr val="FFFFFF"/>
                  </a:solidFill>
                  <a:latin typeface="Arial Narrow" pitchFamily="34" charset="0"/>
                </a:rPr>
                <a:t>.</a:t>
              </a:r>
              <a:endParaRPr lang="en-US" sz="2000" b="0">
                <a:solidFill>
                  <a:srgbClr val="FFFFFF"/>
                </a:solidFill>
                <a:latin typeface="Arial Narrow" pitchFamily="34" charset="0"/>
              </a:endParaRPr>
            </a:p>
          </p:txBody>
        </p:sp>
        <p:sp>
          <p:nvSpPr>
            <p:cNvPr id="40" name="Oval 113"/>
            <p:cNvSpPr>
              <a:spLocks noChangeArrowheads="1"/>
            </p:cNvSpPr>
            <p:nvPr/>
          </p:nvSpPr>
          <p:spPr bwMode="auto">
            <a:xfrm>
              <a:off x="528" y="3433"/>
              <a:ext cx="250" cy="240"/>
            </a:xfrm>
            <a:prstGeom prst="ellipse">
              <a:avLst/>
            </a:prstGeom>
            <a:noFill/>
            <a:ln w="6350">
              <a:solidFill>
                <a:schemeClr val="bg1"/>
              </a:solidFill>
              <a:round/>
              <a:headEnd/>
              <a:tailEnd/>
            </a:ln>
            <a:effectLst/>
          </p:spPr>
          <p:txBody>
            <a:bodyPr wrap="none" anchor="ctr"/>
            <a:lstStyle/>
            <a:p>
              <a:pPr algn="l" eaLnBrk="1" hangingPunct="1"/>
              <a:r>
                <a:rPr lang="en-US" sz="2000" b="0" u="none">
                  <a:solidFill>
                    <a:srgbClr val="FFFFFF"/>
                  </a:solidFill>
                  <a:latin typeface="Impact" pitchFamily="34" charset="0"/>
                </a:rPr>
                <a:t>2</a:t>
              </a:r>
            </a:p>
          </p:txBody>
        </p:sp>
      </p:grpSp>
      <p:sp>
        <p:nvSpPr>
          <p:cNvPr id="41" name="Text Box 7"/>
          <p:cNvSpPr txBox="1">
            <a:spLocks noChangeArrowheads="1"/>
          </p:cNvSpPr>
          <p:nvPr/>
        </p:nvSpPr>
        <p:spPr bwMode="auto">
          <a:xfrm>
            <a:off x="4930775" y="4590694"/>
            <a:ext cx="3527425" cy="667106"/>
          </a:xfrm>
          <a:prstGeom prst="rect">
            <a:avLst/>
          </a:prstGeom>
          <a:noFill/>
          <a:ln w="9525">
            <a:noFill/>
            <a:miter lim="800000"/>
            <a:headEnd/>
            <a:tailEnd/>
          </a:ln>
          <a:effectLst/>
        </p:spPr>
        <p:txBody>
          <a:bodyPr>
            <a:spAutoFit/>
          </a:bodyPr>
          <a:lstStyle/>
          <a:p>
            <a:pPr algn="l">
              <a:lnSpc>
                <a:spcPts val="2200"/>
              </a:lnSpc>
            </a:pPr>
            <a:r>
              <a:rPr lang="en-US" b="0" u="none">
                <a:solidFill>
                  <a:srgbClr val="000099"/>
                </a:solidFill>
                <a:latin typeface="Arial Black" pitchFamily="34" charset="0"/>
              </a:rPr>
              <a:t>Numerical period</a:t>
            </a:r>
          </a:p>
          <a:p>
            <a:pPr algn="l">
              <a:lnSpc>
                <a:spcPts val="2200"/>
              </a:lnSpc>
            </a:pPr>
            <a:r>
              <a:rPr lang="en-US" u="none">
                <a:solidFill>
                  <a:srgbClr val="000099"/>
                </a:solidFill>
                <a:latin typeface="Arial Black" pitchFamily="34" charset="0"/>
              </a:rPr>
              <a:t>of indemnity</a:t>
            </a:r>
          </a:p>
        </p:txBody>
      </p:sp>
      <p:sp>
        <p:nvSpPr>
          <p:cNvPr id="43" name="Rectangle 31" descr="479087"/>
          <p:cNvSpPr>
            <a:spLocks noChangeArrowheads="1"/>
          </p:cNvSpPr>
          <p:nvPr/>
        </p:nvSpPr>
        <p:spPr bwMode="auto">
          <a:xfrm>
            <a:off x="152400" y="152400"/>
            <a:ext cx="3802063" cy="555625"/>
          </a:xfrm>
          <a:prstGeom prst="rect">
            <a:avLst/>
          </a:prstGeom>
          <a:noFill/>
          <a:ln w="9525" algn="ctr">
            <a:noFill/>
            <a:miter lim="800000"/>
            <a:headEnd/>
            <a:tailEnd/>
          </a:ln>
          <a:effectLst/>
        </p:spPr>
        <p:txBody>
          <a:bodyPr wrap="square">
            <a:spAutoFit/>
          </a:bodyPr>
          <a:lstStyle/>
          <a:p>
            <a:pPr eaLnBrk="1" hangingPunct="1">
              <a:lnSpc>
                <a:spcPct val="95000"/>
              </a:lnSpc>
            </a:pPr>
            <a:r>
              <a:rPr lang="en-US" sz="3200" b="0">
                <a:solidFill>
                  <a:srgbClr val="000099"/>
                </a:solidFill>
                <a:effectLst>
                  <a:outerShdw dir="600000" algn="tl">
                    <a:srgbClr val="FFFFFF"/>
                  </a:outerShdw>
                </a:effectLst>
                <a:latin typeface="Fette Engschrift" pitchFamily="2" charset="0"/>
              </a:rPr>
              <a:t>Parallel Providential Periods</a:t>
            </a:r>
          </a:p>
        </p:txBody>
      </p:sp>
      <p:sp>
        <p:nvSpPr>
          <p:cNvPr id="44" name="WordArt 34"/>
          <p:cNvSpPr>
            <a:spLocks noChangeArrowheads="1" noChangeShapeType="1" noTextEdit="1"/>
          </p:cNvSpPr>
          <p:nvPr/>
        </p:nvSpPr>
        <p:spPr bwMode="auto">
          <a:xfrm>
            <a:off x="3352800" y="4173538"/>
            <a:ext cx="609600" cy="93662"/>
          </a:xfrm>
          <a:prstGeom prst="rect">
            <a:avLst/>
          </a:prstGeom>
        </p:spPr>
        <p:txBody>
          <a:bodyPr wrap="none" fromWordArt="1">
            <a:prstTxWarp prst="textPlain">
              <a:avLst>
                <a:gd name="adj" fmla="val 50000"/>
              </a:avLst>
            </a:prstTxWarp>
          </a:bodyPr>
          <a:lstStyle/>
          <a:p>
            <a:pPr eaLnBrk="1" hangingPunct="1"/>
            <a:r>
              <a:rPr lang="en-US" sz="3600" b="0" u="none" kern="10">
                <a:ln w="12700">
                  <a:solidFill>
                    <a:srgbClr val="FFFFFF"/>
                  </a:solidFill>
                  <a:round/>
                  <a:headEnd/>
                  <a:tailEnd/>
                </a:ln>
                <a:solidFill>
                  <a:srgbClr val="000099"/>
                </a:solidFill>
                <a:latin typeface="Arial Black"/>
              </a:rPr>
              <a:t>_</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1513"/>
                                        </p:tgtEl>
                                        <p:attrNameLst>
                                          <p:attrName>style.visibility</p:attrName>
                                        </p:attrNameLst>
                                      </p:cBhvr>
                                      <p:to>
                                        <p:strVal val="visible"/>
                                      </p:to>
                                    </p:set>
                                    <p:anim calcmode="lin" valueType="num">
                                      <p:cBhvr>
                                        <p:cTn id="12" dur="1000" fill="hold"/>
                                        <p:tgtEl>
                                          <p:spTgt spid="21513"/>
                                        </p:tgtEl>
                                        <p:attrNameLst>
                                          <p:attrName>ppt_w</p:attrName>
                                        </p:attrNameLst>
                                      </p:cBhvr>
                                      <p:tavLst>
                                        <p:tav tm="0">
                                          <p:val>
                                            <p:strVal val="#ppt_w*0.70"/>
                                          </p:val>
                                        </p:tav>
                                        <p:tav tm="100000">
                                          <p:val>
                                            <p:strVal val="#ppt_w"/>
                                          </p:val>
                                        </p:tav>
                                      </p:tavLst>
                                    </p:anim>
                                    <p:anim calcmode="lin" valueType="num">
                                      <p:cBhvr>
                                        <p:cTn id="13" dur="1000" fill="hold"/>
                                        <p:tgtEl>
                                          <p:spTgt spid="21513"/>
                                        </p:tgtEl>
                                        <p:attrNameLst>
                                          <p:attrName>ppt_h</p:attrName>
                                        </p:attrNameLst>
                                      </p:cBhvr>
                                      <p:tavLst>
                                        <p:tav tm="0">
                                          <p:val>
                                            <p:strVal val="#ppt_h"/>
                                          </p:val>
                                        </p:tav>
                                        <p:tav tm="100000">
                                          <p:val>
                                            <p:strVal val="#ppt_h"/>
                                          </p:val>
                                        </p:tav>
                                      </p:tavLst>
                                    </p:anim>
                                    <p:animEffect transition="in" filter="fade">
                                      <p:cBhvr>
                                        <p:cTn id="14" dur="1000"/>
                                        <p:tgtEl>
                                          <p:spTgt spid="2151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1521"/>
                                        </p:tgtEl>
                                        <p:attrNameLst>
                                          <p:attrName>style.visibility</p:attrName>
                                        </p:attrNameLst>
                                      </p:cBhvr>
                                      <p:to>
                                        <p:strVal val="visible"/>
                                      </p:to>
                                    </p:set>
                                    <p:animEffect transition="in" filter="fade">
                                      <p:cBhvr>
                                        <p:cTn id="17" dur="1000"/>
                                        <p:tgtEl>
                                          <p:spTgt spid="21521"/>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1000" fill="hold"/>
                                        <p:tgtEl>
                                          <p:spTgt spid="5"/>
                                        </p:tgtEl>
                                        <p:attrNameLst>
                                          <p:attrName>ppt_w</p:attrName>
                                        </p:attrNameLst>
                                      </p:cBhvr>
                                      <p:tavLst>
                                        <p:tav tm="0">
                                          <p:val>
                                            <p:strVal val="#ppt_w*0.70"/>
                                          </p:val>
                                        </p:tav>
                                        <p:tav tm="100000">
                                          <p:val>
                                            <p:strVal val="#ppt_w"/>
                                          </p:val>
                                        </p:tav>
                                      </p:tavLst>
                                    </p:anim>
                                    <p:anim calcmode="lin" valueType="num">
                                      <p:cBhvr>
                                        <p:cTn id="23" dur="1000" fill="hold"/>
                                        <p:tgtEl>
                                          <p:spTgt spid="5"/>
                                        </p:tgtEl>
                                        <p:attrNameLst>
                                          <p:attrName>ppt_h</p:attrName>
                                        </p:attrNameLst>
                                      </p:cBhvr>
                                      <p:tavLst>
                                        <p:tav tm="0">
                                          <p:val>
                                            <p:strVal val="#ppt_h"/>
                                          </p:val>
                                        </p:tav>
                                        <p:tav tm="100000">
                                          <p:val>
                                            <p:strVal val="#ppt_h"/>
                                          </p:val>
                                        </p:tav>
                                      </p:tavLst>
                                    </p:anim>
                                    <p:animEffect transition="in" filter="fade">
                                      <p:cBhvr>
                                        <p:cTn id="24" dur="1000"/>
                                        <p:tgtEl>
                                          <p:spTgt spid="5"/>
                                        </p:tgtEl>
                                      </p:cBhvr>
                                    </p:animEffect>
                                  </p:childTnLst>
                                </p:cTn>
                              </p:par>
                              <p:par>
                                <p:cTn id="25" presetID="10"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2000"/>
                                        <p:tgtEl>
                                          <p:spTgt spid="4"/>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2000"/>
                                        <p:tgtEl>
                                          <p:spTgt spid="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532"/>
                                        </p:tgtEl>
                                        <p:attrNameLst>
                                          <p:attrName>style.visibility</p:attrName>
                                        </p:attrNameLst>
                                      </p:cBhvr>
                                      <p:to>
                                        <p:strVal val="visible"/>
                                      </p:to>
                                    </p:set>
                                    <p:animEffect transition="in" filter="fade">
                                      <p:cBhvr>
                                        <p:cTn id="33" dur="2000"/>
                                        <p:tgtEl>
                                          <p:spTgt spid="215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P spid="21521" grpId="0" animBg="1"/>
      <p:bldP spid="21532" grpId="0"/>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sp>
        <p:nvSpPr>
          <p:cNvPr id="31746" name="WordArt 2"/>
          <p:cNvSpPr>
            <a:spLocks noChangeArrowheads="1" noChangeShapeType="1"/>
          </p:cNvSpPr>
          <p:nvPr/>
        </p:nvSpPr>
        <p:spPr bwMode="auto">
          <a:xfrm rot="10800000">
            <a:off x="2895600" y="1647825"/>
            <a:ext cx="914400" cy="76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66"/>
                  </a:solidFill>
                  <a:round/>
                  <a:headEnd/>
                  <a:tailEnd/>
                </a:ln>
                <a:solidFill>
                  <a:srgbClr val="5B00B6"/>
                </a:solidFill>
                <a:latin typeface="Arial Rounded MT Bold"/>
              </a:rPr>
              <a:t>……</a:t>
            </a:r>
          </a:p>
        </p:txBody>
      </p:sp>
      <p:sp>
        <p:nvSpPr>
          <p:cNvPr id="31747"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4"/>
          <p:cNvGrpSpPr>
            <a:grpSpLocks/>
          </p:cNvGrpSpPr>
          <p:nvPr/>
        </p:nvGrpSpPr>
        <p:grpSpPr bwMode="auto">
          <a:xfrm>
            <a:off x="1577738" y="5714999"/>
            <a:ext cx="6118462" cy="685801"/>
            <a:chOff x="638" y="3582"/>
            <a:chExt cx="3985" cy="432"/>
          </a:xfrm>
        </p:grpSpPr>
        <p:sp>
          <p:nvSpPr>
            <p:cNvPr id="31749" name="Text Box 5"/>
            <p:cNvSpPr txBox="1">
              <a:spLocks noChangeArrowheads="1"/>
            </p:cNvSpPr>
            <p:nvPr/>
          </p:nvSpPr>
          <p:spPr bwMode="auto">
            <a:xfrm>
              <a:off x="816" y="3615"/>
              <a:ext cx="3807" cy="399"/>
            </a:xfrm>
            <a:prstGeom prst="rect">
              <a:avLst/>
            </a:prstGeom>
            <a:noFill/>
            <a:ln w="9525">
              <a:noFill/>
              <a:miter lim="800000"/>
              <a:headEnd/>
              <a:tailEnd/>
            </a:ln>
            <a:effectLst/>
          </p:spPr>
          <p:txBody>
            <a:bodyPr wrap="square">
              <a:spAutoFit/>
            </a:bodyPr>
            <a:lstStyle/>
            <a:p>
              <a:pPr algn="l">
                <a:lnSpc>
                  <a:spcPct val="80000"/>
                </a:lnSpc>
              </a:pPr>
              <a:r>
                <a:rPr lang="en-US" sz="2000" u="none">
                  <a:solidFill>
                    <a:srgbClr val="FFFFFF"/>
                  </a:solidFill>
                  <a:latin typeface="Arial Narrow" pitchFamily="34" charset="0"/>
                </a:rPr>
                <a:t>According to the principle of predestination, since God </a:t>
              </a:r>
              <a:r>
                <a:rPr lang="en-US" sz="2000">
                  <a:solidFill>
                    <a:srgbClr val="FFFFFF"/>
                  </a:solidFill>
                  <a:latin typeface="Arial Narrow" pitchFamily="34" charset="0"/>
                </a:rPr>
                <a:t>absolutely predestines His Will</a:t>
              </a:r>
              <a:r>
                <a:rPr lang="en-US" sz="2000" u="none">
                  <a:solidFill>
                    <a:srgbClr val="FFFFFF"/>
                  </a:solidFill>
                  <a:latin typeface="Arial Narrow" pitchFamily="34" charset="0"/>
                </a:rPr>
                <a:t>, He surely will realize it one day</a:t>
              </a:r>
              <a:r>
                <a:rPr lang="en-US" u="none">
                  <a:solidFill>
                    <a:srgbClr val="FFFFFF"/>
                  </a:solidFill>
                  <a:latin typeface="Arial Narrow" pitchFamily="34" charset="0"/>
                </a:rPr>
                <a:t>.</a:t>
              </a:r>
              <a:endParaRPr lang="en-US" sz="1600" b="0">
                <a:solidFill>
                  <a:srgbClr val="FFFFFF"/>
                </a:solidFill>
                <a:latin typeface="Arial Narrow" pitchFamily="34" charset="0"/>
              </a:endParaRPr>
            </a:p>
          </p:txBody>
        </p:sp>
        <p:sp>
          <p:nvSpPr>
            <p:cNvPr id="31750" name="Text Box 6"/>
            <p:cNvSpPr txBox="1">
              <a:spLocks noChangeArrowheads="1"/>
            </p:cNvSpPr>
            <p:nvPr/>
          </p:nvSpPr>
          <p:spPr bwMode="auto">
            <a:xfrm>
              <a:off x="638" y="3582"/>
              <a:ext cx="213" cy="365"/>
            </a:xfrm>
            <a:prstGeom prst="rect">
              <a:avLst/>
            </a:prstGeom>
            <a:noFill/>
            <a:ln w="9525">
              <a:noFill/>
              <a:miter lim="800000"/>
              <a:headEnd/>
              <a:tailEnd/>
            </a:ln>
            <a:effectLst/>
          </p:spPr>
          <p:txBody>
            <a:bodyPr>
              <a:spAutoFit/>
            </a:bodyPr>
            <a:lstStyle/>
            <a:p>
              <a:pPr>
                <a:lnSpc>
                  <a:spcPct val="6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31751" name="Text Box 7"/>
          <p:cNvSpPr txBox="1">
            <a:spLocks noChangeArrowheads="1"/>
          </p:cNvSpPr>
          <p:nvPr/>
        </p:nvSpPr>
        <p:spPr bwMode="auto">
          <a:xfrm>
            <a:off x="228600" y="228600"/>
            <a:ext cx="8382000" cy="576312"/>
          </a:xfrm>
          <a:prstGeom prst="rect">
            <a:avLst/>
          </a:prstGeom>
          <a:ln>
            <a:noFill/>
            <a:headEnd/>
            <a:tailEnd/>
          </a:ln>
          <a:effectLst>
            <a:outerShdw dist="25400" dir="2400000" algn="ctr" rotWithShape="0">
              <a:schemeClr val="bg1"/>
            </a:outerShdw>
          </a:effectLst>
        </p:spPr>
        <p:style>
          <a:lnRef idx="2">
            <a:schemeClr val="accent1"/>
          </a:lnRef>
          <a:fillRef idx="1">
            <a:schemeClr val="lt1"/>
          </a:fillRef>
          <a:effectRef idx="0">
            <a:schemeClr val="accent1"/>
          </a:effectRef>
          <a:fontRef idx="minor">
            <a:schemeClr val="dk1"/>
          </a:fontRef>
        </p:style>
        <p:txBody>
          <a:bodyPr wrap="square">
            <a:spAutoFit/>
          </a:bodyPr>
          <a:lstStyle/>
          <a:p>
            <a:pPr algn="l">
              <a:lnSpc>
                <a:spcPct val="85000"/>
              </a:lnSpc>
            </a:pPr>
            <a:r>
              <a:rPr lang="en-US" sz="3700" b="0" dirty="0">
                <a:solidFill>
                  <a:srgbClr val="000099"/>
                </a:solidFill>
                <a:effectLst>
                  <a:outerShdw dist="25400" dir="2400000" algn="ctr" rotWithShape="0">
                    <a:srgbClr val="FFFFFF"/>
                  </a:outerShdw>
                </a:effectLst>
                <a:latin typeface="Fette Engschrift" pitchFamily="2" charset="0"/>
              </a:rPr>
              <a:t>Why and how the providence of restoration is prolonged </a:t>
            </a:r>
          </a:p>
        </p:txBody>
      </p:sp>
      <p:sp>
        <p:nvSpPr>
          <p:cNvPr id="31753" name="AutoShape 9" descr="603057"/>
          <p:cNvSpPr>
            <a:spLocks noChangeArrowheads="1"/>
          </p:cNvSpPr>
          <p:nvPr/>
        </p:nvSpPr>
        <p:spPr bwMode="auto">
          <a:xfrm>
            <a:off x="304800" y="1295400"/>
            <a:ext cx="2362200" cy="762000"/>
          </a:xfrm>
          <a:prstGeom prst="roundRect">
            <a:avLst>
              <a:gd name="adj" fmla="val 16667"/>
            </a:avLst>
          </a:prstGeom>
          <a:blipFill dpi="0" rotWithShape="1">
            <a:blip r:embed="rId3" cstate="print"/>
            <a:srcRect/>
            <a:stretch>
              <a:fillRect/>
            </a:stretch>
          </a:blipFill>
          <a:ln w="19050">
            <a:solidFill>
              <a:srgbClr val="000066"/>
            </a:solidFill>
            <a:round/>
            <a:headEnd/>
            <a:tailEnd/>
          </a:ln>
          <a:effectLst/>
        </p:spPr>
        <p:txBody>
          <a:bodyPr wrap="none" anchor="ctr"/>
          <a:lstStyle/>
          <a:p>
            <a:pPr>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1754" name="Text Box 10"/>
          <p:cNvSpPr txBox="1">
            <a:spLocks noChangeArrowheads="1"/>
          </p:cNvSpPr>
          <p:nvPr/>
        </p:nvSpPr>
        <p:spPr bwMode="auto">
          <a:xfrm>
            <a:off x="409575" y="1417638"/>
            <a:ext cx="2152650" cy="519112"/>
          </a:xfrm>
          <a:prstGeom prst="rect">
            <a:avLst/>
          </a:prstGeom>
          <a:noFill/>
          <a:ln w="19050">
            <a:noFill/>
            <a:miter lim="800000"/>
            <a:headEnd/>
            <a:tailEnd/>
          </a:ln>
          <a:effectLst>
            <a:outerShdw dist="25400" dir="10800000" algn="ctr" rotWithShape="0">
              <a:schemeClr val="tx1"/>
            </a:outerShdw>
          </a:effectLst>
        </p:spPr>
        <p:txBody>
          <a:bodyPr>
            <a:spAutoFit/>
          </a:bodyPr>
          <a:lstStyle/>
          <a:p>
            <a:r>
              <a:rPr lang="en-US" sz="2800" b="0" u="none">
                <a:solidFill>
                  <a:srgbClr val="FFFFFF"/>
                </a:solidFill>
                <a:effectLst>
                  <a:outerShdw blurRad="38100" dist="38100" dir="2700000" algn="tl">
                    <a:srgbClr val="000000"/>
                  </a:outerShdw>
                </a:effectLst>
                <a:latin typeface="Arial Black" pitchFamily="34" charset="0"/>
              </a:rPr>
              <a:t>God's Will</a:t>
            </a:r>
          </a:p>
        </p:txBody>
      </p:sp>
      <p:sp>
        <p:nvSpPr>
          <p:cNvPr id="31755" name="Rectangle 11"/>
          <p:cNvSpPr>
            <a:spLocks noChangeArrowheads="1"/>
          </p:cNvSpPr>
          <p:nvPr/>
        </p:nvSpPr>
        <p:spPr bwMode="auto">
          <a:xfrm>
            <a:off x="3886200" y="1325563"/>
            <a:ext cx="4876800" cy="703262"/>
          </a:xfrm>
          <a:prstGeom prst="rect">
            <a:avLst/>
          </a:prstGeom>
          <a:noFill/>
          <a:ln w="9525">
            <a:noFill/>
            <a:miter lim="800000"/>
            <a:headEnd/>
            <a:tailEnd/>
          </a:ln>
          <a:effectLst/>
        </p:spPr>
        <p:txBody>
          <a:bodyPr wrap="none" anchor="ctr"/>
          <a:lstStyle/>
          <a:p>
            <a:pPr algn="l"/>
            <a:r>
              <a:rPr lang="en-US" sz="2800" b="0" u="none" dirty="0">
                <a:solidFill>
                  <a:srgbClr val="000099"/>
                </a:solidFill>
                <a:effectLst>
                  <a:outerShdw dist="12700" algn="ctr" rotWithShape="0">
                    <a:srgbClr val="000000"/>
                  </a:outerShdw>
                </a:effectLst>
                <a:latin typeface="Arial Black" pitchFamily="34" charset="0"/>
              </a:rPr>
              <a:t>Absolute predestination</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1751"/>
                                        </p:tgtEl>
                                        <p:attrNameLst>
                                          <p:attrName>style.visibility</p:attrName>
                                        </p:attrNameLst>
                                      </p:cBhvr>
                                      <p:to>
                                        <p:strVal val="visible"/>
                                      </p:to>
                                    </p:set>
                                    <p:animEffect transition="in" filter="fade">
                                      <p:cBhvr>
                                        <p:cTn id="7" dur="2000"/>
                                        <p:tgtEl>
                                          <p:spTgt spid="31751"/>
                                        </p:tgtEl>
                                      </p:cBhvr>
                                    </p:animEffect>
                                    <p:anim calcmode="lin" valueType="num">
                                      <p:cBhvr>
                                        <p:cTn id="8" dur="2000" fill="hold"/>
                                        <p:tgtEl>
                                          <p:spTgt spid="31751"/>
                                        </p:tgtEl>
                                        <p:attrNameLst>
                                          <p:attrName>ppt_x</p:attrName>
                                        </p:attrNameLst>
                                      </p:cBhvr>
                                      <p:tavLst>
                                        <p:tav tm="0">
                                          <p:val>
                                            <p:strVal val="#ppt_x"/>
                                          </p:val>
                                        </p:tav>
                                        <p:tav tm="100000">
                                          <p:val>
                                            <p:strVal val="#ppt_x"/>
                                          </p:val>
                                        </p:tav>
                                      </p:tavLst>
                                    </p:anim>
                                    <p:anim calcmode="lin" valueType="num">
                                      <p:cBhvr>
                                        <p:cTn id="9" dur="2000" fill="hold"/>
                                        <p:tgtEl>
                                          <p:spTgt spid="3175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iterate type="wd">
                                    <p:tmPct val="20000"/>
                                  </p:iterate>
                                  <p:childTnLst>
                                    <p:set>
                                      <p:cBhvr>
                                        <p:cTn id="18" dur="1" fill="hold">
                                          <p:stCondLst>
                                            <p:cond delay="0"/>
                                          </p:stCondLst>
                                        </p:cTn>
                                        <p:tgtEl>
                                          <p:spTgt spid="31755"/>
                                        </p:tgtEl>
                                        <p:attrNameLst>
                                          <p:attrName>style.visibility</p:attrName>
                                        </p:attrNameLst>
                                      </p:cBhvr>
                                      <p:to>
                                        <p:strVal val="visible"/>
                                      </p:to>
                                    </p:set>
                                    <p:anim calcmode="lin" valueType="num">
                                      <p:cBhvr>
                                        <p:cTn id="19" dur="1000" fill="hold"/>
                                        <p:tgtEl>
                                          <p:spTgt spid="31755"/>
                                        </p:tgtEl>
                                        <p:attrNameLst>
                                          <p:attrName>ppt_w</p:attrName>
                                        </p:attrNameLst>
                                      </p:cBhvr>
                                      <p:tavLst>
                                        <p:tav tm="0">
                                          <p:val>
                                            <p:fltVal val="0"/>
                                          </p:val>
                                        </p:tav>
                                        <p:tav tm="100000">
                                          <p:val>
                                            <p:strVal val="#ppt_w"/>
                                          </p:val>
                                        </p:tav>
                                      </p:tavLst>
                                    </p:anim>
                                    <p:anim calcmode="lin" valueType="num">
                                      <p:cBhvr>
                                        <p:cTn id="20" dur="1000" fill="hold"/>
                                        <p:tgtEl>
                                          <p:spTgt spid="31755"/>
                                        </p:tgtEl>
                                        <p:attrNameLst>
                                          <p:attrName>ppt_h</p:attrName>
                                        </p:attrNameLst>
                                      </p:cBhvr>
                                      <p:tavLst>
                                        <p:tav tm="0">
                                          <p:val>
                                            <p:strVal val="#ppt_h"/>
                                          </p:val>
                                        </p:tav>
                                        <p:tav tm="100000">
                                          <p:val>
                                            <p:strVal val="#ppt_h"/>
                                          </p:val>
                                        </p:tav>
                                      </p:tavLst>
                                    </p:anim>
                                  </p:childTnLst>
                                </p:cTn>
                              </p:par>
                              <p:par>
                                <p:cTn id="21" presetID="10" presetClass="entr" presetSubtype="0" fill="hold" grpId="0" nodeType="withEffect">
                                  <p:stCondLst>
                                    <p:cond delay="0"/>
                                  </p:stCondLst>
                                  <p:childTnLst>
                                    <p:set>
                                      <p:cBhvr>
                                        <p:cTn id="22" dur="1" fill="hold">
                                          <p:stCondLst>
                                            <p:cond delay="0"/>
                                          </p:stCondLst>
                                        </p:cTn>
                                        <p:tgtEl>
                                          <p:spTgt spid="31753"/>
                                        </p:tgtEl>
                                        <p:attrNameLst>
                                          <p:attrName>style.visibility</p:attrName>
                                        </p:attrNameLst>
                                      </p:cBhvr>
                                      <p:to>
                                        <p:strVal val="visible"/>
                                      </p:to>
                                    </p:set>
                                    <p:animEffect transition="in" filter="fade">
                                      <p:cBhvr>
                                        <p:cTn id="23" dur="1000"/>
                                        <p:tgtEl>
                                          <p:spTgt spid="3175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1754"/>
                                        </p:tgtEl>
                                        <p:attrNameLst>
                                          <p:attrName>style.visibility</p:attrName>
                                        </p:attrNameLst>
                                      </p:cBhvr>
                                      <p:to>
                                        <p:strVal val="visible"/>
                                      </p:to>
                                    </p:set>
                                    <p:animEffect transition="in" filter="fade">
                                      <p:cBhvr>
                                        <p:cTn id="26" dur="1000"/>
                                        <p:tgtEl>
                                          <p:spTgt spid="3175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746"/>
                                        </p:tgtEl>
                                        <p:attrNameLst>
                                          <p:attrName>style.visibility</p:attrName>
                                        </p:attrNameLst>
                                      </p:cBhvr>
                                      <p:to>
                                        <p:strVal val="visible"/>
                                      </p:to>
                                    </p:set>
                                    <p:animEffect transition="in" filter="fade">
                                      <p:cBhvr>
                                        <p:cTn id="29" dur="1000"/>
                                        <p:tgtEl>
                                          <p:spTgt spid="3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nimBg="1"/>
      <p:bldP spid="31751" grpId="0" animBg="1"/>
      <p:bldP spid="31753" grpId="0" animBg="1"/>
      <p:bldP spid="31754" grpId="0"/>
      <p:bldP spid="31755" grpId="0"/>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sp>
        <p:nvSpPr>
          <p:cNvPr id="33794" name="AutoShape 2" descr="Group of People"/>
          <p:cNvSpPr>
            <a:spLocks noChangeArrowheads="1"/>
          </p:cNvSpPr>
          <p:nvPr/>
        </p:nvSpPr>
        <p:spPr bwMode="auto">
          <a:xfrm>
            <a:off x="6324600" y="2209800"/>
            <a:ext cx="2514600" cy="1397000"/>
          </a:xfrm>
          <a:prstGeom prst="roundRect">
            <a:avLst>
              <a:gd name="adj" fmla="val 16667"/>
            </a:avLst>
          </a:prstGeom>
          <a:blipFill dpi="0" rotWithShape="1">
            <a:blip r:embed="rId3" cstate="print"/>
            <a:srcRect/>
            <a:stretch>
              <a:fillRect b="-127967"/>
            </a:stretch>
          </a:blipFill>
          <a:ln w="19050">
            <a:solidFill>
              <a:srgbClr val="000066"/>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3795" name="Text Box 3"/>
          <p:cNvSpPr txBox="1">
            <a:spLocks noChangeArrowheads="1"/>
          </p:cNvSpPr>
          <p:nvPr/>
        </p:nvSpPr>
        <p:spPr bwMode="auto">
          <a:xfrm>
            <a:off x="6324600" y="2527300"/>
            <a:ext cx="2590800" cy="749300"/>
          </a:xfrm>
          <a:prstGeom prst="rect">
            <a:avLst/>
          </a:prstGeom>
          <a:noFill/>
          <a:ln w="19050">
            <a:noFill/>
            <a:miter lim="800000"/>
            <a:headEnd/>
            <a:tailEnd/>
          </a:ln>
          <a:effectLst/>
        </p:spPr>
        <p:txBody>
          <a:bodyPr>
            <a:spAutoFit/>
          </a:bodyPr>
          <a:lstStyle/>
          <a:p>
            <a:pPr>
              <a:lnSpc>
                <a:spcPct val="90000"/>
              </a:lnSpc>
            </a:pPr>
            <a:r>
              <a:rPr lang="en-US" b="0" u="none">
                <a:solidFill>
                  <a:srgbClr val="000066"/>
                </a:solidFill>
                <a:latin typeface="Arial Black" pitchFamily="34" charset="0"/>
              </a:rPr>
              <a:t>Human</a:t>
            </a:r>
          </a:p>
          <a:p>
            <a:pPr>
              <a:lnSpc>
                <a:spcPct val="90000"/>
              </a:lnSpc>
            </a:pPr>
            <a:r>
              <a:rPr lang="en-US" b="0" u="none">
                <a:solidFill>
                  <a:srgbClr val="000066"/>
                </a:solidFill>
                <a:latin typeface="Arial Black" pitchFamily="34" charset="0"/>
              </a:rPr>
              <a:t>responsibility</a:t>
            </a:r>
          </a:p>
        </p:txBody>
      </p:sp>
      <p:sp>
        <p:nvSpPr>
          <p:cNvPr id="33798" name="AutoShape 6" descr="295027"/>
          <p:cNvSpPr>
            <a:spLocks noChangeArrowheads="1"/>
          </p:cNvSpPr>
          <p:nvPr/>
        </p:nvSpPr>
        <p:spPr bwMode="auto">
          <a:xfrm>
            <a:off x="3352800" y="2211388"/>
            <a:ext cx="2438400" cy="1397000"/>
          </a:xfrm>
          <a:prstGeom prst="roundRect">
            <a:avLst>
              <a:gd name="adj" fmla="val 16667"/>
            </a:avLst>
          </a:prstGeom>
          <a:blipFill dpi="0" rotWithShape="1">
            <a:blip r:embed="rId4" cstate="print"/>
            <a:srcRect/>
            <a:stretch>
              <a:fillRect/>
            </a:stretch>
          </a:blipFill>
          <a:ln w="19050">
            <a:solidFill>
              <a:srgbClr val="666699"/>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3799" name="Text Box 7"/>
          <p:cNvSpPr txBox="1">
            <a:spLocks noChangeArrowheads="1"/>
          </p:cNvSpPr>
          <p:nvPr/>
        </p:nvSpPr>
        <p:spPr bwMode="auto">
          <a:xfrm>
            <a:off x="3276600" y="2527300"/>
            <a:ext cx="2590800" cy="749300"/>
          </a:xfrm>
          <a:prstGeom prst="rect">
            <a:avLst/>
          </a:prstGeom>
          <a:noFill/>
          <a:ln w="19050">
            <a:noFill/>
            <a:miter lim="800000"/>
            <a:headEnd/>
            <a:tailEnd/>
          </a:ln>
          <a:effectLst>
            <a:outerShdw dist="28398" dir="9206097" algn="ctr" rotWithShape="0">
              <a:schemeClr val="tx1"/>
            </a:outerShdw>
          </a:effectLst>
        </p:spPr>
        <p:txBody>
          <a:bodyPr>
            <a:spAutoFit/>
          </a:bodyPr>
          <a:lstStyle/>
          <a:p>
            <a:pPr>
              <a:lnSpc>
                <a:spcPct val="90000"/>
              </a:lnSpc>
            </a:pPr>
            <a:r>
              <a:rPr lang="en-US" b="0" u="none">
                <a:solidFill>
                  <a:srgbClr val="FFFFFF"/>
                </a:solidFill>
                <a:latin typeface="Arial Black" pitchFamily="34" charset="0"/>
              </a:rPr>
              <a:t>God’s</a:t>
            </a:r>
          </a:p>
          <a:p>
            <a:pPr>
              <a:lnSpc>
                <a:spcPct val="90000"/>
              </a:lnSpc>
            </a:pPr>
            <a:r>
              <a:rPr lang="en-US" b="0" u="none">
                <a:solidFill>
                  <a:srgbClr val="FFFFFF"/>
                </a:solidFill>
                <a:latin typeface="Arial Black" pitchFamily="34" charset="0"/>
              </a:rPr>
              <a:t>responsibility</a:t>
            </a:r>
          </a:p>
        </p:txBody>
      </p:sp>
      <p:sp>
        <p:nvSpPr>
          <p:cNvPr id="33800" name="WordArt 8"/>
          <p:cNvSpPr>
            <a:spLocks noChangeArrowheads="1" noChangeShapeType="1" noTextEdit="1"/>
          </p:cNvSpPr>
          <p:nvPr/>
        </p:nvSpPr>
        <p:spPr bwMode="auto">
          <a:xfrm>
            <a:off x="5867400" y="2681288"/>
            <a:ext cx="392113" cy="457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00"/>
                  </a:solidFill>
                  <a:round/>
                  <a:headEnd/>
                  <a:tailEnd/>
                </a:ln>
                <a:gradFill rotWithShape="1">
                  <a:gsLst>
                    <a:gs pos="0">
                      <a:srgbClr val="666699"/>
                    </a:gs>
                    <a:gs pos="100000">
                      <a:srgbClr val="000066"/>
                    </a:gs>
                  </a:gsLst>
                  <a:lin ang="0" scaled="1"/>
                </a:gradFill>
                <a:latin typeface="Impact"/>
              </a:rPr>
              <a:t>+</a:t>
            </a:r>
          </a:p>
        </p:txBody>
      </p:sp>
      <p:sp>
        <p:nvSpPr>
          <p:cNvPr id="33801" name="Rectangle 9"/>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12"/>
          <p:cNvGrpSpPr>
            <a:grpSpLocks/>
          </p:cNvGrpSpPr>
          <p:nvPr/>
        </p:nvGrpSpPr>
        <p:grpSpPr bwMode="auto">
          <a:xfrm>
            <a:off x="685800" y="5638800"/>
            <a:ext cx="7695884" cy="923925"/>
            <a:chOff x="363" y="3552"/>
            <a:chExt cx="4868" cy="582"/>
          </a:xfrm>
        </p:grpSpPr>
        <p:sp>
          <p:nvSpPr>
            <p:cNvPr id="33805" name="Text Box 13"/>
            <p:cNvSpPr txBox="1">
              <a:spLocks noChangeArrowheads="1"/>
            </p:cNvSpPr>
            <p:nvPr/>
          </p:nvSpPr>
          <p:spPr bwMode="auto">
            <a:xfrm>
              <a:off x="549" y="3581"/>
              <a:ext cx="4682" cy="553"/>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However, whether God’s Will is </a:t>
              </a:r>
              <a:r>
                <a:rPr lang="en-US" sz="2000">
                  <a:solidFill>
                    <a:srgbClr val="FFFFFF"/>
                  </a:solidFill>
                  <a:latin typeface="Arial Narrow" pitchFamily="34" charset="0"/>
                </a:rPr>
                <a:t>fulfilled</a:t>
              </a:r>
              <a:r>
                <a:rPr lang="en-US" sz="2000" u="none">
                  <a:solidFill>
                    <a:srgbClr val="FFFFFF"/>
                  </a:solidFill>
                  <a:latin typeface="Arial Narrow" pitchFamily="34" charset="0"/>
                </a:rPr>
                <a:t> through any particular individual is conditional upon the fulfillment of </a:t>
              </a:r>
              <a:r>
                <a:rPr lang="en-US" sz="2000">
                  <a:solidFill>
                    <a:srgbClr val="FFFFFF"/>
                  </a:solidFill>
                  <a:latin typeface="Arial Narrow" pitchFamily="34" charset="0"/>
                </a:rPr>
                <a:t>his portion of responsibility</a:t>
              </a:r>
              <a:r>
                <a:rPr lang="en-US" sz="2000" u="none">
                  <a:solidFill>
                    <a:srgbClr val="FFFFFF"/>
                  </a:solidFill>
                  <a:latin typeface="Arial Narrow" pitchFamily="34" charset="0"/>
                </a:rPr>
                <a:t>, which is in addition to </a:t>
              </a:r>
              <a:r>
                <a:rPr lang="en-US" sz="2000">
                  <a:solidFill>
                    <a:srgbClr val="FFFFFF"/>
                  </a:solidFill>
                  <a:latin typeface="Arial Narrow" pitchFamily="34" charset="0"/>
                </a:rPr>
                <a:t>God’s portion of responsibility</a:t>
              </a:r>
              <a:r>
                <a:rPr lang="en-US" sz="2000" u="none">
                  <a:solidFill>
                    <a:srgbClr val="FFFFFF"/>
                  </a:solidFill>
                  <a:latin typeface="Arial Narrow" pitchFamily="34" charset="0"/>
                </a:rPr>
                <a:t>.</a:t>
              </a:r>
              <a:endParaRPr lang="en-US" sz="2000">
                <a:solidFill>
                  <a:srgbClr val="FFFFFF"/>
                </a:solidFill>
                <a:latin typeface="Arial Narrow" pitchFamily="34" charset="0"/>
              </a:endParaRPr>
            </a:p>
          </p:txBody>
        </p:sp>
        <p:sp>
          <p:nvSpPr>
            <p:cNvPr id="33806" name="Text Box 14"/>
            <p:cNvSpPr txBox="1">
              <a:spLocks noChangeArrowheads="1"/>
            </p:cNvSpPr>
            <p:nvPr/>
          </p:nvSpPr>
          <p:spPr bwMode="auto">
            <a:xfrm>
              <a:off x="363" y="3552"/>
              <a:ext cx="213" cy="369"/>
            </a:xfrm>
            <a:prstGeom prst="rect">
              <a:avLst/>
            </a:prstGeom>
            <a:noFill/>
            <a:ln w="9525">
              <a:noFill/>
              <a:miter lim="800000"/>
              <a:headEnd/>
              <a:tailEnd/>
            </a:ln>
            <a:effectLst/>
          </p:spPr>
          <p:txBody>
            <a:bodyPr>
              <a:spAutoFit/>
            </a:bodyPr>
            <a:lstStyle/>
            <a:p>
              <a:pPr>
                <a:lnSpc>
                  <a:spcPct val="6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15"/>
          <p:cNvGrpSpPr>
            <a:grpSpLocks/>
          </p:cNvGrpSpPr>
          <p:nvPr/>
        </p:nvGrpSpPr>
        <p:grpSpPr bwMode="auto">
          <a:xfrm>
            <a:off x="2873375" y="2746375"/>
            <a:ext cx="327025" cy="327025"/>
            <a:chOff x="3264" y="2208"/>
            <a:chExt cx="349" cy="240"/>
          </a:xfrm>
        </p:grpSpPr>
        <p:sp>
          <p:nvSpPr>
            <p:cNvPr id="33808" name="WordArt 16"/>
            <p:cNvSpPr>
              <a:spLocks noChangeArrowheads="1" noChangeShapeType="1" noTextEdit="1"/>
            </p:cNvSpPr>
            <p:nvPr/>
          </p:nvSpPr>
          <p:spPr bwMode="auto">
            <a:xfrm>
              <a:off x="3264" y="2208"/>
              <a:ext cx="349" cy="96"/>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99"/>
                    </a:solidFill>
                    <a:round/>
                    <a:headEnd/>
                    <a:tailEnd/>
                  </a:ln>
                  <a:solidFill>
                    <a:srgbClr val="666699"/>
                  </a:solidFill>
                  <a:latin typeface="Impact"/>
                </a:rPr>
                <a:t>-</a:t>
              </a:r>
            </a:p>
          </p:txBody>
        </p:sp>
        <p:sp>
          <p:nvSpPr>
            <p:cNvPr id="33809" name="WordArt 17"/>
            <p:cNvSpPr>
              <a:spLocks noChangeArrowheads="1" noChangeShapeType="1" noTextEdit="1"/>
            </p:cNvSpPr>
            <p:nvPr/>
          </p:nvSpPr>
          <p:spPr bwMode="auto">
            <a:xfrm>
              <a:off x="3264" y="2352"/>
              <a:ext cx="349" cy="96"/>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99"/>
                    </a:solidFill>
                    <a:round/>
                    <a:headEnd/>
                    <a:tailEnd/>
                  </a:ln>
                  <a:solidFill>
                    <a:srgbClr val="666699"/>
                  </a:solidFill>
                  <a:latin typeface="Impact"/>
                </a:rPr>
                <a:t>-</a:t>
              </a:r>
            </a:p>
          </p:txBody>
        </p:sp>
      </p:grpSp>
      <p:sp>
        <p:nvSpPr>
          <p:cNvPr id="33810" name="AutoShape 18" descr="479009"/>
          <p:cNvSpPr>
            <a:spLocks noChangeArrowheads="1"/>
          </p:cNvSpPr>
          <p:nvPr/>
        </p:nvSpPr>
        <p:spPr bwMode="auto">
          <a:xfrm>
            <a:off x="304800" y="2211388"/>
            <a:ext cx="2438400" cy="1397000"/>
          </a:xfrm>
          <a:prstGeom prst="roundRect">
            <a:avLst>
              <a:gd name="adj" fmla="val 16667"/>
            </a:avLst>
          </a:prstGeom>
          <a:blipFill dpi="0" rotWithShape="1">
            <a:blip r:embed="rId5" cstate="print"/>
            <a:srcRect/>
            <a:stretch>
              <a:fillRect b="-161818"/>
            </a:stretch>
          </a:blipFill>
          <a:ln w="19050">
            <a:solidFill>
              <a:srgbClr val="000099"/>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3814" name="Text Box 22"/>
          <p:cNvSpPr txBox="1">
            <a:spLocks noChangeArrowheads="1"/>
          </p:cNvSpPr>
          <p:nvPr/>
        </p:nvSpPr>
        <p:spPr bwMode="auto">
          <a:xfrm>
            <a:off x="342900" y="2527300"/>
            <a:ext cx="2362200" cy="749300"/>
          </a:xfrm>
          <a:prstGeom prst="rect">
            <a:avLst/>
          </a:prstGeom>
          <a:noFill/>
          <a:ln w="19050">
            <a:noFill/>
            <a:miter lim="800000"/>
            <a:headEnd/>
            <a:tailEnd/>
          </a:ln>
          <a:effectLst>
            <a:outerShdw dist="25400" dir="10800000" algn="ctr" rotWithShape="0">
              <a:srgbClr val="FFFF00"/>
            </a:outerShdw>
          </a:effectLst>
        </p:spPr>
        <p:txBody>
          <a:bodyPr>
            <a:spAutoFit/>
          </a:bodyPr>
          <a:lstStyle/>
          <a:p>
            <a:pPr>
              <a:lnSpc>
                <a:spcPct val="90000"/>
              </a:lnSpc>
            </a:pPr>
            <a:r>
              <a:rPr lang="en-US" b="0" u="none">
                <a:solidFill>
                  <a:srgbClr val="000099"/>
                </a:solidFill>
                <a:latin typeface="Arial Black" pitchFamily="34" charset="0"/>
              </a:rPr>
              <a:t>Fulfillment</a:t>
            </a:r>
          </a:p>
          <a:p>
            <a:pPr>
              <a:lnSpc>
                <a:spcPct val="90000"/>
              </a:lnSpc>
            </a:pPr>
            <a:r>
              <a:rPr lang="en-US" b="0" u="none">
                <a:solidFill>
                  <a:srgbClr val="000099"/>
                </a:solidFill>
                <a:latin typeface="Arial Black" pitchFamily="34" charset="0"/>
              </a:rPr>
              <a:t>of God’s Will</a:t>
            </a:r>
          </a:p>
        </p:txBody>
      </p:sp>
      <p:sp>
        <p:nvSpPr>
          <p:cNvPr id="24" name="WordArt 2"/>
          <p:cNvSpPr>
            <a:spLocks noChangeArrowheads="1" noChangeShapeType="1"/>
          </p:cNvSpPr>
          <p:nvPr/>
        </p:nvSpPr>
        <p:spPr bwMode="auto">
          <a:xfrm rot="10800000">
            <a:off x="2895600" y="1647825"/>
            <a:ext cx="914400" cy="76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66"/>
                  </a:solidFill>
                  <a:round/>
                  <a:headEnd/>
                  <a:tailEnd/>
                </a:ln>
                <a:solidFill>
                  <a:srgbClr val="5B00B6"/>
                </a:solidFill>
                <a:latin typeface="Arial Rounded MT Bold"/>
              </a:rPr>
              <a:t>……</a:t>
            </a:r>
          </a:p>
        </p:txBody>
      </p:sp>
      <p:sp>
        <p:nvSpPr>
          <p:cNvPr id="25" name="AutoShape 9" descr="603057"/>
          <p:cNvSpPr>
            <a:spLocks noChangeArrowheads="1"/>
          </p:cNvSpPr>
          <p:nvPr/>
        </p:nvSpPr>
        <p:spPr bwMode="auto">
          <a:xfrm>
            <a:off x="304800" y="1295400"/>
            <a:ext cx="2362200" cy="762000"/>
          </a:xfrm>
          <a:prstGeom prst="roundRect">
            <a:avLst>
              <a:gd name="adj" fmla="val 16667"/>
            </a:avLst>
          </a:prstGeom>
          <a:blipFill dpi="0" rotWithShape="1">
            <a:blip r:embed="rId6" cstate="print"/>
            <a:srcRect/>
            <a:stretch>
              <a:fillRect/>
            </a:stretch>
          </a:blipFill>
          <a:ln w="19050">
            <a:solidFill>
              <a:srgbClr val="000066"/>
            </a:solidFill>
            <a:round/>
            <a:headEnd/>
            <a:tailEnd/>
          </a:ln>
          <a:effectLst/>
        </p:spPr>
        <p:txBody>
          <a:bodyPr wrap="none" anchor="ctr"/>
          <a:lstStyle/>
          <a:p>
            <a:pPr>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26" name="Text Box 10"/>
          <p:cNvSpPr txBox="1">
            <a:spLocks noChangeArrowheads="1"/>
          </p:cNvSpPr>
          <p:nvPr/>
        </p:nvSpPr>
        <p:spPr bwMode="auto">
          <a:xfrm>
            <a:off x="409575" y="1417638"/>
            <a:ext cx="2152650" cy="519112"/>
          </a:xfrm>
          <a:prstGeom prst="rect">
            <a:avLst/>
          </a:prstGeom>
          <a:noFill/>
          <a:ln w="19050">
            <a:noFill/>
            <a:miter lim="800000"/>
            <a:headEnd/>
            <a:tailEnd/>
          </a:ln>
          <a:effectLst>
            <a:outerShdw dist="25400" dir="10800000" algn="ctr" rotWithShape="0">
              <a:schemeClr val="tx1"/>
            </a:outerShdw>
          </a:effectLst>
        </p:spPr>
        <p:txBody>
          <a:bodyPr>
            <a:spAutoFit/>
          </a:bodyPr>
          <a:lstStyle/>
          <a:p>
            <a:r>
              <a:rPr lang="en-US" sz="2800" b="0" u="none">
                <a:solidFill>
                  <a:srgbClr val="FFFFFF"/>
                </a:solidFill>
                <a:effectLst>
                  <a:outerShdw blurRad="38100" dist="38100" dir="2700000" algn="tl">
                    <a:srgbClr val="000000"/>
                  </a:outerShdw>
                </a:effectLst>
                <a:latin typeface="Arial Black" pitchFamily="34" charset="0"/>
              </a:rPr>
              <a:t>God's Will</a:t>
            </a:r>
          </a:p>
        </p:txBody>
      </p:sp>
      <p:sp>
        <p:nvSpPr>
          <p:cNvPr id="27" name="Rectangle 11"/>
          <p:cNvSpPr>
            <a:spLocks noChangeArrowheads="1"/>
          </p:cNvSpPr>
          <p:nvPr/>
        </p:nvSpPr>
        <p:spPr bwMode="auto">
          <a:xfrm>
            <a:off x="3886200" y="1325563"/>
            <a:ext cx="4876800" cy="703262"/>
          </a:xfrm>
          <a:prstGeom prst="rect">
            <a:avLst/>
          </a:prstGeom>
          <a:noFill/>
          <a:ln w="9525">
            <a:noFill/>
            <a:miter lim="800000"/>
            <a:headEnd/>
            <a:tailEnd/>
          </a:ln>
          <a:effectLst/>
        </p:spPr>
        <p:txBody>
          <a:bodyPr wrap="none" anchor="ctr"/>
          <a:lstStyle/>
          <a:p>
            <a:pPr algn="l"/>
            <a:r>
              <a:rPr lang="en-US" sz="2800" b="0" u="none">
                <a:solidFill>
                  <a:srgbClr val="000099"/>
                </a:solidFill>
                <a:effectLst>
                  <a:outerShdw dist="12700" algn="ctr" rotWithShape="0">
                    <a:srgbClr val="000000"/>
                  </a:outerShdw>
                </a:effectLst>
                <a:latin typeface="Arial Black" pitchFamily="34" charset="0"/>
              </a:rPr>
              <a:t>Absolute predestination</a:t>
            </a:r>
          </a:p>
        </p:txBody>
      </p:sp>
      <p:sp>
        <p:nvSpPr>
          <p:cNvPr id="28" name="Text Box 4"/>
          <p:cNvSpPr txBox="1">
            <a:spLocks noChangeArrowheads="1"/>
          </p:cNvSpPr>
          <p:nvPr/>
        </p:nvSpPr>
        <p:spPr bwMode="auto">
          <a:xfrm>
            <a:off x="6248400" y="3657600"/>
            <a:ext cx="2667000" cy="563872"/>
          </a:xfrm>
          <a:prstGeom prst="rect">
            <a:avLst/>
          </a:prstGeom>
          <a:noFill/>
          <a:ln w="19050">
            <a:noFill/>
            <a:miter lim="800000"/>
            <a:headEnd/>
            <a:tailEnd/>
          </a:ln>
          <a:effectLst>
            <a:outerShdw dist="28398" dir="1593903" algn="ctr" rotWithShape="0">
              <a:schemeClr val="bg1"/>
            </a:outerShdw>
          </a:effectLst>
        </p:spPr>
        <p:txBody>
          <a:bodyPr wrap="square">
            <a:spAutoFit/>
          </a:bodyPr>
          <a:lstStyle/>
          <a:p>
            <a:pPr>
              <a:lnSpc>
                <a:spcPts val="1800"/>
              </a:lnSpc>
            </a:pPr>
            <a:r>
              <a:rPr lang="en-US" sz="2000" b="0" u="none" dirty="0">
                <a:solidFill>
                  <a:srgbClr val="000099"/>
                </a:solidFill>
                <a:latin typeface="Arial Black" pitchFamily="34" charset="0"/>
              </a:rPr>
              <a:t>Conditional</a:t>
            </a:r>
          </a:p>
          <a:p>
            <a:pPr>
              <a:lnSpc>
                <a:spcPts val="1800"/>
              </a:lnSpc>
            </a:pPr>
            <a:r>
              <a:rPr lang="en-US" sz="2000" b="0" u="none" dirty="0">
                <a:solidFill>
                  <a:srgbClr val="000099"/>
                </a:solidFill>
                <a:latin typeface="Arial Black" pitchFamily="34" charset="0"/>
              </a:rPr>
              <a:t>predestination</a:t>
            </a:r>
          </a:p>
        </p:txBody>
      </p:sp>
      <p:sp>
        <p:nvSpPr>
          <p:cNvPr id="4" name="Text Box 7">
            <a:extLst>
              <a:ext uri="{FF2B5EF4-FFF2-40B4-BE49-F238E27FC236}">
                <a16:creationId xmlns:a16="http://schemas.microsoft.com/office/drawing/2014/main" id="{DEE87567-80A7-5AA1-EAF9-A734B72FEA6D}"/>
              </a:ext>
            </a:extLst>
          </p:cNvPr>
          <p:cNvSpPr txBox="1">
            <a:spLocks noChangeArrowheads="1"/>
          </p:cNvSpPr>
          <p:nvPr/>
        </p:nvSpPr>
        <p:spPr bwMode="auto">
          <a:xfrm>
            <a:off x="228600" y="228600"/>
            <a:ext cx="8382000" cy="576312"/>
          </a:xfrm>
          <a:prstGeom prst="rect">
            <a:avLst/>
          </a:prstGeom>
          <a:ln>
            <a:noFill/>
            <a:headEnd/>
            <a:tailEnd/>
          </a:ln>
          <a:effectLst>
            <a:outerShdw dist="25400" dir="2400000" algn="ctr" rotWithShape="0">
              <a:schemeClr val="bg1"/>
            </a:outerShdw>
          </a:effectLst>
        </p:spPr>
        <p:style>
          <a:lnRef idx="2">
            <a:schemeClr val="accent1"/>
          </a:lnRef>
          <a:fillRef idx="1">
            <a:schemeClr val="lt1"/>
          </a:fillRef>
          <a:effectRef idx="0">
            <a:schemeClr val="accent1"/>
          </a:effectRef>
          <a:fontRef idx="minor">
            <a:schemeClr val="dk1"/>
          </a:fontRef>
        </p:style>
        <p:txBody>
          <a:bodyPr wrap="square">
            <a:spAutoFit/>
          </a:bodyPr>
          <a:lstStyle/>
          <a:p>
            <a:pPr algn="l">
              <a:lnSpc>
                <a:spcPct val="85000"/>
              </a:lnSpc>
            </a:pPr>
            <a:r>
              <a:rPr lang="en-US" sz="3700" b="0" dirty="0">
                <a:solidFill>
                  <a:srgbClr val="000099"/>
                </a:solidFill>
                <a:effectLst>
                  <a:outerShdw dist="25400" dir="2400000" algn="ctr" rotWithShape="0">
                    <a:srgbClr val="FFFFFF"/>
                  </a:outerShdw>
                </a:effectLst>
                <a:latin typeface="Fette Engschrift" pitchFamily="2" charset="0"/>
              </a:rPr>
              <a:t>Why and how the providence of restoration is prolonged </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810"/>
                                        </p:tgtEl>
                                        <p:attrNameLst>
                                          <p:attrName>style.visibility</p:attrName>
                                        </p:attrNameLst>
                                      </p:cBhvr>
                                      <p:to>
                                        <p:strVal val="visible"/>
                                      </p:to>
                                    </p:set>
                                    <p:animEffect transition="in" filter="fade">
                                      <p:cBhvr>
                                        <p:cTn id="12" dur="1000"/>
                                        <p:tgtEl>
                                          <p:spTgt spid="33810"/>
                                        </p:tgtEl>
                                      </p:cBhvr>
                                    </p:animEffect>
                                  </p:childTnLst>
                                </p:cTn>
                              </p:par>
                              <p:par>
                                <p:cTn id="13" presetID="23" presetClass="entr" presetSubtype="272" fill="hold" grpId="0" nodeType="withEffect">
                                  <p:stCondLst>
                                    <p:cond delay="0"/>
                                  </p:stCondLst>
                                  <p:childTnLst>
                                    <p:set>
                                      <p:cBhvr>
                                        <p:cTn id="14" dur="1" fill="hold">
                                          <p:stCondLst>
                                            <p:cond delay="0"/>
                                          </p:stCondLst>
                                        </p:cTn>
                                        <p:tgtEl>
                                          <p:spTgt spid="33814"/>
                                        </p:tgtEl>
                                        <p:attrNameLst>
                                          <p:attrName>style.visibility</p:attrName>
                                        </p:attrNameLst>
                                      </p:cBhvr>
                                      <p:to>
                                        <p:strVal val="visible"/>
                                      </p:to>
                                    </p:set>
                                    <p:anim calcmode="lin" valueType="num">
                                      <p:cBhvr>
                                        <p:cTn id="15" dur="1000" fill="hold"/>
                                        <p:tgtEl>
                                          <p:spTgt spid="33814"/>
                                        </p:tgtEl>
                                        <p:attrNameLst>
                                          <p:attrName>ppt_w</p:attrName>
                                        </p:attrNameLst>
                                      </p:cBhvr>
                                      <p:tavLst>
                                        <p:tav tm="0">
                                          <p:val>
                                            <p:strVal val="2/3*#ppt_w"/>
                                          </p:val>
                                        </p:tav>
                                        <p:tav tm="100000">
                                          <p:val>
                                            <p:strVal val="#ppt_w"/>
                                          </p:val>
                                        </p:tav>
                                      </p:tavLst>
                                    </p:anim>
                                    <p:anim calcmode="lin" valueType="num">
                                      <p:cBhvr>
                                        <p:cTn id="16" dur="1000" fill="hold"/>
                                        <p:tgtEl>
                                          <p:spTgt spid="33814"/>
                                        </p:tgtEl>
                                        <p:attrNameLst>
                                          <p:attrName>ppt_h</p:attrName>
                                        </p:attrNameLst>
                                      </p:cBhvr>
                                      <p:tavLst>
                                        <p:tav tm="0">
                                          <p:val>
                                            <p:strVal val="2/3*#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3794"/>
                                        </p:tgtEl>
                                        <p:attrNameLst>
                                          <p:attrName>style.visibility</p:attrName>
                                        </p:attrNameLst>
                                      </p:cBhvr>
                                      <p:to>
                                        <p:strVal val="visible"/>
                                      </p:to>
                                    </p:set>
                                    <p:animEffect transition="in" filter="fade">
                                      <p:cBhvr>
                                        <p:cTn id="21" dur="1000"/>
                                        <p:tgtEl>
                                          <p:spTgt spid="33794"/>
                                        </p:tgtEl>
                                      </p:cBhvr>
                                    </p:animEffect>
                                  </p:childTnLst>
                                </p:cTn>
                              </p:par>
                              <p:par>
                                <p:cTn id="22" presetID="23" presetClass="entr" presetSubtype="272" fill="hold" nodeType="withEffect">
                                  <p:stCondLst>
                                    <p:cond delay="0"/>
                                  </p:stCondLst>
                                  <p:childTnLst>
                                    <p:set>
                                      <p:cBhvr>
                                        <p:cTn id="23" dur="1" fill="hold">
                                          <p:stCondLst>
                                            <p:cond delay="0"/>
                                          </p:stCondLst>
                                        </p:cTn>
                                        <p:tgtEl>
                                          <p:spTgt spid="33795"/>
                                        </p:tgtEl>
                                        <p:attrNameLst>
                                          <p:attrName>style.visibility</p:attrName>
                                        </p:attrNameLst>
                                      </p:cBhvr>
                                      <p:to>
                                        <p:strVal val="visible"/>
                                      </p:to>
                                    </p:set>
                                    <p:anim calcmode="lin" valueType="num">
                                      <p:cBhvr>
                                        <p:cTn id="24" dur="1000" fill="hold"/>
                                        <p:tgtEl>
                                          <p:spTgt spid="33795"/>
                                        </p:tgtEl>
                                        <p:attrNameLst>
                                          <p:attrName>ppt_w</p:attrName>
                                        </p:attrNameLst>
                                      </p:cBhvr>
                                      <p:tavLst>
                                        <p:tav tm="0">
                                          <p:val>
                                            <p:strVal val="2/3*#ppt_w"/>
                                          </p:val>
                                        </p:tav>
                                        <p:tav tm="100000">
                                          <p:val>
                                            <p:strVal val="#ppt_w"/>
                                          </p:val>
                                        </p:tav>
                                      </p:tavLst>
                                    </p:anim>
                                    <p:anim calcmode="lin" valueType="num">
                                      <p:cBhvr>
                                        <p:cTn id="25" dur="1000" fill="hold"/>
                                        <p:tgtEl>
                                          <p:spTgt spid="33795"/>
                                        </p:tgtEl>
                                        <p:attrNameLst>
                                          <p:attrName>ppt_h</p:attrName>
                                        </p:attrNameLst>
                                      </p:cBhvr>
                                      <p:tavLst>
                                        <p:tav tm="0">
                                          <p:val>
                                            <p:strVal val="2/3*#ppt_h"/>
                                          </p:val>
                                        </p:tav>
                                        <p:tav tm="100000">
                                          <p:val>
                                            <p:strVal val="#ppt_h"/>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10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3798"/>
                                        </p:tgtEl>
                                        <p:attrNameLst>
                                          <p:attrName>style.visibility</p:attrName>
                                        </p:attrNameLst>
                                      </p:cBhvr>
                                      <p:to>
                                        <p:strVal val="visible"/>
                                      </p:to>
                                    </p:set>
                                    <p:animEffect transition="in" filter="fade">
                                      <p:cBhvr>
                                        <p:cTn id="33" dur="1000"/>
                                        <p:tgtEl>
                                          <p:spTgt spid="33798"/>
                                        </p:tgtEl>
                                      </p:cBhvr>
                                    </p:animEffect>
                                  </p:childTnLst>
                                </p:cTn>
                              </p:par>
                              <p:par>
                                <p:cTn id="34" presetID="23" presetClass="entr" presetSubtype="272" fill="hold" grpId="0" nodeType="withEffect">
                                  <p:stCondLst>
                                    <p:cond delay="0"/>
                                  </p:stCondLst>
                                  <p:childTnLst>
                                    <p:set>
                                      <p:cBhvr>
                                        <p:cTn id="35" dur="1" fill="hold">
                                          <p:stCondLst>
                                            <p:cond delay="0"/>
                                          </p:stCondLst>
                                        </p:cTn>
                                        <p:tgtEl>
                                          <p:spTgt spid="33799"/>
                                        </p:tgtEl>
                                        <p:attrNameLst>
                                          <p:attrName>style.visibility</p:attrName>
                                        </p:attrNameLst>
                                      </p:cBhvr>
                                      <p:to>
                                        <p:strVal val="visible"/>
                                      </p:to>
                                    </p:set>
                                    <p:anim calcmode="lin" valueType="num">
                                      <p:cBhvr>
                                        <p:cTn id="36" dur="1000" fill="hold"/>
                                        <p:tgtEl>
                                          <p:spTgt spid="33799"/>
                                        </p:tgtEl>
                                        <p:attrNameLst>
                                          <p:attrName>ppt_w</p:attrName>
                                        </p:attrNameLst>
                                      </p:cBhvr>
                                      <p:tavLst>
                                        <p:tav tm="0">
                                          <p:val>
                                            <p:strVal val="2/3*#ppt_w"/>
                                          </p:val>
                                        </p:tav>
                                        <p:tav tm="100000">
                                          <p:val>
                                            <p:strVal val="#ppt_w"/>
                                          </p:val>
                                        </p:tav>
                                      </p:tavLst>
                                    </p:anim>
                                    <p:anim calcmode="lin" valueType="num">
                                      <p:cBhvr>
                                        <p:cTn id="37" dur="1000" fill="hold"/>
                                        <p:tgtEl>
                                          <p:spTgt spid="33799"/>
                                        </p:tgtEl>
                                        <p:attrNameLst>
                                          <p:attrName>ppt_h</p:attrName>
                                        </p:attrNameLst>
                                      </p:cBhvr>
                                      <p:tavLst>
                                        <p:tav tm="0">
                                          <p:val>
                                            <p:strVal val="2/3*#ppt_h"/>
                                          </p:val>
                                        </p:tav>
                                        <p:tav tm="100000">
                                          <p:val>
                                            <p:strVal val="#ppt_h"/>
                                          </p:val>
                                        </p:tav>
                                      </p:tavLst>
                                    </p:anim>
                                  </p:childTnLst>
                                </p:cTn>
                              </p:par>
                              <p:par>
                                <p:cTn id="38" presetID="10" presetClass="entr" presetSubtype="0" fill="hold" grpId="0" nodeType="withEffect">
                                  <p:stCondLst>
                                    <p:cond delay="0"/>
                                  </p:stCondLst>
                                  <p:childTnLst>
                                    <p:set>
                                      <p:cBhvr>
                                        <p:cTn id="39" dur="1" fill="hold">
                                          <p:stCondLst>
                                            <p:cond delay="0"/>
                                          </p:stCondLst>
                                        </p:cTn>
                                        <p:tgtEl>
                                          <p:spTgt spid="33800"/>
                                        </p:tgtEl>
                                        <p:attrNameLst>
                                          <p:attrName>style.visibility</p:attrName>
                                        </p:attrNameLst>
                                      </p:cBhvr>
                                      <p:to>
                                        <p:strVal val="visible"/>
                                      </p:to>
                                    </p:set>
                                    <p:animEffect transition="in" filter="fade">
                                      <p:cBhvr>
                                        <p:cTn id="40" dur="1000"/>
                                        <p:tgtEl>
                                          <p:spTgt spid="33800"/>
                                        </p:tgtEl>
                                      </p:cBhvr>
                                    </p:animEffect>
                                  </p:childTnLst>
                                </p:cTn>
                              </p:par>
                              <p:par>
                                <p:cTn id="41" presetID="10" presetClass="entr" presetSubtype="0"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8" grpId="0" animBg="1"/>
      <p:bldP spid="33799" grpId="0"/>
      <p:bldP spid="33800" grpId="0" animBg="1"/>
      <p:bldP spid="33810" grpId="0" animBg="1"/>
      <p:bldP spid="33814" grpId="0"/>
      <p:bldP spid="28" grpId="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sp>
        <p:nvSpPr>
          <p:cNvPr id="35853" name="Rectangle 1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16"/>
          <p:cNvGrpSpPr>
            <a:grpSpLocks/>
          </p:cNvGrpSpPr>
          <p:nvPr/>
        </p:nvGrpSpPr>
        <p:grpSpPr bwMode="auto">
          <a:xfrm>
            <a:off x="1033462" y="5630863"/>
            <a:ext cx="7043738" cy="1074737"/>
            <a:chOff x="603" y="3523"/>
            <a:chExt cx="4437" cy="677"/>
          </a:xfrm>
        </p:grpSpPr>
        <p:sp>
          <p:nvSpPr>
            <p:cNvPr id="35857" name="Text Box 17"/>
            <p:cNvSpPr txBox="1">
              <a:spLocks noChangeArrowheads="1"/>
            </p:cNvSpPr>
            <p:nvPr/>
          </p:nvSpPr>
          <p:spPr bwMode="auto">
            <a:xfrm>
              <a:off x="789" y="3552"/>
              <a:ext cx="4251" cy="648"/>
            </a:xfrm>
            <a:prstGeom prst="rect">
              <a:avLst/>
            </a:prstGeom>
            <a:noFill/>
            <a:ln w="9525">
              <a:noFill/>
              <a:miter lim="800000"/>
              <a:headEnd/>
              <a:tailEnd/>
            </a:ln>
            <a:effectLst/>
          </p:spPr>
          <p:txBody>
            <a:bodyPr wrap="square">
              <a:spAutoFit/>
            </a:bodyPr>
            <a:lstStyle/>
            <a:p>
              <a:pPr algn="l">
                <a:lnSpc>
                  <a:spcPct val="80000"/>
                </a:lnSpc>
              </a:pPr>
              <a:r>
                <a:rPr lang="en-US" sz="1900" u="none" dirty="0">
                  <a:solidFill>
                    <a:srgbClr val="FFFFFF"/>
                  </a:solidFill>
                  <a:latin typeface="Arial Narrow" pitchFamily="34" charset="0"/>
                </a:rPr>
                <a:t>Accordingly, when the Will is not fulfilled because the responsible person fails, God will choose another person in a different era to take his place. God will continue His work until its complete fulfillment, prolonging the providence in the process.</a:t>
              </a:r>
              <a:endParaRPr lang="en-US" sz="1900" dirty="0">
                <a:solidFill>
                  <a:srgbClr val="FFFFFF"/>
                </a:solidFill>
                <a:latin typeface="Arial Narrow" pitchFamily="34" charset="0"/>
              </a:endParaRPr>
            </a:p>
          </p:txBody>
        </p:sp>
        <p:sp>
          <p:nvSpPr>
            <p:cNvPr id="35858" name="Text Box 18"/>
            <p:cNvSpPr txBox="1">
              <a:spLocks noChangeArrowheads="1"/>
            </p:cNvSpPr>
            <p:nvPr/>
          </p:nvSpPr>
          <p:spPr bwMode="auto">
            <a:xfrm>
              <a:off x="603" y="3523"/>
              <a:ext cx="261" cy="362"/>
            </a:xfrm>
            <a:prstGeom prst="rect">
              <a:avLst/>
            </a:prstGeom>
            <a:noFill/>
            <a:ln w="9525">
              <a:noFill/>
              <a:miter lim="800000"/>
              <a:headEnd/>
              <a:tailEnd/>
            </a:ln>
            <a:effectLst/>
          </p:spPr>
          <p:txBody>
            <a:bodyPr>
              <a:spAutoFit/>
            </a:bodyPr>
            <a:lstStyle/>
            <a:p>
              <a:pPr>
                <a:lnSpc>
                  <a:spcPct val="6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5" name="AutoShape 2" descr="Group of People"/>
          <p:cNvSpPr>
            <a:spLocks noChangeArrowheads="1"/>
          </p:cNvSpPr>
          <p:nvPr/>
        </p:nvSpPr>
        <p:spPr bwMode="auto">
          <a:xfrm>
            <a:off x="6324600" y="2209800"/>
            <a:ext cx="2514600" cy="1397000"/>
          </a:xfrm>
          <a:prstGeom prst="roundRect">
            <a:avLst>
              <a:gd name="adj" fmla="val 16667"/>
            </a:avLst>
          </a:prstGeom>
          <a:blipFill dpi="0" rotWithShape="1">
            <a:blip r:embed="rId3" cstate="print"/>
            <a:srcRect/>
            <a:stretch>
              <a:fillRect b="-127967"/>
            </a:stretch>
          </a:blipFill>
          <a:ln w="19050">
            <a:solidFill>
              <a:srgbClr val="000066"/>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26" name="Text Box 3"/>
          <p:cNvSpPr txBox="1">
            <a:spLocks noChangeArrowheads="1"/>
          </p:cNvSpPr>
          <p:nvPr/>
        </p:nvSpPr>
        <p:spPr bwMode="auto">
          <a:xfrm>
            <a:off x="6324600" y="2527300"/>
            <a:ext cx="2590800" cy="749300"/>
          </a:xfrm>
          <a:prstGeom prst="rect">
            <a:avLst/>
          </a:prstGeom>
          <a:noFill/>
          <a:ln w="19050">
            <a:noFill/>
            <a:miter lim="800000"/>
            <a:headEnd/>
            <a:tailEnd/>
          </a:ln>
          <a:effectLst/>
        </p:spPr>
        <p:txBody>
          <a:bodyPr>
            <a:spAutoFit/>
          </a:bodyPr>
          <a:lstStyle/>
          <a:p>
            <a:pPr>
              <a:lnSpc>
                <a:spcPct val="90000"/>
              </a:lnSpc>
            </a:pPr>
            <a:r>
              <a:rPr lang="en-US" b="0" u="none">
                <a:solidFill>
                  <a:srgbClr val="000066"/>
                </a:solidFill>
                <a:latin typeface="Arial Black" pitchFamily="34" charset="0"/>
              </a:rPr>
              <a:t>Human</a:t>
            </a:r>
          </a:p>
          <a:p>
            <a:pPr>
              <a:lnSpc>
                <a:spcPct val="90000"/>
              </a:lnSpc>
            </a:pPr>
            <a:r>
              <a:rPr lang="en-US" b="0" u="none">
                <a:solidFill>
                  <a:srgbClr val="000066"/>
                </a:solidFill>
                <a:latin typeface="Arial Black" pitchFamily="34" charset="0"/>
              </a:rPr>
              <a:t>responsibility</a:t>
            </a:r>
          </a:p>
        </p:txBody>
      </p:sp>
      <p:sp>
        <p:nvSpPr>
          <p:cNvPr id="27" name="AutoShape 6" descr="295027"/>
          <p:cNvSpPr>
            <a:spLocks noChangeArrowheads="1"/>
          </p:cNvSpPr>
          <p:nvPr/>
        </p:nvSpPr>
        <p:spPr bwMode="auto">
          <a:xfrm>
            <a:off x="3352800" y="2211388"/>
            <a:ext cx="2438400" cy="1397000"/>
          </a:xfrm>
          <a:prstGeom prst="roundRect">
            <a:avLst>
              <a:gd name="adj" fmla="val 16667"/>
            </a:avLst>
          </a:prstGeom>
          <a:blipFill dpi="0" rotWithShape="1">
            <a:blip r:embed="rId4" cstate="print"/>
            <a:srcRect/>
            <a:stretch>
              <a:fillRect/>
            </a:stretch>
          </a:blipFill>
          <a:ln w="19050">
            <a:solidFill>
              <a:srgbClr val="666699"/>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28" name="Text Box 7"/>
          <p:cNvSpPr txBox="1">
            <a:spLocks noChangeArrowheads="1"/>
          </p:cNvSpPr>
          <p:nvPr/>
        </p:nvSpPr>
        <p:spPr bwMode="auto">
          <a:xfrm>
            <a:off x="3276600" y="2527300"/>
            <a:ext cx="2590800" cy="749300"/>
          </a:xfrm>
          <a:prstGeom prst="rect">
            <a:avLst/>
          </a:prstGeom>
          <a:noFill/>
          <a:ln w="19050">
            <a:noFill/>
            <a:miter lim="800000"/>
            <a:headEnd/>
            <a:tailEnd/>
          </a:ln>
          <a:effectLst>
            <a:outerShdw dist="28398" dir="9206097" algn="ctr" rotWithShape="0">
              <a:schemeClr val="tx1"/>
            </a:outerShdw>
          </a:effectLst>
        </p:spPr>
        <p:txBody>
          <a:bodyPr>
            <a:spAutoFit/>
          </a:bodyPr>
          <a:lstStyle/>
          <a:p>
            <a:pPr>
              <a:lnSpc>
                <a:spcPct val="90000"/>
              </a:lnSpc>
            </a:pPr>
            <a:r>
              <a:rPr lang="en-US" b="0" u="none">
                <a:solidFill>
                  <a:srgbClr val="FFFFFF"/>
                </a:solidFill>
                <a:latin typeface="Arial Black" pitchFamily="34" charset="0"/>
              </a:rPr>
              <a:t>God’s</a:t>
            </a:r>
          </a:p>
          <a:p>
            <a:pPr>
              <a:lnSpc>
                <a:spcPct val="90000"/>
              </a:lnSpc>
            </a:pPr>
            <a:r>
              <a:rPr lang="en-US" b="0" u="none">
                <a:solidFill>
                  <a:srgbClr val="FFFFFF"/>
                </a:solidFill>
                <a:latin typeface="Arial Black" pitchFamily="34" charset="0"/>
              </a:rPr>
              <a:t>responsibility</a:t>
            </a:r>
          </a:p>
        </p:txBody>
      </p:sp>
      <p:sp>
        <p:nvSpPr>
          <p:cNvPr id="29" name="WordArt 8"/>
          <p:cNvSpPr>
            <a:spLocks noChangeArrowheads="1" noChangeShapeType="1" noTextEdit="1"/>
          </p:cNvSpPr>
          <p:nvPr/>
        </p:nvSpPr>
        <p:spPr bwMode="auto">
          <a:xfrm>
            <a:off x="5867400" y="2681288"/>
            <a:ext cx="392113" cy="457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00"/>
                  </a:solidFill>
                  <a:round/>
                  <a:headEnd/>
                  <a:tailEnd/>
                </a:ln>
                <a:gradFill rotWithShape="1">
                  <a:gsLst>
                    <a:gs pos="0">
                      <a:srgbClr val="666699"/>
                    </a:gs>
                    <a:gs pos="100000">
                      <a:srgbClr val="000066"/>
                    </a:gs>
                  </a:gsLst>
                  <a:lin ang="0" scaled="1"/>
                </a:gradFill>
                <a:latin typeface="Impact"/>
              </a:rPr>
              <a:t>+</a:t>
            </a:r>
          </a:p>
        </p:txBody>
      </p:sp>
      <p:grpSp>
        <p:nvGrpSpPr>
          <p:cNvPr id="3" name="Group 15"/>
          <p:cNvGrpSpPr>
            <a:grpSpLocks/>
          </p:cNvGrpSpPr>
          <p:nvPr/>
        </p:nvGrpSpPr>
        <p:grpSpPr bwMode="auto">
          <a:xfrm>
            <a:off x="2873375" y="2746375"/>
            <a:ext cx="327025" cy="327025"/>
            <a:chOff x="3264" y="2208"/>
            <a:chExt cx="349" cy="240"/>
          </a:xfrm>
        </p:grpSpPr>
        <p:sp>
          <p:nvSpPr>
            <p:cNvPr id="32" name="WordArt 16"/>
            <p:cNvSpPr>
              <a:spLocks noChangeArrowheads="1" noChangeShapeType="1" noTextEdit="1"/>
            </p:cNvSpPr>
            <p:nvPr/>
          </p:nvSpPr>
          <p:spPr bwMode="auto">
            <a:xfrm>
              <a:off x="3264" y="2208"/>
              <a:ext cx="349" cy="96"/>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99"/>
                    </a:solidFill>
                    <a:round/>
                    <a:headEnd/>
                    <a:tailEnd/>
                  </a:ln>
                  <a:solidFill>
                    <a:srgbClr val="666699"/>
                  </a:solidFill>
                  <a:latin typeface="Impact"/>
                </a:rPr>
                <a:t>-</a:t>
              </a:r>
            </a:p>
          </p:txBody>
        </p:sp>
        <p:sp>
          <p:nvSpPr>
            <p:cNvPr id="33" name="WordArt 17"/>
            <p:cNvSpPr>
              <a:spLocks noChangeArrowheads="1" noChangeShapeType="1" noTextEdit="1"/>
            </p:cNvSpPr>
            <p:nvPr/>
          </p:nvSpPr>
          <p:spPr bwMode="auto">
            <a:xfrm>
              <a:off x="3264" y="2352"/>
              <a:ext cx="349" cy="96"/>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99"/>
                    </a:solidFill>
                    <a:round/>
                    <a:headEnd/>
                    <a:tailEnd/>
                  </a:ln>
                  <a:solidFill>
                    <a:srgbClr val="666699"/>
                  </a:solidFill>
                  <a:latin typeface="Impact"/>
                </a:rPr>
                <a:t>-</a:t>
              </a:r>
            </a:p>
          </p:txBody>
        </p:sp>
      </p:grpSp>
      <p:sp>
        <p:nvSpPr>
          <p:cNvPr id="34" name="AutoShape 18" descr="479009"/>
          <p:cNvSpPr>
            <a:spLocks noChangeArrowheads="1"/>
          </p:cNvSpPr>
          <p:nvPr/>
        </p:nvSpPr>
        <p:spPr bwMode="auto">
          <a:xfrm>
            <a:off x="304800" y="2211388"/>
            <a:ext cx="2438400" cy="1397000"/>
          </a:xfrm>
          <a:prstGeom prst="roundRect">
            <a:avLst>
              <a:gd name="adj" fmla="val 16667"/>
            </a:avLst>
          </a:prstGeom>
          <a:blipFill dpi="0" rotWithShape="1">
            <a:blip r:embed="rId5" cstate="print"/>
            <a:srcRect/>
            <a:stretch>
              <a:fillRect b="-161818"/>
            </a:stretch>
          </a:blipFill>
          <a:ln w="19050">
            <a:solidFill>
              <a:srgbClr val="000099"/>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5" name="Text Box 22"/>
          <p:cNvSpPr txBox="1">
            <a:spLocks noChangeArrowheads="1"/>
          </p:cNvSpPr>
          <p:nvPr/>
        </p:nvSpPr>
        <p:spPr bwMode="auto">
          <a:xfrm>
            <a:off x="342900" y="2527300"/>
            <a:ext cx="2362200" cy="749300"/>
          </a:xfrm>
          <a:prstGeom prst="rect">
            <a:avLst/>
          </a:prstGeom>
          <a:noFill/>
          <a:ln w="19050">
            <a:noFill/>
            <a:miter lim="800000"/>
            <a:headEnd/>
            <a:tailEnd/>
          </a:ln>
          <a:effectLst>
            <a:outerShdw dist="25400" dir="10800000" algn="ctr" rotWithShape="0">
              <a:srgbClr val="FFFF00"/>
            </a:outerShdw>
          </a:effectLst>
        </p:spPr>
        <p:txBody>
          <a:bodyPr>
            <a:spAutoFit/>
          </a:bodyPr>
          <a:lstStyle/>
          <a:p>
            <a:pPr>
              <a:lnSpc>
                <a:spcPct val="90000"/>
              </a:lnSpc>
            </a:pPr>
            <a:r>
              <a:rPr lang="en-US" b="0" u="none">
                <a:solidFill>
                  <a:srgbClr val="000099"/>
                </a:solidFill>
                <a:latin typeface="Arial Black" pitchFamily="34" charset="0"/>
              </a:rPr>
              <a:t>Fulfillment</a:t>
            </a:r>
          </a:p>
          <a:p>
            <a:pPr>
              <a:lnSpc>
                <a:spcPct val="90000"/>
              </a:lnSpc>
            </a:pPr>
            <a:r>
              <a:rPr lang="en-US" b="0" u="none">
                <a:solidFill>
                  <a:srgbClr val="000099"/>
                </a:solidFill>
                <a:latin typeface="Arial Black" pitchFamily="34" charset="0"/>
              </a:rPr>
              <a:t>of God’s Will</a:t>
            </a:r>
          </a:p>
        </p:txBody>
      </p:sp>
      <p:sp>
        <p:nvSpPr>
          <p:cNvPr id="36" name="WordArt 2"/>
          <p:cNvSpPr>
            <a:spLocks noChangeArrowheads="1" noChangeShapeType="1"/>
          </p:cNvSpPr>
          <p:nvPr/>
        </p:nvSpPr>
        <p:spPr bwMode="auto">
          <a:xfrm rot="10800000">
            <a:off x="2895600" y="1647825"/>
            <a:ext cx="914400" cy="76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66"/>
                  </a:solidFill>
                  <a:round/>
                  <a:headEnd/>
                  <a:tailEnd/>
                </a:ln>
                <a:solidFill>
                  <a:srgbClr val="5B00B6"/>
                </a:solidFill>
                <a:latin typeface="Arial Rounded MT Bold"/>
              </a:rPr>
              <a:t>……</a:t>
            </a:r>
          </a:p>
        </p:txBody>
      </p:sp>
      <p:sp>
        <p:nvSpPr>
          <p:cNvPr id="37" name="AutoShape 9" descr="603057"/>
          <p:cNvSpPr>
            <a:spLocks noChangeArrowheads="1"/>
          </p:cNvSpPr>
          <p:nvPr/>
        </p:nvSpPr>
        <p:spPr bwMode="auto">
          <a:xfrm>
            <a:off x="304800" y="1295400"/>
            <a:ext cx="2362200" cy="762000"/>
          </a:xfrm>
          <a:prstGeom prst="roundRect">
            <a:avLst>
              <a:gd name="adj" fmla="val 16667"/>
            </a:avLst>
          </a:prstGeom>
          <a:blipFill dpi="0" rotWithShape="1">
            <a:blip r:embed="rId6" cstate="print"/>
            <a:srcRect/>
            <a:stretch>
              <a:fillRect/>
            </a:stretch>
          </a:blipFill>
          <a:ln w="19050">
            <a:solidFill>
              <a:srgbClr val="000066"/>
            </a:solidFill>
            <a:round/>
            <a:headEnd/>
            <a:tailEnd/>
          </a:ln>
          <a:effectLst/>
        </p:spPr>
        <p:txBody>
          <a:bodyPr wrap="none" anchor="ctr"/>
          <a:lstStyle/>
          <a:p>
            <a:pPr>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8" name="Text Box 10"/>
          <p:cNvSpPr txBox="1">
            <a:spLocks noChangeArrowheads="1"/>
          </p:cNvSpPr>
          <p:nvPr/>
        </p:nvSpPr>
        <p:spPr bwMode="auto">
          <a:xfrm>
            <a:off x="409575" y="1417638"/>
            <a:ext cx="2152650" cy="519112"/>
          </a:xfrm>
          <a:prstGeom prst="rect">
            <a:avLst/>
          </a:prstGeom>
          <a:noFill/>
          <a:ln w="19050">
            <a:noFill/>
            <a:miter lim="800000"/>
            <a:headEnd/>
            <a:tailEnd/>
          </a:ln>
          <a:effectLst>
            <a:outerShdw dist="25400" dir="10800000" algn="ctr" rotWithShape="0">
              <a:schemeClr val="tx1"/>
            </a:outerShdw>
          </a:effectLst>
        </p:spPr>
        <p:txBody>
          <a:bodyPr>
            <a:spAutoFit/>
          </a:bodyPr>
          <a:lstStyle/>
          <a:p>
            <a:r>
              <a:rPr lang="en-US" sz="2800" b="0" u="none">
                <a:solidFill>
                  <a:srgbClr val="FFFFFF"/>
                </a:solidFill>
                <a:effectLst>
                  <a:outerShdw blurRad="38100" dist="38100" dir="2700000" algn="tl">
                    <a:srgbClr val="000000"/>
                  </a:outerShdw>
                </a:effectLst>
                <a:latin typeface="Arial Black" pitchFamily="34" charset="0"/>
              </a:rPr>
              <a:t>God's Will</a:t>
            </a:r>
          </a:p>
        </p:txBody>
      </p:sp>
      <p:sp>
        <p:nvSpPr>
          <p:cNvPr id="39" name="Rectangle 11"/>
          <p:cNvSpPr>
            <a:spLocks noChangeArrowheads="1"/>
          </p:cNvSpPr>
          <p:nvPr/>
        </p:nvSpPr>
        <p:spPr bwMode="auto">
          <a:xfrm>
            <a:off x="3886200" y="1325563"/>
            <a:ext cx="4876800" cy="703262"/>
          </a:xfrm>
          <a:prstGeom prst="rect">
            <a:avLst/>
          </a:prstGeom>
          <a:noFill/>
          <a:ln w="9525">
            <a:noFill/>
            <a:miter lim="800000"/>
            <a:headEnd/>
            <a:tailEnd/>
          </a:ln>
          <a:effectLst/>
        </p:spPr>
        <p:txBody>
          <a:bodyPr wrap="none" anchor="ctr"/>
          <a:lstStyle/>
          <a:p>
            <a:pPr algn="l"/>
            <a:r>
              <a:rPr lang="en-US" sz="2800" b="0" u="none">
                <a:solidFill>
                  <a:srgbClr val="000099"/>
                </a:solidFill>
                <a:effectLst>
                  <a:outerShdw dist="12700" algn="ctr" rotWithShape="0">
                    <a:srgbClr val="000000"/>
                  </a:outerShdw>
                </a:effectLst>
                <a:latin typeface="Arial Black" pitchFamily="34" charset="0"/>
              </a:rPr>
              <a:t>Absolute predestination</a:t>
            </a:r>
          </a:p>
        </p:txBody>
      </p:sp>
      <p:sp>
        <p:nvSpPr>
          <p:cNvPr id="40" name="Text Box 4"/>
          <p:cNvSpPr txBox="1">
            <a:spLocks noChangeArrowheads="1"/>
          </p:cNvSpPr>
          <p:nvPr/>
        </p:nvSpPr>
        <p:spPr bwMode="auto">
          <a:xfrm>
            <a:off x="6248400" y="3657600"/>
            <a:ext cx="2667000" cy="563872"/>
          </a:xfrm>
          <a:prstGeom prst="rect">
            <a:avLst/>
          </a:prstGeom>
          <a:noFill/>
          <a:ln w="19050">
            <a:noFill/>
            <a:miter lim="800000"/>
            <a:headEnd/>
            <a:tailEnd/>
          </a:ln>
          <a:effectLst>
            <a:outerShdw dist="28398" dir="1593903" algn="ctr" rotWithShape="0">
              <a:schemeClr val="bg1"/>
            </a:outerShdw>
          </a:effectLst>
        </p:spPr>
        <p:txBody>
          <a:bodyPr wrap="square">
            <a:spAutoFit/>
          </a:bodyPr>
          <a:lstStyle/>
          <a:p>
            <a:pPr>
              <a:lnSpc>
                <a:spcPts val="1800"/>
              </a:lnSpc>
            </a:pPr>
            <a:r>
              <a:rPr lang="en-US" sz="2000" b="0" u="none">
                <a:solidFill>
                  <a:srgbClr val="000099"/>
                </a:solidFill>
                <a:latin typeface="Arial Black" pitchFamily="34" charset="0"/>
              </a:rPr>
              <a:t>Conditional</a:t>
            </a:r>
          </a:p>
          <a:p>
            <a:pPr>
              <a:lnSpc>
                <a:spcPts val="1800"/>
              </a:lnSpc>
            </a:pPr>
            <a:r>
              <a:rPr lang="en-US" sz="2000" b="0" u="none">
                <a:solidFill>
                  <a:srgbClr val="000099"/>
                </a:solidFill>
                <a:latin typeface="Arial Black" pitchFamily="34" charset="0"/>
              </a:rPr>
              <a:t>predestination</a:t>
            </a:r>
          </a:p>
        </p:txBody>
      </p:sp>
      <p:sp>
        <p:nvSpPr>
          <p:cNvPr id="5" name="Text Box 7">
            <a:extLst>
              <a:ext uri="{FF2B5EF4-FFF2-40B4-BE49-F238E27FC236}">
                <a16:creationId xmlns:a16="http://schemas.microsoft.com/office/drawing/2014/main" id="{8B53CC36-CE65-332A-10C2-3AAA135F49E2}"/>
              </a:ext>
            </a:extLst>
          </p:cNvPr>
          <p:cNvSpPr txBox="1">
            <a:spLocks noChangeArrowheads="1"/>
          </p:cNvSpPr>
          <p:nvPr/>
        </p:nvSpPr>
        <p:spPr bwMode="auto">
          <a:xfrm>
            <a:off x="228600" y="228600"/>
            <a:ext cx="8382000" cy="576312"/>
          </a:xfrm>
          <a:prstGeom prst="rect">
            <a:avLst/>
          </a:prstGeom>
          <a:ln>
            <a:noFill/>
            <a:headEnd/>
            <a:tailEnd/>
          </a:ln>
          <a:effectLst>
            <a:outerShdw dist="25400" dir="2400000" algn="ctr" rotWithShape="0">
              <a:schemeClr val="bg1"/>
            </a:outerShdw>
          </a:effectLst>
        </p:spPr>
        <p:style>
          <a:lnRef idx="2">
            <a:schemeClr val="accent1"/>
          </a:lnRef>
          <a:fillRef idx="1">
            <a:schemeClr val="lt1"/>
          </a:fillRef>
          <a:effectRef idx="0">
            <a:schemeClr val="accent1"/>
          </a:effectRef>
          <a:fontRef idx="minor">
            <a:schemeClr val="dk1"/>
          </a:fontRef>
        </p:style>
        <p:txBody>
          <a:bodyPr wrap="square">
            <a:spAutoFit/>
          </a:bodyPr>
          <a:lstStyle/>
          <a:p>
            <a:pPr algn="l">
              <a:lnSpc>
                <a:spcPct val="85000"/>
              </a:lnSpc>
            </a:pPr>
            <a:r>
              <a:rPr lang="en-US" sz="3700" b="0" dirty="0">
                <a:solidFill>
                  <a:srgbClr val="000099"/>
                </a:solidFill>
                <a:effectLst>
                  <a:outerShdw dist="25400" dir="2400000" algn="ctr" rotWithShape="0">
                    <a:srgbClr val="FFFFFF"/>
                  </a:outerShdw>
                </a:effectLst>
                <a:latin typeface="Fette Engschrift" pitchFamily="2" charset="0"/>
              </a:rPr>
              <a:t>Why and how the providence of restoration is prolonged </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CC"/>
            </a:gs>
          </a:gsLst>
          <a:lin ang="5400000" scaled="1"/>
        </a:gradFill>
        <a:effectLst/>
      </p:bgPr>
    </p:bg>
    <p:spTree>
      <p:nvGrpSpPr>
        <p:cNvPr id="1" name=""/>
        <p:cNvGrpSpPr/>
        <p:nvPr/>
      </p:nvGrpSpPr>
      <p:grpSpPr>
        <a:xfrm>
          <a:off x="0" y="0"/>
          <a:ext cx="0" cy="0"/>
          <a:chOff x="0" y="0"/>
          <a:chExt cx="0" cy="0"/>
        </a:xfrm>
      </p:grpSpPr>
      <p:sp>
        <p:nvSpPr>
          <p:cNvPr id="35853" name="Rectangle 1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5" name="AutoShape 2" descr="Group of People"/>
          <p:cNvSpPr>
            <a:spLocks noChangeArrowheads="1"/>
          </p:cNvSpPr>
          <p:nvPr/>
        </p:nvSpPr>
        <p:spPr bwMode="auto">
          <a:xfrm>
            <a:off x="6324600" y="2209800"/>
            <a:ext cx="2514600" cy="1397000"/>
          </a:xfrm>
          <a:prstGeom prst="roundRect">
            <a:avLst>
              <a:gd name="adj" fmla="val 16667"/>
            </a:avLst>
          </a:prstGeom>
          <a:blipFill dpi="0" rotWithShape="1">
            <a:blip r:embed="rId3" cstate="print"/>
            <a:srcRect/>
            <a:stretch>
              <a:fillRect b="-127967"/>
            </a:stretch>
          </a:blipFill>
          <a:ln w="19050">
            <a:solidFill>
              <a:srgbClr val="000066"/>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26" name="Text Box 3"/>
          <p:cNvSpPr txBox="1">
            <a:spLocks noChangeArrowheads="1"/>
          </p:cNvSpPr>
          <p:nvPr/>
        </p:nvSpPr>
        <p:spPr bwMode="auto">
          <a:xfrm>
            <a:off x="6324600" y="2527300"/>
            <a:ext cx="2590800" cy="749300"/>
          </a:xfrm>
          <a:prstGeom prst="rect">
            <a:avLst/>
          </a:prstGeom>
          <a:noFill/>
          <a:ln w="19050">
            <a:noFill/>
            <a:miter lim="800000"/>
            <a:headEnd/>
            <a:tailEnd/>
          </a:ln>
          <a:effectLst/>
        </p:spPr>
        <p:txBody>
          <a:bodyPr>
            <a:spAutoFit/>
          </a:bodyPr>
          <a:lstStyle/>
          <a:p>
            <a:pPr>
              <a:lnSpc>
                <a:spcPct val="90000"/>
              </a:lnSpc>
            </a:pPr>
            <a:r>
              <a:rPr lang="en-US" b="0" u="none">
                <a:solidFill>
                  <a:srgbClr val="000066"/>
                </a:solidFill>
                <a:latin typeface="Arial Black" pitchFamily="34" charset="0"/>
              </a:rPr>
              <a:t>Human</a:t>
            </a:r>
          </a:p>
          <a:p>
            <a:pPr>
              <a:lnSpc>
                <a:spcPct val="90000"/>
              </a:lnSpc>
            </a:pPr>
            <a:r>
              <a:rPr lang="en-US" b="0" u="none">
                <a:solidFill>
                  <a:srgbClr val="000066"/>
                </a:solidFill>
                <a:latin typeface="Arial Black" pitchFamily="34" charset="0"/>
              </a:rPr>
              <a:t>responsibility</a:t>
            </a:r>
          </a:p>
        </p:txBody>
      </p:sp>
      <p:sp>
        <p:nvSpPr>
          <p:cNvPr id="27" name="AutoShape 6" descr="295027"/>
          <p:cNvSpPr>
            <a:spLocks noChangeArrowheads="1"/>
          </p:cNvSpPr>
          <p:nvPr/>
        </p:nvSpPr>
        <p:spPr bwMode="auto">
          <a:xfrm>
            <a:off x="3352800" y="2211388"/>
            <a:ext cx="2438400" cy="1397000"/>
          </a:xfrm>
          <a:prstGeom prst="roundRect">
            <a:avLst>
              <a:gd name="adj" fmla="val 16667"/>
            </a:avLst>
          </a:prstGeom>
          <a:blipFill dpi="0" rotWithShape="1">
            <a:blip r:embed="rId4" cstate="print"/>
            <a:srcRect/>
            <a:stretch>
              <a:fillRect/>
            </a:stretch>
          </a:blipFill>
          <a:ln w="19050">
            <a:solidFill>
              <a:srgbClr val="666699"/>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28" name="Text Box 7"/>
          <p:cNvSpPr txBox="1">
            <a:spLocks noChangeArrowheads="1"/>
          </p:cNvSpPr>
          <p:nvPr/>
        </p:nvSpPr>
        <p:spPr bwMode="auto">
          <a:xfrm>
            <a:off x="3276600" y="2527300"/>
            <a:ext cx="2590800" cy="749300"/>
          </a:xfrm>
          <a:prstGeom prst="rect">
            <a:avLst/>
          </a:prstGeom>
          <a:noFill/>
          <a:ln w="19050">
            <a:noFill/>
            <a:miter lim="800000"/>
            <a:headEnd/>
            <a:tailEnd/>
          </a:ln>
          <a:effectLst>
            <a:outerShdw dist="28398" dir="9206097" algn="ctr" rotWithShape="0">
              <a:schemeClr val="tx1"/>
            </a:outerShdw>
          </a:effectLst>
        </p:spPr>
        <p:txBody>
          <a:bodyPr>
            <a:spAutoFit/>
          </a:bodyPr>
          <a:lstStyle/>
          <a:p>
            <a:pPr>
              <a:lnSpc>
                <a:spcPct val="90000"/>
              </a:lnSpc>
            </a:pPr>
            <a:r>
              <a:rPr lang="en-US" b="0" u="none">
                <a:solidFill>
                  <a:srgbClr val="FFFFFF"/>
                </a:solidFill>
                <a:latin typeface="Arial Black" pitchFamily="34" charset="0"/>
              </a:rPr>
              <a:t>God’s</a:t>
            </a:r>
          </a:p>
          <a:p>
            <a:pPr>
              <a:lnSpc>
                <a:spcPct val="90000"/>
              </a:lnSpc>
            </a:pPr>
            <a:r>
              <a:rPr lang="en-US" b="0" u="none">
                <a:solidFill>
                  <a:srgbClr val="FFFFFF"/>
                </a:solidFill>
                <a:latin typeface="Arial Black" pitchFamily="34" charset="0"/>
              </a:rPr>
              <a:t>responsibility</a:t>
            </a:r>
          </a:p>
        </p:txBody>
      </p:sp>
      <p:sp>
        <p:nvSpPr>
          <p:cNvPr id="29" name="WordArt 8"/>
          <p:cNvSpPr>
            <a:spLocks noChangeArrowheads="1" noChangeShapeType="1" noTextEdit="1"/>
          </p:cNvSpPr>
          <p:nvPr/>
        </p:nvSpPr>
        <p:spPr bwMode="auto">
          <a:xfrm>
            <a:off x="5867400" y="2681288"/>
            <a:ext cx="392113" cy="457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00"/>
                  </a:solidFill>
                  <a:round/>
                  <a:headEnd/>
                  <a:tailEnd/>
                </a:ln>
                <a:gradFill rotWithShape="1">
                  <a:gsLst>
                    <a:gs pos="0">
                      <a:srgbClr val="666699"/>
                    </a:gs>
                    <a:gs pos="100000">
                      <a:srgbClr val="000066"/>
                    </a:gs>
                  </a:gsLst>
                  <a:lin ang="0" scaled="1"/>
                </a:gradFill>
                <a:latin typeface="Impact"/>
              </a:rPr>
              <a:t>+</a:t>
            </a:r>
          </a:p>
        </p:txBody>
      </p:sp>
      <p:grpSp>
        <p:nvGrpSpPr>
          <p:cNvPr id="2" name="Group 15"/>
          <p:cNvGrpSpPr>
            <a:grpSpLocks/>
          </p:cNvGrpSpPr>
          <p:nvPr/>
        </p:nvGrpSpPr>
        <p:grpSpPr bwMode="auto">
          <a:xfrm>
            <a:off x="2873375" y="2746375"/>
            <a:ext cx="327025" cy="327025"/>
            <a:chOff x="3264" y="2208"/>
            <a:chExt cx="349" cy="240"/>
          </a:xfrm>
        </p:grpSpPr>
        <p:sp>
          <p:nvSpPr>
            <p:cNvPr id="31" name="WordArt 16"/>
            <p:cNvSpPr>
              <a:spLocks noChangeArrowheads="1" noChangeShapeType="1" noTextEdit="1"/>
            </p:cNvSpPr>
            <p:nvPr/>
          </p:nvSpPr>
          <p:spPr bwMode="auto">
            <a:xfrm>
              <a:off x="3264" y="2208"/>
              <a:ext cx="349" cy="96"/>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99"/>
                    </a:solidFill>
                    <a:round/>
                    <a:headEnd/>
                    <a:tailEnd/>
                  </a:ln>
                  <a:solidFill>
                    <a:srgbClr val="666699"/>
                  </a:solidFill>
                  <a:latin typeface="Impact"/>
                </a:rPr>
                <a:t>-</a:t>
              </a:r>
            </a:p>
          </p:txBody>
        </p:sp>
        <p:sp>
          <p:nvSpPr>
            <p:cNvPr id="32" name="WordArt 17"/>
            <p:cNvSpPr>
              <a:spLocks noChangeArrowheads="1" noChangeShapeType="1" noTextEdit="1"/>
            </p:cNvSpPr>
            <p:nvPr/>
          </p:nvSpPr>
          <p:spPr bwMode="auto">
            <a:xfrm>
              <a:off x="3264" y="2352"/>
              <a:ext cx="349" cy="96"/>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99"/>
                    </a:solidFill>
                    <a:round/>
                    <a:headEnd/>
                    <a:tailEnd/>
                  </a:ln>
                  <a:solidFill>
                    <a:srgbClr val="666699"/>
                  </a:solidFill>
                  <a:latin typeface="Impact"/>
                </a:rPr>
                <a:t>-</a:t>
              </a:r>
            </a:p>
          </p:txBody>
        </p:sp>
      </p:grpSp>
      <p:sp>
        <p:nvSpPr>
          <p:cNvPr id="33" name="AutoShape 18" descr="479009"/>
          <p:cNvSpPr>
            <a:spLocks noChangeArrowheads="1"/>
          </p:cNvSpPr>
          <p:nvPr/>
        </p:nvSpPr>
        <p:spPr bwMode="auto">
          <a:xfrm>
            <a:off x="304800" y="2211388"/>
            <a:ext cx="2438400" cy="1397000"/>
          </a:xfrm>
          <a:prstGeom prst="roundRect">
            <a:avLst>
              <a:gd name="adj" fmla="val 16667"/>
            </a:avLst>
          </a:prstGeom>
          <a:blipFill dpi="0" rotWithShape="1">
            <a:blip r:embed="rId5" cstate="print"/>
            <a:srcRect/>
            <a:stretch>
              <a:fillRect b="-161818"/>
            </a:stretch>
          </a:blipFill>
          <a:ln w="19050">
            <a:solidFill>
              <a:srgbClr val="000099"/>
            </a:solidFill>
            <a:round/>
            <a:headEnd/>
            <a:tailEnd/>
          </a:ln>
          <a:effectLst/>
        </p:spPr>
        <p:txBody>
          <a:bodyPr wrap="none" anchor="ctr"/>
          <a:lstStyle/>
          <a:p>
            <a:pPr algn="l">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gn="l">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4" name="Text Box 22"/>
          <p:cNvSpPr txBox="1">
            <a:spLocks noChangeArrowheads="1"/>
          </p:cNvSpPr>
          <p:nvPr/>
        </p:nvSpPr>
        <p:spPr bwMode="auto">
          <a:xfrm>
            <a:off x="342900" y="2527300"/>
            <a:ext cx="2362200" cy="749300"/>
          </a:xfrm>
          <a:prstGeom prst="rect">
            <a:avLst/>
          </a:prstGeom>
          <a:noFill/>
          <a:ln w="19050">
            <a:noFill/>
            <a:miter lim="800000"/>
            <a:headEnd/>
            <a:tailEnd/>
          </a:ln>
          <a:effectLst>
            <a:outerShdw dist="25400" dir="10800000" algn="ctr" rotWithShape="0">
              <a:srgbClr val="FFFF00"/>
            </a:outerShdw>
          </a:effectLst>
        </p:spPr>
        <p:txBody>
          <a:bodyPr>
            <a:spAutoFit/>
          </a:bodyPr>
          <a:lstStyle/>
          <a:p>
            <a:pPr>
              <a:lnSpc>
                <a:spcPct val="90000"/>
              </a:lnSpc>
            </a:pPr>
            <a:r>
              <a:rPr lang="en-US" b="0" u="none" dirty="0">
                <a:solidFill>
                  <a:srgbClr val="000099"/>
                </a:solidFill>
                <a:latin typeface="Arial Black" pitchFamily="34" charset="0"/>
              </a:rPr>
              <a:t>Fulfillment</a:t>
            </a:r>
          </a:p>
          <a:p>
            <a:pPr>
              <a:lnSpc>
                <a:spcPct val="90000"/>
              </a:lnSpc>
            </a:pPr>
            <a:r>
              <a:rPr lang="en-US" b="0" u="none" dirty="0">
                <a:solidFill>
                  <a:srgbClr val="000099"/>
                </a:solidFill>
                <a:latin typeface="Arial Black" pitchFamily="34" charset="0"/>
              </a:rPr>
              <a:t>of God’s Will</a:t>
            </a:r>
          </a:p>
        </p:txBody>
      </p:sp>
      <p:sp>
        <p:nvSpPr>
          <p:cNvPr id="35" name="WordArt 2"/>
          <p:cNvSpPr>
            <a:spLocks noChangeArrowheads="1" noChangeShapeType="1"/>
          </p:cNvSpPr>
          <p:nvPr/>
        </p:nvSpPr>
        <p:spPr bwMode="auto">
          <a:xfrm rot="10800000">
            <a:off x="2895600" y="1647825"/>
            <a:ext cx="914400" cy="76200"/>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000066"/>
                  </a:solidFill>
                  <a:round/>
                  <a:headEnd/>
                  <a:tailEnd/>
                </a:ln>
                <a:solidFill>
                  <a:srgbClr val="5B00B6"/>
                </a:solidFill>
                <a:latin typeface="Arial Rounded MT Bold"/>
              </a:rPr>
              <a:t>……</a:t>
            </a:r>
          </a:p>
        </p:txBody>
      </p:sp>
      <p:sp>
        <p:nvSpPr>
          <p:cNvPr id="36" name="AutoShape 9" descr="603057"/>
          <p:cNvSpPr>
            <a:spLocks noChangeArrowheads="1"/>
          </p:cNvSpPr>
          <p:nvPr/>
        </p:nvSpPr>
        <p:spPr bwMode="auto">
          <a:xfrm>
            <a:off x="304800" y="1295400"/>
            <a:ext cx="2362200" cy="762000"/>
          </a:xfrm>
          <a:prstGeom prst="roundRect">
            <a:avLst>
              <a:gd name="adj" fmla="val 16667"/>
            </a:avLst>
          </a:prstGeom>
          <a:blipFill dpi="0" rotWithShape="1">
            <a:blip r:embed="rId6" cstate="print"/>
            <a:srcRect/>
            <a:stretch>
              <a:fillRect/>
            </a:stretch>
          </a:blipFill>
          <a:ln w="19050">
            <a:solidFill>
              <a:srgbClr val="000066"/>
            </a:solidFill>
            <a:round/>
            <a:headEnd/>
            <a:tailEnd/>
          </a:ln>
          <a:effectLst/>
        </p:spPr>
        <p:txBody>
          <a:bodyPr wrap="none" anchor="ctr"/>
          <a:lstStyle/>
          <a:p>
            <a:pPr>
              <a:lnSpc>
                <a:spcPct val="90000"/>
              </a:lnSpc>
            </a:pPr>
            <a:endParaRPr lang="en-US" sz="600" b="0" u="none">
              <a:solidFill>
                <a:srgbClr val="FFFFFF"/>
              </a:solidFill>
              <a:effectLst>
                <a:outerShdw blurRad="38100" dist="38100" dir="2700000" algn="tl">
                  <a:srgbClr val="C0C0C0"/>
                </a:outerShdw>
              </a:effectLst>
              <a:latin typeface="Impact" pitchFamily="34" charset="0"/>
            </a:endParaRPr>
          </a:p>
          <a:p>
            <a:pPr>
              <a:lnSpc>
                <a:spcPct val="80000"/>
              </a:lnSpc>
            </a:pPr>
            <a:endParaRPr lang="en-US" sz="3200" b="0" u="none">
              <a:solidFill>
                <a:srgbClr val="FFFFFF"/>
              </a:solidFill>
              <a:effectLst>
                <a:outerShdw blurRad="38100" dist="38100" dir="2700000" algn="tl">
                  <a:srgbClr val="C0C0C0"/>
                </a:outerShdw>
              </a:effectLst>
              <a:latin typeface="Impact" pitchFamily="34" charset="0"/>
            </a:endParaRPr>
          </a:p>
        </p:txBody>
      </p:sp>
      <p:sp>
        <p:nvSpPr>
          <p:cNvPr id="37" name="Text Box 10"/>
          <p:cNvSpPr txBox="1">
            <a:spLocks noChangeArrowheads="1"/>
          </p:cNvSpPr>
          <p:nvPr/>
        </p:nvSpPr>
        <p:spPr bwMode="auto">
          <a:xfrm>
            <a:off x="409575" y="1417638"/>
            <a:ext cx="2152650" cy="519112"/>
          </a:xfrm>
          <a:prstGeom prst="rect">
            <a:avLst/>
          </a:prstGeom>
          <a:noFill/>
          <a:ln w="19050">
            <a:noFill/>
            <a:miter lim="800000"/>
            <a:headEnd/>
            <a:tailEnd/>
          </a:ln>
          <a:effectLst>
            <a:outerShdw dist="25400" dir="10800000" algn="ctr" rotWithShape="0">
              <a:schemeClr val="tx1"/>
            </a:outerShdw>
          </a:effectLst>
        </p:spPr>
        <p:txBody>
          <a:bodyPr>
            <a:spAutoFit/>
          </a:bodyPr>
          <a:lstStyle/>
          <a:p>
            <a:r>
              <a:rPr lang="en-US" sz="2800" b="0" u="none">
                <a:solidFill>
                  <a:srgbClr val="FFFFFF"/>
                </a:solidFill>
                <a:effectLst>
                  <a:outerShdw blurRad="38100" dist="38100" dir="2700000" algn="tl">
                    <a:srgbClr val="000000"/>
                  </a:outerShdw>
                </a:effectLst>
                <a:latin typeface="Arial Black" pitchFamily="34" charset="0"/>
              </a:rPr>
              <a:t>God's Will</a:t>
            </a:r>
          </a:p>
        </p:txBody>
      </p:sp>
      <p:sp>
        <p:nvSpPr>
          <p:cNvPr id="38" name="Rectangle 11"/>
          <p:cNvSpPr>
            <a:spLocks noChangeArrowheads="1"/>
          </p:cNvSpPr>
          <p:nvPr/>
        </p:nvSpPr>
        <p:spPr bwMode="auto">
          <a:xfrm>
            <a:off x="3886200" y="1325563"/>
            <a:ext cx="4876800" cy="703262"/>
          </a:xfrm>
          <a:prstGeom prst="rect">
            <a:avLst/>
          </a:prstGeom>
          <a:noFill/>
          <a:ln w="9525">
            <a:noFill/>
            <a:miter lim="800000"/>
            <a:headEnd/>
            <a:tailEnd/>
          </a:ln>
          <a:effectLst/>
        </p:spPr>
        <p:txBody>
          <a:bodyPr wrap="none" anchor="ctr"/>
          <a:lstStyle/>
          <a:p>
            <a:pPr algn="l"/>
            <a:r>
              <a:rPr lang="en-US" sz="2800" b="0" u="none" dirty="0">
                <a:solidFill>
                  <a:srgbClr val="000099"/>
                </a:solidFill>
                <a:effectLst>
                  <a:outerShdw dist="12700" algn="ctr" rotWithShape="0">
                    <a:srgbClr val="000000"/>
                  </a:outerShdw>
                </a:effectLst>
                <a:latin typeface="Arial Black" pitchFamily="34" charset="0"/>
              </a:rPr>
              <a:t>Absolute predestination</a:t>
            </a:r>
          </a:p>
        </p:txBody>
      </p:sp>
      <p:sp>
        <p:nvSpPr>
          <p:cNvPr id="42" name="Rectangle 14" descr="603035"/>
          <p:cNvSpPr>
            <a:spLocks noChangeArrowheads="1"/>
          </p:cNvSpPr>
          <p:nvPr/>
        </p:nvSpPr>
        <p:spPr bwMode="auto">
          <a:xfrm>
            <a:off x="314325" y="4343400"/>
            <a:ext cx="8534400" cy="605843"/>
          </a:xfrm>
          <a:prstGeom prst="rect">
            <a:avLst/>
          </a:prstGeom>
          <a:blipFill dpi="0" rotWithShape="1">
            <a:blip r:embed="rId7" cstate="print">
              <a:alphaModFix amt="70000"/>
            </a:blip>
            <a:srcRect/>
            <a:stretch>
              <a:fillRect b="-550000"/>
            </a:stretch>
          </a:blipFill>
          <a:ln w="28575" algn="ctr">
            <a:solidFill>
              <a:srgbClr val="000066"/>
            </a:solidFill>
            <a:miter lim="800000"/>
            <a:headEnd/>
            <a:tailEnd/>
          </a:ln>
          <a:effectLst/>
        </p:spPr>
        <p:txBody>
          <a:bodyPr wrap="none" anchor="ctr"/>
          <a:lstStyle/>
          <a:p>
            <a:pPr algn="l" eaLnBrk="1" hangingPunct="1"/>
            <a:r>
              <a:rPr lang="en-US" sz="1800" b="0" u="none" dirty="0">
                <a:solidFill>
                  <a:srgbClr val="000000"/>
                </a:solidFill>
                <a:latin typeface="Arial" charset="0"/>
              </a:rPr>
              <a:t>	</a:t>
            </a:r>
          </a:p>
        </p:txBody>
      </p:sp>
      <p:sp>
        <p:nvSpPr>
          <p:cNvPr id="43" name="Text Box 15"/>
          <p:cNvSpPr txBox="1">
            <a:spLocks noChangeArrowheads="1"/>
          </p:cNvSpPr>
          <p:nvPr/>
        </p:nvSpPr>
        <p:spPr bwMode="auto">
          <a:xfrm>
            <a:off x="323850" y="4400100"/>
            <a:ext cx="4191000" cy="492443"/>
          </a:xfrm>
          <a:prstGeom prst="rect">
            <a:avLst/>
          </a:prstGeom>
          <a:noFill/>
          <a:ln w="19050">
            <a:noFill/>
            <a:miter lim="800000"/>
            <a:headEnd/>
            <a:tailEnd/>
          </a:ln>
          <a:effectLst>
            <a:outerShdw dist="25400" dir="10800000" algn="ctr" rotWithShape="0">
              <a:schemeClr val="tx1"/>
            </a:outerShdw>
          </a:effectLst>
        </p:spPr>
        <p:txBody>
          <a:bodyPr wrap="square">
            <a:spAutoFit/>
          </a:bodyPr>
          <a:lstStyle/>
          <a:p>
            <a:r>
              <a:rPr lang="en-US" sz="2600" b="0" u="none" dirty="0">
                <a:solidFill>
                  <a:srgbClr val="FFFFFF"/>
                </a:solidFill>
                <a:effectLst>
                  <a:outerShdw blurRad="38100" dist="38100" dir="2700000" algn="tl">
                    <a:srgbClr val="000000"/>
                  </a:outerShdw>
                </a:effectLst>
                <a:latin typeface="Arial Black" pitchFamily="34" charset="0"/>
              </a:rPr>
              <a:t>Principle of Creation:</a:t>
            </a:r>
            <a:endParaRPr lang="en-US" sz="2600" dirty="0">
              <a:solidFill>
                <a:srgbClr val="FFFFFF"/>
              </a:solidFill>
              <a:effectLst>
                <a:outerShdw blurRad="38100" dist="38100" dir="2700000" algn="tl">
                  <a:srgbClr val="000000"/>
                </a:outerShdw>
              </a:effectLst>
              <a:latin typeface="Arial Black" pitchFamily="34" charset="0"/>
            </a:endParaRPr>
          </a:p>
        </p:txBody>
      </p:sp>
      <p:grpSp>
        <p:nvGrpSpPr>
          <p:cNvPr id="4" name="Group 4"/>
          <p:cNvGrpSpPr>
            <a:grpSpLocks/>
          </p:cNvGrpSpPr>
          <p:nvPr/>
        </p:nvGrpSpPr>
        <p:grpSpPr bwMode="auto">
          <a:xfrm>
            <a:off x="991171" y="5791200"/>
            <a:ext cx="7238429" cy="612775"/>
            <a:chOff x="720" y="3630"/>
            <a:chExt cx="3902" cy="386"/>
          </a:xfrm>
        </p:grpSpPr>
        <p:sp>
          <p:nvSpPr>
            <p:cNvPr id="48" name="Text Box 5"/>
            <p:cNvSpPr txBox="1">
              <a:spLocks noChangeArrowheads="1"/>
            </p:cNvSpPr>
            <p:nvPr/>
          </p:nvSpPr>
          <p:spPr bwMode="auto">
            <a:xfrm>
              <a:off x="896" y="3648"/>
              <a:ext cx="3726"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According to the </a:t>
              </a:r>
              <a:r>
                <a:rPr lang="en-US" sz="2000" u="none" dirty="0">
                  <a:solidFill>
                    <a:srgbClr val="FFFF00"/>
                  </a:solidFill>
                  <a:latin typeface="Arial Narrow" pitchFamily="34" charset="0"/>
                </a:rPr>
                <a:t>Principle</a:t>
              </a:r>
              <a:r>
                <a:rPr lang="en-US" sz="2000" u="none" dirty="0">
                  <a:solidFill>
                    <a:schemeClr val="bg1"/>
                  </a:solidFill>
                  <a:latin typeface="Arial Narrow" pitchFamily="34" charset="0"/>
                </a:rPr>
                <a:t> of Creation</a:t>
              </a:r>
              <a:r>
                <a:rPr lang="en-US" sz="2000" u="none" dirty="0">
                  <a:solidFill>
                    <a:srgbClr val="FFFFFF"/>
                  </a:solidFill>
                  <a:latin typeface="Arial Narrow" pitchFamily="34" charset="0"/>
                </a:rPr>
                <a:t>, when the providence of restoration is </a:t>
              </a:r>
              <a:r>
                <a:rPr lang="en-US" sz="2000" u="none" dirty="0">
                  <a:solidFill>
                    <a:schemeClr val="bg1"/>
                  </a:solidFill>
                  <a:latin typeface="Arial Narrow" pitchFamily="34" charset="0"/>
                </a:rPr>
                <a:t>prolonged</a:t>
              </a:r>
              <a:r>
                <a:rPr lang="en-US" sz="2000" u="none" dirty="0">
                  <a:solidFill>
                    <a:srgbClr val="FFFFFF"/>
                  </a:solidFill>
                  <a:latin typeface="Arial Narrow" pitchFamily="34" charset="0"/>
                </a:rPr>
                <a:t>, it may extend to as many as </a:t>
              </a:r>
              <a:r>
                <a:rPr lang="en-US" sz="2000" dirty="0">
                  <a:solidFill>
                    <a:srgbClr val="FFFFFF"/>
                  </a:solidFill>
                  <a:latin typeface="Arial Narrow" pitchFamily="34" charset="0"/>
                </a:rPr>
                <a:t>three stages</a:t>
              </a:r>
              <a:r>
                <a:rPr lang="en-US" sz="2000" u="none" dirty="0">
                  <a:solidFill>
                    <a:srgbClr val="FFFFFF"/>
                  </a:solidFill>
                  <a:latin typeface="Arial Narrow" pitchFamily="34" charset="0"/>
                </a:rPr>
                <a:t>.</a:t>
              </a:r>
              <a:endParaRPr lang="en-US" sz="2000" dirty="0">
                <a:solidFill>
                  <a:srgbClr val="FFFFFF"/>
                </a:solidFill>
                <a:latin typeface="Arial Narrow" pitchFamily="34" charset="0"/>
              </a:endParaRPr>
            </a:p>
          </p:txBody>
        </p:sp>
        <p:sp>
          <p:nvSpPr>
            <p:cNvPr id="49" name="Text Box 6"/>
            <p:cNvSpPr txBox="1">
              <a:spLocks noChangeArrowheads="1"/>
            </p:cNvSpPr>
            <p:nvPr/>
          </p:nvSpPr>
          <p:spPr bwMode="auto">
            <a:xfrm>
              <a:off x="720" y="3630"/>
              <a:ext cx="240" cy="344"/>
            </a:xfrm>
            <a:prstGeom prst="rect">
              <a:avLst/>
            </a:prstGeom>
            <a:noFill/>
            <a:ln w="9525">
              <a:noFill/>
              <a:miter lim="800000"/>
              <a:headEnd/>
              <a:tailEnd/>
            </a:ln>
            <a:effectLst/>
          </p:spPr>
          <p:txBody>
            <a:bodyPr>
              <a:spAutoFit/>
            </a:bodyPr>
            <a:lstStyle/>
            <a:p>
              <a:pPr>
                <a:lnSpc>
                  <a:spcPct val="56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52" name="Text Box 4"/>
          <p:cNvSpPr txBox="1">
            <a:spLocks noChangeArrowheads="1"/>
          </p:cNvSpPr>
          <p:nvPr/>
        </p:nvSpPr>
        <p:spPr bwMode="auto">
          <a:xfrm>
            <a:off x="6248400" y="3657600"/>
            <a:ext cx="2667000" cy="563872"/>
          </a:xfrm>
          <a:prstGeom prst="rect">
            <a:avLst/>
          </a:prstGeom>
          <a:noFill/>
          <a:ln w="19050">
            <a:noFill/>
            <a:miter lim="800000"/>
            <a:headEnd/>
            <a:tailEnd/>
          </a:ln>
          <a:effectLst>
            <a:outerShdw dist="28398" dir="1593903" algn="ctr" rotWithShape="0">
              <a:schemeClr val="bg1"/>
            </a:outerShdw>
          </a:effectLst>
        </p:spPr>
        <p:txBody>
          <a:bodyPr wrap="square">
            <a:spAutoFit/>
          </a:bodyPr>
          <a:lstStyle/>
          <a:p>
            <a:pPr>
              <a:lnSpc>
                <a:spcPts val="1800"/>
              </a:lnSpc>
            </a:pPr>
            <a:r>
              <a:rPr lang="en-US" sz="2000" b="0" u="none" dirty="0">
                <a:solidFill>
                  <a:srgbClr val="000099"/>
                </a:solidFill>
                <a:latin typeface="Arial Black" pitchFamily="34" charset="0"/>
              </a:rPr>
              <a:t>Conditional</a:t>
            </a:r>
          </a:p>
          <a:p>
            <a:pPr>
              <a:lnSpc>
                <a:spcPts val="1800"/>
              </a:lnSpc>
            </a:pPr>
            <a:r>
              <a:rPr lang="en-US" sz="2000" b="0" u="none" dirty="0">
                <a:solidFill>
                  <a:srgbClr val="000099"/>
                </a:solidFill>
                <a:latin typeface="Arial Black" pitchFamily="34" charset="0"/>
              </a:rPr>
              <a:t>predestination</a:t>
            </a:r>
          </a:p>
        </p:txBody>
      </p:sp>
      <p:sp>
        <p:nvSpPr>
          <p:cNvPr id="6" name="Text Box 7">
            <a:extLst>
              <a:ext uri="{FF2B5EF4-FFF2-40B4-BE49-F238E27FC236}">
                <a16:creationId xmlns:a16="http://schemas.microsoft.com/office/drawing/2014/main" id="{2238B475-BC1F-C1E7-F872-D7BF7119BAF3}"/>
              </a:ext>
            </a:extLst>
          </p:cNvPr>
          <p:cNvSpPr txBox="1">
            <a:spLocks noChangeArrowheads="1"/>
          </p:cNvSpPr>
          <p:nvPr/>
        </p:nvSpPr>
        <p:spPr bwMode="auto">
          <a:xfrm>
            <a:off x="228600" y="228600"/>
            <a:ext cx="8382000" cy="576312"/>
          </a:xfrm>
          <a:prstGeom prst="rect">
            <a:avLst/>
          </a:prstGeom>
          <a:ln>
            <a:noFill/>
            <a:headEnd/>
            <a:tailEnd/>
          </a:ln>
          <a:effectLst>
            <a:outerShdw dist="25400" dir="2400000" algn="ctr" rotWithShape="0">
              <a:schemeClr val="bg1"/>
            </a:outerShdw>
          </a:effectLst>
        </p:spPr>
        <p:style>
          <a:lnRef idx="2">
            <a:schemeClr val="accent1"/>
          </a:lnRef>
          <a:fillRef idx="1">
            <a:schemeClr val="lt1"/>
          </a:fillRef>
          <a:effectRef idx="0">
            <a:schemeClr val="accent1"/>
          </a:effectRef>
          <a:fontRef idx="minor">
            <a:schemeClr val="dk1"/>
          </a:fontRef>
        </p:style>
        <p:txBody>
          <a:bodyPr wrap="square">
            <a:spAutoFit/>
          </a:bodyPr>
          <a:lstStyle/>
          <a:p>
            <a:pPr algn="l">
              <a:lnSpc>
                <a:spcPct val="85000"/>
              </a:lnSpc>
            </a:pPr>
            <a:r>
              <a:rPr lang="en-US" sz="3700" b="0" dirty="0">
                <a:solidFill>
                  <a:srgbClr val="000099"/>
                </a:solidFill>
                <a:effectLst>
                  <a:outerShdw dist="25400" dir="2400000" algn="ctr" rotWithShape="0">
                    <a:srgbClr val="FFFFFF"/>
                  </a:outerShdw>
                </a:effectLst>
                <a:latin typeface="Fette Engschrift" pitchFamily="2" charset="0"/>
              </a:rPr>
              <a:t>Why and how the providence of restoration is prolonged </a:t>
            </a:r>
          </a:p>
        </p:txBody>
      </p:sp>
      <p:sp>
        <p:nvSpPr>
          <p:cNvPr id="8" name="Text Box 15">
            <a:extLst>
              <a:ext uri="{FF2B5EF4-FFF2-40B4-BE49-F238E27FC236}">
                <a16:creationId xmlns:a16="http://schemas.microsoft.com/office/drawing/2014/main" id="{D636AC76-13E6-8618-D0D2-389331010E49}"/>
              </a:ext>
            </a:extLst>
          </p:cNvPr>
          <p:cNvSpPr txBox="1">
            <a:spLocks noChangeArrowheads="1"/>
          </p:cNvSpPr>
          <p:nvPr/>
        </p:nvSpPr>
        <p:spPr bwMode="auto">
          <a:xfrm>
            <a:off x="4267200" y="4400100"/>
            <a:ext cx="4572000" cy="492443"/>
          </a:xfrm>
          <a:prstGeom prst="rect">
            <a:avLst/>
          </a:prstGeom>
          <a:noFill/>
          <a:ln w="19050">
            <a:noFill/>
            <a:miter lim="800000"/>
            <a:headEnd/>
            <a:tailEnd/>
          </a:ln>
          <a:effectLst>
            <a:outerShdw dist="25400" dir="10800000" algn="ctr" rotWithShape="0">
              <a:schemeClr val="tx1"/>
            </a:outerShdw>
          </a:effectLst>
        </p:spPr>
        <p:txBody>
          <a:bodyPr wrap="square">
            <a:spAutoFit/>
          </a:bodyPr>
          <a:lstStyle/>
          <a:p>
            <a:r>
              <a:rPr lang="en-US" sz="2600" b="0" u="none" dirty="0">
                <a:solidFill>
                  <a:srgbClr val="FFFFFF"/>
                </a:solidFill>
                <a:effectLst>
                  <a:outerShdw blurRad="38100" dist="38100" dir="2700000" algn="tl">
                    <a:srgbClr val="000000"/>
                  </a:outerShdw>
                </a:effectLst>
                <a:latin typeface="Arial Black" pitchFamily="34" charset="0"/>
              </a:rPr>
              <a:t>prolonged three stages</a:t>
            </a:r>
            <a:endParaRPr lang="en-US" sz="2600" dirty="0">
              <a:solidFill>
                <a:srgbClr val="FFFFFF"/>
              </a:solidFill>
              <a:effectLst>
                <a:outerShdw blurRad="38100" dist="38100" dir="2700000" algn="tl">
                  <a:srgbClr val="000000"/>
                </a:outerShdw>
              </a:effectLst>
              <a:latin typeface="Arial Black" pitchFamily="34" charset="0"/>
            </a:endParaRPr>
          </a:p>
        </p:txBody>
      </p:sp>
    </p:spTree>
    <p:extLst>
      <p:ext uri="{BB962C8B-B14F-4D97-AF65-F5344CB8AC3E}">
        <p14:creationId xmlns:p14="http://schemas.microsoft.com/office/powerpoint/2010/main" val="426835450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43"/>
                                        </p:tgtEl>
                                        <p:attrNameLst>
                                          <p:attrName>style.visibility</p:attrName>
                                        </p:attrNameLst>
                                      </p:cBhvr>
                                      <p:to>
                                        <p:strVal val="visible"/>
                                      </p:to>
                                    </p:set>
                                    <p:anim calcmode="lin" valueType="num">
                                      <p:cBhvr>
                                        <p:cTn id="12" dur="1000" fill="hold"/>
                                        <p:tgtEl>
                                          <p:spTgt spid="43"/>
                                        </p:tgtEl>
                                        <p:attrNameLst>
                                          <p:attrName>ppt_w</p:attrName>
                                        </p:attrNameLst>
                                      </p:cBhvr>
                                      <p:tavLst>
                                        <p:tav tm="0">
                                          <p:val>
                                            <p:strVal val="#ppt_w*0.70"/>
                                          </p:val>
                                        </p:tav>
                                        <p:tav tm="100000">
                                          <p:val>
                                            <p:strVal val="#ppt_w"/>
                                          </p:val>
                                        </p:tav>
                                      </p:tavLst>
                                    </p:anim>
                                    <p:anim calcmode="lin" valueType="num">
                                      <p:cBhvr>
                                        <p:cTn id="13" dur="1000" fill="hold"/>
                                        <p:tgtEl>
                                          <p:spTgt spid="43"/>
                                        </p:tgtEl>
                                        <p:attrNameLst>
                                          <p:attrName>ppt_h</p:attrName>
                                        </p:attrNameLst>
                                      </p:cBhvr>
                                      <p:tavLst>
                                        <p:tav tm="0">
                                          <p:val>
                                            <p:strVal val="#ppt_h"/>
                                          </p:val>
                                        </p:tav>
                                        <p:tav tm="100000">
                                          <p:val>
                                            <p:strVal val="#ppt_h"/>
                                          </p:val>
                                        </p:tav>
                                      </p:tavLst>
                                    </p:anim>
                                    <p:animEffect transition="in" filter="fade">
                                      <p:cBhvr>
                                        <p:cTn id="14" dur="1000"/>
                                        <p:tgtEl>
                                          <p:spTgt spid="4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2000"/>
                                        <p:tgtEl>
                                          <p:spTgt spid="42"/>
                                        </p:tgtEl>
                                      </p:cBhvr>
                                    </p:animEffect>
                                  </p:childTnLst>
                                </p:cTn>
                              </p:par>
                              <p:par>
                                <p:cTn id="18" presetID="10" presetClass="exit" presetSubtype="0" fill="hold" grpId="0" nodeType="withEffect">
                                  <p:stCondLst>
                                    <p:cond delay="0"/>
                                  </p:stCondLst>
                                  <p:childTnLst>
                                    <p:animEffect transition="out" filter="fade">
                                      <p:cBhvr>
                                        <p:cTn id="19" dur="1000"/>
                                        <p:tgtEl>
                                          <p:spTgt spid="52"/>
                                        </p:tgtEl>
                                      </p:cBhvr>
                                    </p:animEffect>
                                    <p:set>
                                      <p:cBhvr>
                                        <p:cTn id="20" dur="1" fill="hold">
                                          <p:stCondLst>
                                            <p:cond delay="999"/>
                                          </p:stCondLst>
                                        </p:cTn>
                                        <p:tgtEl>
                                          <p:spTgt spid="5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55"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strVal val="#ppt_w*0.70"/>
                                          </p:val>
                                        </p:tav>
                                        <p:tav tm="100000">
                                          <p:val>
                                            <p:strVal val="#ppt_w"/>
                                          </p:val>
                                        </p:tav>
                                      </p:tavLst>
                                    </p:anim>
                                    <p:anim calcmode="lin" valueType="num">
                                      <p:cBhvr>
                                        <p:cTn id="26" dur="1000" fill="hold"/>
                                        <p:tgtEl>
                                          <p:spTgt spid="8"/>
                                        </p:tgtEl>
                                        <p:attrNameLst>
                                          <p:attrName>ppt_h</p:attrName>
                                        </p:attrNameLst>
                                      </p:cBhvr>
                                      <p:tavLst>
                                        <p:tav tm="0">
                                          <p:val>
                                            <p:strVal val="#ppt_h"/>
                                          </p:val>
                                        </p:tav>
                                        <p:tav tm="100000">
                                          <p:val>
                                            <p:strVal val="#ppt_h"/>
                                          </p:val>
                                        </p:tav>
                                      </p:tavLst>
                                    </p:anim>
                                    <p:animEffect transition="in" filter="fade">
                                      <p:cBhvr>
                                        <p:cTn id="2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52" grpId="0"/>
      <p:bldP spid="8" grpId="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762000"/>
            <a:ext cx="7772400" cy="1143000"/>
          </a:xfrm>
        </p:spPr>
        <p:txBody>
          <a:bodyPr/>
          <a:lstStyle/>
          <a:p>
            <a:r>
              <a:rPr lang="en-US" dirty="0">
                <a:solidFill>
                  <a:schemeClr val="bg1"/>
                </a:solidFill>
                <a:latin typeface="Arial Black" pitchFamily="34" charset="0"/>
                <a:cs typeface="Arial" pitchFamily="34" charset="0"/>
              </a:rPr>
              <a:t>Key Points</a:t>
            </a:r>
          </a:p>
        </p:txBody>
      </p:sp>
      <p:sp>
        <p:nvSpPr>
          <p:cNvPr id="3" name="Text Placeholder 2"/>
          <p:cNvSpPr>
            <a:spLocks noGrp="1"/>
          </p:cNvSpPr>
          <p:nvPr>
            <p:ph type="body" idx="4294967295"/>
          </p:nvPr>
        </p:nvSpPr>
        <p:spPr>
          <a:xfrm>
            <a:off x="685800" y="2286000"/>
            <a:ext cx="7772400" cy="3276600"/>
          </a:xfrm>
        </p:spPr>
        <p:txBody>
          <a:bodyPr/>
          <a:lstStyle/>
          <a:p>
            <a:pPr>
              <a:buFont typeface="Wingdings" pitchFamily="2" charset="2"/>
              <a:buChar char="Ø"/>
            </a:pPr>
            <a:r>
              <a:rPr lang="en-US" b="1" dirty="0">
                <a:solidFill>
                  <a:schemeClr val="bg1"/>
                </a:solidFill>
                <a:latin typeface="Arial" pitchFamily="34" charset="0"/>
                <a:cs typeface="Arial" pitchFamily="34" charset="0"/>
              </a:rPr>
              <a:t>Patterns in history appear because history is the history of restoring past failures</a:t>
            </a:r>
          </a:p>
          <a:p>
            <a:pPr>
              <a:buFont typeface="Wingdings" pitchFamily="2" charset="2"/>
              <a:buChar char="Ø"/>
            </a:pPr>
            <a:r>
              <a:rPr lang="en-US" b="1" dirty="0">
                <a:solidFill>
                  <a:schemeClr val="bg1"/>
                </a:solidFill>
                <a:latin typeface="Arial" pitchFamily="34" charset="0"/>
                <a:cs typeface="Arial" pitchFamily="34" charset="0"/>
              </a:rPr>
              <a:t>God’s providence to restore His original ideal is prolonged due to the failure of human responsibility</a:t>
            </a:r>
          </a:p>
        </p:txBody>
      </p:sp>
    </p:spTree>
    <p:extLst>
      <p:ext uri="{BB962C8B-B14F-4D97-AF65-F5344CB8AC3E}">
        <p14:creationId xmlns:p14="http://schemas.microsoft.com/office/powerpoint/2010/main" val="3461566362"/>
      </p:ext>
    </p:extLst>
  </p:cSld>
  <p:clrMapOvr>
    <a:masterClrMapping/>
  </p:clrMapOvr>
  <p:transition spd="slow">
    <p:dissolve/>
  </p:transition>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slow">
    <p:dissolve/>
  </p:transition>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332236" name="Text Box 12"/>
          <p:cNvSpPr txBox="1">
            <a:spLocks noChangeArrowheads="1"/>
          </p:cNvSpPr>
          <p:nvPr/>
        </p:nvSpPr>
        <p:spPr bwMode="auto">
          <a:xfrm>
            <a:off x="3886200" y="3124200"/>
            <a:ext cx="1600200" cy="579438"/>
          </a:xfrm>
          <a:prstGeom prst="rect">
            <a:avLst/>
          </a:prstGeom>
          <a:noFill/>
          <a:ln w="9525">
            <a:noFill/>
            <a:miter lim="800000"/>
            <a:headEnd/>
            <a:tailEnd/>
          </a:ln>
          <a:effectLst>
            <a:outerShdw dist="17961" dir="2700000" algn="ctr" rotWithShape="0">
              <a:schemeClr val="bg1"/>
            </a:outerShdw>
          </a:effectLst>
        </p:spPr>
        <p:txBody>
          <a:bodyPr>
            <a:spAutoFit/>
          </a:bodyPr>
          <a:lstStyle/>
          <a:p>
            <a:r>
              <a:rPr lang="en-US" sz="3200" b="0" u="none" dirty="0">
                <a:solidFill>
                  <a:srgbClr val="000099"/>
                </a:solidFill>
                <a:latin typeface="Impact" pitchFamily="34" charset="0"/>
              </a:rPr>
              <a:t>Creator</a:t>
            </a:r>
          </a:p>
        </p:txBody>
      </p:sp>
      <p:sp>
        <p:nvSpPr>
          <p:cNvPr id="1332259" name="Text Box 35"/>
          <p:cNvSpPr txBox="1">
            <a:spLocks noChangeArrowheads="1"/>
          </p:cNvSpPr>
          <p:nvPr/>
        </p:nvSpPr>
        <p:spPr bwMode="auto">
          <a:xfrm>
            <a:off x="71628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l">
              <a:lnSpc>
                <a:spcPct val="80000"/>
              </a:lnSpc>
            </a:pPr>
            <a:r>
              <a:rPr lang="en-US" sz="3200" b="0" u="none">
                <a:solidFill>
                  <a:srgbClr val="000099"/>
                </a:solidFill>
                <a:latin typeface="Impact" pitchFamily="34" charset="0"/>
              </a:rPr>
              <a:t>Kinship</a:t>
            </a:r>
          </a:p>
          <a:p>
            <a:pPr algn="l">
              <a:lnSpc>
                <a:spcPct val="80000"/>
              </a:lnSpc>
            </a:pPr>
            <a:r>
              <a:rPr lang="en-US" sz="3200" b="0" u="none">
                <a:solidFill>
                  <a:srgbClr val="000099"/>
                </a:solidFill>
                <a:latin typeface="Impact" pitchFamily="34" charset="0"/>
              </a:rPr>
              <a:t>of blood</a:t>
            </a:r>
          </a:p>
        </p:txBody>
      </p:sp>
      <p:pic>
        <p:nvPicPr>
          <p:cNvPr id="52" name="Picture 88" descr="Good Samaritan"/>
          <p:cNvPicPr>
            <a:picLocks noChangeAspect="1" noChangeArrowheads="1"/>
          </p:cNvPicPr>
          <p:nvPr/>
        </p:nvPicPr>
        <p:blipFill>
          <a:blip r:embed="rId3" cstate="print"/>
          <a:srcRect l="422"/>
          <a:stretch>
            <a:fillRect/>
          </a:stretch>
        </p:blipFill>
        <p:spPr bwMode="auto">
          <a:xfrm>
            <a:off x="3407555" y="2545215"/>
            <a:ext cx="2155045" cy="2941185"/>
          </a:xfrm>
          <a:prstGeom prst="rect">
            <a:avLst/>
          </a:prstGeom>
          <a:noFill/>
        </p:spPr>
      </p:pic>
      <p:pic>
        <p:nvPicPr>
          <p:cNvPr id="53" name="Picture 86" descr="Unmerciful Servant - painting by Harold Copping"/>
          <p:cNvPicPr>
            <a:picLocks noChangeAspect="1" noChangeArrowheads="1"/>
          </p:cNvPicPr>
          <p:nvPr/>
        </p:nvPicPr>
        <p:blipFill>
          <a:blip r:embed="rId4" cstate="print"/>
          <a:srcRect l="21107"/>
          <a:stretch>
            <a:fillRect/>
          </a:stretch>
        </p:blipFill>
        <p:spPr bwMode="auto">
          <a:xfrm>
            <a:off x="6934200" y="2545216"/>
            <a:ext cx="2209800" cy="2941184"/>
          </a:xfrm>
          <a:prstGeom prst="rect">
            <a:avLst/>
          </a:prstGeom>
          <a:noFill/>
        </p:spPr>
      </p:pic>
      <p:grpSp>
        <p:nvGrpSpPr>
          <p:cNvPr id="3" name="Group 32"/>
          <p:cNvGrpSpPr>
            <a:grpSpLocks/>
          </p:cNvGrpSpPr>
          <p:nvPr/>
        </p:nvGrpSpPr>
        <p:grpSpPr bwMode="auto">
          <a:xfrm>
            <a:off x="5562600" y="3994150"/>
            <a:ext cx="1447800" cy="654050"/>
            <a:chOff x="3504" y="2516"/>
            <a:chExt cx="912" cy="412"/>
          </a:xfrm>
        </p:grpSpPr>
        <p:sp>
          <p:nvSpPr>
            <p:cNvPr id="1332257" name="Oval 33"/>
            <p:cNvSpPr>
              <a:spLocks noChangeArrowheads="1"/>
            </p:cNvSpPr>
            <p:nvPr/>
          </p:nvSpPr>
          <p:spPr bwMode="auto">
            <a:xfrm>
              <a:off x="3504" y="2516"/>
              <a:ext cx="864" cy="412"/>
            </a:xfrm>
            <a:prstGeom prst="ellipse">
              <a:avLst/>
            </a:prstGeom>
            <a:gradFill rotWithShape="0">
              <a:gsLst>
                <a:gs pos="0">
                  <a:srgbClr val="FF9999"/>
                </a:gs>
                <a:gs pos="50000">
                  <a:srgbClr val="2C1D00"/>
                </a:gs>
                <a:gs pos="100000">
                  <a:srgbClr val="FF9999"/>
                </a:gs>
              </a:gsLst>
              <a:lin ang="5400000" scaled="1"/>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CC9900"/>
              </a:extrusionClr>
            </a:sp3d>
          </p:spPr>
          <p:txBody>
            <a:bodyPr wrap="none" anchor="ctr">
              <a:flatTx/>
            </a:bodyPr>
            <a:lstStyle/>
            <a:p>
              <a:endParaRPr lang="en-US" sz="4800" u="none">
                <a:solidFill>
                  <a:srgbClr val="6600CC"/>
                </a:solidFill>
                <a:latin typeface="Impact" pitchFamily="34" charset="0"/>
              </a:endParaRPr>
            </a:p>
          </p:txBody>
        </p:sp>
        <p:sp>
          <p:nvSpPr>
            <p:cNvPr id="1332258" name="Text Box 34"/>
            <p:cNvSpPr txBox="1">
              <a:spLocks noChangeArrowheads="1"/>
            </p:cNvSpPr>
            <p:nvPr/>
          </p:nvSpPr>
          <p:spPr bwMode="auto">
            <a:xfrm>
              <a:off x="3507" y="2627"/>
              <a:ext cx="909" cy="246"/>
            </a:xfrm>
            <a:prstGeom prst="rect">
              <a:avLst/>
            </a:prstGeom>
            <a:noFill/>
            <a:ln w="9525">
              <a:noFill/>
              <a:miter lim="800000"/>
              <a:headEnd/>
              <a:tailEnd/>
            </a:ln>
            <a:effectLst>
              <a:outerShdw dist="35921" dir="2700000" algn="ctr" rotWithShape="0">
                <a:schemeClr val="tx1"/>
              </a:outerShdw>
            </a:effectLst>
          </p:spPr>
          <p:txBody>
            <a:bodyPr>
              <a:spAutoFit/>
            </a:bodyPr>
            <a:lstStyle/>
            <a:p>
              <a:pPr>
                <a:lnSpc>
                  <a:spcPct val="70000"/>
                </a:lnSpc>
              </a:pPr>
              <a:r>
                <a:rPr lang="en-US" sz="2800" b="0" u="none">
                  <a:solidFill>
                    <a:schemeClr val="bg1"/>
                  </a:solidFill>
                  <a:latin typeface="Impact" pitchFamily="34" charset="0"/>
                </a:rPr>
                <a:t>Person</a:t>
              </a:r>
            </a:p>
          </p:txBody>
        </p:sp>
      </p:grpSp>
      <p:pic>
        <p:nvPicPr>
          <p:cNvPr id="1332266" name="Picture 42" descr="GCT02561"/>
          <p:cNvPicPr>
            <a:picLocks noChangeAspect="1" noChangeArrowheads="1"/>
          </p:cNvPicPr>
          <p:nvPr/>
        </p:nvPicPr>
        <p:blipFill>
          <a:blip r:embed="rId5" cstate="print"/>
          <a:srcRect/>
          <a:stretch>
            <a:fillRect/>
          </a:stretch>
        </p:blipFill>
        <p:spPr bwMode="auto">
          <a:xfrm>
            <a:off x="5638800" y="2286000"/>
            <a:ext cx="1198563" cy="1866900"/>
          </a:xfrm>
          <a:prstGeom prst="rect">
            <a:avLst/>
          </a:prstGeom>
          <a:noFill/>
        </p:spPr>
      </p:pic>
      <p:grpSp>
        <p:nvGrpSpPr>
          <p:cNvPr id="4" name="Group 2"/>
          <p:cNvGrpSpPr>
            <a:grpSpLocks/>
          </p:cNvGrpSpPr>
          <p:nvPr/>
        </p:nvGrpSpPr>
        <p:grpSpPr bwMode="auto">
          <a:xfrm>
            <a:off x="5746750" y="2682875"/>
            <a:ext cx="1263650" cy="1400175"/>
            <a:chOff x="3591" y="1690"/>
            <a:chExt cx="796" cy="882"/>
          </a:xfrm>
        </p:grpSpPr>
        <p:sp>
          <p:nvSpPr>
            <p:cNvPr id="1332227" name="AutoShape 3"/>
            <p:cNvSpPr>
              <a:spLocks noChangeArrowheads="1"/>
            </p:cNvSpPr>
            <p:nvPr/>
          </p:nvSpPr>
          <p:spPr bwMode="auto">
            <a:xfrm rot="19830523" flipH="1">
              <a:off x="3591" y="1690"/>
              <a:ext cx="102" cy="858"/>
            </a:xfrm>
            <a:prstGeom prst="downArrow">
              <a:avLst>
                <a:gd name="adj1" fmla="val 50000"/>
                <a:gd name="adj2" fmla="val 210294"/>
              </a:avLst>
            </a:prstGeom>
            <a:gradFill rotWithShape="0">
              <a:gsLst>
                <a:gs pos="0">
                  <a:srgbClr val="6600CC">
                    <a:alpha val="70000"/>
                  </a:srgbClr>
                </a:gs>
                <a:gs pos="100000">
                  <a:srgbClr val="CC9900">
                    <a:alpha val="70000"/>
                  </a:srgbClr>
                </a:gs>
              </a:gsLst>
              <a:lin ang="5400000" scaled="1"/>
            </a:gradFill>
            <a:ln w="9525">
              <a:solidFill>
                <a:srgbClr val="6600CC"/>
              </a:solidFill>
              <a:miter lim="800000"/>
              <a:headEnd/>
              <a:tailEnd/>
            </a:ln>
            <a:effectLst/>
          </p:spPr>
          <p:txBody>
            <a:bodyPr wrap="none" anchor="ctr"/>
            <a:lstStyle/>
            <a:p>
              <a:endParaRPr lang="en-US" b="0" u="none"/>
            </a:p>
          </p:txBody>
        </p:sp>
        <p:sp>
          <p:nvSpPr>
            <p:cNvPr id="1332228" name="AutoShape 4"/>
            <p:cNvSpPr>
              <a:spLocks noChangeArrowheads="1"/>
            </p:cNvSpPr>
            <p:nvPr/>
          </p:nvSpPr>
          <p:spPr bwMode="auto">
            <a:xfrm rot="1834674" flipH="1">
              <a:off x="4285" y="1714"/>
              <a:ext cx="102" cy="858"/>
            </a:xfrm>
            <a:prstGeom prst="downArrow">
              <a:avLst>
                <a:gd name="adj1" fmla="val 50000"/>
                <a:gd name="adj2" fmla="val 210294"/>
              </a:avLst>
            </a:prstGeom>
            <a:gradFill rotWithShape="0">
              <a:gsLst>
                <a:gs pos="0">
                  <a:schemeClr val="tx1">
                    <a:alpha val="70000"/>
                  </a:schemeClr>
                </a:gs>
                <a:gs pos="100000">
                  <a:srgbClr val="CC9900">
                    <a:alpha val="70000"/>
                  </a:srgbClr>
                </a:gs>
              </a:gsLst>
              <a:lin ang="5400000" scaled="1"/>
            </a:gradFill>
            <a:ln w="9525">
              <a:solidFill>
                <a:srgbClr val="000000"/>
              </a:solidFill>
              <a:miter lim="800000"/>
              <a:headEnd/>
              <a:tailEnd/>
            </a:ln>
            <a:effectLst/>
          </p:spPr>
          <p:txBody>
            <a:bodyPr wrap="none" anchor="ctr"/>
            <a:lstStyle/>
            <a:p>
              <a:endParaRPr lang="en-US" b="0" u="none"/>
            </a:p>
          </p:txBody>
        </p:sp>
      </p:grpSp>
      <p:sp>
        <p:nvSpPr>
          <p:cNvPr id="1332232" name="Rectangle 8"/>
          <p:cNvSpPr>
            <a:spLocks noChangeArrowheads="1"/>
          </p:cNvSpPr>
          <p:nvPr/>
        </p:nvSpPr>
        <p:spPr bwMode="auto">
          <a:xfrm>
            <a:off x="4953000" y="1174750"/>
            <a:ext cx="2590800" cy="533400"/>
          </a:xfrm>
          <a:prstGeom prst="rect">
            <a:avLst/>
          </a:prstGeom>
          <a:gradFill rotWithShape="0">
            <a:gsLst>
              <a:gs pos="0">
                <a:srgbClr val="663300"/>
              </a:gs>
              <a:gs pos="50000">
                <a:srgbClr val="292929"/>
              </a:gs>
              <a:gs pos="100000">
                <a:srgbClr val="663300"/>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3300"/>
            </a:extrusionClr>
          </a:sp3d>
        </p:spPr>
        <p:txBody>
          <a:bodyPr wrap="none" anchor="ctr">
            <a:flatTx/>
          </a:bodyPr>
          <a:lstStyle/>
          <a:p>
            <a:r>
              <a:rPr lang="en-US" sz="3200" b="0" u="none">
                <a:solidFill>
                  <a:schemeClr val="bg1"/>
                </a:solidFill>
                <a:latin typeface="Impact" pitchFamily="34" charset="0"/>
              </a:rPr>
              <a:t>After the fall</a:t>
            </a:r>
          </a:p>
        </p:txBody>
      </p:sp>
      <p:sp>
        <p:nvSpPr>
          <p:cNvPr id="1332233" name="Rectangle 9"/>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332237" name="Text Box 13"/>
          <p:cNvSpPr txBox="1">
            <a:spLocks noChangeArrowheads="1"/>
          </p:cNvSpPr>
          <p:nvPr/>
        </p:nvSpPr>
        <p:spPr bwMode="auto">
          <a:xfrm>
            <a:off x="4953000" y="4648200"/>
            <a:ext cx="26670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r>
              <a:rPr lang="en-US" sz="2800" b="0" u="none" dirty="0">
                <a:solidFill>
                  <a:srgbClr val="000099"/>
                </a:solidFill>
                <a:latin typeface="Impact" pitchFamily="34" charset="0"/>
              </a:rPr>
              <a:t>Midway position</a:t>
            </a:r>
          </a:p>
        </p:txBody>
      </p:sp>
      <p:sp>
        <p:nvSpPr>
          <p:cNvPr id="1332238" name="Rectangle 14"/>
          <p:cNvSpPr>
            <a:spLocks noChangeArrowheads="1"/>
          </p:cNvSpPr>
          <p:nvPr/>
        </p:nvSpPr>
        <p:spPr bwMode="auto">
          <a:xfrm>
            <a:off x="762000" y="1174750"/>
            <a:ext cx="2590800" cy="533400"/>
          </a:xfrm>
          <a:prstGeom prst="rect">
            <a:avLst/>
          </a:prstGeom>
          <a:gradFill rotWithShape="0">
            <a:gsLst>
              <a:gs pos="0">
                <a:srgbClr val="6600CC"/>
              </a:gs>
              <a:gs pos="50000">
                <a:srgbClr val="9900CC"/>
              </a:gs>
              <a:gs pos="100000">
                <a:srgbClr val="6600CC"/>
              </a:gs>
            </a:gsLst>
            <a:lin ang="5400000" scaled="1"/>
          </a:gradFill>
          <a:ln w="9525">
            <a:miter lim="800000"/>
            <a:headEnd/>
            <a:tailEnd/>
          </a:ln>
          <a:effectLst/>
          <a:scene3d>
            <a:camera prst="legacyPerspectiveTop"/>
            <a:lightRig rig="legacyFlat3" dir="b"/>
          </a:scene3d>
          <a:sp3d extrusionH="430200" prstMaterial="legacyMatte">
            <a:bevelT w="13500" h="13500" prst="angle"/>
            <a:bevelB w="13500" h="13500" prst="angle"/>
            <a:extrusionClr>
              <a:srgbClr val="6600CC"/>
            </a:extrusionClr>
          </a:sp3d>
        </p:spPr>
        <p:txBody>
          <a:bodyPr wrap="none" anchor="ctr">
            <a:flatTx/>
          </a:bodyPr>
          <a:lstStyle/>
          <a:p>
            <a:r>
              <a:rPr lang="en-US" sz="3200" b="0" u="none">
                <a:solidFill>
                  <a:schemeClr val="bg1"/>
                </a:solidFill>
                <a:latin typeface="Impact" pitchFamily="34" charset="0"/>
              </a:rPr>
              <a:t>Before the fall</a:t>
            </a:r>
          </a:p>
        </p:txBody>
      </p:sp>
      <p:grpSp>
        <p:nvGrpSpPr>
          <p:cNvPr id="5" name="Group 24"/>
          <p:cNvGrpSpPr>
            <a:grpSpLocks/>
          </p:cNvGrpSpPr>
          <p:nvPr/>
        </p:nvGrpSpPr>
        <p:grpSpPr bwMode="auto">
          <a:xfrm>
            <a:off x="1565275" y="1784350"/>
            <a:ext cx="984250" cy="915988"/>
            <a:chOff x="960" y="1124"/>
            <a:chExt cx="620" cy="577"/>
          </a:xfrm>
        </p:grpSpPr>
        <p:sp>
          <p:nvSpPr>
            <p:cNvPr id="1332249" name="Oval 25"/>
            <p:cNvSpPr>
              <a:spLocks noChangeArrowheads="1"/>
            </p:cNvSpPr>
            <p:nvPr/>
          </p:nvSpPr>
          <p:spPr bwMode="auto">
            <a:xfrm>
              <a:off x="960" y="1124"/>
              <a:ext cx="620" cy="577"/>
            </a:xfrm>
            <a:prstGeom prst="ellipse">
              <a:avLst/>
            </a:prstGeom>
            <a:gradFill rotWithShape="0">
              <a:gsLst>
                <a:gs pos="0">
                  <a:schemeClr val="bg1"/>
                </a:gs>
                <a:gs pos="100000">
                  <a:srgbClr val="FFFFFF"/>
                </a:gs>
              </a:gsLst>
              <a:lin ang="5400000" scaled="1"/>
            </a:gradFill>
            <a:ln w="12700">
              <a:round/>
              <a:headEnd/>
              <a:tailEnd/>
            </a:ln>
            <a:effectLst/>
            <a:scene3d>
              <a:camera prst="legacyPerspectiveBottomLeft"/>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332250" name="WordArt 26"/>
            <p:cNvSpPr>
              <a:spLocks noChangeArrowheads="1" noChangeShapeType="1" noTextEdit="1"/>
            </p:cNvSpPr>
            <p:nvPr/>
          </p:nvSpPr>
          <p:spPr bwMode="auto">
            <a:xfrm>
              <a:off x="1031" y="1288"/>
              <a:ext cx="479" cy="249"/>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gradFill rotWithShape="0">
                    <a:gsLst>
                      <a:gs pos="0">
                        <a:srgbClr val="6600CC"/>
                      </a:gs>
                      <a:gs pos="50000">
                        <a:schemeClr val="bg1"/>
                      </a:gs>
                      <a:gs pos="100000">
                        <a:srgbClr val="6600CC"/>
                      </a:gs>
                    </a:gsLst>
                    <a:lin ang="2700000" scaled="1"/>
                  </a:gradFill>
                  <a:latin typeface="Impact"/>
                </a:rPr>
                <a:t>God</a:t>
              </a:r>
            </a:p>
          </p:txBody>
        </p:sp>
      </p:grpSp>
      <p:grpSp>
        <p:nvGrpSpPr>
          <p:cNvPr id="6" name="Group 36"/>
          <p:cNvGrpSpPr>
            <a:grpSpLocks/>
          </p:cNvGrpSpPr>
          <p:nvPr/>
        </p:nvGrpSpPr>
        <p:grpSpPr bwMode="auto">
          <a:xfrm>
            <a:off x="4729163" y="1782763"/>
            <a:ext cx="984250" cy="915987"/>
            <a:chOff x="2979" y="1123"/>
            <a:chExt cx="620" cy="577"/>
          </a:xfrm>
        </p:grpSpPr>
        <p:sp>
          <p:nvSpPr>
            <p:cNvPr id="1332261" name="Oval 37"/>
            <p:cNvSpPr>
              <a:spLocks noChangeArrowheads="1"/>
            </p:cNvSpPr>
            <p:nvPr/>
          </p:nvSpPr>
          <p:spPr bwMode="auto">
            <a:xfrm>
              <a:off x="2979" y="1123"/>
              <a:ext cx="620" cy="577"/>
            </a:xfrm>
            <a:prstGeom prst="ellipse">
              <a:avLst/>
            </a:prstGeom>
            <a:gradFill rotWithShape="0">
              <a:gsLst>
                <a:gs pos="0">
                  <a:schemeClr val="bg1"/>
                </a:gs>
                <a:gs pos="100000">
                  <a:srgbClr val="FFFFFF"/>
                </a:gs>
              </a:gsLst>
              <a:lin ang="5400000" scaled="1"/>
            </a:gradFill>
            <a:ln w="12700">
              <a:round/>
              <a:headEnd/>
              <a:tailEnd/>
            </a:ln>
            <a:effectLst/>
            <a:scene3d>
              <a:camera prst="legacyPerspectiveBottomLeft"/>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332262" name="WordArt 38"/>
            <p:cNvSpPr>
              <a:spLocks noChangeArrowheads="1" noChangeShapeType="1" noTextEdit="1"/>
            </p:cNvSpPr>
            <p:nvPr/>
          </p:nvSpPr>
          <p:spPr bwMode="auto">
            <a:xfrm>
              <a:off x="3050" y="1287"/>
              <a:ext cx="479" cy="249"/>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gradFill rotWithShape="0">
                    <a:gsLst>
                      <a:gs pos="0">
                        <a:srgbClr val="6600CC"/>
                      </a:gs>
                      <a:gs pos="50000">
                        <a:schemeClr val="bg1"/>
                      </a:gs>
                      <a:gs pos="100000">
                        <a:srgbClr val="6600CC"/>
                      </a:gs>
                    </a:gsLst>
                    <a:lin ang="2700000" scaled="1"/>
                  </a:gradFill>
                  <a:latin typeface="Impact"/>
                </a:rPr>
                <a:t>God</a:t>
              </a:r>
            </a:p>
          </p:txBody>
        </p:sp>
      </p:grpSp>
      <p:grpSp>
        <p:nvGrpSpPr>
          <p:cNvPr id="7" name="Group 39"/>
          <p:cNvGrpSpPr>
            <a:grpSpLocks/>
          </p:cNvGrpSpPr>
          <p:nvPr/>
        </p:nvGrpSpPr>
        <p:grpSpPr bwMode="auto">
          <a:xfrm>
            <a:off x="6786563" y="1768475"/>
            <a:ext cx="985837" cy="917575"/>
            <a:chOff x="4275" y="1124"/>
            <a:chExt cx="621" cy="578"/>
          </a:xfrm>
        </p:grpSpPr>
        <p:sp>
          <p:nvSpPr>
            <p:cNvPr id="1332264" name="Oval 40"/>
            <p:cNvSpPr>
              <a:spLocks noChangeArrowheads="1"/>
            </p:cNvSpPr>
            <p:nvPr/>
          </p:nvSpPr>
          <p:spPr bwMode="auto">
            <a:xfrm>
              <a:off x="4275" y="1124"/>
              <a:ext cx="621" cy="578"/>
            </a:xfrm>
            <a:prstGeom prst="ellipse">
              <a:avLst/>
            </a:prstGeom>
            <a:gradFill rotWithShape="0">
              <a:gsLst>
                <a:gs pos="0">
                  <a:srgbClr val="763B00"/>
                </a:gs>
                <a:gs pos="50000">
                  <a:srgbClr val="000000"/>
                </a:gs>
                <a:gs pos="100000">
                  <a:srgbClr val="763B00"/>
                </a:gs>
              </a:gsLst>
              <a:lin ang="5400000" scaled="1"/>
            </a:gradFill>
            <a:ln w="12700">
              <a:round/>
              <a:headEnd/>
              <a:tailEnd/>
            </a:ln>
            <a:effectLst/>
            <a:scene3d>
              <a:camera prst="legacyPerspectiveBottomRight"/>
              <a:lightRig rig="legacyHarsh3" dir="t"/>
            </a:scene3d>
            <a:sp3d extrusionH="430200" prstMaterial="legacyMatte">
              <a:bevelT w="13500" h="13500" prst="angle"/>
              <a:bevelB w="13500" h="13500" prst="angle"/>
              <a:extrusionClr>
                <a:srgbClr val="CC9900"/>
              </a:extrusionClr>
            </a:sp3d>
          </p:spPr>
          <p:txBody>
            <a:bodyPr wrap="none" anchor="ctr">
              <a:flatTx/>
            </a:bodyPr>
            <a:lstStyle/>
            <a:p>
              <a:endParaRPr lang="en-US" sz="4800" u="none">
                <a:solidFill>
                  <a:srgbClr val="6600CC"/>
                </a:solidFill>
                <a:latin typeface="Impact" pitchFamily="34" charset="0"/>
              </a:endParaRPr>
            </a:p>
          </p:txBody>
        </p:sp>
        <p:sp>
          <p:nvSpPr>
            <p:cNvPr id="1332265" name="WordArt 41"/>
            <p:cNvSpPr>
              <a:spLocks noChangeArrowheads="1" noChangeShapeType="1" noTextEdit="1"/>
            </p:cNvSpPr>
            <p:nvPr/>
          </p:nvSpPr>
          <p:spPr bwMode="auto">
            <a:xfrm>
              <a:off x="4368" y="1296"/>
              <a:ext cx="479" cy="249"/>
            </a:xfrm>
            <a:prstGeom prst="rect">
              <a:avLst/>
            </a:prstGeom>
          </p:spPr>
          <p:txBody>
            <a:bodyPr wrap="none" fromWordArt="1">
              <a:prstTxWarp prst="textPlain">
                <a:avLst>
                  <a:gd name="adj" fmla="val 50000"/>
                </a:avLst>
              </a:prstTxWarp>
            </a:bodyPr>
            <a:lstStyle/>
            <a:p>
              <a:r>
                <a:rPr lang="en-US" sz="3600" u="none" kern="10" dirty="0">
                  <a:ln w="28575">
                    <a:noFill/>
                    <a:round/>
                    <a:headEnd/>
                    <a:tailEnd/>
                  </a:ln>
                  <a:solidFill>
                    <a:schemeClr val="bg1"/>
                  </a:solidFill>
                  <a:effectLst>
                    <a:outerShdw dist="45791" dir="2021404" algn="ctr" rotWithShape="0">
                      <a:schemeClr val="tx1"/>
                    </a:outerShdw>
                  </a:effectLst>
                  <a:latin typeface="Impact"/>
                </a:rPr>
                <a:t>Satan</a:t>
              </a:r>
            </a:p>
          </p:txBody>
        </p:sp>
      </p:grpSp>
      <p:grpSp>
        <p:nvGrpSpPr>
          <p:cNvPr id="8" name="Group 5"/>
          <p:cNvGrpSpPr>
            <a:grpSpLocks/>
          </p:cNvGrpSpPr>
          <p:nvPr/>
        </p:nvGrpSpPr>
        <p:grpSpPr bwMode="auto">
          <a:xfrm>
            <a:off x="5540375" y="2667000"/>
            <a:ext cx="1293813" cy="1406525"/>
            <a:chOff x="3465" y="1666"/>
            <a:chExt cx="815" cy="886"/>
          </a:xfrm>
        </p:grpSpPr>
        <p:sp>
          <p:nvSpPr>
            <p:cNvPr id="1332230" name="AutoShape 6"/>
            <p:cNvSpPr>
              <a:spLocks noChangeArrowheads="1"/>
            </p:cNvSpPr>
            <p:nvPr/>
          </p:nvSpPr>
          <p:spPr bwMode="auto">
            <a:xfrm rot="9030523" flipH="1">
              <a:off x="3465" y="1694"/>
              <a:ext cx="102" cy="858"/>
            </a:xfrm>
            <a:prstGeom prst="downArrow">
              <a:avLst>
                <a:gd name="adj1" fmla="val 50000"/>
                <a:gd name="adj2" fmla="val 210294"/>
              </a:avLst>
            </a:prstGeom>
            <a:gradFill rotWithShape="0">
              <a:gsLst>
                <a:gs pos="0">
                  <a:srgbClr val="6600CC">
                    <a:alpha val="70000"/>
                  </a:srgbClr>
                </a:gs>
                <a:gs pos="100000">
                  <a:srgbClr val="CC9900">
                    <a:alpha val="70000"/>
                  </a:srgbClr>
                </a:gs>
              </a:gsLst>
              <a:lin ang="5400000" scaled="1"/>
            </a:gradFill>
            <a:ln w="9525">
              <a:solidFill>
                <a:srgbClr val="6600CC"/>
              </a:solidFill>
              <a:miter lim="800000"/>
              <a:headEnd/>
              <a:tailEnd/>
            </a:ln>
            <a:effectLst/>
          </p:spPr>
          <p:txBody>
            <a:bodyPr rot="10800000" wrap="none" anchor="ctr"/>
            <a:lstStyle/>
            <a:p>
              <a:endParaRPr lang="en-US" b="0" u="none"/>
            </a:p>
          </p:txBody>
        </p:sp>
        <p:sp>
          <p:nvSpPr>
            <p:cNvPr id="1332231" name="AutoShape 7"/>
            <p:cNvSpPr>
              <a:spLocks noChangeArrowheads="1"/>
            </p:cNvSpPr>
            <p:nvPr/>
          </p:nvSpPr>
          <p:spPr bwMode="auto">
            <a:xfrm rot="12634674" flipH="1">
              <a:off x="4178" y="1666"/>
              <a:ext cx="102" cy="858"/>
            </a:xfrm>
            <a:prstGeom prst="downArrow">
              <a:avLst>
                <a:gd name="adj1" fmla="val 50000"/>
                <a:gd name="adj2" fmla="val 210294"/>
              </a:avLst>
            </a:prstGeom>
            <a:gradFill rotWithShape="0">
              <a:gsLst>
                <a:gs pos="0">
                  <a:schemeClr val="tx1">
                    <a:alpha val="70000"/>
                  </a:schemeClr>
                </a:gs>
                <a:gs pos="100000">
                  <a:srgbClr val="CC9900">
                    <a:alpha val="70000"/>
                  </a:srgbClr>
                </a:gs>
              </a:gsLst>
              <a:lin ang="5400000" scaled="1"/>
            </a:gradFill>
            <a:ln w="9525">
              <a:solidFill>
                <a:srgbClr val="000000"/>
              </a:solidFill>
              <a:miter lim="800000"/>
              <a:headEnd/>
              <a:tailEnd/>
            </a:ln>
            <a:effectLst/>
          </p:spPr>
          <p:txBody>
            <a:bodyPr rot="10800000" wrap="none" anchor="ctr"/>
            <a:lstStyle/>
            <a:p>
              <a:endParaRPr lang="en-US" b="0" u="none"/>
            </a:p>
          </p:txBody>
        </p:sp>
      </p:grpSp>
      <p:sp>
        <p:nvSpPr>
          <p:cNvPr id="48" name="Text Box 77"/>
          <p:cNvSpPr txBox="1">
            <a:spLocks noChangeArrowheads="1"/>
          </p:cNvSpPr>
          <p:nvPr/>
        </p:nvSpPr>
        <p:spPr bwMode="auto">
          <a:xfrm>
            <a:off x="457200" y="4662488"/>
            <a:ext cx="3200400" cy="519112"/>
          </a:xfrm>
          <a:prstGeom prst="rect">
            <a:avLst/>
          </a:prstGeom>
          <a:noFill/>
          <a:ln w="9525">
            <a:noFill/>
            <a:miter lim="800000"/>
            <a:headEnd/>
            <a:tailEnd/>
          </a:ln>
          <a:effectLst>
            <a:outerShdw dist="17961" dir="2700000" algn="ctr" rotWithShape="0">
              <a:schemeClr val="bg1"/>
            </a:outerShdw>
          </a:effectLst>
        </p:spPr>
        <p:txBody>
          <a:bodyPr>
            <a:spAutoFit/>
          </a:bodyPr>
          <a:lstStyle/>
          <a:p>
            <a:r>
              <a:rPr lang="en-US" sz="2800" b="0" u="none" dirty="0">
                <a:solidFill>
                  <a:srgbClr val="000099"/>
                </a:solidFill>
                <a:latin typeface="Impact" pitchFamily="34" charset="0"/>
              </a:rPr>
              <a:t>Relate only with God</a:t>
            </a:r>
          </a:p>
        </p:txBody>
      </p:sp>
      <p:sp>
        <p:nvSpPr>
          <p:cNvPr id="49" name="Text Box 82"/>
          <p:cNvSpPr txBox="1">
            <a:spLocks noChangeArrowheads="1"/>
          </p:cNvSpPr>
          <p:nvPr/>
        </p:nvSpPr>
        <p:spPr bwMode="auto">
          <a:xfrm>
            <a:off x="228600" y="3013075"/>
            <a:ext cx="1600200" cy="873125"/>
          </a:xfrm>
          <a:prstGeom prst="rect">
            <a:avLst/>
          </a:prstGeom>
          <a:noFill/>
          <a:ln w="9525">
            <a:noFill/>
            <a:miter lim="800000"/>
            <a:headEnd/>
            <a:tailEnd/>
          </a:ln>
          <a:effectLst>
            <a:outerShdw dist="17961" dir="2700000" algn="ctr" rotWithShape="0">
              <a:schemeClr val="bg1"/>
            </a:outerShdw>
          </a:effectLst>
        </p:spPr>
        <p:txBody>
          <a:bodyPr>
            <a:spAutoFit/>
          </a:bodyPr>
          <a:lstStyle/>
          <a:p>
            <a:pPr algn="r">
              <a:lnSpc>
                <a:spcPct val="80000"/>
              </a:lnSpc>
            </a:pPr>
            <a:r>
              <a:rPr lang="en-US" sz="3200" b="0" u="none" dirty="0">
                <a:solidFill>
                  <a:srgbClr val="000099"/>
                </a:solidFill>
                <a:latin typeface="Impact" pitchFamily="34" charset="0"/>
              </a:rPr>
              <a:t>One</a:t>
            </a:r>
          </a:p>
          <a:p>
            <a:pPr algn="r">
              <a:lnSpc>
                <a:spcPct val="80000"/>
              </a:lnSpc>
            </a:pPr>
            <a:r>
              <a:rPr lang="en-US" sz="3200" b="0" u="none" dirty="0">
                <a:solidFill>
                  <a:srgbClr val="000099"/>
                </a:solidFill>
                <a:latin typeface="Impact" pitchFamily="34" charset="0"/>
              </a:rPr>
              <a:t>in heart</a:t>
            </a:r>
          </a:p>
        </p:txBody>
      </p:sp>
      <p:sp>
        <p:nvSpPr>
          <p:cNvPr id="46" name="AutoShape 61"/>
          <p:cNvSpPr>
            <a:spLocks noChangeArrowheads="1"/>
          </p:cNvSpPr>
          <p:nvPr/>
        </p:nvSpPr>
        <p:spPr bwMode="auto">
          <a:xfrm rot="10800000">
            <a:off x="1851025" y="2819400"/>
            <a:ext cx="184150" cy="1143000"/>
          </a:xfrm>
          <a:prstGeom prst="downArrow">
            <a:avLst>
              <a:gd name="adj1" fmla="val 50000"/>
              <a:gd name="adj2" fmla="val 155172"/>
            </a:avLst>
          </a:prstGeom>
          <a:gradFill rotWithShape="0">
            <a:gsLst>
              <a:gs pos="0">
                <a:schemeClr val="bg1"/>
              </a:gs>
              <a:gs pos="100000">
                <a:srgbClr val="FFCCCC"/>
              </a:gs>
            </a:gsLst>
            <a:lin ang="5400000" scaled="1"/>
          </a:gradFill>
          <a:ln w="19050">
            <a:solidFill>
              <a:srgbClr val="660066"/>
            </a:solidFill>
            <a:miter lim="800000"/>
            <a:headEnd/>
            <a:tailEnd/>
          </a:ln>
          <a:effectLst/>
        </p:spPr>
        <p:txBody>
          <a:bodyPr rot="10800000" wrap="none" anchor="ctr"/>
          <a:lstStyle/>
          <a:p>
            <a:endParaRPr lang="en-US" b="0" u="none"/>
          </a:p>
        </p:txBody>
      </p:sp>
      <p:sp>
        <p:nvSpPr>
          <p:cNvPr id="51" name="AutoShape 62"/>
          <p:cNvSpPr>
            <a:spLocks noChangeArrowheads="1"/>
          </p:cNvSpPr>
          <p:nvPr/>
        </p:nvSpPr>
        <p:spPr bwMode="auto">
          <a:xfrm flipH="1">
            <a:off x="2073275" y="2819400"/>
            <a:ext cx="187325" cy="1143000"/>
          </a:xfrm>
          <a:prstGeom prst="downArrow">
            <a:avLst>
              <a:gd name="adj1" fmla="val 50000"/>
              <a:gd name="adj2" fmla="val 152542"/>
            </a:avLst>
          </a:prstGeom>
          <a:gradFill rotWithShape="0">
            <a:gsLst>
              <a:gs pos="0">
                <a:schemeClr val="bg1"/>
              </a:gs>
              <a:gs pos="100000">
                <a:srgbClr val="FFCCCC"/>
              </a:gs>
            </a:gsLst>
            <a:lin ang="5400000" scaled="1"/>
          </a:gradFill>
          <a:ln w="19050">
            <a:solidFill>
              <a:srgbClr val="6600CC"/>
            </a:solidFill>
            <a:miter lim="800000"/>
            <a:headEnd/>
            <a:tailEnd/>
          </a:ln>
          <a:effectLst/>
        </p:spPr>
        <p:txBody>
          <a:bodyPr wrap="none" anchor="ctr"/>
          <a:lstStyle/>
          <a:p>
            <a:endParaRPr lang="en-US" b="0" u="none"/>
          </a:p>
        </p:txBody>
      </p:sp>
      <p:sp>
        <p:nvSpPr>
          <p:cNvPr id="42" name="Text Box 6"/>
          <p:cNvSpPr txBox="1">
            <a:spLocks noChangeArrowheads="1"/>
          </p:cNvSpPr>
          <p:nvPr/>
        </p:nvSpPr>
        <p:spPr bwMode="auto">
          <a:xfrm>
            <a:off x="381000" y="177800"/>
            <a:ext cx="7042638"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b="0" u="none">
                <a:solidFill>
                  <a:srgbClr val="000099"/>
                </a:solidFill>
                <a:latin typeface="Impact" pitchFamily="34" charset="0"/>
              </a:rPr>
              <a:t>The Principle of Restoration </a:t>
            </a:r>
            <a:r>
              <a:rPr lang="en-US" sz="2800" b="0" u="none" dirty="0">
                <a:solidFill>
                  <a:srgbClr val="000099"/>
                </a:solidFill>
                <a:latin typeface="Impact" pitchFamily="34" charset="0"/>
              </a:rPr>
              <a:t>through Indemnity</a:t>
            </a:r>
          </a:p>
        </p:txBody>
      </p:sp>
      <p:grpSp>
        <p:nvGrpSpPr>
          <p:cNvPr id="9" name="Group 108"/>
          <p:cNvGrpSpPr>
            <a:grpSpLocks/>
          </p:cNvGrpSpPr>
          <p:nvPr/>
        </p:nvGrpSpPr>
        <p:grpSpPr bwMode="auto">
          <a:xfrm>
            <a:off x="1333500" y="3994150"/>
            <a:ext cx="1447800" cy="654050"/>
            <a:chOff x="816" y="2516"/>
            <a:chExt cx="912" cy="412"/>
          </a:xfrm>
        </p:grpSpPr>
        <p:sp>
          <p:nvSpPr>
            <p:cNvPr id="44" name="Oval 73"/>
            <p:cNvSpPr>
              <a:spLocks noChangeArrowheads="1"/>
            </p:cNvSpPr>
            <p:nvPr/>
          </p:nvSpPr>
          <p:spPr bwMode="auto">
            <a:xfrm>
              <a:off x="816" y="2516"/>
              <a:ext cx="864" cy="412"/>
            </a:xfrm>
            <a:prstGeom prst="ellipse">
              <a:avLst/>
            </a:prstGeom>
            <a:gradFill rotWithShape="0">
              <a:gsLst>
                <a:gs pos="0">
                  <a:schemeClr val="bg1"/>
                </a:gs>
                <a:gs pos="100000">
                  <a:srgbClr val="FFCCCC"/>
                </a:gs>
              </a:gsLst>
              <a:path path="shape">
                <a:fillToRect l="50000" t="50000" r="50000" b="50000"/>
              </a:path>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FFCCCC"/>
              </a:extrusionClr>
            </a:sp3d>
          </p:spPr>
          <p:txBody>
            <a:bodyPr wrap="none" anchor="ctr">
              <a:flatTx/>
            </a:bodyPr>
            <a:lstStyle/>
            <a:p>
              <a:endParaRPr lang="en-US" sz="4800" u="none">
                <a:solidFill>
                  <a:srgbClr val="6600CC"/>
                </a:solidFill>
                <a:latin typeface="Impact" pitchFamily="34" charset="0"/>
              </a:endParaRPr>
            </a:p>
          </p:txBody>
        </p:sp>
        <p:sp>
          <p:nvSpPr>
            <p:cNvPr id="45" name="Text Box 74"/>
            <p:cNvSpPr txBox="1">
              <a:spLocks noChangeArrowheads="1"/>
            </p:cNvSpPr>
            <p:nvPr/>
          </p:nvSpPr>
          <p:spPr bwMode="auto">
            <a:xfrm>
              <a:off x="816" y="2634"/>
              <a:ext cx="912" cy="246"/>
            </a:xfrm>
            <a:prstGeom prst="rect">
              <a:avLst/>
            </a:prstGeom>
            <a:noFill/>
            <a:ln w="9525">
              <a:noFill/>
              <a:miter lim="800000"/>
              <a:headEnd/>
              <a:tailEnd/>
            </a:ln>
            <a:effectLst>
              <a:outerShdw dist="35921" dir="2700000" algn="ctr" rotWithShape="0">
                <a:srgbClr val="FFCCCC"/>
              </a:outerShdw>
            </a:effectLst>
          </p:spPr>
          <p:txBody>
            <a:bodyPr>
              <a:spAutoFit/>
            </a:bodyPr>
            <a:lstStyle/>
            <a:p>
              <a:pPr>
                <a:lnSpc>
                  <a:spcPct val="70000"/>
                </a:lnSpc>
              </a:pPr>
              <a:r>
                <a:rPr lang="en-US" sz="2800" b="0" u="none">
                  <a:solidFill>
                    <a:srgbClr val="660066"/>
                  </a:solidFill>
                  <a:latin typeface="Impact" pitchFamily="34" charset="0"/>
                </a:rPr>
                <a:t>Person</a:t>
              </a:r>
              <a:endParaRPr lang="en-US" sz="2800" b="0" u="none" dirty="0">
                <a:solidFill>
                  <a:srgbClr val="660066"/>
                </a:solidFill>
                <a:latin typeface="Impact" pitchFamily="34" charset="0"/>
              </a:endParaRPr>
            </a:p>
          </p:txBody>
        </p:sp>
      </p:grpSp>
      <p:grpSp>
        <p:nvGrpSpPr>
          <p:cNvPr id="43" name="Group 74"/>
          <p:cNvGrpSpPr>
            <a:grpSpLocks/>
          </p:cNvGrpSpPr>
          <p:nvPr/>
        </p:nvGrpSpPr>
        <p:grpSpPr bwMode="auto">
          <a:xfrm>
            <a:off x="1219176" y="5786157"/>
            <a:ext cx="6934224" cy="641490"/>
            <a:chOff x="-402" y="3312"/>
            <a:chExt cx="5905" cy="273"/>
          </a:xfrm>
        </p:grpSpPr>
        <p:sp>
          <p:nvSpPr>
            <p:cNvPr id="47" name="Text Box 53"/>
            <p:cNvSpPr txBox="1">
              <a:spLocks noChangeArrowheads="1"/>
            </p:cNvSpPr>
            <p:nvPr/>
          </p:nvSpPr>
          <p:spPr bwMode="auto">
            <a:xfrm>
              <a:off x="-186" y="3336"/>
              <a:ext cx="5689" cy="249"/>
            </a:xfrm>
            <a:prstGeom prst="rect">
              <a:avLst/>
            </a:prstGeom>
            <a:noFill/>
            <a:ln w="9525">
              <a:noFill/>
              <a:miter lim="800000"/>
              <a:headEnd/>
              <a:tailEnd/>
            </a:ln>
            <a:effectLst/>
          </p:spPr>
          <p:txBody>
            <a:bodyPr wrap="square">
              <a:spAutoFit/>
            </a:bodyPr>
            <a:lstStyle/>
            <a:p>
              <a:pPr algn="l">
                <a:lnSpc>
                  <a:spcPct val="80000"/>
                </a:lnSpc>
              </a:pPr>
              <a:r>
                <a:rPr lang="en-US" sz="2000" u="none">
                  <a:solidFill>
                    <a:schemeClr val="bg1"/>
                  </a:solidFill>
                  <a:latin typeface="Arial Narrow" pitchFamily="34" charset="0"/>
                </a:rPr>
                <a:t>A fallen person will go to </a:t>
              </a:r>
              <a:r>
                <a:rPr lang="en-US" sz="2000">
                  <a:solidFill>
                    <a:schemeClr val="bg1"/>
                  </a:solidFill>
                  <a:latin typeface="Arial Narrow" pitchFamily="34" charset="0"/>
                </a:rPr>
                <a:t>God’s side</a:t>
              </a:r>
              <a:r>
                <a:rPr lang="en-US" sz="2000" u="none">
                  <a:solidFill>
                    <a:schemeClr val="bg1"/>
                  </a:solidFill>
                  <a:latin typeface="Arial Narrow" pitchFamily="34" charset="0"/>
                </a:rPr>
                <a:t> if he makes good conditions and to </a:t>
              </a:r>
              <a:r>
                <a:rPr lang="en-US" sz="2000">
                  <a:solidFill>
                    <a:schemeClr val="bg1"/>
                  </a:solidFill>
                  <a:latin typeface="Arial Narrow" pitchFamily="34" charset="0"/>
                </a:rPr>
                <a:t>Satan’s side</a:t>
              </a:r>
              <a:r>
                <a:rPr lang="en-US" sz="2000" u="none">
                  <a:solidFill>
                    <a:schemeClr val="bg1"/>
                  </a:solidFill>
                  <a:latin typeface="Arial Narrow" pitchFamily="34" charset="0"/>
                </a:rPr>
                <a:t> if he makes evil conditions.</a:t>
              </a:r>
              <a:endParaRPr lang="en-US" sz="2000" b="0" u="none">
                <a:solidFill>
                  <a:schemeClr val="bg1"/>
                </a:solidFill>
                <a:latin typeface="Arial Narrow" pitchFamily="34" charset="0"/>
              </a:endParaRPr>
            </a:p>
          </p:txBody>
        </p:sp>
        <p:sp>
          <p:nvSpPr>
            <p:cNvPr id="50" name="Text Box 54"/>
            <p:cNvSpPr txBox="1">
              <a:spLocks noChangeArrowheads="1"/>
            </p:cNvSpPr>
            <p:nvPr/>
          </p:nvSpPr>
          <p:spPr bwMode="auto">
            <a:xfrm>
              <a:off x="-402" y="3312"/>
              <a:ext cx="216" cy="259"/>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54" name="Text Box 7"/>
          <p:cNvSpPr txBox="1">
            <a:spLocks noChangeArrowheads="1"/>
          </p:cNvSpPr>
          <p:nvPr/>
        </p:nvSpPr>
        <p:spPr bwMode="auto">
          <a:xfrm>
            <a:off x="381000" y="533400"/>
            <a:ext cx="6553200" cy="523220"/>
          </a:xfrm>
          <a:prstGeom prst="rect">
            <a:avLst/>
          </a:prstGeom>
          <a:noFill/>
          <a:ln w="9525">
            <a:noFill/>
            <a:miter lim="800000"/>
            <a:headEnd/>
            <a:tailEnd/>
          </a:ln>
          <a:effectLst/>
        </p:spPr>
        <p:txBody>
          <a:bodyPr wrap="square">
            <a:spAutoFit/>
          </a:bodyPr>
          <a:lstStyle/>
          <a:p>
            <a:pPr algn="l"/>
            <a:r>
              <a:rPr lang="en-US" sz="2600" b="0">
                <a:solidFill>
                  <a:srgbClr val="000099"/>
                </a:solidFill>
                <a:effectLst>
                  <a:outerShdw blurRad="50800" dir="5400000" algn="ctr" rotWithShape="0">
                    <a:schemeClr val="bg1"/>
                  </a:outerShdw>
                </a:effectLst>
                <a:latin typeface="Impact" pitchFamily="34" charset="0"/>
              </a:rPr>
              <a:t>Where do human beings stand after the Fall</a:t>
            </a:r>
            <a:r>
              <a:rPr lang="en-US" sz="2800" b="0">
                <a:solidFill>
                  <a:srgbClr val="000099"/>
                </a:solidFill>
                <a:effectLst>
                  <a:outerShdw blurRad="50800" dir="5400000" algn="ctr" rotWithShape="0">
                    <a:schemeClr val="bg1"/>
                  </a:outerShdw>
                </a:effectLst>
                <a:latin typeface="Arial Black" pitchFamily="34" charset="0"/>
                <a:cs typeface="Arial" pitchFamily="34" charset="0"/>
              </a:rPr>
              <a:t>?</a:t>
            </a:r>
            <a:endParaRPr lang="en-US" sz="2800" b="0" dirty="0">
              <a:solidFill>
                <a:srgbClr val="000099"/>
              </a:solidFill>
              <a:effectLst>
                <a:outerShdw blurRad="50800" dir="5400000" algn="ctr" rotWithShape="0">
                  <a:schemeClr val="bg1"/>
                </a:outerShdw>
              </a:effectLst>
              <a:latin typeface="Arial Black" pitchFamily="34" charset="0"/>
              <a:cs typeface="Arial"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outVertical)">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mph" presetSubtype="0" decel="50000" autoRev="1" fill="remove" nodeType="clickEffect">
                                  <p:stCondLst>
                                    <p:cond delay="0"/>
                                  </p:stCondLst>
                                  <p:childTnLst>
                                    <p:animScale>
                                      <p:cBhvr>
                                        <p:cTn id="11" dur="1000" fill="hold"/>
                                        <p:tgtEl>
                                          <p:spTgt spid="6"/>
                                        </p:tgtEl>
                                      </p:cBhvr>
                                      <p:by x="150000" y="150000"/>
                                    </p:animScale>
                                  </p:childTnLst>
                                </p:cTn>
                              </p:par>
                              <p:par>
                                <p:cTn id="12" presetID="10" presetClass="entr" presetSubtype="0" fill="hold" nodeType="with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10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mph" presetSubtype="0" decel="50000" autoRev="1" fill="remove" nodeType="clickEffect">
                                  <p:stCondLst>
                                    <p:cond delay="0"/>
                                  </p:stCondLst>
                                  <p:childTnLst>
                                    <p:animScale>
                                      <p:cBhvr>
                                        <p:cTn id="18" dur="1000" fill="hold"/>
                                        <p:tgtEl>
                                          <p:spTgt spid="7"/>
                                        </p:tgtEl>
                                      </p:cBhvr>
                                      <p:by x="150000" y="150000"/>
                                    </p:animScale>
                                  </p:childTnLst>
                                </p:cTn>
                              </p:par>
                              <p:par>
                                <p:cTn id="19" presetID="10" presetClass="entr" presetSubtype="0" fill="hold" nodeType="with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sp>
        <p:nvSpPr>
          <p:cNvPr id="1939459" name="AutoShape 3" descr="479087"/>
          <p:cNvSpPr>
            <a:spLocks noChangeArrowheads="1"/>
          </p:cNvSpPr>
          <p:nvPr/>
        </p:nvSpPr>
        <p:spPr bwMode="auto">
          <a:xfrm>
            <a:off x="838200" y="533400"/>
            <a:ext cx="7467600" cy="1295400"/>
          </a:xfrm>
          <a:prstGeom prst="roundRect">
            <a:avLst>
              <a:gd name="adj" fmla="val 16667"/>
            </a:avLst>
          </a:prstGeom>
          <a:blipFill dpi="0" rotWithShape="0">
            <a:blip r:embed="rId3" cstate="print"/>
            <a:srcRect/>
            <a:stretch>
              <a:fillRect/>
            </a:stretch>
          </a:blipFill>
          <a:ln w="38100" algn="ctr">
            <a:solidFill>
              <a:srgbClr val="663300"/>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1939460" name="WordArt 4"/>
          <p:cNvSpPr>
            <a:spLocks noChangeArrowheads="1" noChangeShapeType="1" noTextEdit="1"/>
          </p:cNvSpPr>
          <p:nvPr/>
        </p:nvSpPr>
        <p:spPr bwMode="auto">
          <a:xfrm>
            <a:off x="1333500" y="838200"/>
            <a:ext cx="6477000" cy="762000"/>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spc="720">
                <a:ln w="28575">
                  <a:solidFill>
                    <a:srgbClr val="361B00"/>
                  </a:solidFill>
                  <a:round/>
                  <a:headEnd/>
                  <a:tailEnd/>
                </a:ln>
                <a:gradFill rotWithShape="0">
                  <a:gsLst>
                    <a:gs pos="0">
                      <a:srgbClr val="FFFFFF"/>
                    </a:gs>
                    <a:gs pos="100000">
                      <a:srgbClr val="FFFFA7"/>
                    </a:gs>
                  </a:gsLst>
                  <a:lin ang="2700000" scaled="1"/>
                </a:gradFill>
                <a:effectLst>
                  <a:outerShdw dist="17961" dir="13500000" algn="ctr" rotWithShape="0">
                    <a:srgbClr val="FFFFFF"/>
                  </a:outerShdw>
                </a:effectLst>
                <a:latin typeface="Arial Black"/>
              </a:rPr>
              <a:t>Chapter 4</a:t>
            </a:r>
          </a:p>
        </p:txBody>
      </p:sp>
      <p:sp>
        <p:nvSpPr>
          <p:cNvPr id="1939465" name="WordArt 9"/>
          <p:cNvSpPr>
            <a:spLocks noChangeArrowheads="1" noChangeShapeType="1" noTextEdit="1"/>
          </p:cNvSpPr>
          <p:nvPr/>
        </p:nvSpPr>
        <p:spPr bwMode="auto">
          <a:xfrm>
            <a:off x="609600" y="2362200"/>
            <a:ext cx="7848600" cy="3886200"/>
          </a:xfrm>
          <a:prstGeom prst="rect">
            <a:avLst/>
          </a:prstGeom>
          <a:effectLst/>
        </p:spPr>
        <p:txBody>
          <a:bodyPr wrap="none" fromWordArt="1">
            <a:prstTxWarp prst="textPlain">
              <a:avLst>
                <a:gd name="adj" fmla="val 50000"/>
              </a:avLst>
            </a:prstTxWarp>
          </a:bodyPr>
          <a:lstStyle/>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The Parallels</a:t>
            </a:r>
          </a:p>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between the Two Ages</a:t>
            </a:r>
          </a:p>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in the Providence</a:t>
            </a:r>
          </a:p>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of Restoration</a:t>
            </a:r>
          </a:p>
        </p:txBody>
      </p:sp>
    </p:spTree>
    <p:extLst>
      <p:ext uri="{BB962C8B-B14F-4D97-AF65-F5344CB8AC3E}">
        <p14:creationId xmlns:p14="http://schemas.microsoft.com/office/powerpoint/2010/main" val="601723652"/>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39459"/>
                                        </p:tgtEl>
                                        <p:attrNameLst>
                                          <p:attrName>style.visibility</p:attrName>
                                        </p:attrNameLst>
                                      </p:cBhvr>
                                      <p:to>
                                        <p:strVal val="visible"/>
                                      </p:to>
                                    </p:set>
                                    <p:animEffect transition="in" filter="fade">
                                      <p:cBhvr>
                                        <p:cTn id="7" dur="2000"/>
                                        <p:tgtEl>
                                          <p:spTgt spid="1939459"/>
                                        </p:tgtEl>
                                      </p:cBhvr>
                                    </p:animEffect>
                                  </p:childTnLst>
                                </p:cTn>
                              </p:par>
                              <p:par>
                                <p:cTn id="8" presetID="55" presetClass="entr" presetSubtype="0" fill="hold" grpId="0" nodeType="withEffect">
                                  <p:stCondLst>
                                    <p:cond delay="0"/>
                                  </p:stCondLst>
                                  <p:childTnLst>
                                    <p:set>
                                      <p:cBhvr>
                                        <p:cTn id="9" dur="1" fill="hold">
                                          <p:stCondLst>
                                            <p:cond delay="0"/>
                                          </p:stCondLst>
                                        </p:cTn>
                                        <p:tgtEl>
                                          <p:spTgt spid="1939460"/>
                                        </p:tgtEl>
                                        <p:attrNameLst>
                                          <p:attrName>style.visibility</p:attrName>
                                        </p:attrNameLst>
                                      </p:cBhvr>
                                      <p:to>
                                        <p:strVal val="visible"/>
                                      </p:to>
                                    </p:set>
                                    <p:anim calcmode="lin" valueType="num">
                                      <p:cBhvr>
                                        <p:cTn id="10" dur="2000" fill="hold"/>
                                        <p:tgtEl>
                                          <p:spTgt spid="1939460"/>
                                        </p:tgtEl>
                                        <p:attrNameLst>
                                          <p:attrName>ppt_w</p:attrName>
                                        </p:attrNameLst>
                                      </p:cBhvr>
                                      <p:tavLst>
                                        <p:tav tm="0">
                                          <p:val>
                                            <p:strVal val="#ppt_w*0.70"/>
                                          </p:val>
                                        </p:tav>
                                        <p:tav tm="100000">
                                          <p:val>
                                            <p:strVal val="#ppt_w"/>
                                          </p:val>
                                        </p:tav>
                                      </p:tavLst>
                                    </p:anim>
                                    <p:anim calcmode="lin" valueType="num">
                                      <p:cBhvr>
                                        <p:cTn id="11" dur="2000" fill="hold"/>
                                        <p:tgtEl>
                                          <p:spTgt spid="1939460"/>
                                        </p:tgtEl>
                                        <p:attrNameLst>
                                          <p:attrName>ppt_h</p:attrName>
                                        </p:attrNameLst>
                                      </p:cBhvr>
                                      <p:tavLst>
                                        <p:tav tm="0">
                                          <p:val>
                                            <p:strVal val="#ppt_h"/>
                                          </p:val>
                                        </p:tav>
                                        <p:tav tm="100000">
                                          <p:val>
                                            <p:strVal val="#ppt_h"/>
                                          </p:val>
                                        </p:tav>
                                      </p:tavLst>
                                    </p:anim>
                                    <p:animEffect transition="in" filter="fade">
                                      <p:cBhvr>
                                        <p:cTn id="12" dur="2000"/>
                                        <p:tgtEl>
                                          <p:spTgt spid="193946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39465"/>
                                        </p:tgtEl>
                                        <p:attrNameLst>
                                          <p:attrName>style.visibility</p:attrName>
                                        </p:attrNameLst>
                                      </p:cBhvr>
                                      <p:to>
                                        <p:strVal val="visible"/>
                                      </p:to>
                                    </p:set>
                                    <p:animEffect transition="in" filter="fade">
                                      <p:cBhvr>
                                        <p:cTn id="15" dur="3000"/>
                                        <p:tgtEl>
                                          <p:spTgt spid="19394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9459" grpId="0" animBg="1"/>
      <p:bldP spid="1939460" grpId="0" animBg="1"/>
      <p:bldP spid="1939465" grpId="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866306" name="Rectangle 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37"/>
          <p:cNvGrpSpPr>
            <a:grpSpLocks/>
          </p:cNvGrpSpPr>
          <p:nvPr/>
        </p:nvGrpSpPr>
        <p:grpSpPr bwMode="auto">
          <a:xfrm>
            <a:off x="1141157" y="5749921"/>
            <a:ext cx="7088443" cy="879475"/>
            <a:chOff x="549" y="3580"/>
            <a:chExt cx="3959" cy="554"/>
          </a:xfrm>
        </p:grpSpPr>
        <p:sp>
          <p:nvSpPr>
            <p:cNvPr id="866342" name="Text Box 38"/>
            <p:cNvSpPr txBox="1">
              <a:spLocks noChangeArrowheads="1"/>
            </p:cNvSpPr>
            <p:nvPr/>
          </p:nvSpPr>
          <p:spPr bwMode="auto">
            <a:xfrm>
              <a:off x="741" y="3581"/>
              <a:ext cx="3767"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In order to examine the characteristics of a providential period, </a:t>
              </a:r>
            </a:p>
            <a:p>
              <a:pPr algn="l">
                <a:lnSpc>
                  <a:spcPct val="85000"/>
                </a:lnSpc>
              </a:pPr>
              <a:r>
                <a:rPr lang="en-US" sz="2000" u="none" dirty="0">
                  <a:solidFill>
                    <a:srgbClr val="FFFFFF"/>
                  </a:solidFill>
                  <a:latin typeface="Arial Narrow" pitchFamily="34" charset="0"/>
                </a:rPr>
                <a:t>we need to identify the </a:t>
              </a:r>
              <a:r>
                <a:rPr lang="en-US" sz="2000" dirty="0">
                  <a:solidFill>
                    <a:srgbClr val="FFFFFF"/>
                  </a:solidFill>
                  <a:latin typeface="Arial Narrow" pitchFamily="34" charset="0"/>
                </a:rPr>
                <a:t>people centrally responsible</a:t>
              </a:r>
              <a:r>
                <a:rPr lang="en-US" sz="2000" u="none" dirty="0">
                  <a:solidFill>
                    <a:srgbClr val="FFFFFF"/>
                  </a:solidFill>
                  <a:latin typeface="Arial Narrow" pitchFamily="34" charset="0"/>
                </a:rPr>
                <a:t> for God’s providence in that period and the </a:t>
              </a:r>
              <a:r>
                <a:rPr lang="en-US" sz="2000" dirty="0">
                  <a:solidFill>
                    <a:srgbClr val="FFFFFF"/>
                  </a:solidFill>
                  <a:latin typeface="Arial Narrow" pitchFamily="34" charset="0"/>
                </a:rPr>
                <a:t>source material</a:t>
              </a:r>
              <a:r>
                <a:rPr lang="en-US" sz="2000" u="none" dirty="0">
                  <a:solidFill>
                    <a:srgbClr val="FFFFFF"/>
                  </a:solidFill>
                  <a:latin typeface="Arial Narrow" pitchFamily="34" charset="0"/>
                </a:rPr>
                <a:t> for their history.</a:t>
              </a:r>
              <a:endParaRPr lang="en-US" sz="2000" b="0" dirty="0">
                <a:solidFill>
                  <a:srgbClr val="FFFFFF"/>
                </a:solidFill>
                <a:latin typeface="Arial Narrow" pitchFamily="34" charset="0"/>
              </a:endParaRPr>
            </a:p>
          </p:txBody>
        </p:sp>
        <p:sp>
          <p:nvSpPr>
            <p:cNvPr id="866343" name="Text Box 39"/>
            <p:cNvSpPr txBox="1">
              <a:spLocks noChangeArrowheads="1"/>
            </p:cNvSpPr>
            <p:nvPr/>
          </p:nvSpPr>
          <p:spPr bwMode="auto">
            <a:xfrm>
              <a:off x="549" y="3580"/>
              <a:ext cx="213" cy="362"/>
            </a:xfrm>
            <a:prstGeom prst="rect">
              <a:avLst/>
            </a:prstGeom>
            <a:noFill/>
            <a:ln w="9525">
              <a:noFill/>
              <a:miter lim="800000"/>
              <a:headEnd/>
              <a:tailEnd/>
            </a:ln>
            <a:effectLst/>
          </p:spPr>
          <p:txBody>
            <a:bodyPr>
              <a:spAutoFit/>
            </a:bodyPr>
            <a:lstStyle/>
            <a:p>
              <a:pPr algn="l">
                <a:lnSpc>
                  <a:spcPct val="5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1" name="Text Box 12"/>
          <p:cNvSpPr txBox="1">
            <a:spLocks noChangeArrowheads="1"/>
          </p:cNvSpPr>
          <p:nvPr/>
        </p:nvSpPr>
        <p:spPr bwMode="auto">
          <a:xfrm>
            <a:off x="4724401" y="634423"/>
            <a:ext cx="3886200"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dirty="0">
                <a:ln>
                  <a:solidFill>
                    <a:srgbClr val="FFFFCC"/>
                  </a:solidFill>
                </a:ln>
                <a:solidFill>
                  <a:srgbClr val="640032"/>
                </a:solidFill>
                <a:latin typeface="Arial Black" pitchFamily="34" charset="0"/>
              </a:rPr>
              <a:t>Central people </a:t>
            </a:r>
          </a:p>
        </p:txBody>
      </p:sp>
      <p:sp>
        <p:nvSpPr>
          <p:cNvPr id="22" name="Text Box 13"/>
          <p:cNvSpPr txBox="1">
            <a:spLocks noChangeArrowheads="1"/>
          </p:cNvSpPr>
          <p:nvPr/>
        </p:nvSpPr>
        <p:spPr bwMode="auto">
          <a:xfrm>
            <a:off x="4419600" y="848378"/>
            <a:ext cx="304800" cy="523220"/>
          </a:xfrm>
          <a:prstGeom prst="rect">
            <a:avLst/>
          </a:prstGeom>
          <a:noFill/>
          <a:ln w="9525">
            <a:noFill/>
            <a:miter lim="800000"/>
            <a:headEnd/>
            <a:tailEnd/>
          </a:ln>
          <a:effectLst/>
        </p:spPr>
        <p:txBody>
          <a:bodyPr>
            <a:spAutoFit/>
          </a:bodyPr>
          <a:lstStyle/>
          <a:p>
            <a:pPr algn="l" eaLnBrk="1" hangingPunct="1">
              <a:spcBef>
                <a:spcPct val="50000"/>
              </a:spcBef>
            </a:pPr>
            <a:r>
              <a:rPr lang="en-US" sz="2800" u="none">
                <a:solidFill>
                  <a:srgbClr val="4C0026"/>
                </a:solidFill>
                <a:latin typeface="Arial Black" pitchFamily="34" charset="0"/>
              </a:rPr>
              <a:t>:</a:t>
            </a:r>
          </a:p>
        </p:txBody>
      </p:sp>
      <p:grpSp>
        <p:nvGrpSpPr>
          <p:cNvPr id="3" name="Group 54"/>
          <p:cNvGrpSpPr>
            <a:grpSpLocks/>
          </p:cNvGrpSpPr>
          <p:nvPr/>
        </p:nvGrpSpPr>
        <p:grpSpPr bwMode="auto">
          <a:xfrm>
            <a:off x="457200" y="609600"/>
            <a:ext cx="4000500" cy="990601"/>
            <a:chOff x="288" y="850"/>
            <a:chExt cx="2520" cy="624"/>
          </a:xfrm>
        </p:grpSpPr>
        <p:sp>
          <p:nvSpPr>
            <p:cNvPr id="24" name="AutoShape 49" descr="Parchment"/>
            <p:cNvSpPr>
              <a:spLocks noChangeArrowheads="1"/>
            </p:cNvSpPr>
            <p:nvPr/>
          </p:nvSpPr>
          <p:spPr bwMode="auto">
            <a:xfrm>
              <a:off x="288" y="850"/>
              <a:ext cx="2448" cy="624"/>
            </a:xfrm>
            <a:prstGeom prst="roundRect">
              <a:avLst>
                <a:gd name="adj" fmla="val 16667"/>
              </a:avLst>
            </a:prstGeom>
            <a:blipFill dpi="0" rotWithShape="0">
              <a:blip r:embed="rId3" cstate="print"/>
              <a:srcRect/>
              <a:tile tx="0" ty="0" sx="100000" sy="100000" flip="none" algn="tl"/>
            </a:blipFill>
            <a:ln w="28575" algn="ctr">
              <a:solidFill>
                <a:srgbClr val="4C0026"/>
              </a:solidFill>
              <a:round/>
              <a:headEnd/>
              <a:tailEnd/>
            </a:ln>
            <a:effectLst/>
          </p:spPr>
          <p:txBody>
            <a:bodyPr wrap="none" anchor="ctr"/>
            <a:lstStyle/>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p:txBody>
        </p:sp>
        <p:grpSp>
          <p:nvGrpSpPr>
            <p:cNvPr id="4" name="Group 50"/>
            <p:cNvGrpSpPr>
              <a:grpSpLocks/>
            </p:cNvGrpSpPr>
            <p:nvPr/>
          </p:nvGrpSpPr>
          <p:grpSpPr bwMode="auto">
            <a:xfrm>
              <a:off x="384" y="850"/>
              <a:ext cx="2424" cy="624"/>
              <a:chOff x="336" y="802"/>
              <a:chExt cx="2424" cy="624"/>
            </a:xfrm>
          </p:grpSpPr>
          <p:sp>
            <p:nvSpPr>
              <p:cNvPr id="26" name="Text Box 51"/>
              <p:cNvSpPr txBox="1">
                <a:spLocks noChangeArrowheads="1"/>
              </p:cNvSpPr>
              <p:nvPr/>
            </p:nvSpPr>
            <p:spPr bwMode="auto">
              <a:xfrm>
                <a:off x="336" y="802"/>
                <a:ext cx="2424" cy="382"/>
              </a:xfrm>
              <a:prstGeom prst="rect">
                <a:avLst/>
              </a:prstGeom>
              <a:noFill/>
              <a:ln w="9525">
                <a:noFill/>
                <a:miter lim="800000"/>
                <a:headEnd/>
                <a:tailEnd/>
              </a:ln>
              <a:effectLst/>
            </p:spPr>
            <p:txBody>
              <a:bodyPr wrap="square">
                <a:spAutoFit/>
              </a:bodyPr>
              <a:lstStyle/>
              <a:p>
                <a:pPr algn="l" eaLnBrk="1" hangingPunct="1">
                  <a:lnSpc>
                    <a:spcPct val="110000"/>
                  </a:lnSpc>
                </a:pPr>
                <a:r>
                  <a:rPr lang="en-US" sz="3200" u="none" dirty="0">
                    <a:ln>
                      <a:solidFill>
                        <a:srgbClr val="FFFFFF"/>
                      </a:solidFill>
                    </a:ln>
                    <a:solidFill>
                      <a:srgbClr val="660033"/>
                    </a:solidFill>
                    <a:latin typeface="Arial Black" pitchFamily="34" charset="0"/>
                  </a:rPr>
                  <a:t>Characteristics</a:t>
                </a:r>
                <a:r>
                  <a:rPr lang="en-US" sz="3200" u="none" dirty="0">
                    <a:ln>
                      <a:solidFill>
                        <a:srgbClr val="FFFFFF"/>
                      </a:solidFill>
                    </a:ln>
                    <a:solidFill>
                      <a:srgbClr val="2E1700"/>
                    </a:solidFill>
                    <a:latin typeface="Arial Black" pitchFamily="34" charset="0"/>
                  </a:rPr>
                  <a:t> </a:t>
                </a:r>
                <a:endParaRPr lang="en-US" sz="3200" u="none" dirty="0">
                  <a:ln>
                    <a:solidFill>
                      <a:srgbClr val="FFFFFF"/>
                    </a:solidFill>
                  </a:ln>
                  <a:solidFill>
                    <a:srgbClr val="660033"/>
                  </a:solidFill>
                  <a:latin typeface="Arial Black" pitchFamily="34" charset="0"/>
                </a:endParaRPr>
              </a:p>
            </p:txBody>
          </p:sp>
          <p:sp>
            <p:nvSpPr>
              <p:cNvPr id="27" name="Text Box 52"/>
              <p:cNvSpPr txBox="1">
                <a:spLocks noChangeArrowheads="1"/>
              </p:cNvSpPr>
              <p:nvPr/>
            </p:nvSpPr>
            <p:spPr bwMode="auto">
              <a:xfrm>
                <a:off x="336" y="1058"/>
                <a:ext cx="1854" cy="368"/>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u="none" dirty="0">
                    <a:ln>
                      <a:solidFill>
                        <a:srgbClr val="FFFFFF"/>
                      </a:solidFill>
                    </a:ln>
                    <a:solidFill>
                      <a:srgbClr val="660033"/>
                    </a:solidFill>
                    <a:latin typeface="Arial Black" pitchFamily="34" charset="0"/>
                  </a:rPr>
                  <a:t>of a period</a:t>
                </a:r>
              </a:p>
            </p:txBody>
          </p:sp>
        </p:grpSp>
      </p:grpSp>
      <p:sp>
        <p:nvSpPr>
          <p:cNvPr id="28" name="Text Box 53"/>
          <p:cNvSpPr txBox="1">
            <a:spLocks noChangeArrowheads="1"/>
          </p:cNvSpPr>
          <p:nvPr/>
        </p:nvSpPr>
        <p:spPr bwMode="auto">
          <a:xfrm>
            <a:off x="4724400" y="1015423"/>
            <a:ext cx="3958167"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dirty="0">
                <a:ln>
                  <a:solidFill>
                    <a:srgbClr val="FFFFCC"/>
                  </a:solidFill>
                </a:ln>
                <a:solidFill>
                  <a:srgbClr val="640032"/>
                </a:solidFill>
                <a:latin typeface="Arial Black" pitchFamily="34" charset="0"/>
              </a:rPr>
              <a:t>Source material</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20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nodeType="clickEffect">
                                  <p:stCondLst>
                                    <p:cond delay="0"/>
                                  </p:stCondLst>
                                  <p:childTnLst>
                                    <p:set>
                                      <p:cBhvr>
                                        <p:cTn id="15" dur="1" fill="hold">
                                          <p:stCondLst>
                                            <p:cond delay="0"/>
                                          </p:stCondLst>
                                        </p:cTn>
                                        <p:tgtEl>
                                          <p:spTgt spid="21"/>
                                        </p:tgtEl>
                                        <p:attrNameLst>
                                          <p:attrName>style.visibility</p:attrName>
                                        </p:attrNameLst>
                                      </p:cBhvr>
                                      <p:to>
                                        <p:strVal val="visible"/>
                                      </p:to>
                                    </p:set>
                                    <p:anim calcmode="lin" valueType="num">
                                      <p:cBhvr>
                                        <p:cTn id="16" dur="1000" fill="hold"/>
                                        <p:tgtEl>
                                          <p:spTgt spid="21"/>
                                        </p:tgtEl>
                                        <p:attrNameLst>
                                          <p:attrName>ppt_w</p:attrName>
                                        </p:attrNameLst>
                                      </p:cBhvr>
                                      <p:tavLst>
                                        <p:tav tm="0">
                                          <p:val>
                                            <p:strVal val="#ppt_w*0.70"/>
                                          </p:val>
                                        </p:tav>
                                        <p:tav tm="100000">
                                          <p:val>
                                            <p:strVal val="#ppt_w"/>
                                          </p:val>
                                        </p:tav>
                                      </p:tavLst>
                                    </p:anim>
                                    <p:anim calcmode="lin" valueType="num">
                                      <p:cBhvr>
                                        <p:cTn id="17" dur="1000" fill="hold"/>
                                        <p:tgtEl>
                                          <p:spTgt spid="21"/>
                                        </p:tgtEl>
                                        <p:attrNameLst>
                                          <p:attrName>ppt_h</p:attrName>
                                        </p:attrNameLst>
                                      </p:cBhvr>
                                      <p:tavLst>
                                        <p:tav tm="0">
                                          <p:val>
                                            <p:strVal val="#ppt_h"/>
                                          </p:val>
                                        </p:tav>
                                        <p:tav tm="100000">
                                          <p:val>
                                            <p:strVal val="#ppt_h"/>
                                          </p:val>
                                        </p:tav>
                                      </p:tavLst>
                                    </p:anim>
                                    <p:animEffect transition="in" filter="fade">
                                      <p:cBhvr>
                                        <p:cTn id="18" dur="1000"/>
                                        <p:tgtEl>
                                          <p:spTgt spid="21"/>
                                        </p:tgtEl>
                                      </p:cBhvr>
                                    </p:animEffect>
                                  </p:childTnLst>
                                </p:cTn>
                              </p:par>
                              <p:par>
                                <p:cTn id="19" presetID="10"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2000"/>
                                        <p:tgtEl>
                                          <p:spTgt spid="22"/>
                                        </p:tgtEl>
                                      </p:cBhvr>
                                    </p:animEffect>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p:cTn id="26" dur="1000" fill="hold"/>
                                        <p:tgtEl>
                                          <p:spTgt spid="28"/>
                                        </p:tgtEl>
                                        <p:attrNameLst>
                                          <p:attrName>ppt_w</p:attrName>
                                        </p:attrNameLst>
                                      </p:cBhvr>
                                      <p:tavLst>
                                        <p:tav tm="0">
                                          <p:val>
                                            <p:strVal val="#ppt_w*0.70"/>
                                          </p:val>
                                        </p:tav>
                                        <p:tav tm="100000">
                                          <p:val>
                                            <p:strVal val="#ppt_w"/>
                                          </p:val>
                                        </p:tav>
                                      </p:tavLst>
                                    </p:anim>
                                    <p:anim calcmode="lin" valueType="num">
                                      <p:cBhvr>
                                        <p:cTn id="27" dur="1000" fill="hold"/>
                                        <p:tgtEl>
                                          <p:spTgt spid="28"/>
                                        </p:tgtEl>
                                        <p:attrNameLst>
                                          <p:attrName>ppt_h</p:attrName>
                                        </p:attrNameLst>
                                      </p:cBhvr>
                                      <p:tavLst>
                                        <p:tav tm="0">
                                          <p:val>
                                            <p:strVal val="#ppt_h"/>
                                          </p:val>
                                        </p:tav>
                                        <p:tav tm="100000">
                                          <p:val>
                                            <p:strVal val="#ppt_h"/>
                                          </p:val>
                                        </p:tav>
                                      </p:tavLst>
                                    </p:anim>
                                    <p:animEffect transition="in" filter="fade">
                                      <p:cBhvr>
                                        <p:cTn id="2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868354" name="Rectangle 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868355" name="AutoShape 3" descr="703493 "/>
          <p:cNvSpPr>
            <a:spLocks noChangeArrowheads="1"/>
          </p:cNvSpPr>
          <p:nvPr/>
        </p:nvSpPr>
        <p:spPr bwMode="auto">
          <a:xfrm>
            <a:off x="2286000" y="2960688"/>
            <a:ext cx="3124200" cy="990600"/>
          </a:xfrm>
          <a:prstGeom prst="roundRect">
            <a:avLst>
              <a:gd name="adj" fmla="val 16667"/>
            </a:avLst>
          </a:prstGeom>
          <a:blipFill dpi="0" rotWithShape="0">
            <a:blip r:embed="rId3" cstate="print"/>
            <a:srcRect/>
            <a:stretch>
              <a:fillRect/>
            </a:stretch>
          </a:blipFill>
          <a:ln w="38100">
            <a:solidFill>
              <a:srgbClr val="4C0026"/>
            </a:solidFill>
            <a:round/>
            <a:headEnd/>
            <a:tailEnd/>
          </a:ln>
          <a:effectLst/>
        </p:spPr>
        <p:txBody>
          <a:bodyPr wrap="none" anchor="ctr"/>
          <a:lstStyle/>
          <a:p>
            <a:endParaRPr lang="en-US" sz="2800" u="none">
              <a:solidFill>
                <a:srgbClr val="4C0026"/>
              </a:solidFill>
              <a:latin typeface="Arial" charset="0"/>
            </a:endParaRPr>
          </a:p>
        </p:txBody>
      </p:sp>
      <p:grpSp>
        <p:nvGrpSpPr>
          <p:cNvPr id="2" name="Group 40"/>
          <p:cNvGrpSpPr>
            <a:grpSpLocks/>
          </p:cNvGrpSpPr>
          <p:nvPr/>
        </p:nvGrpSpPr>
        <p:grpSpPr bwMode="auto">
          <a:xfrm>
            <a:off x="838201" y="5749925"/>
            <a:ext cx="7619999" cy="928688"/>
            <a:chOff x="651" y="3593"/>
            <a:chExt cx="4800" cy="585"/>
          </a:xfrm>
        </p:grpSpPr>
        <p:sp>
          <p:nvSpPr>
            <p:cNvPr id="868357" name="Text Box 5"/>
            <p:cNvSpPr txBox="1">
              <a:spLocks noChangeArrowheads="1"/>
            </p:cNvSpPr>
            <p:nvPr/>
          </p:nvSpPr>
          <p:spPr bwMode="auto">
            <a:xfrm>
              <a:off x="816" y="3596"/>
              <a:ext cx="4635" cy="582"/>
            </a:xfrm>
            <a:prstGeom prst="rect">
              <a:avLst/>
            </a:prstGeom>
            <a:noFill/>
            <a:ln w="9525">
              <a:noFill/>
              <a:miter lim="800000"/>
              <a:headEnd/>
              <a:tailEnd/>
            </a:ln>
            <a:effectLst/>
          </p:spPr>
          <p:txBody>
            <a:bodyPr wrap="square">
              <a:spAutoFit/>
            </a:bodyPr>
            <a:lstStyle/>
            <a:p>
              <a:pPr algn="l">
                <a:lnSpc>
                  <a:spcPct val="90000"/>
                </a:lnSpc>
              </a:pPr>
              <a:r>
                <a:rPr lang="en-US" sz="2000" u="none">
                  <a:solidFill>
                    <a:srgbClr val="FFFFFF"/>
                  </a:solidFill>
                  <a:latin typeface="Arial Narrow" pitchFamily="34" charset="0"/>
                </a:rPr>
                <a:t>The </a:t>
              </a:r>
              <a:r>
                <a:rPr lang="en-US" sz="2000">
                  <a:solidFill>
                    <a:srgbClr val="FFFFFF"/>
                  </a:solidFill>
                  <a:latin typeface="Arial Narrow" pitchFamily="34" charset="0"/>
                </a:rPr>
                <a:t>history of Israel</a:t>
              </a:r>
              <a:r>
                <a:rPr lang="en-US" sz="2000" u="none">
                  <a:solidFill>
                    <a:srgbClr val="FFFFFF"/>
                  </a:solidFill>
                  <a:latin typeface="Arial Narrow" pitchFamily="34" charset="0"/>
                </a:rPr>
                <a:t>, which was centrally responsible for God’s providence in the </a:t>
              </a:r>
              <a:r>
                <a:rPr lang="en-US" sz="2000">
                  <a:solidFill>
                    <a:srgbClr val="FFFFFF"/>
                  </a:solidFill>
                  <a:latin typeface="Arial Narrow" pitchFamily="34" charset="0"/>
                </a:rPr>
                <a:t>Age of the Providence of Restoration</a:t>
              </a:r>
              <a:r>
                <a:rPr lang="en-US" sz="2000" u="none">
                  <a:solidFill>
                    <a:srgbClr val="FFFFFF"/>
                  </a:solidFill>
                  <a:latin typeface="Arial Narrow" pitchFamily="34" charset="0"/>
                </a:rPr>
                <a:t>, provides the </a:t>
              </a:r>
              <a:r>
                <a:rPr lang="en-US" sz="2000" u="none">
                  <a:solidFill>
                    <a:srgbClr val="FFFF00"/>
                  </a:solidFill>
                  <a:latin typeface="Arial Narrow" pitchFamily="34" charset="0"/>
                </a:rPr>
                <a:t>source material </a:t>
              </a:r>
              <a:r>
                <a:rPr lang="en-US" sz="2000" u="none">
                  <a:solidFill>
                    <a:srgbClr val="FFFFFF"/>
                  </a:solidFill>
                  <a:latin typeface="Arial Narrow" pitchFamily="34" charset="0"/>
                </a:rPr>
                <a:t>with which to study the providential history in that age.</a:t>
              </a:r>
              <a:endParaRPr lang="en-US" sz="2000" b="0">
                <a:solidFill>
                  <a:srgbClr val="FFFFFF"/>
                </a:solidFill>
                <a:latin typeface="Arial Narrow" pitchFamily="34" charset="0"/>
              </a:endParaRPr>
            </a:p>
          </p:txBody>
        </p:sp>
        <p:sp>
          <p:nvSpPr>
            <p:cNvPr id="868358" name="Text Box 6"/>
            <p:cNvSpPr txBox="1">
              <a:spLocks noChangeArrowheads="1"/>
            </p:cNvSpPr>
            <p:nvPr/>
          </p:nvSpPr>
          <p:spPr bwMode="auto">
            <a:xfrm>
              <a:off x="651" y="3593"/>
              <a:ext cx="213" cy="362"/>
            </a:xfrm>
            <a:prstGeom prst="rect">
              <a:avLst/>
            </a:prstGeom>
            <a:noFill/>
            <a:ln w="9525">
              <a:noFill/>
              <a:miter lim="800000"/>
              <a:headEnd/>
              <a:tailEnd/>
            </a:ln>
            <a:effectLst/>
          </p:spPr>
          <p:txBody>
            <a:bodyPr>
              <a:spAutoFit/>
            </a:bodyPr>
            <a:lstStyle/>
            <a:p>
              <a:pPr>
                <a:lnSpc>
                  <a:spcPct val="6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20"/>
          <p:cNvGrpSpPr/>
          <p:nvPr/>
        </p:nvGrpSpPr>
        <p:grpSpPr>
          <a:xfrm>
            <a:off x="488950" y="2960688"/>
            <a:ext cx="1720850" cy="990600"/>
            <a:chOff x="488950" y="2960688"/>
            <a:chExt cx="1720850" cy="990600"/>
          </a:xfrm>
        </p:grpSpPr>
        <p:sp>
          <p:nvSpPr>
            <p:cNvPr id="868383" name="AutoShape 31" descr="Group of People"/>
            <p:cNvSpPr>
              <a:spLocks noChangeArrowheads="1"/>
            </p:cNvSpPr>
            <p:nvPr/>
          </p:nvSpPr>
          <p:spPr bwMode="auto">
            <a:xfrm>
              <a:off x="488950" y="2960688"/>
              <a:ext cx="1720850" cy="990600"/>
            </a:xfrm>
            <a:prstGeom prst="roundRect">
              <a:avLst>
                <a:gd name="adj" fmla="val 16667"/>
              </a:avLst>
            </a:prstGeom>
            <a:blipFill dpi="0" rotWithShape="1">
              <a:blip r:embed="rId4" cstate="print"/>
              <a:srcRect/>
              <a:stretch>
                <a:fillRect b="-120011"/>
              </a:stretch>
            </a:blipFill>
            <a:ln w="28575" algn="ctr">
              <a:solidFill>
                <a:srgbClr val="000000">
                  <a:alpha val="30000"/>
                </a:srgbClr>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68387" name="Text Box 35"/>
            <p:cNvSpPr txBox="1">
              <a:spLocks noChangeArrowheads="1"/>
            </p:cNvSpPr>
            <p:nvPr/>
          </p:nvSpPr>
          <p:spPr bwMode="auto">
            <a:xfrm>
              <a:off x="790575" y="3048000"/>
              <a:ext cx="1116013"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Central</a:t>
              </a:r>
            </a:p>
          </p:txBody>
        </p:sp>
        <p:sp>
          <p:nvSpPr>
            <p:cNvPr id="868388" name="Text Box 36"/>
            <p:cNvSpPr txBox="1">
              <a:spLocks noChangeArrowheads="1"/>
            </p:cNvSpPr>
            <p:nvPr/>
          </p:nvSpPr>
          <p:spPr bwMode="auto">
            <a:xfrm>
              <a:off x="820738" y="3335338"/>
              <a:ext cx="1055687"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people</a:t>
              </a:r>
            </a:p>
          </p:txBody>
        </p:sp>
      </p:grpSp>
      <p:sp>
        <p:nvSpPr>
          <p:cNvPr id="868400" name="Text Box 48"/>
          <p:cNvSpPr txBox="1">
            <a:spLocks noChangeArrowheads="1"/>
          </p:cNvSpPr>
          <p:nvPr/>
        </p:nvSpPr>
        <p:spPr bwMode="auto">
          <a:xfrm>
            <a:off x="3238500" y="3257550"/>
            <a:ext cx="1219200" cy="628650"/>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110000"/>
              </a:lnSpc>
            </a:pPr>
            <a:r>
              <a:rPr lang="en-US" sz="3200" u="none" dirty="0">
                <a:solidFill>
                  <a:srgbClr val="500028"/>
                </a:solidFill>
                <a:effectLst>
                  <a:outerShdw blurRad="38100" dist="38100" dir="2700000" algn="tl">
                    <a:srgbClr val="000000"/>
                  </a:outerShdw>
                </a:effectLst>
                <a:latin typeface="Papyrus" pitchFamily="66" charset="0"/>
              </a:rPr>
              <a:t>Israel</a:t>
            </a:r>
          </a:p>
        </p:txBody>
      </p:sp>
      <p:sp>
        <p:nvSpPr>
          <p:cNvPr id="868401" name="AutoShape 49" descr="Michelangelo's- God creates Adam-Sistine Chapel 1511_PD-s"/>
          <p:cNvSpPr>
            <a:spLocks noChangeArrowheads="1"/>
          </p:cNvSpPr>
          <p:nvPr/>
        </p:nvSpPr>
        <p:spPr bwMode="auto">
          <a:xfrm>
            <a:off x="2286000" y="2057400"/>
            <a:ext cx="3124200" cy="838200"/>
          </a:xfrm>
          <a:prstGeom prst="roundRect">
            <a:avLst>
              <a:gd name="adj" fmla="val 16667"/>
            </a:avLst>
          </a:prstGeom>
          <a:blipFill dpi="0" rotWithShape="1">
            <a:blip r:embed="rId5" cstate="print"/>
            <a:srcRect/>
            <a:stretch>
              <a:fillRect b="-91688"/>
            </a:stretch>
          </a:blipFill>
          <a:ln w="38100">
            <a:solidFill>
              <a:srgbClr val="4C0026"/>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35" name="Text Box 12"/>
          <p:cNvSpPr txBox="1">
            <a:spLocks noChangeArrowheads="1"/>
          </p:cNvSpPr>
          <p:nvPr/>
        </p:nvSpPr>
        <p:spPr bwMode="auto">
          <a:xfrm>
            <a:off x="4724401" y="634423"/>
            <a:ext cx="3886200"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a:ln>
                  <a:solidFill>
                    <a:srgbClr val="FFFFCC"/>
                  </a:solidFill>
                </a:ln>
                <a:solidFill>
                  <a:srgbClr val="640032"/>
                </a:solidFill>
                <a:latin typeface="Arial Black" pitchFamily="34" charset="0"/>
              </a:rPr>
              <a:t>Central people </a:t>
            </a:r>
          </a:p>
        </p:txBody>
      </p:sp>
      <p:sp>
        <p:nvSpPr>
          <p:cNvPr id="36" name="Text Box 13"/>
          <p:cNvSpPr txBox="1">
            <a:spLocks noChangeArrowheads="1"/>
          </p:cNvSpPr>
          <p:nvPr/>
        </p:nvSpPr>
        <p:spPr bwMode="auto">
          <a:xfrm>
            <a:off x="4419600" y="848378"/>
            <a:ext cx="304800" cy="523220"/>
          </a:xfrm>
          <a:prstGeom prst="rect">
            <a:avLst/>
          </a:prstGeom>
          <a:noFill/>
          <a:ln w="9525">
            <a:noFill/>
            <a:miter lim="800000"/>
            <a:headEnd/>
            <a:tailEnd/>
          </a:ln>
          <a:effectLst/>
        </p:spPr>
        <p:txBody>
          <a:bodyPr>
            <a:spAutoFit/>
          </a:bodyPr>
          <a:lstStyle/>
          <a:p>
            <a:pPr algn="l" eaLnBrk="1" hangingPunct="1">
              <a:spcBef>
                <a:spcPct val="50000"/>
              </a:spcBef>
            </a:pPr>
            <a:r>
              <a:rPr lang="en-US" sz="2800" u="none">
                <a:solidFill>
                  <a:srgbClr val="4C0026"/>
                </a:solidFill>
                <a:latin typeface="Arial Black" pitchFamily="34" charset="0"/>
              </a:rPr>
              <a:t>:</a:t>
            </a:r>
          </a:p>
        </p:txBody>
      </p:sp>
      <p:grpSp>
        <p:nvGrpSpPr>
          <p:cNvPr id="4" name="Group 54"/>
          <p:cNvGrpSpPr>
            <a:grpSpLocks/>
          </p:cNvGrpSpPr>
          <p:nvPr/>
        </p:nvGrpSpPr>
        <p:grpSpPr bwMode="auto">
          <a:xfrm>
            <a:off x="457200" y="609600"/>
            <a:ext cx="4000500" cy="990601"/>
            <a:chOff x="288" y="850"/>
            <a:chExt cx="2520" cy="624"/>
          </a:xfrm>
        </p:grpSpPr>
        <p:sp>
          <p:nvSpPr>
            <p:cNvPr id="38" name="AutoShape 49" descr="Parchment"/>
            <p:cNvSpPr>
              <a:spLocks noChangeArrowheads="1"/>
            </p:cNvSpPr>
            <p:nvPr/>
          </p:nvSpPr>
          <p:spPr bwMode="auto">
            <a:xfrm>
              <a:off x="288" y="850"/>
              <a:ext cx="2448" cy="624"/>
            </a:xfrm>
            <a:prstGeom prst="roundRect">
              <a:avLst>
                <a:gd name="adj" fmla="val 16667"/>
              </a:avLst>
            </a:prstGeom>
            <a:blipFill dpi="0" rotWithShape="0">
              <a:blip r:embed="rId6" cstate="print"/>
              <a:srcRect/>
              <a:tile tx="0" ty="0" sx="100000" sy="100000" flip="none" algn="tl"/>
            </a:blipFill>
            <a:ln w="28575" algn="ctr">
              <a:solidFill>
                <a:srgbClr val="4C0026"/>
              </a:solidFill>
              <a:round/>
              <a:headEnd/>
              <a:tailEnd/>
            </a:ln>
            <a:effectLst/>
          </p:spPr>
          <p:txBody>
            <a:bodyPr wrap="none" anchor="ctr"/>
            <a:lstStyle/>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p:txBody>
        </p:sp>
        <p:grpSp>
          <p:nvGrpSpPr>
            <p:cNvPr id="5" name="Group 50"/>
            <p:cNvGrpSpPr>
              <a:grpSpLocks/>
            </p:cNvGrpSpPr>
            <p:nvPr/>
          </p:nvGrpSpPr>
          <p:grpSpPr bwMode="auto">
            <a:xfrm>
              <a:off x="384" y="850"/>
              <a:ext cx="2424" cy="624"/>
              <a:chOff x="336" y="802"/>
              <a:chExt cx="2424" cy="624"/>
            </a:xfrm>
          </p:grpSpPr>
          <p:sp>
            <p:nvSpPr>
              <p:cNvPr id="40" name="Text Box 51"/>
              <p:cNvSpPr txBox="1">
                <a:spLocks noChangeArrowheads="1"/>
              </p:cNvSpPr>
              <p:nvPr/>
            </p:nvSpPr>
            <p:spPr bwMode="auto">
              <a:xfrm>
                <a:off x="336" y="802"/>
                <a:ext cx="2424" cy="382"/>
              </a:xfrm>
              <a:prstGeom prst="rect">
                <a:avLst/>
              </a:prstGeom>
              <a:noFill/>
              <a:ln w="9525">
                <a:noFill/>
                <a:miter lim="800000"/>
                <a:headEnd/>
                <a:tailEnd/>
              </a:ln>
              <a:effectLst/>
            </p:spPr>
            <p:txBody>
              <a:bodyPr wrap="square">
                <a:spAutoFit/>
              </a:bodyPr>
              <a:lstStyle/>
              <a:p>
                <a:pPr algn="l" eaLnBrk="1" hangingPunct="1">
                  <a:lnSpc>
                    <a:spcPct val="110000"/>
                  </a:lnSpc>
                </a:pPr>
                <a:r>
                  <a:rPr lang="en-US" sz="3200" u="none">
                    <a:ln>
                      <a:solidFill>
                        <a:srgbClr val="FFFFFF"/>
                      </a:solidFill>
                    </a:ln>
                    <a:solidFill>
                      <a:srgbClr val="660033"/>
                    </a:solidFill>
                    <a:latin typeface="Arial Black" pitchFamily="34" charset="0"/>
                  </a:rPr>
                  <a:t>Characteristics</a:t>
                </a:r>
                <a:r>
                  <a:rPr lang="en-US" sz="3200" u="none">
                    <a:ln>
                      <a:solidFill>
                        <a:srgbClr val="FFFFFF"/>
                      </a:solidFill>
                    </a:ln>
                    <a:solidFill>
                      <a:srgbClr val="2E1700"/>
                    </a:solidFill>
                    <a:latin typeface="Arial Black" pitchFamily="34" charset="0"/>
                  </a:rPr>
                  <a:t> </a:t>
                </a:r>
                <a:endParaRPr lang="en-US" sz="3200" u="none">
                  <a:ln>
                    <a:solidFill>
                      <a:srgbClr val="FFFFFF"/>
                    </a:solidFill>
                  </a:ln>
                  <a:solidFill>
                    <a:srgbClr val="660033"/>
                  </a:solidFill>
                  <a:latin typeface="Arial Black" pitchFamily="34" charset="0"/>
                </a:endParaRPr>
              </a:p>
            </p:txBody>
          </p:sp>
          <p:sp>
            <p:nvSpPr>
              <p:cNvPr id="41" name="Text Box 52"/>
              <p:cNvSpPr txBox="1">
                <a:spLocks noChangeArrowheads="1"/>
              </p:cNvSpPr>
              <p:nvPr/>
            </p:nvSpPr>
            <p:spPr bwMode="auto">
              <a:xfrm>
                <a:off x="336" y="1058"/>
                <a:ext cx="1854" cy="368"/>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u="none">
                    <a:ln>
                      <a:solidFill>
                        <a:srgbClr val="FFFFFF"/>
                      </a:solidFill>
                    </a:ln>
                    <a:solidFill>
                      <a:srgbClr val="660033"/>
                    </a:solidFill>
                    <a:latin typeface="Arial Black" pitchFamily="34" charset="0"/>
                  </a:rPr>
                  <a:t>of a period</a:t>
                </a:r>
              </a:p>
            </p:txBody>
          </p:sp>
        </p:grpSp>
      </p:grpSp>
      <p:sp>
        <p:nvSpPr>
          <p:cNvPr id="42" name="Text Box 53"/>
          <p:cNvSpPr txBox="1">
            <a:spLocks noChangeArrowheads="1"/>
          </p:cNvSpPr>
          <p:nvPr/>
        </p:nvSpPr>
        <p:spPr bwMode="auto">
          <a:xfrm>
            <a:off x="4724400" y="1015423"/>
            <a:ext cx="3958167"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a:ln>
                  <a:solidFill>
                    <a:srgbClr val="FFFFCC"/>
                  </a:solidFill>
                </a:ln>
                <a:solidFill>
                  <a:srgbClr val="640032"/>
                </a:solidFill>
                <a:latin typeface="Arial Black" pitchFamily="34" charset="0"/>
              </a:rPr>
              <a:t>Source material</a:t>
            </a:r>
            <a:endParaRPr lang="en-US" sz="3200" b="0" u="none" dirty="0">
              <a:ln>
                <a:solidFill>
                  <a:srgbClr val="FFFFCC"/>
                </a:solidFill>
              </a:ln>
              <a:solidFill>
                <a:srgbClr val="640032"/>
              </a:solidFill>
              <a:latin typeface="Arial Black" pitchFamily="34" charset="0"/>
            </a:endParaRPr>
          </a:p>
        </p:txBody>
      </p:sp>
      <p:grpSp>
        <p:nvGrpSpPr>
          <p:cNvPr id="6" name="Group 27"/>
          <p:cNvGrpSpPr/>
          <p:nvPr/>
        </p:nvGrpSpPr>
        <p:grpSpPr>
          <a:xfrm>
            <a:off x="2286000" y="4038600"/>
            <a:ext cx="3124200" cy="990600"/>
            <a:chOff x="2286000" y="4038600"/>
            <a:chExt cx="3124200" cy="990600"/>
          </a:xfrm>
        </p:grpSpPr>
        <p:sp>
          <p:nvSpPr>
            <p:cNvPr id="22" name="AutoShape 54" descr="Torah2"/>
            <p:cNvSpPr>
              <a:spLocks noChangeArrowheads="1"/>
            </p:cNvSpPr>
            <p:nvPr/>
          </p:nvSpPr>
          <p:spPr bwMode="auto">
            <a:xfrm>
              <a:off x="2286000" y="4038600"/>
              <a:ext cx="3124200" cy="990600"/>
            </a:xfrm>
            <a:prstGeom prst="roundRect">
              <a:avLst>
                <a:gd name="adj" fmla="val 16667"/>
              </a:avLst>
            </a:prstGeom>
            <a:blipFill dpi="0" rotWithShape="0">
              <a:blip r:embed="rId7" cstate="print"/>
              <a:srcRect/>
              <a:stretch>
                <a:fillRect/>
              </a:stretch>
            </a:blipFill>
            <a:ln w="38100">
              <a:solidFill>
                <a:srgbClr val="4C0026"/>
              </a:solidFill>
              <a:round/>
              <a:headEnd/>
              <a:tailEnd/>
            </a:ln>
            <a:effectLst/>
          </p:spPr>
          <p:txBody>
            <a:bodyPr wrap="none" anchor="ctr"/>
            <a:lstStyle/>
            <a:p>
              <a:pPr>
                <a:lnSpc>
                  <a:spcPct val="90000"/>
                </a:lnSpc>
              </a:pPr>
              <a:endParaRPr lang="en-US" sz="600" b="0" u="none">
                <a:solidFill>
                  <a:srgbClr val="4C0026"/>
                </a:solidFill>
                <a:effectLst>
                  <a:outerShdw blurRad="38100" dist="38100" dir="2700000" algn="tl">
                    <a:srgbClr val="C0C0C0"/>
                  </a:outerShdw>
                </a:effectLst>
                <a:latin typeface="Impact" pitchFamily="34" charset="0"/>
              </a:endParaRPr>
            </a:p>
            <a:p>
              <a:pPr>
                <a:lnSpc>
                  <a:spcPct val="80000"/>
                </a:lnSpc>
              </a:pPr>
              <a:endParaRPr lang="en-US" sz="2600" u="none">
                <a:solidFill>
                  <a:srgbClr val="4C0026"/>
                </a:solidFill>
                <a:latin typeface="Arial" charset="0"/>
              </a:endParaRPr>
            </a:p>
          </p:txBody>
        </p:sp>
        <p:sp>
          <p:nvSpPr>
            <p:cNvPr id="23" name="Text Box 55"/>
            <p:cNvSpPr txBox="1">
              <a:spLocks noChangeArrowheads="1"/>
            </p:cNvSpPr>
            <p:nvPr/>
          </p:nvSpPr>
          <p:spPr bwMode="auto">
            <a:xfrm>
              <a:off x="2628900" y="4114800"/>
              <a:ext cx="2438400" cy="828881"/>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85000"/>
                </a:lnSpc>
              </a:pPr>
              <a:r>
                <a:rPr lang="en-US" sz="2800" u="none" dirty="0">
                  <a:solidFill>
                    <a:srgbClr val="500028"/>
                  </a:solidFill>
                  <a:effectLst>
                    <a:outerShdw blurRad="38100" dist="38100" dir="2700000" algn="tl">
                      <a:srgbClr val="000000"/>
                    </a:outerShdw>
                  </a:effectLst>
                  <a:latin typeface="Palatino Linotype" pitchFamily="18" charset="0"/>
                </a:rPr>
                <a:t>History of Israel</a:t>
              </a:r>
            </a:p>
          </p:txBody>
        </p:sp>
      </p:grpSp>
      <p:grpSp>
        <p:nvGrpSpPr>
          <p:cNvPr id="7" name="Group 26"/>
          <p:cNvGrpSpPr/>
          <p:nvPr/>
        </p:nvGrpSpPr>
        <p:grpSpPr>
          <a:xfrm>
            <a:off x="488950" y="4038600"/>
            <a:ext cx="1720850" cy="990600"/>
            <a:chOff x="488950" y="4038600"/>
            <a:chExt cx="1720850" cy="990600"/>
          </a:xfrm>
        </p:grpSpPr>
        <p:sp>
          <p:nvSpPr>
            <p:cNvPr id="24" name="AutoShape 65" descr="BOOK3"/>
            <p:cNvSpPr>
              <a:spLocks noChangeArrowheads="1"/>
            </p:cNvSpPr>
            <p:nvPr/>
          </p:nvSpPr>
          <p:spPr bwMode="auto">
            <a:xfrm>
              <a:off x="488950" y="4038600"/>
              <a:ext cx="1720850" cy="990600"/>
            </a:xfrm>
            <a:prstGeom prst="roundRect">
              <a:avLst>
                <a:gd name="adj" fmla="val 16667"/>
              </a:avLst>
            </a:prstGeom>
            <a:blipFill dpi="0" rotWithShape="1">
              <a:blip r:embed="rId8" cstate="print"/>
              <a:srcRect/>
              <a:stretch>
                <a:fillRect b="-129519"/>
              </a:stretch>
            </a:blipFill>
            <a:ln w="28575" algn="ctr">
              <a:solidFill>
                <a:srgbClr val="000000">
                  <a:alpha val="30000"/>
                </a:srgbClr>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25" name="Text Box 66"/>
            <p:cNvSpPr txBox="1">
              <a:spLocks noChangeArrowheads="1"/>
            </p:cNvSpPr>
            <p:nvPr/>
          </p:nvSpPr>
          <p:spPr bwMode="auto">
            <a:xfrm>
              <a:off x="798513" y="4114800"/>
              <a:ext cx="1101725"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Source</a:t>
              </a:r>
            </a:p>
          </p:txBody>
        </p:sp>
        <p:sp>
          <p:nvSpPr>
            <p:cNvPr id="26" name="Text Box 67"/>
            <p:cNvSpPr txBox="1">
              <a:spLocks noChangeArrowheads="1"/>
            </p:cNvSpPr>
            <p:nvPr/>
          </p:nvSpPr>
          <p:spPr bwMode="auto">
            <a:xfrm>
              <a:off x="738188" y="4413250"/>
              <a:ext cx="1222375"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material</a:t>
              </a:r>
            </a:p>
          </p:txBody>
        </p:sp>
      </p:grpSp>
      <p:sp>
        <p:nvSpPr>
          <p:cNvPr id="9" name="TextBox 8">
            <a:extLst>
              <a:ext uri="{FF2B5EF4-FFF2-40B4-BE49-F238E27FC236}">
                <a16:creationId xmlns:a16="http://schemas.microsoft.com/office/drawing/2014/main" id="{A83AD7AE-51FA-B7DC-D45F-0A905E9943D2}"/>
              </a:ext>
            </a:extLst>
          </p:cNvPr>
          <p:cNvSpPr txBox="1"/>
          <p:nvPr/>
        </p:nvSpPr>
        <p:spPr>
          <a:xfrm>
            <a:off x="2631433" y="2126627"/>
            <a:ext cx="2422458" cy="733534"/>
          </a:xfrm>
          <a:prstGeom prst="rect">
            <a:avLst/>
          </a:prstGeom>
          <a:noFill/>
        </p:spPr>
        <p:txBody>
          <a:bodyPr wrap="none" rtlCol="0">
            <a:spAutoFit/>
          </a:bodyPr>
          <a:lstStyle/>
          <a:p>
            <a:pPr>
              <a:lnSpc>
                <a:spcPts val="2500"/>
              </a:lnSpc>
            </a:pP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Age of Providence</a:t>
            </a:r>
            <a:b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b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of Restoration</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68355"/>
                                        </p:tgtEl>
                                        <p:attrNameLst>
                                          <p:attrName>style.visibility</p:attrName>
                                        </p:attrNameLst>
                                      </p:cBhvr>
                                      <p:to>
                                        <p:strVal val="visible"/>
                                      </p:to>
                                    </p:set>
                                    <p:animEffect transition="in" filter="fade">
                                      <p:cBhvr>
                                        <p:cTn id="12" dur="1000"/>
                                        <p:tgtEl>
                                          <p:spTgt spid="868355"/>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868400"/>
                                        </p:tgtEl>
                                        <p:attrNameLst>
                                          <p:attrName>style.visibility</p:attrName>
                                        </p:attrNameLst>
                                      </p:cBhvr>
                                      <p:to>
                                        <p:strVal val="visible"/>
                                      </p:to>
                                    </p:set>
                                    <p:anim calcmode="lin" valueType="num">
                                      <p:cBhvr>
                                        <p:cTn id="15" dur="1000" fill="hold"/>
                                        <p:tgtEl>
                                          <p:spTgt spid="868400"/>
                                        </p:tgtEl>
                                        <p:attrNameLst>
                                          <p:attrName>ppt_w</p:attrName>
                                        </p:attrNameLst>
                                      </p:cBhvr>
                                      <p:tavLst>
                                        <p:tav tm="0">
                                          <p:val>
                                            <p:fltVal val="0"/>
                                          </p:val>
                                        </p:tav>
                                        <p:tav tm="100000">
                                          <p:val>
                                            <p:strVal val="#ppt_w"/>
                                          </p:val>
                                        </p:tav>
                                      </p:tavLst>
                                    </p:anim>
                                    <p:anim calcmode="lin" valueType="num">
                                      <p:cBhvr>
                                        <p:cTn id="16" dur="1000" fill="hold"/>
                                        <p:tgtEl>
                                          <p:spTgt spid="868400"/>
                                        </p:tgtEl>
                                        <p:attrNameLst>
                                          <p:attrName>ppt_h</p:attrName>
                                        </p:attrNameLst>
                                      </p:cBhvr>
                                      <p:tavLst>
                                        <p:tav tm="0">
                                          <p:val>
                                            <p:strVal val="#ppt_h"/>
                                          </p:val>
                                        </p:tav>
                                        <p:tav tm="100000">
                                          <p:val>
                                            <p:strVal val="#ppt_h"/>
                                          </p:val>
                                        </p:tav>
                                      </p:tavLst>
                                    </p:anim>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0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868401"/>
                                        </p:tgtEl>
                                        <p:attrNameLst>
                                          <p:attrName>style.visibility</p:attrName>
                                        </p:attrNameLst>
                                      </p:cBhvr>
                                      <p:to>
                                        <p:strVal val="visible"/>
                                      </p:to>
                                    </p:set>
                                    <p:animEffect transition="in" filter="fade">
                                      <p:cBhvr>
                                        <p:cTn id="25" dur="1000"/>
                                        <p:tgtEl>
                                          <p:spTgt spid="868401"/>
                                        </p:tgtEl>
                                      </p:cBhvr>
                                    </p:animEffect>
                                  </p:childTnLst>
                                </p:cTn>
                              </p:par>
                              <p:par>
                                <p:cTn id="26" presetID="55"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1000" fill="hold"/>
                                        <p:tgtEl>
                                          <p:spTgt spid="9"/>
                                        </p:tgtEl>
                                        <p:attrNameLst>
                                          <p:attrName>ppt_w</p:attrName>
                                        </p:attrNameLst>
                                      </p:cBhvr>
                                      <p:tavLst>
                                        <p:tav tm="0">
                                          <p:val>
                                            <p:strVal val="#ppt_w*0.70"/>
                                          </p:val>
                                        </p:tav>
                                        <p:tav tm="100000">
                                          <p:val>
                                            <p:strVal val="#ppt_w"/>
                                          </p:val>
                                        </p:tav>
                                      </p:tavLst>
                                    </p:anim>
                                    <p:anim calcmode="lin" valueType="num">
                                      <p:cBhvr>
                                        <p:cTn id="29" dur="1000" fill="hold"/>
                                        <p:tgtEl>
                                          <p:spTgt spid="9"/>
                                        </p:tgtEl>
                                        <p:attrNameLst>
                                          <p:attrName>ppt_h</p:attrName>
                                        </p:attrNameLst>
                                      </p:cBhvr>
                                      <p:tavLst>
                                        <p:tav tm="0">
                                          <p:val>
                                            <p:strVal val="#ppt_h"/>
                                          </p:val>
                                        </p:tav>
                                        <p:tav tm="100000">
                                          <p:val>
                                            <p:strVal val="#ppt_h"/>
                                          </p:val>
                                        </p:tav>
                                      </p:tavLst>
                                    </p:anim>
                                    <p:animEffect transition="in" filter="fade">
                                      <p:cBhvr>
                                        <p:cTn id="30" dur="10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2000"/>
                                        <p:tgtEl>
                                          <p:spTgt spid="7"/>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8355" grpId="0" animBg="1"/>
      <p:bldP spid="868400" grpId="0"/>
      <p:bldP spid="868401" grpId="0" animBg="1"/>
      <p:bldP spid="9"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38"/>
          <p:cNvGrpSpPr>
            <a:grpSpLocks/>
          </p:cNvGrpSpPr>
          <p:nvPr/>
        </p:nvGrpSpPr>
        <p:grpSpPr bwMode="auto">
          <a:xfrm>
            <a:off x="1185863" y="5715004"/>
            <a:ext cx="6967537" cy="914400"/>
            <a:chOff x="507" y="3558"/>
            <a:chExt cx="4389" cy="576"/>
          </a:xfrm>
        </p:grpSpPr>
        <p:sp>
          <p:nvSpPr>
            <p:cNvPr id="870405" name="Text Box 5"/>
            <p:cNvSpPr txBox="1">
              <a:spLocks noChangeArrowheads="1"/>
            </p:cNvSpPr>
            <p:nvPr/>
          </p:nvSpPr>
          <p:spPr bwMode="auto">
            <a:xfrm>
              <a:off x="693" y="3581"/>
              <a:ext cx="4203" cy="553"/>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The people who became centrally responsible for the providence in the </a:t>
              </a:r>
              <a:r>
                <a:rPr lang="en-US" sz="2000">
                  <a:solidFill>
                    <a:srgbClr val="FFFFFF"/>
                  </a:solidFill>
                  <a:latin typeface="Arial Narrow" pitchFamily="34" charset="0"/>
                </a:rPr>
                <a:t>Age of the Prolongation of the Providence of Restoration</a:t>
              </a:r>
              <a:r>
                <a:rPr lang="en-US" sz="2000" u="none">
                  <a:solidFill>
                    <a:srgbClr val="FFFFFF"/>
                  </a:solidFill>
                  <a:latin typeface="Arial Narrow" pitchFamily="34" charset="0"/>
                </a:rPr>
                <a:t> were the </a:t>
              </a:r>
              <a:r>
                <a:rPr lang="en-US" sz="2000">
                  <a:solidFill>
                    <a:srgbClr val="FFFFFF"/>
                  </a:solidFill>
                  <a:latin typeface="Arial Narrow" pitchFamily="34" charset="0"/>
                </a:rPr>
                <a:t>Christians</a:t>
              </a:r>
              <a:r>
                <a:rPr lang="en-US" sz="2000" u="none">
                  <a:solidFill>
                    <a:srgbClr val="FFFFFF"/>
                  </a:solidFill>
                  <a:latin typeface="Arial Narrow" pitchFamily="34" charset="0"/>
                </a:rPr>
                <a:t>. </a:t>
              </a:r>
            </a:p>
          </p:txBody>
        </p:sp>
        <p:sp>
          <p:nvSpPr>
            <p:cNvPr id="870406" name="Text Box 6"/>
            <p:cNvSpPr txBox="1">
              <a:spLocks noChangeArrowheads="1"/>
            </p:cNvSpPr>
            <p:nvPr/>
          </p:nvSpPr>
          <p:spPr bwMode="auto">
            <a:xfrm>
              <a:off x="507" y="3558"/>
              <a:ext cx="213" cy="369"/>
            </a:xfrm>
            <a:prstGeom prst="rect">
              <a:avLst/>
            </a:prstGeom>
            <a:noFill/>
            <a:ln w="9525">
              <a:noFill/>
              <a:miter lim="800000"/>
              <a:headEnd/>
              <a:tailEnd/>
            </a:ln>
            <a:effectLst/>
          </p:spPr>
          <p:txBody>
            <a:bodyPr>
              <a:spAutoFit/>
            </a:bodyPr>
            <a:lstStyle/>
            <a:p>
              <a:pPr>
                <a:lnSpc>
                  <a:spcPct val="6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870445" name="AutoShape 45" descr="703493 "/>
          <p:cNvSpPr>
            <a:spLocks noChangeArrowheads="1"/>
          </p:cNvSpPr>
          <p:nvPr/>
        </p:nvSpPr>
        <p:spPr bwMode="auto">
          <a:xfrm>
            <a:off x="2286000" y="2960688"/>
            <a:ext cx="3124200" cy="990600"/>
          </a:xfrm>
          <a:prstGeom prst="roundRect">
            <a:avLst>
              <a:gd name="adj" fmla="val 16667"/>
            </a:avLst>
          </a:prstGeom>
          <a:blipFill dpi="0" rotWithShape="0">
            <a:blip r:embed="rId3" cstate="print"/>
            <a:srcRect/>
            <a:stretch>
              <a:fillRect/>
            </a:stretch>
          </a:blipFill>
          <a:ln w="38100" algn="ctr">
            <a:solidFill>
              <a:srgbClr val="4C0026"/>
            </a:solidFill>
            <a:round/>
            <a:headEnd/>
            <a:tailEnd/>
          </a:ln>
          <a:effectLst/>
        </p:spPr>
        <p:txBody>
          <a:bodyPr wrap="none" anchor="ctr"/>
          <a:lstStyle/>
          <a:p>
            <a:endParaRPr lang="en-US" sz="2800" u="none">
              <a:solidFill>
                <a:srgbClr val="4C0026"/>
              </a:solidFill>
              <a:latin typeface="Arial" charset="0"/>
            </a:endParaRPr>
          </a:p>
        </p:txBody>
      </p:sp>
      <p:sp>
        <p:nvSpPr>
          <p:cNvPr id="870453" name="Text Box 53"/>
          <p:cNvSpPr txBox="1">
            <a:spLocks noChangeArrowheads="1"/>
          </p:cNvSpPr>
          <p:nvPr/>
        </p:nvSpPr>
        <p:spPr bwMode="auto">
          <a:xfrm>
            <a:off x="3238500" y="3257550"/>
            <a:ext cx="1219200" cy="628650"/>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110000"/>
              </a:lnSpc>
            </a:pPr>
            <a:r>
              <a:rPr lang="en-US" sz="3200" u="none">
                <a:solidFill>
                  <a:srgbClr val="500028"/>
                </a:solidFill>
                <a:effectLst>
                  <a:outerShdw blurRad="38100" dist="38100" dir="2700000" algn="tl">
                    <a:srgbClr val="000000"/>
                  </a:outerShdw>
                </a:effectLst>
                <a:latin typeface="Papyrus" pitchFamily="66" charset="0"/>
              </a:rPr>
              <a:t>Israel</a:t>
            </a:r>
          </a:p>
        </p:txBody>
      </p:sp>
      <p:sp>
        <p:nvSpPr>
          <p:cNvPr id="870454" name="AutoShape 54" descr="Torah2"/>
          <p:cNvSpPr>
            <a:spLocks noChangeArrowheads="1"/>
          </p:cNvSpPr>
          <p:nvPr/>
        </p:nvSpPr>
        <p:spPr bwMode="auto">
          <a:xfrm>
            <a:off x="2286000" y="4038600"/>
            <a:ext cx="3124200" cy="990600"/>
          </a:xfrm>
          <a:prstGeom prst="roundRect">
            <a:avLst>
              <a:gd name="adj" fmla="val 16667"/>
            </a:avLst>
          </a:prstGeom>
          <a:blipFill dpi="0" rotWithShape="0">
            <a:blip r:embed="rId4" cstate="print"/>
            <a:srcRect/>
            <a:stretch>
              <a:fillRect/>
            </a:stretch>
          </a:blipFill>
          <a:ln w="38100">
            <a:solidFill>
              <a:srgbClr val="4C0026"/>
            </a:solidFill>
            <a:round/>
            <a:headEnd/>
            <a:tailEnd/>
          </a:ln>
          <a:effectLst/>
        </p:spPr>
        <p:txBody>
          <a:bodyPr wrap="none" anchor="ctr"/>
          <a:lstStyle/>
          <a:p>
            <a:pPr>
              <a:lnSpc>
                <a:spcPct val="90000"/>
              </a:lnSpc>
            </a:pPr>
            <a:endParaRPr lang="en-US" sz="600" b="0" u="none">
              <a:solidFill>
                <a:srgbClr val="4C0026"/>
              </a:solidFill>
              <a:effectLst>
                <a:outerShdw blurRad="38100" dist="38100" dir="2700000" algn="tl">
                  <a:srgbClr val="C0C0C0"/>
                </a:outerShdw>
              </a:effectLst>
              <a:latin typeface="Impact" pitchFamily="34" charset="0"/>
            </a:endParaRPr>
          </a:p>
          <a:p>
            <a:pPr>
              <a:lnSpc>
                <a:spcPct val="80000"/>
              </a:lnSpc>
            </a:pPr>
            <a:endParaRPr lang="en-US" sz="2600" u="none">
              <a:solidFill>
                <a:srgbClr val="4C0026"/>
              </a:solidFill>
              <a:latin typeface="Arial" charset="0"/>
            </a:endParaRPr>
          </a:p>
        </p:txBody>
      </p:sp>
      <p:sp>
        <p:nvSpPr>
          <p:cNvPr id="870455" name="Text Box 55"/>
          <p:cNvSpPr txBox="1">
            <a:spLocks noChangeArrowheads="1"/>
          </p:cNvSpPr>
          <p:nvPr/>
        </p:nvSpPr>
        <p:spPr bwMode="auto">
          <a:xfrm>
            <a:off x="2628900" y="4114800"/>
            <a:ext cx="2438400" cy="828881"/>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85000"/>
              </a:lnSpc>
            </a:pPr>
            <a:r>
              <a:rPr lang="en-US" sz="2800" u="none" dirty="0">
                <a:solidFill>
                  <a:srgbClr val="500028"/>
                </a:solidFill>
                <a:effectLst>
                  <a:outerShdw blurRad="38100" dist="38100" dir="2700000" algn="tl">
                    <a:srgbClr val="000000"/>
                  </a:outerShdw>
                </a:effectLst>
                <a:latin typeface="Palatino Linotype" pitchFamily="18" charset="0"/>
              </a:rPr>
              <a:t>History of Israel</a:t>
            </a:r>
          </a:p>
        </p:txBody>
      </p:sp>
      <p:sp>
        <p:nvSpPr>
          <p:cNvPr id="870456" name="AutoShape 56" descr="710190"/>
          <p:cNvSpPr>
            <a:spLocks noChangeArrowheads="1"/>
          </p:cNvSpPr>
          <p:nvPr/>
        </p:nvSpPr>
        <p:spPr bwMode="auto">
          <a:xfrm>
            <a:off x="5486400" y="2960688"/>
            <a:ext cx="3124200" cy="990600"/>
          </a:xfrm>
          <a:prstGeom prst="roundRect">
            <a:avLst>
              <a:gd name="adj" fmla="val 16667"/>
            </a:avLst>
          </a:prstGeom>
          <a:blipFill dpi="0" rotWithShape="0">
            <a:blip r:embed="rId5" cstate="print"/>
            <a:srcRect/>
            <a:stretch>
              <a:fillRect b="-75765"/>
            </a:stretch>
          </a:blipFill>
          <a:ln w="38100">
            <a:solidFill>
              <a:srgbClr val="4C0026"/>
            </a:solidFill>
            <a:round/>
            <a:headEnd/>
            <a:tailEnd/>
          </a:ln>
          <a:effectLst/>
        </p:spPr>
        <p:txBody>
          <a:bodyPr wrap="none" anchor="ctr"/>
          <a:lstStyle/>
          <a:p>
            <a:endParaRPr lang="en-US" sz="2800" u="none">
              <a:solidFill>
                <a:srgbClr val="4C0026"/>
              </a:solidFill>
              <a:latin typeface="Arial" charset="0"/>
            </a:endParaRPr>
          </a:p>
        </p:txBody>
      </p:sp>
      <p:sp>
        <p:nvSpPr>
          <p:cNvPr id="870457" name="Text Box 57"/>
          <p:cNvSpPr txBox="1">
            <a:spLocks noChangeArrowheads="1"/>
          </p:cNvSpPr>
          <p:nvPr/>
        </p:nvSpPr>
        <p:spPr bwMode="auto">
          <a:xfrm>
            <a:off x="5981700" y="3276600"/>
            <a:ext cx="2133600" cy="584775"/>
          </a:xfrm>
          <a:prstGeom prst="rect">
            <a:avLst/>
          </a:prstGeom>
          <a:noFill/>
          <a:ln w="38100" algn="ctr">
            <a:noFill/>
            <a:miter lim="800000"/>
            <a:headEnd/>
            <a:tailEnd/>
          </a:ln>
          <a:effectLst>
            <a:outerShdw dist="12700" dir="10800000" algn="ctr" rotWithShape="0">
              <a:schemeClr val="bg1"/>
            </a:outerShdw>
          </a:effectLst>
        </p:spPr>
        <p:txBody>
          <a:bodyPr>
            <a:spAutoFit/>
          </a:bodyPr>
          <a:lstStyle/>
          <a:p>
            <a:pPr eaLnBrk="1" hangingPunct="1"/>
            <a:r>
              <a:rPr lang="en-US" sz="3200" u="none" dirty="0">
                <a:solidFill>
                  <a:srgbClr val="500028"/>
                </a:solidFill>
                <a:effectLst>
                  <a:outerShdw blurRad="38100" dist="38100" dir="2700000" algn="tl">
                    <a:schemeClr val="bg1"/>
                  </a:outerShdw>
                </a:effectLst>
                <a:latin typeface="Papyrus" pitchFamily="66" charset="0"/>
              </a:rPr>
              <a:t>Christians</a:t>
            </a:r>
          </a:p>
        </p:txBody>
      </p:sp>
      <p:sp>
        <p:nvSpPr>
          <p:cNvPr id="870460" name="AutoShape 60" descr="Michelangelo's- God creates Adam-Sistine Chapel 1511_PD-s"/>
          <p:cNvSpPr>
            <a:spLocks noChangeArrowheads="1"/>
          </p:cNvSpPr>
          <p:nvPr/>
        </p:nvSpPr>
        <p:spPr bwMode="auto">
          <a:xfrm>
            <a:off x="5486400" y="2057400"/>
            <a:ext cx="3124200" cy="838200"/>
          </a:xfrm>
          <a:prstGeom prst="roundRect">
            <a:avLst>
              <a:gd name="adj" fmla="val 16667"/>
            </a:avLst>
          </a:prstGeom>
          <a:blipFill dpi="0" rotWithShape="1">
            <a:blip r:embed="rId6" cstate="print"/>
            <a:srcRect/>
            <a:stretch>
              <a:fillRect b="-91688"/>
            </a:stretch>
          </a:blipFill>
          <a:ln w="38100">
            <a:solidFill>
              <a:srgbClr val="4C0026"/>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0462" name="AutoShape 62" descr="Group of People"/>
          <p:cNvSpPr>
            <a:spLocks noChangeArrowheads="1"/>
          </p:cNvSpPr>
          <p:nvPr/>
        </p:nvSpPr>
        <p:spPr bwMode="auto">
          <a:xfrm>
            <a:off x="488950" y="2960688"/>
            <a:ext cx="1720850" cy="990600"/>
          </a:xfrm>
          <a:prstGeom prst="roundRect">
            <a:avLst>
              <a:gd name="adj" fmla="val 16667"/>
            </a:avLst>
          </a:prstGeom>
          <a:blipFill dpi="0" rotWithShape="1">
            <a:blip r:embed="rId7" cstate="print"/>
            <a:srcRect/>
            <a:stretch>
              <a:fillRect b="-120011"/>
            </a:stretch>
          </a:blipFill>
          <a:ln w="28575" algn="ctr">
            <a:solidFill>
              <a:srgbClr val="000000">
                <a:alpha val="30000"/>
              </a:srgbClr>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0463" name="Text Box 63"/>
          <p:cNvSpPr txBox="1">
            <a:spLocks noChangeArrowheads="1"/>
          </p:cNvSpPr>
          <p:nvPr/>
        </p:nvSpPr>
        <p:spPr bwMode="auto">
          <a:xfrm>
            <a:off x="790575" y="3048000"/>
            <a:ext cx="1116013" cy="488950"/>
          </a:xfrm>
          <a:prstGeom prst="rect">
            <a:avLst/>
          </a:prstGeom>
          <a:noFill/>
          <a:ln w="38100" algn="ctr">
            <a:noFill/>
            <a:miter lim="800000"/>
            <a:headEnd/>
            <a:tailEnd/>
          </a:ln>
          <a:effectLst/>
        </p:spPr>
        <p:txBody>
          <a:bodyPr wrap="none">
            <a:spAutoFit/>
          </a:bodyPr>
          <a:lstStyle/>
          <a:p>
            <a:pPr eaLnBrk="1" hangingPunct="1"/>
            <a:r>
              <a:rPr lang="en-US" sz="2600" u="none" dirty="0">
                <a:ln w="12700">
                  <a:solidFill>
                    <a:srgbClr val="000000"/>
                  </a:solidFill>
                </a:ln>
                <a:solidFill>
                  <a:srgbClr val="FFFFE9"/>
                </a:solidFill>
                <a:effectLst>
                  <a:outerShdw blurRad="38100" dist="38100" dir="2700000" algn="tl">
                    <a:srgbClr val="000000"/>
                  </a:outerShdw>
                </a:effectLst>
                <a:latin typeface="Arial Narrow" pitchFamily="34" charset="0"/>
              </a:rPr>
              <a:t>Central</a:t>
            </a:r>
          </a:p>
        </p:txBody>
      </p:sp>
      <p:sp>
        <p:nvSpPr>
          <p:cNvPr id="870464" name="Text Box 64"/>
          <p:cNvSpPr txBox="1">
            <a:spLocks noChangeArrowheads="1"/>
          </p:cNvSpPr>
          <p:nvPr/>
        </p:nvSpPr>
        <p:spPr bwMode="auto">
          <a:xfrm>
            <a:off x="820738" y="3335338"/>
            <a:ext cx="1055687"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people</a:t>
            </a:r>
          </a:p>
        </p:txBody>
      </p:sp>
      <p:sp>
        <p:nvSpPr>
          <p:cNvPr id="870465" name="AutoShape 65" descr="BOOK3"/>
          <p:cNvSpPr>
            <a:spLocks noChangeArrowheads="1"/>
          </p:cNvSpPr>
          <p:nvPr/>
        </p:nvSpPr>
        <p:spPr bwMode="auto">
          <a:xfrm>
            <a:off x="488950" y="4038600"/>
            <a:ext cx="1720850" cy="990600"/>
          </a:xfrm>
          <a:prstGeom prst="roundRect">
            <a:avLst>
              <a:gd name="adj" fmla="val 16667"/>
            </a:avLst>
          </a:prstGeom>
          <a:blipFill dpi="0" rotWithShape="1">
            <a:blip r:embed="rId8" cstate="print"/>
            <a:srcRect/>
            <a:stretch>
              <a:fillRect b="-129519"/>
            </a:stretch>
          </a:blipFill>
          <a:ln w="28575" algn="ctr">
            <a:solidFill>
              <a:srgbClr val="000000">
                <a:alpha val="30000"/>
              </a:srgbClr>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0466" name="Text Box 66"/>
          <p:cNvSpPr txBox="1">
            <a:spLocks noChangeArrowheads="1"/>
          </p:cNvSpPr>
          <p:nvPr/>
        </p:nvSpPr>
        <p:spPr bwMode="auto">
          <a:xfrm>
            <a:off x="798513" y="4114800"/>
            <a:ext cx="1101725"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Source</a:t>
            </a:r>
          </a:p>
        </p:txBody>
      </p:sp>
      <p:sp>
        <p:nvSpPr>
          <p:cNvPr id="870467" name="Text Box 67"/>
          <p:cNvSpPr txBox="1">
            <a:spLocks noChangeArrowheads="1"/>
          </p:cNvSpPr>
          <p:nvPr/>
        </p:nvSpPr>
        <p:spPr bwMode="auto">
          <a:xfrm>
            <a:off x="738188" y="4413250"/>
            <a:ext cx="1222375"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material</a:t>
            </a:r>
          </a:p>
        </p:txBody>
      </p:sp>
      <p:sp>
        <p:nvSpPr>
          <p:cNvPr id="870487" name="AutoShape 87" descr="Michelangelo's- God creates Adam-Sistine Chapel 1511_PD-s"/>
          <p:cNvSpPr>
            <a:spLocks noChangeArrowheads="1"/>
          </p:cNvSpPr>
          <p:nvPr/>
        </p:nvSpPr>
        <p:spPr bwMode="auto">
          <a:xfrm>
            <a:off x="2286000" y="2057400"/>
            <a:ext cx="3124200" cy="838200"/>
          </a:xfrm>
          <a:prstGeom prst="roundRect">
            <a:avLst>
              <a:gd name="adj" fmla="val 16667"/>
            </a:avLst>
          </a:prstGeom>
          <a:blipFill dpi="0" rotWithShape="1">
            <a:blip r:embed="rId6" cstate="print"/>
            <a:srcRect/>
            <a:stretch>
              <a:fillRect b="-91688"/>
            </a:stretch>
          </a:blipFill>
          <a:ln w="38100">
            <a:solidFill>
              <a:srgbClr val="4C0026"/>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36" name="Text Box 12"/>
          <p:cNvSpPr txBox="1">
            <a:spLocks noChangeArrowheads="1"/>
          </p:cNvSpPr>
          <p:nvPr/>
        </p:nvSpPr>
        <p:spPr bwMode="auto">
          <a:xfrm>
            <a:off x="4724401" y="634423"/>
            <a:ext cx="3886200"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a:ln>
                  <a:solidFill>
                    <a:srgbClr val="FFFFCC"/>
                  </a:solidFill>
                </a:ln>
                <a:solidFill>
                  <a:srgbClr val="640032"/>
                </a:solidFill>
                <a:latin typeface="Arial Black" pitchFamily="34" charset="0"/>
              </a:rPr>
              <a:t>Central people </a:t>
            </a:r>
          </a:p>
        </p:txBody>
      </p:sp>
      <p:sp>
        <p:nvSpPr>
          <p:cNvPr id="37" name="Text Box 13"/>
          <p:cNvSpPr txBox="1">
            <a:spLocks noChangeArrowheads="1"/>
          </p:cNvSpPr>
          <p:nvPr/>
        </p:nvSpPr>
        <p:spPr bwMode="auto">
          <a:xfrm>
            <a:off x="4419600" y="848378"/>
            <a:ext cx="304800" cy="523220"/>
          </a:xfrm>
          <a:prstGeom prst="rect">
            <a:avLst/>
          </a:prstGeom>
          <a:noFill/>
          <a:ln w="9525">
            <a:noFill/>
            <a:miter lim="800000"/>
            <a:headEnd/>
            <a:tailEnd/>
          </a:ln>
          <a:effectLst/>
        </p:spPr>
        <p:txBody>
          <a:bodyPr>
            <a:spAutoFit/>
          </a:bodyPr>
          <a:lstStyle/>
          <a:p>
            <a:pPr algn="l" eaLnBrk="1" hangingPunct="1">
              <a:spcBef>
                <a:spcPct val="50000"/>
              </a:spcBef>
            </a:pPr>
            <a:r>
              <a:rPr lang="en-US" sz="2800" u="none">
                <a:solidFill>
                  <a:srgbClr val="4C0026"/>
                </a:solidFill>
                <a:latin typeface="Arial Black" pitchFamily="34" charset="0"/>
              </a:rPr>
              <a:t>:</a:t>
            </a:r>
          </a:p>
        </p:txBody>
      </p:sp>
      <p:grpSp>
        <p:nvGrpSpPr>
          <p:cNvPr id="3" name="Group 54"/>
          <p:cNvGrpSpPr>
            <a:grpSpLocks/>
          </p:cNvGrpSpPr>
          <p:nvPr/>
        </p:nvGrpSpPr>
        <p:grpSpPr bwMode="auto">
          <a:xfrm>
            <a:off x="457200" y="609600"/>
            <a:ext cx="4000500" cy="990601"/>
            <a:chOff x="288" y="850"/>
            <a:chExt cx="2520" cy="624"/>
          </a:xfrm>
        </p:grpSpPr>
        <p:sp>
          <p:nvSpPr>
            <p:cNvPr id="39" name="AutoShape 49" descr="Parchment"/>
            <p:cNvSpPr>
              <a:spLocks noChangeArrowheads="1"/>
            </p:cNvSpPr>
            <p:nvPr/>
          </p:nvSpPr>
          <p:spPr bwMode="auto">
            <a:xfrm>
              <a:off x="288" y="850"/>
              <a:ext cx="2448" cy="624"/>
            </a:xfrm>
            <a:prstGeom prst="roundRect">
              <a:avLst>
                <a:gd name="adj" fmla="val 16667"/>
              </a:avLst>
            </a:prstGeom>
            <a:blipFill dpi="0" rotWithShape="0">
              <a:blip r:embed="rId9" cstate="print"/>
              <a:srcRect/>
              <a:tile tx="0" ty="0" sx="100000" sy="100000" flip="none" algn="tl"/>
            </a:blipFill>
            <a:ln w="28575" algn="ctr">
              <a:solidFill>
                <a:srgbClr val="4C0026"/>
              </a:solidFill>
              <a:round/>
              <a:headEnd/>
              <a:tailEnd/>
            </a:ln>
            <a:effectLst/>
          </p:spPr>
          <p:txBody>
            <a:bodyPr wrap="none" anchor="ctr"/>
            <a:lstStyle/>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p:txBody>
        </p:sp>
        <p:grpSp>
          <p:nvGrpSpPr>
            <p:cNvPr id="4" name="Group 50"/>
            <p:cNvGrpSpPr>
              <a:grpSpLocks/>
            </p:cNvGrpSpPr>
            <p:nvPr/>
          </p:nvGrpSpPr>
          <p:grpSpPr bwMode="auto">
            <a:xfrm>
              <a:off x="384" y="850"/>
              <a:ext cx="2424" cy="624"/>
              <a:chOff x="336" y="802"/>
              <a:chExt cx="2424" cy="624"/>
            </a:xfrm>
          </p:grpSpPr>
          <p:sp>
            <p:nvSpPr>
              <p:cNvPr id="41" name="Text Box 51"/>
              <p:cNvSpPr txBox="1">
                <a:spLocks noChangeArrowheads="1"/>
              </p:cNvSpPr>
              <p:nvPr/>
            </p:nvSpPr>
            <p:spPr bwMode="auto">
              <a:xfrm>
                <a:off x="336" y="802"/>
                <a:ext cx="2424" cy="382"/>
              </a:xfrm>
              <a:prstGeom prst="rect">
                <a:avLst/>
              </a:prstGeom>
              <a:noFill/>
              <a:ln w="9525">
                <a:noFill/>
                <a:miter lim="800000"/>
                <a:headEnd/>
                <a:tailEnd/>
              </a:ln>
              <a:effectLst/>
            </p:spPr>
            <p:txBody>
              <a:bodyPr wrap="square">
                <a:spAutoFit/>
              </a:bodyPr>
              <a:lstStyle/>
              <a:p>
                <a:pPr algn="l" eaLnBrk="1" hangingPunct="1">
                  <a:lnSpc>
                    <a:spcPct val="110000"/>
                  </a:lnSpc>
                </a:pPr>
                <a:r>
                  <a:rPr lang="en-US" sz="3200" u="none">
                    <a:ln>
                      <a:solidFill>
                        <a:srgbClr val="FFFFFF"/>
                      </a:solidFill>
                    </a:ln>
                    <a:solidFill>
                      <a:srgbClr val="660033"/>
                    </a:solidFill>
                    <a:latin typeface="Arial Black" pitchFamily="34" charset="0"/>
                  </a:rPr>
                  <a:t>Characteristics</a:t>
                </a:r>
                <a:r>
                  <a:rPr lang="en-US" sz="3200" u="none">
                    <a:ln>
                      <a:solidFill>
                        <a:srgbClr val="FFFFFF"/>
                      </a:solidFill>
                    </a:ln>
                    <a:solidFill>
                      <a:srgbClr val="2E1700"/>
                    </a:solidFill>
                    <a:latin typeface="Arial Black" pitchFamily="34" charset="0"/>
                  </a:rPr>
                  <a:t> </a:t>
                </a:r>
                <a:endParaRPr lang="en-US" sz="3200" u="none">
                  <a:ln>
                    <a:solidFill>
                      <a:srgbClr val="FFFFFF"/>
                    </a:solidFill>
                  </a:ln>
                  <a:solidFill>
                    <a:srgbClr val="660033"/>
                  </a:solidFill>
                  <a:latin typeface="Arial Black" pitchFamily="34" charset="0"/>
                </a:endParaRPr>
              </a:p>
            </p:txBody>
          </p:sp>
          <p:sp>
            <p:nvSpPr>
              <p:cNvPr id="42" name="Text Box 52"/>
              <p:cNvSpPr txBox="1">
                <a:spLocks noChangeArrowheads="1"/>
              </p:cNvSpPr>
              <p:nvPr/>
            </p:nvSpPr>
            <p:spPr bwMode="auto">
              <a:xfrm>
                <a:off x="336" y="1058"/>
                <a:ext cx="1854" cy="368"/>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u="none">
                    <a:ln>
                      <a:solidFill>
                        <a:srgbClr val="FFFFFF"/>
                      </a:solidFill>
                    </a:ln>
                    <a:solidFill>
                      <a:srgbClr val="660033"/>
                    </a:solidFill>
                    <a:latin typeface="Arial Black" pitchFamily="34" charset="0"/>
                  </a:rPr>
                  <a:t>of a period</a:t>
                </a:r>
              </a:p>
            </p:txBody>
          </p:sp>
        </p:grpSp>
      </p:grpSp>
      <p:sp>
        <p:nvSpPr>
          <p:cNvPr id="43" name="Text Box 53"/>
          <p:cNvSpPr txBox="1">
            <a:spLocks noChangeArrowheads="1"/>
          </p:cNvSpPr>
          <p:nvPr/>
        </p:nvSpPr>
        <p:spPr bwMode="auto">
          <a:xfrm>
            <a:off x="4724400" y="1015423"/>
            <a:ext cx="3958167"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a:ln>
                  <a:solidFill>
                    <a:srgbClr val="FFFFCC"/>
                  </a:solidFill>
                </a:ln>
                <a:solidFill>
                  <a:srgbClr val="640032"/>
                </a:solidFill>
                <a:latin typeface="Arial Black" pitchFamily="34" charset="0"/>
              </a:rPr>
              <a:t>Source material</a:t>
            </a:r>
            <a:endParaRPr lang="en-US" sz="3200" b="0" u="none" dirty="0">
              <a:ln>
                <a:solidFill>
                  <a:srgbClr val="FFFFCC"/>
                </a:solidFill>
              </a:ln>
              <a:solidFill>
                <a:srgbClr val="640032"/>
              </a:solidFill>
              <a:latin typeface="Arial Black" pitchFamily="34" charset="0"/>
            </a:endParaRPr>
          </a:p>
        </p:txBody>
      </p:sp>
      <p:sp>
        <p:nvSpPr>
          <p:cNvPr id="5" name="TextBox 4">
            <a:extLst>
              <a:ext uri="{FF2B5EF4-FFF2-40B4-BE49-F238E27FC236}">
                <a16:creationId xmlns:a16="http://schemas.microsoft.com/office/drawing/2014/main" id="{A24C4E80-C5E0-C8C4-F38E-F38E2BEFBEE4}"/>
              </a:ext>
            </a:extLst>
          </p:cNvPr>
          <p:cNvSpPr txBox="1"/>
          <p:nvPr/>
        </p:nvSpPr>
        <p:spPr>
          <a:xfrm>
            <a:off x="2631433" y="2126627"/>
            <a:ext cx="2422458" cy="733534"/>
          </a:xfrm>
          <a:prstGeom prst="rect">
            <a:avLst/>
          </a:prstGeom>
          <a:noFill/>
        </p:spPr>
        <p:txBody>
          <a:bodyPr wrap="none" rtlCol="0">
            <a:spAutoFit/>
          </a:bodyPr>
          <a:lstStyle/>
          <a:p>
            <a:pPr>
              <a:lnSpc>
                <a:spcPts val="2500"/>
              </a:lnSpc>
            </a:pP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Age of Providence</a:t>
            </a:r>
            <a:b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b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of Restoration</a:t>
            </a:r>
          </a:p>
        </p:txBody>
      </p:sp>
      <p:sp>
        <p:nvSpPr>
          <p:cNvPr id="6" name="TextBox 5">
            <a:extLst>
              <a:ext uri="{FF2B5EF4-FFF2-40B4-BE49-F238E27FC236}">
                <a16:creationId xmlns:a16="http://schemas.microsoft.com/office/drawing/2014/main" id="{94FBE647-2744-9F69-6E0A-4ACD00926850}"/>
              </a:ext>
            </a:extLst>
          </p:cNvPr>
          <p:cNvSpPr txBox="1"/>
          <p:nvPr/>
        </p:nvSpPr>
        <p:spPr>
          <a:xfrm>
            <a:off x="5581108" y="2126627"/>
            <a:ext cx="2940227" cy="733534"/>
          </a:xfrm>
          <a:prstGeom prst="rect">
            <a:avLst/>
          </a:prstGeom>
          <a:noFill/>
        </p:spPr>
        <p:txBody>
          <a:bodyPr wrap="none" rtlCol="0">
            <a:spAutoFit/>
          </a:bodyPr>
          <a:lstStyle/>
          <a:p>
            <a:pPr>
              <a:lnSpc>
                <a:spcPts val="2500"/>
              </a:lnSpc>
            </a:pP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Age of Prolongation of</a:t>
            </a:r>
            <a:b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br>
            <a:r>
              <a:rPr lang="en-US" sz="2200" u="none" dirty="0" err="1">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Provid</a:t>
            </a: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 of Restoration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70460"/>
                                        </p:tgtEl>
                                        <p:attrNameLst>
                                          <p:attrName>style.visibility</p:attrName>
                                        </p:attrNameLst>
                                      </p:cBhvr>
                                      <p:to>
                                        <p:strVal val="visible"/>
                                      </p:to>
                                    </p:set>
                                    <p:animEffect transition="in" filter="fade">
                                      <p:cBhvr>
                                        <p:cTn id="12" dur="2000"/>
                                        <p:tgtEl>
                                          <p:spTgt spid="870460"/>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2000" fill="hold"/>
                                        <p:tgtEl>
                                          <p:spTgt spid="6"/>
                                        </p:tgtEl>
                                        <p:attrNameLst>
                                          <p:attrName>ppt_w</p:attrName>
                                        </p:attrNameLst>
                                      </p:cBhvr>
                                      <p:tavLst>
                                        <p:tav tm="0">
                                          <p:val>
                                            <p:strVal val="#ppt_w*0.70"/>
                                          </p:val>
                                        </p:tav>
                                        <p:tav tm="100000">
                                          <p:val>
                                            <p:strVal val="#ppt_w"/>
                                          </p:val>
                                        </p:tav>
                                      </p:tavLst>
                                    </p:anim>
                                    <p:anim calcmode="lin" valueType="num">
                                      <p:cBhvr>
                                        <p:cTn id="16" dur="2000" fill="hold"/>
                                        <p:tgtEl>
                                          <p:spTgt spid="6"/>
                                        </p:tgtEl>
                                        <p:attrNameLst>
                                          <p:attrName>ppt_h</p:attrName>
                                        </p:attrNameLst>
                                      </p:cBhvr>
                                      <p:tavLst>
                                        <p:tav tm="0">
                                          <p:val>
                                            <p:strVal val="#ppt_h"/>
                                          </p:val>
                                        </p:tav>
                                        <p:tav tm="100000">
                                          <p:val>
                                            <p:strVal val="#ppt_h"/>
                                          </p:val>
                                        </p:tav>
                                      </p:tavLst>
                                    </p:anim>
                                    <p:animEffect transition="in" filter="fade">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70456"/>
                                        </p:tgtEl>
                                        <p:attrNameLst>
                                          <p:attrName>style.visibility</p:attrName>
                                        </p:attrNameLst>
                                      </p:cBhvr>
                                      <p:to>
                                        <p:strVal val="visible"/>
                                      </p:to>
                                    </p:set>
                                    <p:animEffect transition="in" filter="fade">
                                      <p:cBhvr>
                                        <p:cTn id="22" dur="1000"/>
                                        <p:tgtEl>
                                          <p:spTgt spid="870456"/>
                                        </p:tgtEl>
                                      </p:cBhvr>
                                    </p:animEffect>
                                  </p:childTnLst>
                                </p:cTn>
                              </p:par>
                              <p:par>
                                <p:cTn id="23" presetID="55" presetClass="entr" presetSubtype="0" fill="hold" grpId="0" nodeType="withEffect">
                                  <p:stCondLst>
                                    <p:cond delay="0"/>
                                  </p:stCondLst>
                                  <p:childTnLst>
                                    <p:set>
                                      <p:cBhvr>
                                        <p:cTn id="24" dur="1" fill="hold">
                                          <p:stCondLst>
                                            <p:cond delay="0"/>
                                          </p:stCondLst>
                                        </p:cTn>
                                        <p:tgtEl>
                                          <p:spTgt spid="870457"/>
                                        </p:tgtEl>
                                        <p:attrNameLst>
                                          <p:attrName>style.visibility</p:attrName>
                                        </p:attrNameLst>
                                      </p:cBhvr>
                                      <p:to>
                                        <p:strVal val="visible"/>
                                      </p:to>
                                    </p:set>
                                    <p:anim calcmode="lin" valueType="num">
                                      <p:cBhvr>
                                        <p:cTn id="25" dur="1000" fill="hold"/>
                                        <p:tgtEl>
                                          <p:spTgt spid="870457"/>
                                        </p:tgtEl>
                                        <p:attrNameLst>
                                          <p:attrName>ppt_w</p:attrName>
                                        </p:attrNameLst>
                                      </p:cBhvr>
                                      <p:tavLst>
                                        <p:tav tm="0">
                                          <p:val>
                                            <p:strVal val="#ppt_w*0.70"/>
                                          </p:val>
                                        </p:tav>
                                        <p:tav tm="100000">
                                          <p:val>
                                            <p:strVal val="#ppt_w"/>
                                          </p:val>
                                        </p:tav>
                                      </p:tavLst>
                                    </p:anim>
                                    <p:anim calcmode="lin" valueType="num">
                                      <p:cBhvr>
                                        <p:cTn id="26" dur="1000" fill="hold"/>
                                        <p:tgtEl>
                                          <p:spTgt spid="870457"/>
                                        </p:tgtEl>
                                        <p:attrNameLst>
                                          <p:attrName>ppt_h</p:attrName>
                                        </p:attrNameLst>
                                      </p:cBhvr>
                                      <p:tavLst>
                                        <p:tav tm="0">
                                          <p:val>
                                            <p:strVal val="#ppt_h"/>
                                          </p:val>
                                        </p:tav>
                                        <p:tav tm="100000">
                                          <p:val>
                                            <p:strVal val="#ppt_h"/>
                                          </p:val>
                                        </p:tav>
                                      </p:tavLst>
                                    </p:anim>
                                    <p:animEffect transition="in" filter="fade">
                                      <p:cBhvr>
                                        <p:cTn id="27" dur="1000"/>
                                        <p:tgtEl>
                                          <p:spTgt spid="87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6" grpId="0" animBg="1"/>
      <p:bldP spid="870457" grpId="0"/>
      <p:bldP spid="870460" grpId="0" animBg="1"/>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874498" name="Rectangle 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874500" name="Text Box 4"/>
          <p:cNvSpPr txBox="1">
            <a:spLocks noChangeArrowheads="1"/>
          </p:cNvSpPr>
          <p:nvPr/>
        </p:nvSpPr>
        <p:spPr bwMode="auto">
          <a:xfrm>
            <a:off x="1447801" y="5781675"/>
            <a:ext cx="6324599" cy="646331"/>
          </a:xfrm>
          <a:prstGeom prst="rect">
            <a:avLst/>
          </a:prstGeom>
          <a:noFill/>
          <a:ln w="9525">
            <a:noFill/>
            <a:miter lim="800000"/>
            <a:headEnd/>
            <a:tailEnd/>
          </a:ln>
          <a:effectLst/>
        </p:spPr>
        <p:txBody>
          <a:bodyPr wrap="square">
            <a:spAutoFit/>
          </a:bodyPr>
          <a:lstStyle/>
          <a:p>
            <a:pPr algn="l">
              <a:lnSpc>
                <a:spcPct val="90000"/>
              </a:lnSpc>
            </a:pPr>
            <a:r>
              <a:rPr lang="en-US" sz="2000" u="none">
                <a:solidFill>
                  <a:srgbClr val="FFFFFF"/>
                </a:solidFill>
                <a:latin typeface="Arial Narrow" pitchFamily="34" charset="0"/>
              </a:rPr>
              <a:t>Accordingly, the </a:t>
            </a:r>
            <a:r>
              <a:rPr lang="en-US" sz="2000">
                <a:solidFill>
                  <a:srgbClr val="FFFFFF"/>
                </a:solidFill>
                <a:latin typeface="Arial Narrow" pitchFamily="34" charset="0"/>
              </a:rPr>
              <a:t>history of Christianity</a:t>
            </a:r>
            <a:r>
              <a:rPr lang="en-US" sz="2000" u="none">
                <a:solidFill>
                  <a:srgbClr val="FFFFFF"/>
                </a:solidFill>
                <a:latin typeface="Arial Narrow" pitchFamily="34" charset="0"/>
              </a:rPr>
              <a:t> provides the source material for understanding the providential history in this age.</a:t>
            </a:r>
          </a:p>
        </p:txBody>
      </p:sp>
      <p:sp>
        <p:nvSpPr>
          <p:cNvPr id="874538" name="AutoShape 42" descr="703493 "/>
          <p:cNvSpPr>
            <a:spLocks noChangeArrowheads="1"/>
          </p:cNvSpPr>
          <p:nvPr/>
        </p:nvSpPr>
        <p:spPr bwMode="auto">
          <a:xfrm>
            <a:off x="2286000" y="2960688"/>
            <a:ext cx="3124200" cy="990600"/>
          </a:xfrm>
          <a:prstGeom prst="roundRect">
            <a:avLst>
              <a:gd name="adj" fmla="val 16667"/>
            </a:avLst>
          </a:prstGeom>
          <a:blipFill dpi="0" rotWithShape="0">
            <a:blip r:embed="rId3" cstate="print"/>
            <a:srcRect/>
            <a:stretch>
              <a:fillRect/>
            </a:stretch>
          </a:blipFill>
          <a:ln w="38100" algn="ctr">
            <a:solidFill>
              <a:srgbClr val="4C0026"/>
            </a:solidFill>
            <a:round/>
            <a:headEnd/>
            <a:tailEnd/>
          </a:ln>
          <a:effectLst/>
        </p:spPr>
        <p:txBody>
          <a:bodyPr wrap="none" anchor="ctr"/>
          <a:lstStyle/>
          <a:p>
            <a:endParaRPr lang="en-US" sz="2800" u="none">
              <a:solidFill>
                <a:srgbClr val="4C0026"/>
              </a:solidFill>
              <a:latin typeface="Arial" charset="0"/>
            </a:endParaRPr>
          </a:p>
        </p:txBody>
      </p:sp>
      <p:sp>
        <p:nvSpPr>
          <p:cNvPr id="874540" name="AutoShape 44" descr="Michelangelo's- God creates Adam-Sistine Chapel 1511_PD-s"/>
          <p:cNvSpPr>
            <a:spLocks noChangeArrowheads="1"/>
          </p:cNvSpPr>
          <p:nvPr/>
        </p:nvSpPr>
        <p:spPr bwMode="auto">
          <a:xfrm>
            <a:off x="2286000" y="2057400"/>
            <a:ext cx="3124200" cy="838200"/>
          </a:xfrm>
          <a:prstGeom prst="roundRect">
            <a:avLst>
              <a:gd name="adj" fmla="val 16667"/>
            </a:avLst>
          </a:prstGeom>
          <a:blipFill dpi="0" rotWithShape="1">
            <a:blip r:embed="rId4" cstate="print"/>
            <a:srcRect/>
            <a:stretch>
              <a:fillRect b="-91688"/>
            </a:stretch>
          </a:blipFill>
          <a:ln w="38100" algn="ctr">
            <a:solidFill>
              <a:srgbClr val="4C0026"/>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4542" name="AutoShape 46" descr="Group of People"/>
          <p:cNvSpPr>
            <a:spLocks noChangeArrowheads="1"/>
          </p:cNvSpPr>
          <p:nvPr/>
        </p:nvSpPr>
        <p:spPr bwMode="auto">
          <a:xfrm>
            <a:off x="488950" y="2960688"/>
            <a:ext cx="1720850" cy="990600"/>
          </a:xfrm>
          <a:prstGeom prst="roundRect">
            <a:avLst>
              <a:gd name="adj" fmla="val 16667"/>
            </a:avLst>
          </a:prstGeom>
          <a:blipFill dpi="0" rotWithShape="1">
            <a:blip r:embed="rId5" cstate="print"/>
            <a:srcRect/>
            <a:stretch>
              <a:fillRect b="-120011"/>
            </a:stretch>
          </a:blipFill>
          <a:ln w="28575" algn="ctr">
            <a:solidFill>
              <a:srgbClr val="000000">
                <a:alpha val="30000"/>
              </a:srgbClr>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4543" name="Text Box 47"/>
          <p:cNvSpPr txBox="1">
            <a:spLocks noChangeArrowheads="1"/>
          </p:cNvSpPr>
          <p:nvPr/>
        </p:nvSpPr>
        <p:spPr bwMode="auto">
          <a:xfrm>
            <a:off x="790575" y="3048000"/>
            <a:ext cx="1116013" cy="488950"/>
          </a:xfrm>
          <a:prstGeom prst="rect">
            <a:avLst/>
          </a:prstGeom>
          <a:noFill/>
          <a:ln w="38100" algn="ctr">
            <a:noFill/>
            <a:miter lim="800000"/>
            <a:headEnd/>
            <a:tailEnd/>
          </a:ln>
          <a:effectLst/>
        </p:spPr>
        <p:txBody>
          <a:bodyPr wrap="none">
            <a:spAutoFit/>
          </a:bodyPr>
          <a:lstStyle/>
          <a:p>
            <a:pPr eaLnBrk="1" hangingPunct="1"/>
            <a:r>
              <a:rPr lang="en-US" sz="2600" u="none" dirty="0">
                <a:ln w="12700">
                  <a:solidFill>
                    <a:srgbClr val="000000"/>
                  </a:solidFill>
                </a:ln>
                <a:solidFill>
                  <a:srgbClr val="FFFFE9"/>
                </a:solidFill>
                <a:effectLst>
                  <a:outerShdw blurRad="38100" dist="38100" dir="2700000" algn="tl">
                    <a:srgbClr val="000000"/>
                  </a:outerShdw>
                </a:effectLst>
                <a:latin typeface="Arial Narrow" pitchFamily="34" charset="0"/>
              </a:rPr>
              <a:t>Central</a:t>
            </a:r>
          </a:p>
        </p:txBody>
      </p:sp>
      <p:sp>
        <p:nvSpPr>
          <p:cNvPr id="874544" name="Text Box 48"/>
          <p:cNvSpPr txBox="1">
            <a:spLocks noChangeArrowheads="1"/>
          </p:cNvSpPr>
          <p:nvPr/>
        </p:nvSpPr>
        <p:spPr bwMode="auto">
          <a:xfrm>
            <a:off x="820738" y="3335338"/>
            <a:ext cx="1055687" cy="488950"/>
          </a:xfrm>
          <a:prstGeom prst="rect">
            <a:avLst/>
          </a:prstGeom>
          <a:noFill/>
          <a:ln w="38100" algn="ctr">
            <a:noFill/>
            <a:miter lim="800000"/>
            <a:headEnd/>
            <a:tailEnd/>
          </a:ln>
          <a:effectLst/>
        </p:spPr>
        <p:txBody>
          <a:bodyPr wrap="none">
            <a:spAutoFit/>
          </a:bodyPr>
          <a:lstStyle/>
          <a:p>
            <a:pPr eaLnBrk="1" hangingPunct="1"/>
            <a:r>
              <a:rPr lang="en-US" sz="2600" u="none" dirty="0">
                <a:ln w="12700">
                  <a:solidFill>
                    <a:srgbClr val="000000"/>
                  </a:solidFill>
                </a:ln>
                <a:solidFill>
                  <a:srgbClr val="FFFFE9"/>
                </a:solidFill>
                <a:effectLst>
                  <a:outerShdw blurRad="38100" dist="38100" dir="2700000" algn="tl">
                    <a:srgbClr val="000000"/>
                  </a:outerShdw>
                </a:effectLst>
                <a:latin typeface="Arial Narrow" pitchFamily="34" charset="0"/>
              </a:rPr>
              <a:t>people</a:t>
            </a:r>
          </a:p>
        </p:txBody>
      </p:sp>
      <p:sp>
        <p:nvSpPr>
          <p:cNvPr id="874551" name="AutoShape 55" descr="Michelangelo's- God creates Adam-Sistine Chapel 1511_PD-s"/>
          <p:cNvSpPr>
            <a:spLocks noChangeArrowheads="1"/>
          </p:cNvSpPr>
          <p:nvPr/>
        </p:nvSpPr>
        <p:spPr bwMode="auto">
          <a:xfrm>
            <a:off x="5486400" y="2057400"/>
            <a:ext cx="3124200" cy="838200"/>
          </a:xfrm>
          <a:prstGeom prst="roundRect">
            <a:avLst>
              <a:gd name="adj" fmla="val 16667"/>
            </a:avLst>
          </a:prstGeom>
          <a:blipFill dpi="0" rotWithShape="1">
            <a:blip r:embed="rId4" cstate="print"/>
            <a:srcRect/>
            <a:stretch>
              <a:fillRect b="-91688"/>
            </a:stretch>
          </a:blipFill>
          <a:ln w="38100" algn="ctr">
            <a:solidFill>
              <a:srgbClr val="4C0026"/>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4511" name="AutoShape 15" descr="Florence-FL74_7915P s"/>
          <p:cNvSpPr>
            <a:spLocks noChangeArrowheads="1"/>
          </p:cNvSpPr>
          <p:nvPr/>
        </p:nvSpPr>
        <p:spPr bwMode="auto">
          <a:xfrm>
            <a:off x="5486400" y="4038600"/>
            <a:ext cx="3124200" cy="990600"/>
          </a:xfrm>
          <a:prstGeom prst="roundRect">
            <a:avLst>
              <a:gd name="adj" fmla="val 16667"/>
            </a:avLst>
          </a:prstGeom>
          <a:blipFill dpi="0" rotWithShape="0">
            <a:blip r:embed="rId6" cstate="print"/>
            <a:srcRect/>
            <a:stretch>
              <a:fillRect b="-374654"/>
            </a:stretch>
          </a:blipFill>
          <a:ln w="38100" algn="ctr">
            <a:solidFill>
              <a:srgbClr val="4C0026"/>
            </a:solidFill>
            <a:round/>
            <a:headEnd/>
            <a:tailEnd/>
          </a:ln>
          <a:effectLst/>
        </p:spPr>
        <p:txBody>
          <a:bodyPr wrap="none" anchor="ctr"/>
          <a:lstStyle/>
          <a:p>
            <a:endParaRPr lang="en-US" sz="2800" u="none">
              <a:solidFill>
                <a:srgbClr val="500028"/>
              </a:solidFill>
              <a:effectLst>
                <a:outerShdw blurRad="38100" dist="38100" dir="2700000" algn="tl">
                  <a:srgbClr val="C0C0C0"/>
                </a:outerShdw>
              </a:effectLst>
              <a:latin typeface="Arial" charset="0"/>
            </a:endParaRPr>
          </a:p>
        </p:txBody>
      </p:sp>
      <p:sp>
        <p:nvSpPr>
          <p:cNvPr id="874555" name="Text Box 59"/>
          <p:cNvSpPr txBox="1">
            <a:spLocks noChangeArrowheads="1"/>
          </p:cNvSpPr>
          <p:nvPr/>
        </p:nvSpPr>
        <p:spPr bwMode="auto">
          <a:xfrm>
            <a:off x="5676900" y="4114800"/>
            <a:ext cx="2743200" cy="828881"/>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85000"/>
              </a:lnSpc>
            </a:pPr>
            <a:r>
              <a:rPr lang="en-US" sz="2800" u="none" dirty="0">
                <a:solidFill>
                  <a:srgbClr val="500028"/>
                </a:solidFill>
                <a:effectLst>
                  <a:outerShdw blurRad="38100" dist="38100" dir="2700000" algn="tl">
                    <a:srgbClr val="000000"/>
                  </a:outerShdw>
                </a:effectLst>
                <a:latin typeface="Palatino Linotype" pitchFamily="18" charset="0"/>
              </a:rPr>
              <a:t>History of</a:t>
            </a:r>
          </a:p>
          <a:p>
            <a:pPr eaLnBrk="1" hangingPunct="1">
              <a:lnSpc>
                <a:spcPct val="85000"/>
              </a:lnSpc>
            </a:pPr>
            <a:r>
              <a:rPr lang="en-US" sz="2800" u="none" dirty="0">
                <a:solidFill>
                  <a:srgbClr val="500028"/>
                </a:solidFill>
                <a:effectLst>
                  <a:outerShdw dist="38100" dir="2700000" algn="tl">
                    <a:srgbClr val="000000"/>
                  </a:outerShdw>
                </a:effectLst>
                <a:latin typeface="Palatino Linotype" pitchFamily="18" charset="0"/>
              </a:rPr>
              <a:t>Christianity</a:t>
            </a:r>
          </a:p>
        </p:txBody>
      </p:sp>
      <p:sp>
        <p:nvSpPr>
          <p:cNvPr id="874559" name="Text Box 63"/>
          <p:cNvSpPr txBox="1">
            <a:spLocks noChangeArrowheads="1"/>
          </p:cNvSpPr>
          <p:nvPr/>
        </p:nvSpPr>
        <p:spPr bwMode="auto">
          <a:xfrm>
            <a:off x="3238500" y="3257550"/>
            <a:ext cx="1219200" cy="628650"/>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110000"/>
              </a:lnSpc>
            </a:pPr>
            <a:r>
              <a:rPr lang="en-US" sz="3200" u="none">
                <a:solidFill>
                  <a:srgbClr val="500028"/>
                </a:solidFill>
                <a:effectLst>
                  <a:outerShdw blurRad="38100" dist="38100" dir="2700000" algn="tl">
                    <a:srgbClr val="000000"/>
                  </a:outerShdw>
                </a:effectLst>
                <a:latin typeface="Papyrus" pitchFamily="66" charset="0"/>
              </a:rPr>
              <a:t>Israel</a:t>
            </a:r>
          </a:p>
        </p:txBody>
      </p:sp>
      <p:sp>
        <p:nvSpPr>
          <p:cNvPr id="874560" name="AutoShape 64" descr="Torah2"/>
          <p:cNvSpPr>
            <a:spLocks noChangeArrowheads="1"/>
          </p:cNvSpPr>
          <p:nvPr/>
        </p:nvSpPr>
        <p:spPr bwMode="auto">
          <a:xfrm>
            <a:off x="2286000" y="4038600"/>
            <a:ext cx="3124200" cy="990600"/>
          </a:xfrm>
          <a:prstGeom prst="roundRect">
            <a:avLst>
              <a:gd name="adj" fmla="val 16667"/>
            </a:avLst>
          </a:prstGeom>
          <a:blipFill dpi="0" rotWithShape="0">
            <a:blip r:embed="rId7" cstate="print"/>
            <a:srcRect/>
            <a:stretch>
              <a:fillRect/>
            </a:stretch>
          </a:blipFill>
          <a:ln w="38100">
            <a:solidFill>
              <a:srgbClr val="4C0026"/>
            </a:solidFill>
            <a:round/>
            <a:headEnd/>
            <a:tailEnd/>
          </a:ln>
          <a:effectLst/>
        </p:spPr>
        <p:txBody>
          <a:bodyPr wrap="none" anchor="ctr"/>
          <a:lstStyle/>
          <a:p>
            <a:pPr>
              <a:lnSpc>
                <a:spcPct val="90000"/>
              </a:lnSpc>
            </a:pPr>
            <a:endParaRPr lang="en-US" sz="600" b="0" u="none">
              <a:solidFill>
                <a:srgbClr val="4C0026"/>
              </a:solidFill>
              <a:effectLst>
                <a:outerShdw blurRad="38100" dist="38100" dir="2700000" algn="tl">
                  <a:srgbClr val="C0C0C0"/>
                </a:outerShdw>
              </a:effectLst>
              <a:latin typeface="Impact" pitchFamily="34" charset="0"/>
            </a:endParaRPr>
          </a:p>
          <a:p>
            <a:pPr>
              <a:lnSpc>
                <a:spcPct val="80000"/>
              </a:lnSpc>
            </a:pPr>
            <a:endParaRPr lang="en-US" sz="2600" u="none">
              <a:solidFill>
                <a:srgbClr val="4C0026"/>
              </a:solidFill>
              <a:latin typeface="Arial" charset="0"/>
            </a:endParaRPr>
          </a:p>
        </p:txBody>
      </p:sp>
      <p:sp>
        <p:nvSpPr>
          <p:cNvPr id="874561" name="Text Box 65"/>
          <p:cNvSpPr txBox="1">
            <a:spLocks noChangeArrowheads="1"/>
          </p:cNvSpPr>
          <p:nvPr/>
        </p:nvSpPr>
        <p:spPr bwMode="auto">
          <a:xfrm>
            <a:off x="2628900" y="4114800"/>
            <a:ext cx="2438400" cy="828881"/>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lnSpc>
                <a:spcPct val="85000"/>
              </a:lnSpc>
            </a:pPr>
            <a:r>
              <a:rPr lang="en-US" sz="2800" u="none" dirty="0">
                <a:solidFill>
                  <a:srgbClr val="500028"/>
                </a:solidFill>
                <a:effectLst>
                  <a:outerShdw blurRad="38100" dist="38100" dir="2700000" algn="tl">
                    <a:srgbClr val="000000"/>
                  </a:outerShdw>
                </a:effectLst>
                <a:latin typeface="Palatino Linotype" pitchFamily="18" charset="0"/>
              </a:rPr>
              <a:t>History of Israel</a:t>
            </a:r>
          </a:p>
        </p:txBody>
      </p:sp>
      <p:sp>
        <p:nvSpPr>
          <p:cNvPr id="874563" name="AutoShape 67" descr="710190"/>
          <p:cNvSpPr>
            <a:spLocks noChangeArrowheads="1"/>
          </p:cNvSpPr>
          <p:nvPr/>
        </p:nvSpPr>
        <p:spPr bwMode="auto">
          <a:xfrm>
            <a:off x="5486400" y="2960688"/>
            <a:ext cx="3124200" cy="990600"/>
          </a:xfrm>
          <a:prstGeom prst="roundRect">
            <a:avLst>
              <a:gd name="adj" fmla="val 16667"/>
            </a:avLst>
          </a:prstGeom>
          <a:blipFill dpi="0" rotWithShape="0">
            <a:blip r:embed="rId8" cstate="print"/>
            <a:srcRect/>
            <a:stretch>
              <a:fillRect b="-75765"/>
            </a:stretch>
          </a:blipFill>
          <a:ln w="38100">
            <a:solidFill>
              <a:srgbClr val="4C0026"/>
            </a:solidFill>
            <a:round/>
            <a:headEnd/>
            <a:tailEnd/>
          </a:ln>
          <a:effectLst/>
        </p:spPr>
        <p:txBody>
          <a:bodyPr wrap="none" anchor="ctr"/>
          <a:lstStyle/>
          <a:p>
            <a:endParaRPr lang="en-US" sz="2800" u="none">
              <a:solidFill>
                <a:srgbClr val="4C0026"/>
              </a:solidFill>
              <a:latin typeface="Arial" charset="0"/>
            </a:endParaRPr>
          </a:p>
        </p:txBody>
      </p:sp>
      <p:sp>
        <p:nvSpPr>
          <p:cNvPr id="874565" name="AutoShape 69" descr="BOOK3"/>
          <p:cNvSpPr>
            <a:spLocks noChangeArrowheads="1"/>
          </p:cNvSpPr>
          <p:nvPr/>
        </p:nvSpPr>
        <p:spPr bwMode="auto">
          <a:xfrm>
            <a:off x="488950" y="4038600"/>
            <a:ext cx="1720850" cy="990600"/>
          </a:xfrm>
          <a:prstGeom prst="roundRect">
            <a:avLst>
              <a:gd name="adj" fmla="val 16667"/>
            </a:avLst>
          </a:prstGeom>
          <a:blipFill dpi="0" rotWithShape="1">
            <a:blip r:embed="rId9" cstate="print"/>
            <a:srcRect/>
            <a:stretch>
              <a:fillRect b="-129519"/>
            </a:stretch>
          </a:blipFill>
          <a:ln w="28575" algn="ctr">
            <a:solidFill>
              <a:srgbClr val="000000">
                <a:alpha val="30000"/>
              </a:srgbClr>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874566" name="Text Box 70"/>
          <p:cNvSpPr txBox="1">
            <a:spLocks noChangeArrowheads="1"/>
          </p:cNvSpPr>
          <p:nvPr/>
        </p:nvSpPr>
        <p:spPr bwMode="auto">
          <a:xfrm>
            <a:off x="798513" y="4114800"/>
            <a:ext cx="1101725"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Source</a:t>
            </a:r>
          </a:p>
        </p:txBody>
      </p:sp>
      <p:sp>
        <p:nvSpPr>
          <p:cNvPr id="874567" name="Text Box 71"/>
          <p:cNvSpPr txBox="1">
            <a:spLocks noChangeArrowheads="1"/>
          </p:cNvSpPr>
          <p:nvPr/>
        </p:nvSpPr>
        <p:spPr bwMode="auto">
          <a:xfrm>
            <a:off x="738188" y="4413250"/>
            <a:ext cx="1222375" cy="488950"/>
          </a:xfrm>
          <a:prstGeom prst="rect">
            <a:avLst/>
          </a:prstGeom>
          <a:noFill/>
          <a:ln w="38100" algn="ctr">
            <a:noFill/>
            <a:miter lim="800000"/>
            <a:headEnd/>
            <a:tailEnd/>
          </a:ln>
          <a:effectLst/>
        </p:spPr>
        <p:txBody>
          <a:bodyPr wrap="none">
            <a:spAutoFit/>
          </a:bodyPr>
          <a:lstStyle/>
          <a:p>
            <a:pPr eaLnBrk="1" hangingPunct="1"/>
            <a:r>
              <a:rPr lang="en-US" sz="2600" u="none">
                <a:ln w="12700">
                  <a:solidFill>
                    <a:srgbClr val="000000"/>
                  </a:solidFill>
                </a:ln>
                <a:solidFill>
                  <a:srgbClr val="FFFFE9"/>
                </a:solidFill>
                <a:effectLst>
                  <a:outerShdw blurRad="38100" dist="38100" dir="2700000" algn="tl">
                    <a:srgbClr val="000000"/>
                  </a:outerShdw>
                </a:effectLst>
                <a:latin typeface="Arial Narrow" pitchFamily="34" charset="0"/>
              </a:rPr>
              <a:t>material</a:t>
            </a:r>
          </a:p>
        </p:txBody>
      </p:sp>
      <p:sp>
        <p:nvSpPr>
          <p:cNvPr id="35" name="Text Box 12"/>
          <p:cNvSpPr txBox="1">
            <a:spLocks noChangeArrowheads="1"/>
          </p:cNvSpPr>
          <p:nvPr/>
        </p:nvSpPr>
        <p:spPr bwMode="auto">
          <a:xfrm>
            <a:off x="4724401" y="634423"/>
            <a:ext cx="3886200"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a:ln>
                  <a:solidFill>
                    <a:srgbClr val="FFFFCC"/>
                  </a:solidFill>
                </a:ln>
                <a:solidFill>
                  <a:srgbClr val="640032"/>
                </a:solidFill>
                <a:latin typeface="Arial Black" pitchFamily="34" charset="0"/>
              </a:rPr>
              <a:t>Central people </a:t>
            </a:r>
          </a:p>
        </p:txBody>
      </p:sp>
      <p:sp>
        <p:nvSpPr>
          <p:cNvPr id="36" name="Text Box 13"/>
          <p:cNvSpPr txBox="1">
            <a:spLocks noChangeArrowheads="1"/>
          </p:cNvSpPr>
          <p:nvPr/>
        </p:nvSpPr>
        <p:spPr bwMode="auto">
          <a:xfrm>
            <a:off x="4419600" y="848378"/>
            <a:ext cx="304800" cy="523220"/>
          </a:xfrm>
          <a:prstGeom prst="rect">
            <a:avLst/>
          </a:prstGeom>
          <a:noFill/>
          <a:ln w="9525">
            <a:noFill/>
            <a:miter lim="800000"/>
            <a:headEnd/>
            <a:tailEnd/>
          </a:ln>
          <a:effectLst/>
        </p:spPr>
        <p:txBody>
          <a:bodyPr>
            <a:spAutoFit/>
          </a:bodyPr>
          <a:lstStyle/>
          <a:p>
            <a:pPr algn="l" eaLnBrk="1" hangingPunct="1">
              <a:spcBef>
                <a:spcPct val="50000"/>
              </a:spcBef>
            </a:pPr>
            <a:r>
              <a:rPr lang="en-US" sz="2800" u="none">
                <a:solidFill>
                  <a:srgbClr val="4C0026"/>
                </a:solidFill>
                <a:latin typeface="Arial Black" pitchFamily="34" charset="0"/>
              </a:rPr>
              <a:t>:</a:t>
            </a:r>
          </a:p>
        </p:txBody>
      </p:sp>
      <p:grpSp>
        <p:nvGrpSpPr>
          <p:cNvPr id="2" name="Group 54"/>
          <p:cNvGrpSpPr>
            <a:grpSpLocks/>
          </p:cNvGrpSpPr>
          <p:nvPr/>
        </p:nvGrpSpPr>
        <p:grpSpPr bwMode="auto">
          <a:xfrm>
            <a:off x="457200" y="609600"/>
            <a:ext cx="4000500" cy="990601"/>
            <a:chOff x="288" y="850"/>
            <a:chExt cx="2520" cy="624"/>
          </a:xfrm>
        </p:grpSpPr>
        <p:sp>
          <p:nvSpPr>
            <p:cNvPr id="38" name="AutoShape 49" descr="Parchment"/>
            <p:cNvSpPr>
              <a:spLocks noChangeArrowheads="1"/>
            </p:cNvSpPr>
            <p:nvPr/>
          </p:nvSpPr>
          <p:spPr bwMode="auto">
            <a:xfrm>
              <a:off x="288" y="850"/>
              <a:ext cx="2448" cy="624"/>
            </a:xfrm>
            <a:prstGeom prst="roundRect">
              <a:avLst>
                <a:gd name="adj" fmla="val 16667"/>
              </a:avLst>
            </a:prstGeom>
            <a:blipFill dpi="0" rotWithShape="0">
              <a:blip r:embed="rId10" cstate="print"/>
              <a:srcRect/>
              <a:tile tx="0" ty="0" sx="100000" sy="100000" flip="none" algn="tl"/>
            </a:blipFill>
            <a:ln w="28575" algn="ctr">
              <a:solidFill>
                <a:srgbClr val="4C0026"/>
              </a:solidFill>
              <a:round/>
              <a:headEnd/>
              <a:tailEnd/>
            </a:ln>
            <a:effectLst/>
          </p:spPr>
          <p:txBody>
            <a:bodyPr wrap="none" anchor="ctr"/>
            <a:lstStyle/>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a:p>
              <a:pPr algn="l">
                <a:lnSpc>
                  <a:spcPct val="90000"/>
                </a:lnSpc>
              </a:pPr>
              <a:endParaRPr lang="en-US" sz="600" b="0" u="none">
                <a:solidFill>
                  <a:srgbClr val="CC3300"/>
                </a:solidFill>
                <a:effectLst>
                  <a:outerShdw blurRad="38100" dist="38100" dir="2700000" algn="tl">
                    <a:srgbClr val="000000"/>
                  </a:outerShdw>
                </a:effectLst>
                <a:latin typeface="Impact" pitchFamily="34" charset="0"/>
              </a:endParaRPr>
            </a:p>
          </p:txBody>
        </p:sp>
        <p:grpSp>
          <p:nvGrpSpPr>
            <p:cNvPr id="3" name="Group 50"/>
            <p:cNvGrpSpPr>
              <a:grpSpLocks/>
            </p:cNvGrpSpPr>
            <p:nvPr/>
          </p:nvGrpSpPr>
          <p:grpSpPr bwMode="auto">
            <a:xfrm>
              <a:off x="384" y="850"/>
              <a:ext cx="2424" cy="624"/>
              <a:chOff x="336" y="802"/>
              <a:chExt cx="2424" cy="624"/>
            </a:xfrm>
          </p:grpSpPr>
          <p:sp>
            <p:nvSpPr>
              <p:cNvPr id="40" name="Text Box 51"/>
              <p:cNvSpPr txBox="1">
                <a:spLocks noChangeArrowheads="1"/>
              </p:cNvSpPr>
              <p:nvPr/>
            </p:nvSpPr>
            <p:spPr bwMode="auto">
              <a:xfrm>
                <a:off x="336" y="802"/>
                <a:ext cx="2424" cy="382"/>
              </a:xfrm>
              <a:prstGeom prst="rect">
                <a:avLst/>
              </a:prstGeom>
              <a:noFill/>
              <a:ln w="9525">
                <a:noFill/>
                <a:miter lim="800000"/>
                <a:headEnd/>
                <a:tailEnd/>
              </a:ln>
              <a:effectLst/>
            </p:spPr>
            <p:txBody>
              <a:bodyPr wrap="square">
                <a:spAutoFit/>
              </a:bodyPr>
              <a:lstStyle/>
              <a:p>
                <a:pPr algn="l" eaLnBrk="1" hangingPunct="1">
                  <a:lnSpc>
                    <a:spcPct val="110000"/>
                  </a:lnSpc>
                </a:pPr>
                <a:r>
                  <a:rPr lang="en-US" sz="3200" u="none">
                    <a:ln>
                      <a:solidFill>
                        <a:srgbClr val="FFFFFF"/>
                      </a:solidFill>
                    </a:ln>
                    <a:solidFill>
                      <a:srgbClr val="660033"/>
                    </a:solidFill>
                    <a:latin typeface="Arial Black" pitchFamily="34" charset="0"/>
                  </a:rPr>
                  <a:t>Characteristics</a:t>
                </a:r>
                <a:r>
                  <a:rPr lang="en-US" sz="3200" u="none">
                    <a:ln>
                      <a:solidFill>
                        <a:srgbClr val="FFFFFF"/>
                      </a:solidFill>
                    </a:ln>
                    <a:solidFill>
                      <a:srgbClr val="2E1700"/>
                    </a:solidFill>
                    <a:latin typeface="Arial Black" pitchFamily="34" charset="0"/>
                  </a:rPr>
                  <a:t> </a:t>
                </a:r>
                <a:endParaRPr lang="en-US" sz="3200" u="none">
                  <a:ln>
                    <a:solidFill>
                      <a:srgbClr val="FFFFFF"/>
                    </a:solidFill>
                  </a:ln>
                  <a:solidFill>
                    <a:srgbClr val="660033"/>
                  </a:solidFill>
                  <a:latin typeface="Arial Black" pitchFamily="34" charset="0"/>
                </a:endParaRPr>
              </a:p>
            </p:txBody>
          </p:sp>
          <p:sp>
            <p:nvSpPr>
              <p:cNvPr id="41" name="Text Box 52"/>
              <p:cNvSpPr txBox="1">
                <a:spLocks noChangeArrowheads="1"/>
              </p:cNvSpPr>
              <p:nvPr/>
            </p:nvSpPr>
            <p:spPr bwMode="auto">
              <a:xfrm>
                <a:off x="336" y="1058"/>
                <a:ext cx="1854" cy="368"/>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u="none">
                    <a:ln>
                      <a:solidFill>
                        <a:srgbClr val="FFFFFF"/>
                      </a:solidFill>
                    </a:ln>
                    <a:solidFill>
                      <a:srgbClr val="660033"/>
                    </a:solidFill>
                    <a:latin typeface="Arial Black" pitchFamily="34" charset="0"/>
                  </a:rPr>
                  <a:t>of a period</a:t>
                </a:r>
              </a:p>
            </p:txBody>
          </p:sp>
        </p:grpSp>
      </p:grpSp>
      <p:sp>
        <p:nvSpPr>
          <p:cNvPr id="42" name="Text Box 53"/>
          <p:cNvSpPr txBox="1">
            <a:spLocks noChangeArrowheads="1"/>
          </p:cNvSpPr>
          <p:nvPr/>
        </p:nvSpPr>
        <p:spPr bwMode="auto">
          <a:xfrm>
            <a:off x="4724400" y="1015423"/>
            <a:ext cx="3958167" cy="584775"/>
          </a:xfrm>
          <a:prstGeom prst="rect">
            <a:avLst/>
          </a:prstGeom>
          <a:noFill/>
          <a:ln w="9525">
            <a:noFill/>
            <a:miter lim="800000"/>
            <a:headEnd/>
            <a:tailEnd/>
          </a:ln>
          <a:effectLst/>
        </p:spPr>
        <p:txBody>
          <a:bodyPr wrap="square">
            <a:spAutoFit/>
          </a:bodyPr>
          <a:lstStyle/>
          <a:p>
            <a:pPr algn="l" eaLnBrk="1" hangingPunct="1">
              <a:spcBef>
                <a:spcPct val="50000"/>
              </a:spcBef>
            </a:pPr>
            <a:r>
              <a:rPr lang="en-US" sz="3200" b="0" u="none">
                <a:ln>
                  <a:solidFill>
                    <a:srgbClr val="FFFFCC"/>
                  </a:solidFill>
                </a:ln>
                <a:solidFill>
                  <a:srgbClr val="640032"/>
                </a:solidFill>
                <a:latin typeface="Arial Black" pitchFamily="34" charset="0"/>
              </a:rPr>
              <a:t>Source material</a:t>
            </a:r>
            <a:endParaRPr lang="en-US" sz="3200" b="0" u="none" dirty="0">
              <a:ln>
                <a:solidFill>
                  <a:srgbClr val="FFFFCC"/>
                </a:solidFill>
              </a:ln>
              <a:solidFill>
                <a:srgbClr val="640032"/>
              </a:solidFill>
              <a:latin typeface="Arial Black" pitchFamily="34" charset="0"/>
            </a:endParaRPr>
          </a:p>
        </p:txBody>
      </p:sp>
      <p:sp>
        <p:nvSpPr>
          <p:cNvPr id="32" name="Text Box 57"/>
          <p:cNvSpPr txBox="1">
            <a:spLocks noChangeArrowheads="1"/>
          </p:cNvSpPr>
          <p:nvPr/>
        </p:nvSpPr>
        <p:spPr bwMode="auto">
          <a:xfrm>
            <a:off x="5981700" y="3276600"/>
            <a:ext cx="2133600" cy="584775"/>
          </a:xfrm>
          <a:prstGeom prst="rect">
            <a:avLst/>
          </a:prstGeom>
          <a:noFill/>
          <a:ln w="38100" algn="ctr">
            <a:noFill/>
            <a:miter lim="800000"/>
            <a:headEnd/>
            <a:tailEnd/>
          </a:ln>
          <a:effectLst>
            <a:outerShdw dist="12700" dir="10800000" algn="ctr" rotWithShape="0">
              <a:schemeClr val="bg1"/>
            </a:outerShdw>
          </a:effectLst>
        </p:spPr>
        <p:txBody>
          <a:bodyPr>
            <a:spAutoFit/>
          </a:bodyPr>
          <a:lstStyle/>
          <a:p>
            <a:pPr eaLnBrk="1" hangingPunct="1"/>
            <a:r>
              <a:rPr lang="en-US" sz="3200" u="none" dirty="0">
                <a:solidFill>
                  <a:srgbClr val="500028"/>
                </a:solidFill>
                <a:effectLst>
                  <a:outerShdw blurRad="38100" dist="38100" dir="2700000" algn="tl">
                    <a:schemeClr val="bg1"/>
                  </a:outerShdw>
                </a:effectLst>
                <a:latin typeface="Papyrus" pitchFamily="66" charset="0"/>
              </a:rPr>
              <a:t>Christians</a:t>
            </a:r>
          </a:p>
        </p:txBody>
      </p:sp>
      <p:sp>
        <p:nvSpPr>
          <p:cNvPr id="4" name="TextBox 3">
            <a:extLst>
              <a:ext uri="{FF2B5EF4-FFF2-40B4-BE49-F238E27FC236}">
                <a16:creationId xmlns:a16="http://schemas.microsoft.com/office/drawing/2014/main" id="{B3706B1C-95F6-CE47-F74D-426746CD7116}"/>
              </a:ext>
            </a:extLst>
          </p:cNvPr>
          <p:cNvSpPr txBox="1"/>
          <p:nvPr/>
        </p:nvSpPr>
        <p:spPr>
          <a:xfrm>
            <a:off x="2631433" y="2126627"/>
            <a:ext cx="2422458" cy="733534"/>
          </a:xfrm>
          <a:prstGeom prst="rect">
            <a:avLst/>
          </a:prstGeom>
          <a:noFill/>
        </p:spPr>
        <p:txBody>
          <a:bodyPr wrap="none" rtlCol="0">
            <a:spAutoFit/>
          </a:bodyPr>
          <a:lstStyle/>
          <a:p>
            <a:pPr>
              <a:lnSpc>
                <a:spcPts val="2500"/>
              </a:lnSpc>
            </a:pP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Age of Providence</a:t>
            </a:r>
            <a:b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b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of Restoration</a:t>
            </a:r>
          </a:p>
        </p:txBody>
      </p:sp>
      <p:sp>
        <p:nvSpPr>
          <p:cNvPr id="5" name="TextBox 4">
            <a:extLst>
              <a:ext uri="{FF2B5EF4-FFF2-40B4-BE49-F238E27FC236}">
                <a16:creationId xmlns:a16="http://schemas.microsoft.com/office/drawing/2014/main" id="{665FBE33-A629-1AC9-7F71-B9C51CDF074E}"/>
              </a:ext>
            </a:extLst>
          </p:cNvPr>
          <p:cNvSpPr txBox="1"/>
          <p:nvPr/>
        </p:nvSpPr>
        <p:spPr>
          <a:xfrm>
            <a:off x="5581108" y="2126627"/>
            <a:ext cx="2940227" cy="733534"/>
          </a:xfrm>
          <a:prstGeom prst="rect">
            <a:avLst/>
          </a:prstGeom>
          <a:noFill/>
        </p:spPr>
        <p:txBody>
          <a:bodyPr wrap="none" rtlCol="0">
            <a:spAutoFit/>
          </a:bodyPr>
          <a:lstStyle/>
          <a:p>
            <a:pPr>
              <a:lnSpc>
                <a:spcPts val="2500"/>
              </a:lnSpc>
            </a:pP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Age of Prolongation of</a:t>
            </a:r>
            <a:b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br>
            <a:r>
              <a:rPr lang="en-US" sz="2200" u="none" dirty="0" err="1">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Provid</a:t>
            </a:r>
            <a:r>
              <a:rPr lang="en-US" sz="2200" u="none" dirty="0">
                <a:ln w="19050">
                  <a:solidFill>
                    <a:schemeClr val="tx1"/>
                  </a:solidFill>
                </a:ln>
                <a:solidFill>
                  <a:schemeClr val="bg1"/>
                </a:solidFill>
                <a:effectLst>
                  <a:outerShdw dist="38100" dir="13500000" algn="br" rotWithShape="0">
                    <a:srgbClr val="F0EA00">
                      <a:alpha val="90000"/>
                    </a:srgbClr>
                  </a:outerShdw>
                </a:effectLst>
                <a:latin typeface="ELEGANCE" panose="00000400000000000000" pitchFamily="2" charset="2"/>
              </a:rPr>
              <a:t>. of Restoration</a:t>
            </a:r>
          </a:p>
        </p:txBody>
      </p:sp>
    </p:spTree>
    <p:extLst>
      <p:ext uri="{BB962C8B-B14F-4D97-AF65-F5344CB8AC3E}">
        <p14:creationId xmlns:p14="http://schemas.microsoft.com/office/powerpoint/2010/main" val="353488842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874500"/>
                                        </p:tgtEl>
                                        <p:attrNameLst>
                                          <p:attrName>style.visibility</p:attrName>
                                        </p:attrNameLst>
                                      </p:cBhvr>
                                      <p:to>
                                        <p:strVal val="visible"/>
                                      </p:to>
                                    </p:set>
                                    <p:animEffect transition="in" filter="barn(outVertical)">
                                      <p:cBhvr>
                                        <p:cTn id="7" dur="500"/>
                                        <p:tgtEl>
                                          <p:spTgt spid="87450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74511"/>
                                        </p:tgtEl>
                                        <p:attrNameLst>
                                          <p:attrName>style.visibility</p:attrName>
                                        </p:attrNameLst>
                                      </p:cBhvr>
                                      <p:to>
                                        <p:strVal val="visible"/>
                                      </p:to>
                                    </p:set>
                                    <p:animEffect transition="in" filter="fade">
                                      <p:cBhvr>
                                        <p:cTn id="12" dur="2000"/>
                                        <p:tgtEl>
                                          <p:spTgt spid="874511"/>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874555"/>
                                        </p:tgtEl>
                                        <p:attrNameLst>
                                          <p:attrName>style.visibility</p:attrName>
                                        </p:attrNameLst>
                                      </p:cBhvr>
                                      <p:to>
                                        <p:strVal val="visible"/>
                                      </p:to>
                                    </p:set>
                                    <p:anim calcmode="lin" valueType="num">
                                      <p:cBhvr>
                                        <p:cTn id="15" dur="2000" fill="hold"/>
                                        <p:tgtEl>
                                          <p:spTgt spid="874555"/>
                                        </p:tgtEl>
                                        <p:attrNameLst>
                                          <p:attrName>ppt_w</p:attrName>
                                        </p:attrNameLst>
                                      </p:cBhvr>
                                      <p:tavLst>
                                        <p:tav tm="0">
                                          <p:val>
                                            <p:strVal val="#ppt_w*0.70"/>
                                          </p:val>
                                        </p:tav>
                                        <p:tav tm="100000">
                                          <p:val>
                                            <p:strVal val="#ppt_w"/>
                                          </p:val>
                                        </p:tav>
                                      </p:tavLst>
                                    </p:anim>
                                    <p:anim calcmode="lin" valueType="num">
                                      <p:cBhvr>
                                        <p:cTn id="16" dur="2000" fill="hold"/>
                                        <p:tgtEl>
                                          <p:spTgt spid="874555"/>
                                        </p:tgtEl>
                                        <p:attrNameLst>
                                          <p:attrName>ppt_h</p:attrName>
                                        </p:attrNameLst>
                                      </p:cBhvr>
                                      <p:tavLst>
                                        <p:tav tm="0">
                                          <p:val>
                                            <p:strVal val="#ppt_h"/>
                                          </p:val>
                                        </p:tav>
                                        <p:tav tm="100000">
                                          <p:val>
                                            <p:strVal val="#ppt_h"/>
                                          </p:val>
                                        </p:tav>
                                      </p:tavLst>
                                    </p:anim>
                                    <p:animEffect transition="in" filter="fade">
                                      <p:cBhvr>
                                        <p:cTn id="17" dur="2000"/>
                                        <p:tgtEl>
                                          <p:spTgt spid="874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4500" grpId="0"/>
      <p:bldP spid="874511" grpId="0" animBg="1"/>
      <p:bldP spid="874555" grpId="0"/>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FFFFCC"/>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09673" name="Rectangle 105"/>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123"/>
          <p:cNvGrpSpPr/>
          <p:nvPr/>
        </p:nvGrpSpPr>
        <p:grpSpPr>
          <a:xfrm>
            <a:off x="4154488" y="1325563"/>
            <a:ext cx="1484312" cy="4064530"/>
            <a:chOff x="4154488" y="1325563"/>
            <a:chExt cx="1484312" cy="4064530"/>
          </a:xfrm>
        </p:grpSpPr>
        <p:sp>
          <p:nvSpPr>
            <p:cNvPr id="109598" name="Line 30"/>
            <p:cNvSpPr>
              <a:spLocks noChangeShapeType="1"/>
            </p:cNvSpPr>
            <p:nvPr/>
          </p:nvSpPr>
          <p:spPr bwMode="auto">
            <a:xfrm>
              <a:off x="5181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599" name="Line 31"/>
            <p:cNvSpPr>
              <a:spLocks noChangeShapeType="1"/>
            </p:cNvSpPr>
            <p:nvPr/>
          </p:nvSpPr>
          <p:spPr bwMode="auto">
            <a:xfrm>
              <a:off x="5181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00" name="WordArt 32"/>
            <p:cNvSpPr>
              <a:spLocks noChangeArrowheads="1" noChangeShapeType="1" noTextEdit="1"/>
            </p:cNvSpPr>
            <p:nvPr/>
          </p:nvSpPr>
          <p:spPr bwMode="auto">
            <a:xfrm>
              <a:off x="5068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9601" name="Line 33"/>
            <p:cNvSpPr>
              <a:spLocks noChangeShapeType="1"/>
            </p:cNvSpPr>
            <p:nvPr/>
          </p:nvSpPr>
          <p:spPr bwMode="auto">
            <a:xfrm>
              <a:off x="5410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2" name="WordArt 34"/>
            <p:cNvSpPr>
              <a:spLocks noChangeArrowheads="1" noChangeShapeType="1" noTextEdit="1"/>
            </p:cNvSpPr>
            <p:nvPr/>
          </p:nvSpPr>
          <p:spPr bwMode="auto">
            <a:xfrm>
              <a:off x="5068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9603" name="Line 35"/>
            <p:cNvSpPr>
              <a:spLocks noChangeShapeType="1"/>
            </p:cNvSpPr>
            <p:nvPr/>
          </p:nvSpPr>
          <p:spPr bwMode="auto">
            <a:xfrm>
              <a:off x="5181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04" name="Line 36"/>
            <p:cNvSpPr>
              <a:spLocks noChangeShapeType="1"/>
            </p:cNvSpPr>
            <p:nvPr/>
          </p:nvSpPr>
          <p:spPr bwMode="auto">
            <a:xfrm>
              <a:off x="5410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5" name="Line 37"/>
            <p:cNvSpPr>
              <a:spLocks noChangeShapeType="1"/>
            </p:cNvSpPr>
            <p:nvPr/>
          </p:nvSpPr>
          <p:spPr bwMode="auto">
            <a:xfrm>
              <a:off x="5410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6" name="Line 38"/>
            <p:cNvSpPr>
              <a:spLocks noChangeShapeType="1"/>
            </p:cNvSpPr>
            <p:nvPr/>
          </p:nvSpPr>
          <p:spPr bwMode="auto">
            <a:xfrm>
              <a:off x="5410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7" name="Line 39"/>
            <p:cNvSpPr>
              <a:spLocks noChangeShapeType="1"/>
            </p:cNvSpPr>
            <p:nvPr/>
          </p:nvSpPr>
          <p:spPr bwMode="auto">
            <a:xfrm>
              <a:off x="5410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8" name="Line 40"/>
            <p:cNvSpPr>
              <a:spLocks noChangeShapeType="1"/>
            </p:cNvSpPr>
            <p:nvPr/>
          </p:nvSpPr>
          <p:spPr bwMode="auto">
            <a:xfrm>
              <a:off x="5410200" y="45720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9" name="WordArt 41"/>
            <p:cNvSpPr>
              <a:spLocks noChangeArrowheads="1" noChangeShapeType="1" noTextEdit="1"/>
            </p:cNvSpPr>
            <p:nvPr/>
          </p:nvSpPr>
          <p:spPr bwMode="auto">
            <a:xfrm>
              <a:off x="5068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09610" name="Line 42"/>
            <p:cNvSpPr>
              <a:spLocks noChangeShapeType="1"/>
            </p:cNvSpPr>
            <p:nvPr/>
          </p:nvSpPr>
          <p:spPr bwMode="auto">
            <a:xfrm>
              <a:off x="5181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11" name="Line 43"/>
            <p:cNvSpPr>
              <a:spLocks noChangeShapeType="1"/>
            </p:cNvSpPr>
            <p:nvPr/>
          </p:nvSpPr>
          <p:spPr bwMode="auto">
            <a:xfrm>
              <a:off x="5181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12" name="WordArt 44"/>
            <p:cNvSpPr>
              <a:spLocks noChangeArrowheads="1" noChangeShapeType="1" noTextEdit="1"/>
            </p:cNvSpPr>
            <p:nvPr/>
          </p:nvSpPr>
          <p:spPr bwMode="auto">
            <a:xfrm>
              <a:off x="5068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09613" name="WordArt 45"/>
            <p:cNvSpPr>
              <a:spLocks noChangeArrowheads="1" noChangeShapeType="1" noTextEdit="1"/>
            </p:cNvSpPr>
            <p:nvPr/>
          </p:nvSpPr>
          <p:spPr bwMode="auto">
            <a:xfrm>
              <a:off x="5075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09614" name="Line 46"/>
            <p:cNvSpPr>
              <a:spLocks noChangeShapeType="1"/>
            </p:cNvSpPr>
            <p:nvPr/>
          </p:nvSpPr>
          <p:spPr bwMode="auto">
            <a:xfrm>
              <a:off x="5181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15" name="Line 47"/>
            <p:cNvSpPr>
              <a:spLocks noChangeShapeType="1"/>
            </p:cNvSpPr>
            <p:nvPr/>
          </p:nvSpPr>
          <p:spPr bwMode="auto">
            <a:xfrm>
              <a:off x="51816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3" name="Group 51"/>
            <p:cNvGrpSpPr>
              <a:grpSpLocks/>
            </p:cNvGrpSpPr>
            <p:nvPr/>
          </p:nvGrpSpPr>
          <p:grpSpPr bwMode="auto">
            <a:xfrm>
              <a:off x="4189413" y="1960570"/>
              <a:ext cx="1066800" cy="325438"/>
              <a:chOff x="2566" y="1235"/>
              <a:chExt cx="672" cy="205"/>
            </a:xfrm>
          </p:grpSpPr>
          <p:sp>
            <p:nvSpPr>
              <p:cNvPr id="109620"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21"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nvGrpSpPr>
            <p:cNvPr id="4" name="Group 54"/>
            <p:cNvGrpSpPr>
              <a:grpSpLocks/>
            </p:cNvGrpSpPr>
            <p:nvPr/>
          </p:nvGrpSpPr>
          <p:grpSpPr bwMode="auto">
            <a:xfrm>
              <a:off x="4303713" y="1325563"/>
              <a:ext cx="1066800" cy="350837"/>
              <a:chOff x="2638" y="816"/>
              <a:chExt cx="672" cy="221"/>
            </a:xfrm>
          </p:grpSpPr>
          <p:sp>
            <p:nvSpPr>
              <p:cNvPr id="109623"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24"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nvGrpSpPr>
            <p:cNvPr id="5" name="Group 83"/>
            <p:cNvGrpSpPr>
              <a:grpSpLocks/>
            </p:cNvGrpSpPr>
            <p:nvPr/>
          </p:nvGrpSpPr>
          <p:grpSpPr bwMode="auto">
            <a:xfrm>
              <a:off x="4262438" y="4398963"/>
              <a:ext cx="1066800" cy="325437"/>
              <a:chOff x="1056" y="1511"/>
              <a:chExt cx="672" cy="205"/>
            </a:xfrm>
          </p:grpSpPr>
          <p:sp>
            <p:nvSpPr>
              <p:cNvPr id="109652" name="Oval 84"/>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53" name="Text Box 85"/>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Luther</a:t>
                </a:r>
              </a:p>
            </p:txBody>
          </p:sp>
        </p:grpSp>
        <p:sp>
          <p:nvSpPr>
            <p:cNvPr id="109658" name="WordArt 90"/>
            <p:cNvSpPr>
              <a:spLocks noChangeArrowheads="1" noChangeShapeType="1" noTextEdit="1"/>
            </p:cNvSpPr>
            <p:nvPr/>
          </p:nvSpPr>
          <p:spPr bwMode="auto">
            <a:xfrm>
              <a:off x="50498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grpSp>
          <p:nvGrpSpPr>
            <p:cNvPr id="6" name="Group 113"/>
            <p:cNvGrpSpPr/>
            <p:nvPr/>
          </p:nvGrpSpPr>
          <p:grpSpPr>
            <a:xfrm>
              <a:off x="4154488" y="4953000"/>
              <a:ext cx="1063625" cy="437093"/>
              <a:chOff x="4154488" y="4953000"/>
              <a:chExt cx="1063625" cy="437093"/>
            </a:xfrm>
          </p:grpSpPr>
          <p:sp>
            <p:nvSpPr>
              <p:cNvPr id="115" name="Oval 97"/>
              <p:cNvSpPr>
                <a:spLocks noChangeArrowheads="1"/>
              </p:cNvSpPr>
              <p:nvPr/>
            </p:nvSpPr>
            <p:spPr bwMode="auto">
              <a:xfrm>
                <a:off x="4154488" y="4953000"/>
                <a:ext cx="1063625" cy="4191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6" name="Text Box 98"/>
              <p:cNvSpPr txBox="1">
                <a:spLocks noChangeArrowheads="1"/>
              </p:cNvSpPr>
              <p:nvPr/>
            </p:nvSpPr>
            <p:spPr bwMode="auto">
              <a:xfrm>
                <a:off x="4211637" y="4953000"/>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spcBef>
                    <a:spcPts val="1200"/>
                  </a:spcBef>
                </a:pPr>
                <a:r>
                  <a:rPr lang="en-US" sz="1250" u="none">
                    <a:solidFill>
                      <a:srgbClr val="5D00BA"/>
                    </a:solidFill>
                  </a:rPr>
                  <a:t>Returning</a:t>
                </a:r>
              </a:p>
            </p:txBody>
          </p:sp>
          <p:sp>
            <p:nvSpPr>
              <p:cNvPr id="117" name="Text Box 98"/>
              <p:cNvSpPr txBox="1">
                <a:spLocks noChangeArrowheads="1"/>
              </p:cNvSpPr>
              <p:nvPr/>
            </p:nvSpPr>
            <p:spPr bwMode="auto">
              <a:xfrm>
                <a:off x="4211637" y="5105400"/>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r>
                  <a:rPr lang="en-US" sz="1250" u="none">
                    <a:solidFill>
                      <a:srgbClr val="5D00BA"/>
                    </a:solidFill>
                  </a:rPr>
                  <a:t>Messiah</a:t>
                </a:r>
              </a:p>
            </p:txBody>
          </p:sp>
        </p:grpSp>
        <p:grpSp>
          <p:nvGrpSpPr>
            <p:cNvPr id="7" name="Group 117"/>
            <p:cNvGrpSpPr/>
            <p:nvPr/>
          </p:nvGrpSpPr>
          <p:grpSpPr>
            <a:xfrm>
              <a:off x="4379913" y="2514600"/>
              <a:ext cx="835025" cy="411445"/>
              <a:chOff x="4379913" y="2514600"/>
              <a:chExt cx="835025" cy="411445"/>
            </a:xfrm>
          </p:grpSpPr>
          <p:sp>
            <p:nvSpPr>
              <p:cNvPr id="119"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0"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21"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grpSp>
      <p:grpSp>
        <p:nvGrpSpPr>
          <p:cNvPr id="8" name="Group 31"/>
          <p:cNvGrpSpPr>
            <a:grpSpLocks/>
          </p:cNvGrpSpPr>
          <p:nvPr/>
        </p:nvGrpSpPr>
        <p:grpSpPr bwMode="auto">
          <a:xfrm>
            <a:off x="4038600" y="304800"/>
            <a:ext cx="1981200" cy="762000"/>
            <a:chOff x="2496" y="192"/>
            <a:chExt cx="1248" cy="480"/>
          </a:xfrm>
        </p:grpSpPr>
        <p:sp>
          <p:nvSpPr>
            <p:cNvPr id="187" name="AutoShape 32"/>
            <p:cNvSpPr>
              <a:spLocks noChangeArrowheads="1"/>
            </p:cNvSpPr>
            <p:nvPr/>
          </p:nvSpPr>
          <p:spPr bwMode="auto">
            <a:xfrm>
              <a:off x="2520" y="192"/>
              <a:ext cx="120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8" name="Text Box 33"/>
            <p:cNvSpPr txBox="1">
              <a:spLocks noChangeArrowheads="1"/>
            </p:cNvSpPr>
            <p:nvPr/>
          </p:nvSpPr>
          <p:spPr bwMode="auto">
            <a:xfrm>
              <a:off x="2496"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grpSp>
        <p:nvGrpSpPr>
          <p:cNvPr id="9" name="Group 57"/>
          <p:cNvGrpSpPr>
            <a:grpSpLocks/>
          </p:cNvGrpSpPr>
          <p:nvPr/>
        </p:nvGrpSpPr>
        <p:grpSpPr bwMode="auto">
          <a:xfrm>
            <a:off x="2219325" y="304800"/>
            <a:ext cx="1752600" cy="762000"/>
            <a:chOff x="1350" y="192"/>
            <a:chExt cx="1104" cy="480"/>
          </a:xfrm>
        </p:grpSpPr>
        <p:sp>
          <p:nvSpPr>
            <p:cNvPr id="190" name="AutoShape 58"/>
            <p:cNvSpPr>
              <a:spLocks noChangeArrowheads="1"/>
            </p:cNvSpPr>
            <p:nvPr/>
          </p:nvSpPr>
          <p:spPr bwMode="auto">
            <a:xfrm>
              <a:off x="1350" y="192"/>
              <a:ext cx="110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1" name="Text Box 59"/>
            <p:cNvSpPr txBox="1">
              <a:spLocks noChangeArrowheads="1"/>
            </p:cNvSpPr>
            <p:nvPr/>
          </p:nvSpPr>
          <p:spPr bwMode="auto">
            <a:xfrm>
              <a:off x="1350"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grpSp>
        <p:nvGrpSpPr>
          <p:cNvPr id="10" name="Group 124"/>
          <p:cNvGrpSpPr/>
          <p:nvPr/>
        </p:nvGrpSpPr>
        <p:grpSpPr>
          <a:xfrm>
            <a:off x="2400300" y="1325563"/>
            <a:ext cx="1333500" cy="4008437"/>
            <a:chOff x="2400300" y="1325563"/>
            <a:chExt cx="1333500" cy="4008437"/>
          </a:xfrm>
        </p:grpSpPr>
        <p:sp>
          <p:nvSpPr>
            <p:cNvPr id="147" name="Line 57"/>
            <p:cNvSpPr>
              <a:spLocks noChangeShapeType="1"/>
            </p:cNvSpPr>
            <p:nvPr/>
          </p:nvSpPr>
          <p:spPr bwMode="auto">
            <a:xfrm>
              <a:off x="32766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1" name="Line 50"/>
            <p:cNvSpPr>
              <a:spLocks noChangeShapeType="1"/>
            </p:cNvSpPr>
            <p:nvPr/>
          </p:nvSpPr>
          <p:spPr bwMode="auto">
            <a:xfrm>
              <a:off x="3505200" y="45720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1" name="Group 180"/>
            <p:cNvGrpSpPr/>
            <p:nvPr/>
          </p:nvGrpSpPr>
          <p:grpSpPr>
            <a:xfrm>
              <a:off x="3163888" y="1490663"/>
              <a:ext cx="569912" cy="3081337"/>
              <a:chOff x="3163888" y="1490663"/>
              <a:chExt cx="569912" cy="3081337"/>
            </a:xfrm>
          </p:grpSpPr>
          <p:sp>
            <p:nvSpPr>
              <p:cNvPr id="16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6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6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69" name="Line 48"/>
              <p:cNvSpPr>
                <a:spLocks noChangeShapeType="1"/>
              </p:cNvSpPr>
              <p:nvPr/>
            </p:nvSpPr>
            <p:spPr bwMode="auto">
              <a:xfrm>
                <a:off x="3505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70" name="Line 49"/>
              <p:cNvSpPr>
                <a:spLocks noChangeShapeType="1"/>
              </p:cNvSpPr>
              <p:nvPr/>
            </p:nvSpPr>
            <p:spPr bwMode="auto">
              <a:xfrm>
                <a:off x="3505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72"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73"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4" name="Line 53"/>
              <p:cNvSpPr>
                <a:spLocks noChangeShapeType="1"/>
              </p:cNvSpPr>
              <p:nvPr/>
            </p:nvSpPr>
            <p:spPr bwMode="auto">
              <a:xfrm>
                <a:off x="3276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5" name="WordArt 54"/>
              <p:cNvSpPr>
                <a:spLocks noChangeArrowheads="1" noChangeShapeType="1" noTextEdit="1"/>
              </p:cNvSpPr>
              <p:nvPr/>
            </p:nvSpPr>
            <p:spPr bwMode="auto">
              <a:xfrm>
                <a:off x="3163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76" name="WordArt 55"/>
              <p:cNvSpPr>
                <a:spLocks noChangeArrowheads="1" noChangeShapeType="1" noTextEdit="1"/>
              </p:cNvSpPr>
              <p:nvPr/>
            </p:nvSpPr>
            <p:spPr bwMode="auto">
              <a:xfrm>
                <a:off x="3170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77"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sp>
          <p:nvSpPr>
            <p:cNvPr id="178" name="Line 57"/>
            <p:cNvSpPr>
              <a:spLocks noChangeShapeType="1"/>
            </p:cNvSpPr>
            <p:nvPr/>
          </p:nvSpPr>
          <p:spPr bwMode="auto">
            <a:xfrm>
              <a:off x="32766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80" name="WordArt 95"/>
            <p:cNvSpPr>
              <a:spLocks noChangeArrowheads="1" noChangeShapeType="1" noTextEdit="1"/>
            </p:cNvSpPr>
            <p:nvPr/>
          </p:nvSpPr>
          <p:spPr bwMode="auto">
            <a:xfrm>
              <a:off x="31448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grpSp>
          <p:nvGrpSpPr>
            <p:cNvPr id="12" name="Group 14"/>
            <p:cNvGrpSpPr>
              <a:grpSpLocks/>
            </p:cNvGrpSpPr>
            <p:nvPr/>
          </p:nvGrpSpPr>
          <p:grpSpPr bwMode="auto">
            <a:xfrm>
              <a:off x="2400300" y="1935163"/>
              <a:ext cx="1066800" cy="336550"/>
              <a:chOff x="2377" y="1219"/>
              <a:chExt cx="672" cy="212"/>
            </a:xfrm>
          </p:grpSpPr>
          <p:sp>
            <p:nvSpPr>
              <p:cNvPr id="109583" name="Oval 15"/>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584" name="Text Box 16"/>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13" name="Group 19"/>
            <p:cNvGrpSpPr>
              <a:grpSpLocks/>
            </p:cNvGrpSpPr>
            <p:nvPr/>
          </p:nvGrpSpPr>
          <p:grpSpPr bwMode="auto">
            <a:xfrm>
              <a:off x="2400300" y="1325563"/>
              <a:ext cx="1066800" cy="350837"/>
              <a:chOff x="1582" y="835"/>
              <a:chExt cx="672" cy="221"/>
            </a:xfrm>
          </p:grpSpPr>
          <p:sp>
            <p:nvSpPr>
              <p:cNvPr id="109588" name="Oval 20"/>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589" name="Text Box 21"/>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grpSp>
          <p:nvGrpSpPr>
            <p:cNvPr id="14" name="Group 22"/>
            <p:cNvGrpSpPr>
              <a:grpSpLocks/>
            </p:cNvGrpSpPr>
            <p:nvPr/>
          </p:nvGrpSpPr>
          <p:grpSpPr bwMode="auto">
            <a:xfrm>
              <a:off x="2400300" y="2544763"/>
              <a:ext cx="1066800" cy="350837"/>
              <a:chOff x="2304" y="1603"/>
              <a:chExt cx="672" cy="221"/>
            </a:xfrm>
          </p:grpSpPr>
          <p:sp>
            <p:nvSpPr>
              <p:cNvPr id="109591" name="Oval 23"/>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592" name="Text Box 24"/>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15" name="Group 95"/>
            <p:cNvGrpSpPr>
              <a:grpSpLocks/>
            </p:cNvGrpSpPr>
            <p:nvPr/>
          </p:nvGrpSpPr>
          <p:grpSpPr bwMode="auto">
            <a:xfrm>
              <a:off x="2400300" y="4983163"/>
              <a:ext cx="1066800" cy="350837"/>
              <a:chOff x="1056" y="3043"/>
              <a:chExt cx="672" cy="221"/>
            </a:xfrm>
          </p:grpSpPr>
          <p:sp>
            <p:nvSpPr>
              <p:cNvPr id="109664" name="Oval 96"/>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65" name="Text Box 97"/>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dirty="0">
                    <a:solidFill>
                      <a:srgbClr val="5D00BA"/>
                    </a:solidFill>
                    <a:latin typeface="Arial" charset="0"/>
                  </a:rPr>
                  <a:t>Jesus</a:t>
                </a:r>
              </a:p>
            </p:txBody>
          </p:sp>
        </p:grpSp>
        <p:grpSp>
          <p:nvGrpSpPr>
            <p:cNvPr id="16" name="Group 98"/>
            <p:cNvGrpSpPr>
              <a:grpSpLocks/>
            </p:cNvGrpSpPr>
            <p:nvPr/>
          </p:nvGrpSpPr>
          <p:grpSpPr bwMode="auto">
            <a:xfrm>
              <a:off x="2400300" y="4398963"/>
              <a:ext cx="1066800" cy="325437"/>
              <a:chOff x="1056" y="1511"/>
              <a:chExt cx="672" cy="205"/>
            </a:xfrm>
          </p:grpSpPr>
          <p:sp>
            <p:nvSpPr>
              <p:cNvPr id="109667" name="Oval 99"/>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68" name="Text Box 100"/>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Malachi</a:t>
                </a:r>
              </a:p>
            </p:txBody>
          </p:sp>
        </p:grpSp>
        <p:sp>
          <p:nvSpPr>
            <p:cNvPr id="144" name="Line 50"/>
            <p:cNvSpPr>
              <a:spLocks noChangeShapeType="1"/>
            </p:cNvSpPr>
            <p:nvPr/>
          </p:nvSpPr>
          <p:spPr bwMode="auto">
            <a:xfrm>
              <a:off x="3505200" y="45720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wrap="square">
              <a:spAutoFit/>
            </a:bodyPr>
            <a:lstStyle/>
            <a:p>
              <a:pPr algn="l" eaLnBrk="1" hangingPunct="1"/>
              <a:endParaRPr lang="en-US" sz="1800" b="0" u="none">
                <a:solidFill>
                  <a:srgbClr val="000000"/>
                </a:solidFill>
                <a:latin typeface="Arial" charset="0"/>
              </a:endParaRPr>
            </a:p>
          </p:txBody>
        </p:sp>
        <p:sp>
          <p:nvSpPr>
            <p:cNvPr id="150" name="WordArt 95"/>
            <p:cNvSpPr>
              <a:spLocks noChangeArrowheads="1" noChangeShapeType="1" noTextEdit="1"/>
            </p:cNvSpPr>
            <p:nvPr/>
          </p:nvSpPr>
          <p:spPr bwMode="auto">
            <a:xfrm>
              <a:off x="31448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grpSp>
      <p:grpSp>
        <p:nvGrpSpPr>
          <p:cNvPr id="17" name="Group 87"/>
          <p:cNvGrpSpPr>
            <a:grpSpLocks/>
          </p:cNvGrpSpPr>
          <p:nvPr/>
        </p:nvGrpSpPr>
        <p:grpSpPr bwMode="auto">
          <a:xfrm>
            <a:off x="1371600" y="5691187"/>
            <a:ext cx="6553200" cy="938213"/>
            <a:chOff x="704" y="3615"/>
            <a:chExt cx="4128" cy="591"/>
          </a:xfrm>
        </p:grpSpPr>
        <p:sp>
          <p:nvSpPr>
            <p:cNvPr id="122" name="Text Box 88"/>
            <p:cNvSpPr txBox="1">
              <a:spLocks noChangeArrowheads="1"/>
            </p:cNvSpPr>
            <p:nvPr/>
          </p:nvSpPr>
          <p:spPr bwMode="auto">
            <a:xfrm>
              <a:off x="884" y="3653"/>
              <a:ext cx="3948"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Age of the </a:t>
              </a:r>
              <a:r>
                <a:rPr lang="en-US" sz="2000" dirty="0">
                  <a:solidFill>
                    <a:srgbClr val="FFFFFF"/>
                  </a:solidFill>
                  <a:latin typeface="Arial Narrow" pitchFamily="34" charset="0"/>
                </a:rPr>
                <a:t>Prolongation of the Providence of Restoration</a:t>
              </a:r>
              <a:r>
                <a:rPr lang="en-US" sz="2000" u="none" dirty="0">
                  <a:solidFill>
                    <a:srgbClr val="FFFFFF"/>
                  </a:solidFill>
                  <a:latin typeface="Arial Narrow" pitchFamily="34" charset="0"/>
                </a:rPr>
                <a:t> has been to restore through substantial parallels the Age of the </a:t>
              </a:r>
              <a:r>
                <a:rPr lang="en-US" sz="2000" dirty="0">
                  <a:solidFill>
                    <a:srgbClr val="FFFFFF"/>
                  </a:solidFill>
                  <a:latin typeface="Arial Narrow" pitchFamily="34" charset="0"/>
                </a:rPr>
                <a:t>Providence of Restoration</a:t>
              </a:r>
              <a:r>
                <a:rPr lang="en-US" sz="2000" u="none" dirty="0">
                  <a:solidFill>
                    <a:srgbClr val="FFFFFF"/>
                  </a:solidFill>
                  <a:latin typeface="Arial Narrow" pitchFamily="34" charset="0"/>
                </a:rPr>
                <a:t>, the age of image parallels. </a:t>
              </a:r>
              <a:endParaRPr lang="en-US" sz="2000" b="0" dirty="0">
                <a:solidFill>
                  <a:srgbClr val="FFFFFF"/>
                </a:solidFill>
                <a:latin typeface="Arial Narrow" pitchFamily="34" charset="0"/>
              </a:endParaRPr>
            </a:p>
          </p:txBody>
        </p:sp>
        <p:sp>
          <p:nvSpPr>
            <p:cNvPr id="123" name="Text Box 89"/>
            <p:cNvSpPr txBox="1">
              <a:spLocks noChangeArrowheads="1"/>
            </p:cNvSpPr>
            <p:nvPr/>
          </p:nvSpPr>
          <p:spPr bwMode="auto">
            <a:xfrm>
              <a:off x="704" y="3615"/>
              <a:ext cx="208" cy="38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out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strVal val="#ppt_w*0.70"/>
                                          </p:val>
                                        </p:tav>
                                        <p:tav tm="100000">
                                          <p:val>
                                            <p:strVal val="#ppt_w"/>
                                          </p:val>
                                        </p:tav>
                                      </p:tavLst>
                                    </p:anim>
                                    <p:anim calcmode="lin" valueType="num">
                                      <p:cBhvr>
                                        <p:cTn id="13" dur="1000" fill="hold"/>
                                        <p:tgtEl>
                                          <p:spTgt spid="8"/>
                                        </p:tgtEl>
                                        <p:attrNameLst>
                                          <p:attrName>ppt_h</p:attrName>
                                        </p:attrNameLst>
                                      </p:cBhvr>
                                      <p:tavLst>
                                        <p:tav tm="0">
                                          <p:val>
                                            <p:strVal val="#ppt_h"/>
                                          </p:val>
                                        </p:tav>
                                        <p:tav tm="100000">
                                          <p:val>
                                            <p:strVal val="#ppt_h"/>
                                          </p:val>
                                        </p:tav>
                                      </p:tavLst>
                                    </p:anim>
                                    <p:animEffect transition="in" filter="fade">
                                      <p:cBhvr>
                                        <p:cTn id="14" dur="1000"/>
                                        <p:tgtEl>
                                          <p:spTgt spid="8"/>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dissolve">
                                      <p:cBhvr>
                                        <p:cTn id="18" dur="125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dissolve">
                                      <p:cBhvr>
                                        <p:cTn id="29" dur="12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FFFFCC"/>
            </a:gs>
            <a:gs pos="100000">
              <a:schemeClr val="bg1"/>
            </a:gs>
          </a:gsLst>
          <a:lin ang="5400000" scaled="1"/>
          <a:tileRect/>
        </a:gradFill>
        <a:effectLst/>
      </p:bgPr>
    </p:bg>
    <p:spTree>
      <p:nvGrpSpPr>
        <p:cNvPr id="1" name=""/>
        <p:cNvGrpSpPr/>
        <p:nvPr/>
      </p:nvGrpSpPr>
      <p:grpSpPr>
        <a:xfrm>
          <a:off x="0" y="0"/>
          <a:ext cx="0" cy="0"/>
          <a:chOff x="0" y="0"/>
          <a:chExt cx="0" cy="0"/>
        </a:xfrm>
      </p:grpSpPr>
      <p:grpSp>
        <p:nvGrpSpPr>
          <p:cNvPr id="2" name="Group 28"/>
          <p:cNvGrpSpPr>
            <a:grpSpLocks/>
          </p:cNvGrpSpPr>
          <p:nvPr/>
        </p:nvGrpSpPr>
        <p:grpSpPr bwMode="auto">
          <a:xfrm>
            <a:off x="304800" y="304800"/>
            <a:ext cx="1828800" cy="762000"/>
            <a:chOff x="144" y="192"/>
            <a:chExt cx="1152" cy="480"/>
          </a:xfrm>
        </p:grpSpPr>
        <p:sp>
          <p:nvSpPr>
            <p:cNvPr id="131"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1"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grpSp>
        <p:nvGrpSpPr>
          <p:cNvPr id="3" name="Group 125"/>
          <p:cNvGrpSpPr/>
          <p:nvPr/>
        </p:nvGrpSpPr>
        <p:grpSpPr>
          <a:xfrm>
            <a:off x="441325" y="1325562"/>
            <a:ext cx="1235075" cy="4008439"/>
            <a:chOff x="441325" y="1325562"/>
            <a:chExt cx="1235075" cy="4008439"/>
          </a:xfrm>
        </p:grpSpPr>
        <p:grpSp>
          <p:nvGrpSpPr>
            <p:cNvPr id="4" name="Group 245"/>
            <p:cNvGrpSpPr/>
            <p:nvPr/>
          </p:nvGrpSpPr>
          <p:grpSpPr>
            <a:xfrm>
              <a:off x="1219200" y="1500981"/>
              <a:ext cx="457200" cy="3658394"/>
              <a:chOff x="1219200" y="1500981"/>
              <a:chExt cx="457200" cy="3658394"/>
            </a:xfrm>
          </p:grpSpPr>
          <p:grpSp>
            <p:nvGrpSpPr>
              <p:cNvPr id="5" name="Group 244"/>
              <p:cNvGrpSpPr/>
              <p:nvPr/>
            </p:nvGrpSpPr>
            <p:grpSpPr>
              <a:xfrm>
                <a:off x="1524000" y="1554163"/>
                <a:ext cx="1587" cy="3597275"/>
                <a:chOff x="1600200" y="1584325"/>
                <a:chExt cx="1587" cy="3597275"/>
              </a:xfrm>
            </p:grpSpPr>
            <p:sp>
              <p:nvSpPr>
                <p:cNvPr id="139"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40"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32"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3"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4"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5"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6"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7"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8"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6" name="Group 24"/>
            <p:cNvGrpSpPr>
              <a:grpSpLocks/>
            </p:cNvGrpSpPr>
            <p:nvPr/>
          </p:nvGrpSpPr>
          <p:grpSpPr bwMode="auto">
            <a:xfrm>
              <a:off x="441325" y="2551113"/>
              <a:ext cx="1066800" cy="325438"/>
              <a:chOff x="1056" y="1511"/>
              <a:chExt cx="672" cy="205"/>
            </a:xfrm>
          </p:grpSpPr>
          <p:sp>
            <p:nvSpPr>
              <p:cNvPr id="142"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3"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7" name="Group 27"/>
            <p:cNvGrpSpPr>
              <a:grpSpLocks/>
            </p:cNvGrpSpPr>
            <p:nvPr/>
          </p:nvGrpSpPr>
          <p:grpSpPr bwMode="auto">
            <a:xfrm>
              <a:off x="441325" y="1935163"/>
              <a:ext cx="1066800" cy="350838"/>
              <a:chOff x="1056" y="1123"/>
              <a:chExt cx="672" cy="221"/>
            </a:xfrm>
          </p:grpSpPr>
          <p:sp>
            <p:nvSpPr>
              <p:cNvPr id="145"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6"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8" name="Group 30"/>
            <p:cNvGrpSpPr>
              <a:grpSpLocks/>
            </p:cNvGrpSpPr>
            <p:nvPr/>
          </p:nvGrpSpPr>
          <p:grpSpPr bwMode="auto">
            <a:xfrm>
              <a:off x="441325" y="1325562"/>
              <a:ext cx="1066800" cy="350838"/>
              <a:chOff x="1056" y="739"/>
              <a:chExt cx="672" cy="221"/>
            </a:xfrm>
          </p:grpSpPr>
          <p:sp>
            <p:nvSpPr>
              <p:cNvPr id="148"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9"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9" name="Group 33"/>
            <p:cNvGrpSpPr>
              <a:grpSpLocks/>
            </p:cNvGrpSpPr>
            <p:nvPr/>
          </p:nvGrpSpPr>
          <p:grpSpPr bwMode="auto">
            <a:xfrm>
              <a:off x="441325" y="4983163"/>
              <a:ext cx="1066800" cy="350838"/>
              <a:chOff x="1056" y="3043"/>
              <a:chExt cx="672" cy="221"/>
            </a:xfrm>
          </p:grpSpPr>
          <p:sp>
            <p:nvSpPr>
              <p:cNvPr id="151"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2"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10" name="Group 36"/>
            <p:cNvGrpSpPr>
              <a:grpSpLocks/>
            </p:cNvGrpSpPr>
            <p:nvPr/>
          </p:nvGrpSpPr>
          <p:grpSpPr bwMode="auto">
            <a:xfrm>
              <a:off x="1143000" y="1755775"/>
              <a:ext cx="304800" cy="3197225"/>
              <a:chOff x="1056" y="1106"/>
              <a:chExt cx="192" cy="2014"/>
            </a:xfrm>
          </p:grpSpPr>
          <p:sp>
            <p:nvSpPr>
              <p:cNvPr id="154"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55"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6"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7"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8"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9"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sp>
        <p:nvSpPr>
          <p:cNvPr id="109673" name="Rectangle 105"/>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1" name="Group 123"/>
          <p:cNvGrpSpPr/>
          <p:nvPr/>
        </p:nvGrpSpPr>
        <p:grpSpPr>
          <a:xfrm>
            <a:off x="4154488" y="1325563"/>
            <a:ext cx="1484312" cy="4064530"/>
            <a:chOff x="4154488" y="1325563"/>
            <a:chExt cx="1484312" cy="4064530"/>
          </a:xfrm>
        </p:grpSpPr>
        <p:sp>
          <p:nvSpPr>
            <p:cNvPr id="109598" name="Line 30"/>
            <p:cNvSpPr>
              <a:spLocks noChangeShapeType="1"/>
            </p:cNvSpPr>
            <p:nvPr/>
          </p:nvSpPr>
          <p:spPr bwMode="auto">
            <a:xfrm>
              <a:off x="5181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599" name="Line 31"/>
            <p:cNvSpPr>
              <a:spLocks noChangeShapeType="1"/>
            </p:cNvSpPr>
            <p:nvPr/>
          </p:nvSpPr>
          <p:spPr bwMode="auto">
            <a:xfrm>
              <a:off x="5181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00" name="WordArt 32"/>
            <p:cNvSpPr>
              <a:spLocks noChangeArrowheads="1" noChangeShapeType="1" noTextEdit="1"/>
            </p:cNvSpPr>
            <p:nvPr/>
          </p:nvSpPr>
          <p:spPr bwMode="auto">
            <a:xfrm>
              <a:off x="5068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9601" name="Line 33"/>
            <p:cNvSpPr>
              <a:spLocks noChangeShapeType="1"/>
            </p:cNvSpPr>
            <p:nvPr/>
          </p:nvSpPr>
          <p:spPr bwMode="auto">
            <a:xfrm>
              <a:off x="5410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2" name="WordArt 34"/>
            <p:cNvSpPr>
              <a:spLocks noChangeArrowheads="1" noChangeShapeType="1" noTextEdit="1"/>
            </p:cNvSpPr>
            <p:nvPr/>
          </p:nvSpPr>
          <p:spPr bwMode="auto">
            <a:xfrm>
              <a:off x="5068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9603" name="Line 35"/>
            <p:cNvSpPr>
              <a:spLocks noChangeShapeType="1"/>
            </p:cNvSpPr>
            <p:nvPr/>
          </p:nvSpPr>
          <p:spPr bwMode="auto">
            <a:xfrm>
              <a:off x="5181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04" name="Line 36"/>
            <p:cNvSpPr>
              <a:spLocks noChangeShapeType="1"/>
            </p:cNvSpPr>
            <p:nvPr/>
          </p:nvSpPr>
          <p:spPr bwMode="auto">
            <a:xfrm>
              <a:off x="5410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5" name="Line 37"/>
            <p:cNvSpPr>
              <a:spLocks noChangeShapeType="1"/>
            </p:cNvSpPr>
            <p:nvPr/>
          </p:nvSpPr>
          <p:spPr bwMode="auto">
            <a:xfrm>
              <a:off x="5410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6" name="Line 38"/>
            <p:cNvSpPr>
              <a:spLocks noChangeShapeType="1"/>
            </p:cNvSpPr>
            <p:nvPr/>
          </p:nvSpPr>
          <p:spPr bwMode="auto">
            <a:xfrm>
              <a:off x="5410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7" name="Line 39"/>
            <p:cNvSpPr>
              <a:spLocks noChangeShapeType="1"/>
            </p:cNvSpPr>
            <p:nvPr/>
          </p:nvSpPr>
          <p:spPr bwMode="auto">
            <a:xfrm>
              <a:off x="5410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8" name="Line 40"/>
            <p:cNvSpPr>
              <a:spLocks noChangeShapeType="1"/>
            </p:cNvSpPr>
            <p:nvPr/>
          </p:nvSpPr>
          <p:spPr bwMode="auto">
            <a:xfrm>
              <a:off x="5410200" y="45720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609" name="WordArt 41"/>
            <p:cNvSpPr>
              <a:spLocks noChangeArrowheads="1" noChangeShapeType="1" noTextEdit="1"/>
            </p:cNvSpPr>
            <p:nvPr/>
          </p:nvSpPr>
          <p:spPr bwMode="auto">
            <a:xfrm>
              <a:off x="5068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09610" name="Line 42"/>
            <p:cNvSpPr>
              <a:spLocks noChangeShapeType="1"/>
            </p:cNvSpPr>
            <p:nvPr/>
          </p:nvSpPr>
          <p:spPr bwMode="auto">
            <a:xfrm>
              <a:off x="5181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11" name="Line 43"/>
            <p:cNvSpPr>
              <a:spLocks noChangeShapeType="1"/>
            </p:cNvSpPr>
            <p:nvPr/>
          </p:nvSpPr>
          <p:spPr bwMode="auto">
            <a:xfrm>
              <a:off x="5181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12" name="WordArt 44"/>
            <p:cNvSpPr>
              <a:spLocks noChangeArrowheads="1" noChangeShapeType="1" noTextEdit="1"/>
            </p:cNvSpPr>
            <p:nvPr/>
          </p:nvSpPr>
          <p:spPr bwMode="auto">
            <a:xfrm>
              <a:off x="5068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09613" name="WordArt 45"/>
            <p:cNvSpPr>
              <a:spLocks noChangeArrowheads="1" noChangeShapeType="1" noTextEdit="1"/>
            </p:cNvSpPr>
            <p:nvPr/>
          </p:nvSpPr>
          <p:spPr bwMode="auto">
            <a:xfrm>
              <a:off x="5075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09614" name="Line 46"/>
            <p:cNvSpPr>
              <a:spLocks noChangeShapeType="1"/>
            </p:cNvSpPr>
            <p:nvPr/>
          </p:nvSpPr>
          <p:spPr bwMode="auto">
            <a:xfrm>
              <a:off x="5181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9615" name="Line 47"/>
            <p:cNvSpPr>
              <a:spLocks noChangeShapeType="1"/>
            </p:cNvSpPr>
            <p:nvPr/>
          </p:nvSpPr>
          <p:spPr bwMode="auto">
            <a:xfrm>
              <a:off x="51816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2" name="Group 51"/>
            <p:cNvGrpSpPr>
              <a:grpSpLocks/>
            </p:cNvGrpSpPr>
            <p:nvPr/>
          </p:nvGrpSpPr>
          <p:grpSpPr bwMode="auto">
            <a:xfrm>
              <a:off x="4189413" y="1960570"/>
              <a:ext cx="1066800" cy="325438"/>
              <a:chOff x="2566" y="1235"/>
              <a:chExt cx="672" cy="205"/>
            </a:xfrm>
          </p:grpSpPr>
          <p:sp>
            <p:nvSpPr>
              <p:cNvPr id="109620"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21"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nvGrpSpPr>
            <p:cNvPr id="13" name="Group 54"/>
            <p:cNvGrpSpPr>
              <a:grpSpLocks/>
            </p:cNvGrpSpPr>
            <p:nvPr/>
          </p:nvGrpSpPr>
          <p:grpSpPr bwMode="auto">
            <a:xfrm>
              <a:off x="4303713" y="1325563"/>
              <a:ext cx="1066800" cy="350837"/>
              <a:chOff x="2638" y="816"/>
              <a:chExt cx="672" cy="221"/>
            </a:xfrm>
          </p:grpSpPr>
          <p:sp>
            <p:nvSpPr>
              <p:cNvPr id="109623"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24"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nvGrpSpPr>
            <p:cNvPr id="14" name="Group 83"/>
            <p:cNvGrpSpPr>
              <a:grpSpLocks/>
            </p:cNvGrpSpPr>
            <p:nvPr/>
          </p:nvGrpSpPr>
          <p:grpSpPr bwMode="auto">
            <a:xfrm>
              <a:off x="4262438" y="4398963"/>
              <a:ext cx="1066800" cy="325437"/>
              <a:chOff x="1056" y="1511"/>
              <a:chExt cx="672" cy="205"/>
            </a:xfrm>
          </p:grpSpPr>
          <p:sp>
            <p:nvSpPr>
              <p:cNvPr id="109652" name="Oval 84"/>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53" name="Text Box 85"/>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Luther</a:t>
                </a:r>
              </a:p>
            </p:txBody>
          </p:sp>
        </p:grpSp>
        <p:sp>
          <p:nvSpPr>
            <p:cNvPr id="109658" name="WordArt 90"/>
            <p:cNvSpPr>
              <a:spLocks noChangeArrowheads="1" noChangeShapeType="1" noTextEdit="1"/>
            </p:cNvSpPr>
            <p:nvPr/>
          </p:nvSpPr>
          <p:spPr bwMode="auto">
            <a:xfrm>
              <a:off x="50498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grpSp>
          <p:nvGrpSpPr>
            <p:cNvPr id="15" name="Group 113"/>
            <p:cNvGrpSpPr/>
            <p:nvPr/>
          </p:nvGrpSpPr>
          <p:grpSpPr>
            <a:xfrm>
              <a:off x="4154488" y="4953000"/>
              <a:ext cx="1063625" cy="437093"/>
              <a:chOff x="4154488" y="4953000"/>
              <a:chExt cx="1063625" cy="437093"/>
            </a:xfrm>
          </p:grpSpPr>
          <p:sp>
            <p:nvSpPr>
              <p:cNvPr id="115" name="Oval 97"/>
              <p:cNvSpPr>
                <a:spLocks noChangeArrowheads="1"/>
              </p:cNvSpPr>
              <p:nvPr/>
            </p:nvSpPr>
            <p:spPr bwMode="auto">
              <a:xfrm>
                <a:off x="4154488" y="4953000"/>
                <a:ext cx="1063625" cy="4191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6" name="Text Box 98"/>
              <p:cNvSpPr txBox="1">
                <a:spLocks noChangeArrowheads="1"/>
              </p:cNvSpPr>
              <p:nvPr/>
            </p:nvSpPr>
            <p:spPr bwMode="auto">
              <a:xfrm>
                <a:off x="4211637" y="4953000"/>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spcBef>
                    <a:spcPts val="1200"/>
                  </a:spcBef>
                </a:pPr>
                <a:r>
                  <a:rPr lang="en-US" sz="1250" u="none">
                    <a:solidFill>
                      <a:srgbClr val="5D00BA"/>
                    </a:solidFill>
                  </a:rPr>
                  <a:t>Returning</a:t>
                </a:r>
              </a:p>
            </p:txBody>
          </p:sp>
          <p:sp>
            <p:nvSpPr>
              <p:cNvPr id="117" name="Text Box 98"/>
              <p:cNvSpPr txBox="1">
                <a:spLocks noChangeArrowheads="1"/>
              </p:cNvSpPr>
              <p:nvPr/>
            </p:nvSpPr>
            <p:spPr bwMode="auto">
              <a:xfrm>
                <a:off x="4211637" y="5105400"/>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r>
                  <a:rPr lang="en-US" sz="1250" u="none">
                    <a:solidFill>
                      <a:srgbClr val="5D00BA"/>
                    </a:solidFill>
                  </a:rPr>
                  <a:t>Messiah</a:t>
                </a:r>
              </a:p>
            </p:txBody>
          </p:sp>
        </p:grpSp>
        <p:grpSp>
          <p:nvGrpSpPr>
            <p:cNvPr id="16" name="Group 117"/>
            <p:cNvGrpSpPr/>
            <p:nvPr/>
          </p:nvGrpSpPr>
          <p:grpSpPr>
            <a:xfrm>
              <a:off x="4379913" y="2514600"/>
              <a:ext cx="835025" cy="411445"/>
              <a:chOff x="4379913" y="2514600"/>
              <a:chExt cx="835025" cy="411445"/>
            </a:xfrm>
          </p:grpSpPr>
          <p:sp>
            <p:nvSpPr>
              <p:cNvPr id="119"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0"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21"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grpSp>
      <p:grpSp>
        <p:nvGrpSpPr>
          <p:cNvPr id="17" name="Group 31"/>
          <p:cNvGrpSpPr>
            <a:grpSpLocks/>
          </p:cNvGrpSpPr>
          <p:nvPr/>
        </p:nvGrpSpPr>
        <p:grpSpPr bwMode="auto">
          <a:xfrm>
            <a:off x="4038600" y="304800"/>
            <a:ext cx="1981200" cy="762000"/>
            <a:chOff x="2496" y="192"/>
            <a:chExt cx="1248" cy="480"/>
          </a:xfrm>
        </p:grpSpPr>
        <p:sp>
          <p:nvSpPr>
            <p:cNvPr id="187" name="AutoShape 32"/>
            <p:cNvSpPr>
              <a:spLocks noChangeArrowheads="1"/>
            </p:cNvSpPr>
            <p:nvPr/>
          </p:nvSpPr>
          <p:spPr bwMode="auto">
            <a:xfrm>
              <a:off x="2520" y="192"/>
              <a:ext cx="120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8" name="Text Box 33"/>
            <p:cNvSpPr txBox="1">
              <a:spLocks noChangeArrowheads="1"/>
            </p:cNvSpPr>
            <p:nvPr/>
          </p:nvSpPr>
          <p:spPr bwMode="auto">
            <a:xfrm>
              <a:off x="2496"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grpSp>
        <p:nvGrpSpPr>
          <p:cNvPr id="18" name="Group 57"/>
          <p:cNvGrpSpPr>
            <a:grpSpLocks/>
          </p:cNvGrpSpPr>
          <p:nvPr/>
        </p:nvGrpSpPr>
        <p:grpSpPr bwMode="auto">
          <a:xfrm>
            <a:off x="2219325" y="304800"/>
            <a:ext cx="1752600" cy="762000"/>
            <a:chOff x="1350" y="192"/>
            <a:chExt cx="1104" cy="480"/>
          </a:xfrm>
        </p:grpSpPr>
        <p:sp>
          <p:nvSpPr>
            <p:cNvPr id="190" name="AutoShape 58"/>
            <p:cNvSpPr>
              <a:spLocks noChangeArrowheads="1"/>
            </p:cNvSpPr>
            <p:nvPr/>
          </p:nvSpPr>
          <p:spPr bwMode="auto">
            <a:xfrm>
              <a:off x="1350" y="192"/>
              <a:ext cx="110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1" name="Text Box 59"/>
            <p:cNvSpPr txBox="1">
              <a:spLocks noChangeArrowheads="1"/>
            </p:cNvSpPr>
            <p:nvPr/>
          </p:nvSpPr>
          <p:spPr bwMode="auto">
            <a:xfrm>
              <a:off x="1350"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grpSp>
        <p:nvGrpSpPr>
          <p:cNvPr id="19" name="Group 124"/>
          <p:cNvGrpSpPr/>
          <p:nvPr/>
        </p:nvGrpSpPr>
        <p:grpSpPr>
          <a:xfrm>
            <a:off x="2400300" y="1325563"/>
            <a:ext cx="1333500" cy="4008437"/>
            <a:chOff x="2400300" y="1325563"/>
            <a:chExt cx="1333500" cy="4008437"/>
          </a:xfrm>
        </p:grpSpPr>
        <p:sp>
          <p:nvSpPr>
            <p:cNvPr id="147" name="Line 57"/>
            <p:cNvSpPr>
              <a:spLocks noChangeShapeType="1"/>
            </p:cNvSpPr>
            <p:nvPr/>
          </p:nvSpPr>
          <p:spPr bwMode="auto">
            <a:xfrm>
              <a:off x="32766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1" name="Line 50"/>
            <p:cNvSpPr>
              <a:spLocks noChangeShapeType="1"/>
            </p:cNvSpPr>
            <p:nvPr/>
          </p:nvSpPr>
          <p:spPr bwMode="auto">
            <a:xfrm>
              <a:off x="3505200" y="45720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20" name="Group 180"/>
            <p:cNvGrpSpPr/>
            <p:nvPr/>
          </p:nvGrpSpPr>
          <p:grpSpPr>
            <a:xfrm>
              <a:off x="3163888" y="1490663"/>
              <a:ext cx="569912" cy="3081337"/>
              <a:chOff x="3163888" y="1490663"/>
              <a:chExt cx="569912" cy="3081337"/>
            </a:xfrm>
          </p:grpSpPr>
          <p:sp>
            <p:nvSpPr>
              <p:cNvPr id="16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6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6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69" name="Line 48"/>
              <p:cNvSpPr>
                <a:spLocks noChangeShapeType="1"/>
              </p:cNvSpPr>
              <p:nvPr/>
            </p:nvSpPr>
            <p:spPr bwMode="auto">
              <a:xfrm>
                <a:off x="3505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70" name="Line 49"/>
              <p:cNvSpPr>
                <a:spLocks noChangeShapeType="1"/>
              </p:cNvSpPr>
              <p:nvPr/>
            </p:nvSpPr>
            <p:spPr bwMode="auto">
              <a:xfrm>
                <a:off x="3505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72"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73"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4" name="Line 53"/>
              <p:cNvSpPr>
                <a:spLocks noChangeShapeType="1"/>
              </p:cNvSpPr>
              <p:nvPr/>
            </p:nvSpPr>
            <p:spPr bwMode="auto">
              <a:xfrm>
                <a:off x="3276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5" name="WordArt 54"/>
              <p:cNvSpPr>
                <a:spLocks noChangeArrowheads="1" noChangeShapeType="1" noTextEdit="1"/>
              </p:cNvSpPr>
              <p:nvPr/>
            </p:nvSpPr>
            <p:spPr bwMode="auto">
              <a:xfrm>
                <a:off x="3163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76" name="WordArt 55"/>
              <p:cNvSpPr>
                <a:spLocks noChangeArrowheads="1" noChangeShapeType="1" noTextEdit="1"/>
              </p:cNvSpPr>
              <p:nvPr/>
            </p:nvSpPr>
            <p:spPr bwMode="auto">
              <a:xfrm>
                <a:off x="3170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77"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sp>
          <p:nvSpPr>
            <p:cNvPr id="178" name="Line 57"/>
            <p:cNvSpPr>
              <a:spLocks noChangeShapeType="1"/>
            </p:cNvSpPr>
            <p:nvPr/>
          </p:nvSpPr>
          <p:spPr bwMode="auto">
            <a:xfrm>
              <a:off x="32766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80" name="WordArt 95"/>
            <p:cNvSpPr>
              <a:spLocks noChangeArrowheads="1" noChangeShapeType="1" noTextEdit="1"/>
            </p:cNvSpPr>
            <p:nvPr/>
          </p:nvSpPr>
          <p:spPr bwMode="auto">
            <a:xfrm>
              <a:off x="31448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grpSp>
          <p:nvGrpSpPr>
            <p:cNvPr id="21" name="Group 14"/>
            <p:cNvGrpSpPr>
              <a:grpSpLocks/>
            </p:cNvGrpSpPr>
            <p:nvPr/>
          </p:nvGrpSpPr>
          <p:grpSpPr bwMode="auto">
            <a:xfrm>
              <a:off x="2400300" y="1935163"/>
              <a:ext cx="1066800" cy="336550"/>
              <a:chOff x="2377" y="1219"/>
              <a:chExt cx="672" cy="212"/>
            </a:xfrm>
          </p:grpSpPr>
          <p:sp>
            <p:nvSpPr>
              <p:cNvPr id="109583" name="Oval 15"/>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584" name="Text Box 16"/>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22" name="Group 19"/>
            <p:cNvGrpSpPr>
              <a:grpSpLocks/>
            </p:cNvGrpSpPr>
            <p:nvPr/>
          </p:nvGrpSpPr>
          <p:grpSpPr bwMode="auto">
            <a:xfrm>
              <a:off x="2400300" y="1325563"/>
              <a:ext cx="1066800" cy="350837"/>
              <a:chOff x="1582" y="835"/>
              <a:chExt cx="672" cy="221"/>
            </a:xfrm>
          </p:grpSpPr>
          <p:sp>
            <p:nvSpPr>
              <p:cNvPr id="109588" name="Oval 20"/>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589" name="Text Box 21"/>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grpSp>
          <p:nvGrpSpPr>
            <p:cNvPr id="23" name="Group 22"/>
            <p:cNvGrpSpPr>
              <a:grpSpLocks/>
            </p:cNvGrpSpPr>
            <p:nvPr/>
          </p:nvGrpSpPr>
          <p:grpSpPr bwMode="auto">
            <a:xfrm>
              <a:off x="2400300" y="2544763"/>
              <a:ext cx="1066800" cy="350837"/>
              <a:chOff x="2304" y="1603"/>
              <a:chExt cx="672" cy="221"/>
            </a:xfrm>
          </p:grpSpPr>
          <p:sp>
            <p:nvSpPr>
              <p:cNvPr id="109591" name="Oval 23"/>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592" name="Text Box 24"/>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24" name="Group 95"/>
            <p:cNvGrpSpPr>
              <a:grpSpLocks/>
            </p:cNvGrpSpPr>
            <p:nvPr/>
          </p:nvGrpSpPr>
          <p:grpSpPr bwMode="auto">
            <a:xfrm>
              <a:off x="2400300" y="4983163"/>
              <a:ext cx="1066800" cy="350837"/>
              <a:chOff x="1056" y="3043"/>
              <a:chExt cx="672" cy="221"/>
            </a:xfrm>
          </p:grpSpPr>
          <p:sp>
            <p:nvSpPr>
              <p:cNvPr id="109664" name="Oval 96"/>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65" name="Text Box 97"/>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Jesus</a:t>
                </a:r>
              </a:p>
            </p:txBody>
          </p:sp>
        </p:grpSp>
        <p:grpSp>
          <p:nvGrpSpPr>
            <p:cNvPr id="25" name="Group 98"/>
            <p:cNvGrpSpPr>
              <a:grpSpLocks/>
            </p:cNvGrpSpPr>
            <p:nvPr/>
          </p:nvGrpSpPr>
          <p:grpSpPr bwMode="auto">
            <a:xfrm>
              <a:off x="2400300" y="4398963"/>
              <a:ext cx="1066800" cy="325437"/>
              <a:chOff x="1056" y="1511"/>
              <a:chExt cx="672" cy="205"/>
            </a:xfrm>
          </p:grpSpPr>
          <p:sp>
            <p:nvSpPr>
              <p:cNvPr id="109667" name="Oval 99"/>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9668" name="Text Box 100"/>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Malachi</a:t>
                </a:r>
              </a:p>
            </p:txBody>
          </p:sp>
        </p:grpSp>
        <p:sp>
          <p:nvSpPr>
            <p:cNvPr id="144" name="Line 50"/>
            <p:cNvSpPr>
              <a:spLocks noChangeShapeType="1"/>
            </p:cNvSpPr>
            <p:nvPr/>
          </p:nvSpPr>
          <p:spPr bwMode="auto">
            <a:xfrm>
              <a:off x="3505200" y="45720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wrap="square">
              <a:spAutoFit/>
            </a:bodyPr>
            <a:lstStyle/>
            <a:p>
              <a:pPr algn="l" eaLnBrk="1" hangingPunct="1"/>
              <a:endParaRPr lang="en-US" sz="1800" b="0" u="none">
                <a:solidFill>
                  <a:srgbClr val="000000"/>
                </a:solidFill>
                <a:latin typeface="Arial" charset="0"/>
              </a:endParaRPr>
            </a:p>
          </p:txBody>
        </p:sp>
        <p:sp>
          <p:nvSpPr>
            <p:cNvPr id="150" name="WordArt 95"/>
            <p:cNvSpPr>
              <a:spLocks noChangeArrowheads="1" noChangeShapeType="1" noTextEdit="1"/>
            </p:cNvSpPr>
            <p:nvPr/>
          </p:nvSpPr>
          <p:spPr bwMode="auto">
            <a:xfrm>
              <a:off x="31448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grpSp>
      <p:sp>
        <p:nvSpPr>
          <p:cNvPr id="122" name="Text Box 88"/>
          <p:cNvSpPr txBox="1">
            <a:spLocks noChangeArrowheads="1"/>
          </p:cNvSpPr>
          <p:nvPr/>
        </p:nvSpPr>
        <p:spPr bwMode="auto">
          <a:xfrm>
            <a:off x="1504950" y="5791200"/>
            <a:ext cx="6267450" cy="87716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As the periods of this age were to restore through indemnity the corresponding periods of the </a:t>
            </a:r>
            <a:r>
              <a:rPr lang="en-US" sz="2000" u="none" dirty="0">
                <a:solidFill>
                  <a:srgbClr val="FFFF00"/>
                </a:solidFill>
                <a:latin typeface="Arial Narrow" pitchFamily="34" charset="0"/>
              </a:rPr>
              <a:t>previous age</a:t>
            </a:r>
            <a:r>
              <a:rPr lang="en-US" sz="2000" u="none" dirty="0">
                <a:solidFill>
                  <a:srgbClr val="FFFFFF"/>
                </a:solidFill>
                <a:latin typeface="Arial Narrow" pitchFamily="34" charset="0"/>
              </a:rPr>
              <a:t>, these periods proceeded in a parallel fashion, both in order and in length.</a:t>
            </a:r>
            <a:endParaRPr lang="en-US" sz="2000" b="0" dirty="0">
              <a:solidFill>
                <a:srgbClr val="FFFFFF"/>
              </a:solidFill>
              <a:latin typeface="Arial Narrow"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barn(outVertical)">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childTnLst>
                                </p:cTn>
                              </p:par>
                              <p:par>
                                <p:cTn id="13" presetID="10"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alpha val="75000"/>
              </a:schemeClr>
            </a:gs>
          </a:gsLst>
          <a:lin ang="5400000" scaled="1"/>
        </a:gradFill>
        <a:effectLst/>
      </p:bgPr>
    </p:bg>
    <p:spTree>
      <p:nvGrpSpPr>
        <p:cNvPr id="1" name=""/>
        <p:cNvGrpSpPr/>
        <p:nvPr/>
      </p:nvGrpSpPr>
      <p:grpSpPr>
        <a:xfrm>
          <a:off x="0" y="0"/>
          <a:ext cx="0" cy="0"/>
          <a:chOff x="0" y="0"/>
          <a:chExt cx="0" cy="0"/>
        </a:xfrm>
      </p:grpSpPr>
      <p:grpSp>
        <p:nvGrpSpPr>
          <p:cNvPr id="2" name="Group 245"/>
          <p:cNvGrpSpPr/>
          <p:nvPr/>
        </p:nvGrpSpPr>
        <p:grpSpPr>
          <a:xfrm>
            <a:off x="1219200" y="1500981"/>
            <a:ext cx="457200" cy="3658394"/>
            <a:chOff x="1219200" y="1500981"/>
            <a:chExt cx="457200" cy="3658394"/>
          </a:xfrm>
        </p:grpSpPr>
        <p:grpSp>
          <p:nvGrpSpPr>
            <p:cNvPr id="3" name="Group 244"/>
            <p:cNvGrpSpPr/>
            <p:nvPr/>
          </p:nvGrpSpPr>
          <p:grpSpPr>
            <a:xfrm>
              <a:off x="1524000" y="1554163"/>
              <a:ext cx="1587" cy="3597275"/>
              <a:chOff x="1600200" y="1584325"/>
              <a:chExt cx="1587" cy="3597275"/>
            </a:xfrm>
          </p:grpSpPr>
          <p:sp>
            <p:nvSpPr>
              <p:cNvPr id="10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9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9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9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9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9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9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4" name="Group 24"/>
          <p:cNvGrpSpPr>
            <a:grpSpLocks/>
          </p:cNvGrpSpPr>
          <p:nvPr/>
        </p:nvGrpSpPr>
        <p:grpSpPr bwMode="auto">
          <a:xfrm>
            <a:off x="441325" y="2551113"/>
            <a:ext cx="1066800" cy="325438"/>
            <a:chOff x="1056" y="1511"/>
            <a:chExt cx="672" cy="205"/>
          </a:xfrm>
        </p:grpSpPr>
        <p:sp>
          <p:nvSpPr>
            <p:cNvPr id="10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5" name="Group 27"/>
          <p:cNvGrpSpPr>
            <a:grpSpLocks/>
          </p:cNvGrpSpPr>
          <p:nvPr/>
        </p:nvGrpSpPr>
        <p:grpSpPr bwMode="auto">
          <a:xfrm>
            <a:off x="441325" y="1935163"/>
            <a:ext cx="1066800" cy="350838"/>
            <a:chOff x="1056" y="1123"/>
            <a:chExt cx="672" cy="221"/>
          </a:xfrm>
        </p:grpSpPr>
        <p:sp>
          <p:nvSpPr>
            <p:cNvPr id="10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6" name="Group 30"/>
          <p:cNvGrpSpPr>
            <a:grpSpLocks/>
          </p:cNvGrpSpPr>
          <p:nvPr/>
        </p:nvGrpSpPr>
        <p:grpSpPr bwMode="auto">
          <a:xfrm>
            <a:off x="441325" y="1325562"/>
            <a:ext cx="1066800" cy="350838"/>
            <a:chOff x="1056" y="739"/>
            <a:chExt cx="672" cy="221"/>
          </a:xfrm>
        </p:grpSpPr>
        <p:sp>
          <p:nvSpPr>
            <p:cNvPr id="11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7" name="Group 33"/>
          <p:cNvGrpSpPr>
            <a:grpSpLocks/>
          </p:cNvGrpSpPr>
          <p:nvPr/>
        </p:nvGrpSpPr>
        <p:grpSpPr bwMode="auto">
          <a:xfrm>
            <a:off x="441325" y="4983163"/>
            <a:ext cx="1066800" cy="350838"/>
            <a:chOff x="1056" y="3043"/>
            <a:chExt cx="672" cy="221"/>
          </a:xfrm>
        </p:grpSpPr>
        <p:sp>
          <p:nvSpPr>
            <p:cNvPr id="11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8" name="Group 36"/>
          <p:cNvGrpSpPr>
            <a:grpSpLocks/>
          </p:cNvGrpSpPr>
          <p:nvPr/>
        </p:nvGrpSpPr>
        <p:grpSpPr bwMode="auto">
          <a:xfrm>
            <a:off x="1143000" y="1755775"/>
            <a:ext cx="304800" cy="3197225"/>
            <a:chOff x="1056" y="1106"/>
            <a:chExt cx="192" cy="2014"/>
          </a:xfrm>
        </p:grpSpPr>
        <p:sp>
          <p:nvSpPr>
            <p:cNvPr id="11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1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1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1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2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2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nvGrpSpPr>
          <p:cNvPr id="9" name="Group 28"/>
          <p:cNvGrpSpPr>
            <a:grpSpLocks/>
          </p:cNvGrpSpPr>
          <p:nvPr/>
        </p:nvGrpSpPr>
        <p:grpSpPr bwMode="auto">
          <a:xfrm>
            <a:off x="304800" y="304800"/>
            <a:ext cx="1828800" cy="762000"/>
            <a:chOff x="144" y="192"/>
            <a:chExt cx="1152" cy="480"/>
          </a:xfrm>
        </p:grpSpPr>
        <p:sp>
          <p:nvSpPr>
            <p:cNvPr id="129"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0"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sp>
        <p:nvSpPr>
          <p:cNvPr id="132" name="Rectangle 131"/>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43"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44"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0" name="Group 152"/>
          <p:cNvGrpSpPr/>
          <p:nvPr/>
        </p:nvGrpSpPr>
        <p:grpSpPr>
          <a:xfrm>
            <a:off x="5357813" y="1960563"/>
            <a:ext cx="1449387" cy="325437"/>
            <a:chOff x="5357813" y="1960563"/>
            <a:chExt cx="1449387" cy="325437"/>
          </a:xfrm>
        </p:grpSpPr>
        <p:sp>
          <p:nvSpPr>
            <p:cNvPr id="141"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1" name="Group 51"/>
            <p:cNvGrpSpPr>
              <a:grpSpLocks/>
            </p:cNvGrpSpPr>
            <p:nvPr/>
          </p:nvGrpSpPr>
          <p:grpSpPr bwMode="auto">
            <a:xfrm>
              <a:off x="5357813" y="1960563"/>
              <a:ext cx="1066800" cy="325437"/>
              <a:chOff x="2566" y="1235"/>
              <a:chExt cx="672" cy="205"/>
            </a:xfrm>
          </p:grpSpPr>
          <p:sp>
            <p:nvSpPr>
              <p:cNvPr id="146"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7"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12" name="Group 151"/>
          <p:cNvGrpSpPr/>
          <p:nvPr/>
        </p:nvGrpSpPr>
        <p:grpSpPr>
          <a:xfrm>
            <a:off x="5472113" y="1325563"/>
            <a:ext cx="1335087" cy="350837"/>
            <a:chOff x="5472113" y="1325563"/>
            <a:chExt cx="1335087" cy="350837"/>
          </a:xfrm>
        </p:grpSpPr>
        <p:sp>
          <p:nvSpPr>
            <p:cNvPr id="14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3" name="Group 54"/>
            <p:cNvGrpSpPr>
              <a:grpSpLocks/>
            </p:cNvGrpSpPr>
            <p:nvPr/>
          </p:nvGrpSpPr>
          <p:grpSpPr bwMode="auto">
            <a:xfrm>
              <a:off x="5472113" y="1325563"/>
              <a:ext cx="1066800" cy="350837"/>
              <a:chOff x="2638" y="816"/>
              <a:chExt cx="672" cy="221"/>
            </a:xfrm>
          </p:grpSpPr>
          <p:sp>
            <p:nvSpPr>
              <p:cNvPr id="149"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0"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sp>
        <p:nvSpPr>
          <p:cNvPr id="151"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grpSp>
        <p:nvGrpSpPr>
          <p:cNvPr id="14" name="Group 31"/>
          <p:cNvGrpSpPr>
            <a:grpSpLocks/>
          </p:cNvGrpSpPr>
          <p:nvPr/>
        </p:nvGrpSpPr>
        <p:grpSpPr bwMode="auto">
          <a:xfrm>
            <a:off x="5245100" y="304800"/>
            <a:ext cx="2603500" cy="762000"/>
            <a:chOff x="2520" y="192"/>
            <a:chExt cx="1640" cy="480"/>
          </a:xfrm>
        </p:grpSpPr>
        <p:sp>
          <p:nvSpPr>
            <p:cNvPr id="79"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80"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grpSp>
        <p:nvGrpSpPr>
          <p:cNvPr id="15" name="Group 57"/>
          <p:cNvGrpSpPr>
            <a:grpSpLocks/>
          </p:cNvGrpSpPr>
          <p:nvPr/>
        </p:nvGrpSpPr>
        <p:grpSpPr bwMode="auto">
          <a:xfrm>
            <a:off x="2438400" y="304800"/>
            <a:ext cx="2514600" cy="762000"/>
            <a:chOff x="1494" y="192"/>
            <a:chExt cx="1584" cy="480"/>
          </a:xfrm>
        </p:grpSpPr>
        <p:sp>
          <p:nvSpPr>
            <p:cNvPr id="82"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83"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pic>
        <p:nvPicPr>
          <p:cNvPr id="72" name="Picture 71" descr="The Christian Martyrs' Last Prayer, by Jean-Léon Gérôme 1883.jpg"/>
          <p:cNvPicPr>
            <a:picLocks noChangeAspect="1"/>
          </p:cNvPicPr>
          <p:nvPr/>
        </p:nvPicPr>
        <p:blipFill>
          <a:blip r:embed="rId3" cstate="print"/>
          <a:stretch>
            <a:fillRect/>
          </a:stretch>
        </p:blipFill>
        <p:spPr>
          <a:xfrm>
            <a:off x="4572000" y="2362200"/>
            <a:ext cx="4572000" cy="2668906"/>
          </a:xfrm>
          <a:prstGeom prst="rect">
            <a:avLst/>
          </a:prstGeom>
          <a:ln>
            <a:noFill/>
          </a:ln>
          <a:effectLst>
            <a:softEdge rad="112500"/>
          </a:effectLst>
        </p:spPr>
      </p:pic>
      <p:pic>
        <p:nvPicPr>
          <p:cNvPr id="73" name="Picture 72" descr="Egyptian Slavery 703872.jpg"/>
          <p:cNvPicPr>
            <a:picLocks noChangeAspect="1"/>
          </p:cNvPicPr>
          <p:nvPr/>
        </p:nvPicPr>
        <p:blipFill>
          <a:blip r:embed="rId4" cstate="print"/>
          <a:stretch>
            <a:fillRect/>
          </a:stretch>
        </p:blipFill>
        <p:spPr>
          <a:xfrm>
            <a:off x="1774894" y="1219200"/>
            <a:ext cx="3101906" cy="419558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grpSp>
        <p:nvGrpSpPr>
          <p:cNvPr id="16" name="Group 89"/>
          <p:cNvGrpSpPr/>
          <p:nvPr/>
        </p:nvGrpSpPr>
        <p:grpSpPr>
          <a:xfrm>
            <a:off x="2400300" y="1295400"/>
            <a:ext cx="1333500" cy="350838"/>
            <a:chOff x="2400300" y="1295400"/>
            <a:chExt cx="1333500" cy="350838"/>
          </a:xfrm>
        </p:grpSpPr>
        <p:sp>
          <p:nvSpPr>
            <p:cNvPr id="75"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7" name="Group 41"/>
            <p:cNvGrpSpPr>
              <a:grpSpLocks/>
            </p:cNvGrpSpPr>
            <p:nvPr/>
          </p:nvGrpSpPr>
          <p:grpSpPr bwMode="auto">
            <a:xfrm>
              <a:off x="2400300" y="1295400"/>
              <a:ext cx="1066800" cy="350838"/>
              <a:chOff x="1582" y="835"/>
              <a:chExt cx="672" cy="221"/>
            </a:xfrm>
          </p:grpSpPr>
          <p:sp>
            <p:nvSpPr>
              <p:cNvPr id="91178" name="Oval 42"/>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1179" name="Text Box 43"/>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grpSp>
      <p:sp>
        <p:nvSpPr>
          <p:cNvPr id="135"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sp>
        <p:nvSpPr>
          <p:cNvPr id="76"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77"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8" name="Group 90"/>
          <p:cNvGrpSpPr/>
          <p:nvPr/>
        </p:nvGrpSpPr>
        <p:grpSpPr>
          <a:xfrm>
            <a:off x="2400300" y="1949450"/>
            <a:ext cx="1333500" cy="336550"/>
            <a:chOff x="2400300" y="1949450"/>
            <a:chExt cx="1333500" cy="336550"/>
          </a:xfrm>
        </p:grpSpPr>
        <p:sp>
          <p:nvSpPr>
            <p:cNvPr id="74"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9" name="Group 36"/>
            <p:cNvGrpSpPr>
              <a:grpSpLocks/>
            </p:cNvGrpSpPr>
            <p:nvPr/>
          </p:nvGrpSpPr>
          <p:grpSpPr bwMode="auto">
            <a:xfrm>
              <a:off x="2400300" y="1949450"/>
              <a:ext cx="1066800" cy="336550"/>
              <a:chOff x="2377" y="1219"/>
              <a:chExt cx="672" cy="212"/>
            </a:xfrm>
          </p:grpSpPr>
          <p:sp>
            <p:nvSpPr>
              <p:cNvPr id="91173" name="Oval 37"/>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1174" name="Text Box 38"/>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sp>
        <p:nvSpPr>
          <p:cNvPr id="91222" name="Rectangle 86"/>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71" name="Group 87"/>
          <p:cNvGrpSpPr>
            <a:grpSpLocks/>
          </p:cNvGrpSpPr>
          <p:nvPr/>
        </p:nvGrpSpPr>
        <p:grpSpPr bwMode="auto">
          <a:xfrm>
            <a:off x="990600" y="5715000"/>
            <a:ext cx="7340600" cy="938213"/>
            <a:chOff x="704" y="3615"/>
            <a:chExt cx="4624" cy="591"/>
          </a:xfrm>
        </p:grpSpPr>
        <p:sp>
          <p:nvSpPr>
            <p:cNvPr id="78" name="Text Box 88"/>
            <p:cNvSpPr txBox="1">
              <a:spLocks noChangeArrowheads="1"/>
            </p:cNvSpPr>
            <p:nvPr/>
          </p:nvSpPr>
          <p:spPr bwMode="auto">
            <a:xfrm>
              <a:off x="884" y="3653"/>
              <a:ext cx="4444" cy="553"/>
            </a:xfrm>
            <a:prstGeom prst="rect">
              <a:avLst/>
            </a:prstGeom>
            <a:noFill/>
            <a:ln w="9525">
              <a:noFill/>
              <a:miter lim="800000"/>
              <a:headEnd/>
              <a:tailEnd/>
            </a:ln>
            <a:effectLst/>
          </p:spPr>
          <p:txBody>
            <a:bodyPr>
              <a:spAutoFit/>
            </a:bodyPr>
            <a:lstStyle/>
            <a:p>
              <a:pPr algn="l">
                <a:lnSpc>
                  <a:spcPct val="85000"/>
                </a:lnSpc>
              </a:pPr>
              <a:r>
                <a:rPr lang="en-US" sz="2000" u="none">
                  <a:solidFill>
                    <a:srgbClr val="FFFFFF"/>
                  </a:solidFill>
                  <a:latin typeface="Arial Narrow" pitchFamily="34" charset="0"/>
                </a:rPr>
                <a:t>The 400-year period of </a:t>
              </a:r>
              <a:r>
                <a:rPr lang="en-US" sz="2000">
                  <a:solidFill>
                    <a:srgbClr val="FFFFFF"/>
                  </a:solidFill>
                  <a:latin typeface="Arial Narrow" pitchFamily="34" charset="0"/>
                </a:rPr>
                <a:t>persecution in the Roman Empire</a:t>
              </a:r>
              <a:r>
                <a:rPr lang="en-US" sz="2000" u="none">
                  <a:solidFill>
                    <a:srgbClr val="FFFFFF"/>
                  </a:solidFill>
                  <a:latin typeface="Arial Narrow" pitchFamily="34" charset="0"/>
                </a:rPr>
                <a:t> in the Age of the Prolongation of the Providence of Restoration was to restore the Israelites’ 400-year period of </a:t>
              </a:r>
              <a:r>
                <a:rPr lang="en-US" sz="2000">
                  <a:solidFill>
                    <a:srgbClr val="FFFFFF"/>
                  </a:solidFill>
                  <a:latin typeface="Arial Narrow" pitchFamily="34" charset="0"/>
                </a:rPr>
                <a:t>slavery in Egypt</a:t>
              </a:r>
              <a:r>
                <a:rPr lang="en-US" sz="2000" u="none">
                  <a:solidFill>
                    <a:srgbClr val="FFFFFF"/>
                  </a:solidFill>
                  <a:latin typeface="Arial Narrow" pitchFamily="34" charset="0"/>
                </a:rPr>
                <a:t>. </a:t>
              </a:r>
              <a:endParaRPr lang="en-US" sz="2000" b="0" dirty="0">
                <a:solidFill>
                  <a:srgbClr val="FFFFFF"/>
                </a:solidFill>
                <a:latin typeface="Arial Narrow" pitchFamily="34" charset="0"/>
              </a:endParaRPr>
            </a:p>
          </p:txBody>
        </p:sp>
        <p:sp>
          <p:nvSpPr>
            <p:cNvPr id="81" name="Text Box 89"/>
            <p:cNvSpPr txBox="1">
              <a:spLocks noChangeArrowheads="1"/>
            </p:cNvSpPr>
            <p:nvPr/>
          </p:nvSpPr>
          <p:spPr bwMode="auto">
            <a:xfrm>
              <a:off x="704" y="3615"/>
              <a:ext cx="208" cy="38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barn(outVertical)">
                                      <p:cBhvr>
                                        <p:cTn id="7" dur="500"/>
                                        <p:tgtEl>
                                          <p:spTgt spid="71"/>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10000"/>
                                  </p:iterate>
                                  <p:childTnLst>
                                    <p:set>
                                      <p:cBhvr>
                                        <p:cTn id="11" dur="1" fill="hold">
                                          <p:stCondLst>
                                            <p:cond delay="0"/>
                                          </p:stCondLst>
                                        </p:cTn>
                                        <p:tgtEl>
                                          <p:spTgt spid="143"/>
                                        </p:tgtEl>
                                        <p:attrNameLst>
                                          <p:attrName>style.visibility</p:attrName>
                                        </p:attrNameLst>
                                      </p:cBhvr>
                                      <p:to>
                                        <p:strVal val="visible"/>
                                      </p:to>
                                    </p:set>
                                    <p:anim calcmode="lin" valueType="num">
                                      <p:cBhvr>
                                        <p:cTn id="12" dur="1000" fill="hold"/>
                                        <p:tgtEl>
                                          <p:spTgt spid="143"/>
                                        </p:tgtEl>
                                        <p:attrNameLst>
                                          <p:attrName>ppt_x</p:attrName>
                                        </p:attrNameLst>
                                      </p:cBhvr>
                                      <p:tavLst>
                                        <p:tav tm="0">
                                          <p:val>
                                            <p:strVal val="#ppt_x"/>
                                          </p:val>
                                        </p:tav>
                                        <p:tav tm="50000">
                                          <p:val>
                                            <p:strVal val="#ppt_x+.1"/>
                                          </p:val>
                                        </p:tav>
                                        <p:tav tm="100000">
                                          <p:val>
                                            <p:strVal val="#ppt_x"/>
                                          </p:val>
                                        </p:tav>
                                      </p:tavLst>
                                    </p:anim>
                                    <p:anim calcmode="lin" valueType="num">
                                      <p:cBhvr>
                                        <p:cTn id="13" dur="1000" fill="hold"/>
                                        <p:tgtEl>
                                          <p:spTgt spid="143"/>
                                        </p:tgtEl>
                                        <p:attrNameLst>
                                          <p:attrName>ppt_y</p:attrName>
                                        </p:attrNameLst>
                                      </p:cBhvr>
                                      <p:tavLst>
                                        <p:tav tm="0">
                                          <p:val>
                                            <p:strVal val="#ppt_y"/>
                                          </p:val>
                                        </p:tav>
                                        <p:tav tm="100000">
                                          <p:val>
                                            <p:strVal val="#ppt_y"/>
                                          </p:val>
                                        </p:tav>
                                      </p:tavLst>
                                    </p:anim>
                                    <p:anim calcmode="lin" valueType="num">
                                      <p:cBhvr>
                                        <p:cTn id="14" dur="1000" fill="hold"/>
                                        <p:tgtEl>
                                          <p:spTgt spid="143"/>
                                        </p:tgtEl>
                                        <p:attrNameLst>
                                          <p:attrName>ppt_h</p:attrName>
                                        </p:attrNameLst>
                                      </p:cBhvr>
                                      <p:tavLst>
                                        <p:tav tm="0">
                                          <p:val>
                                            <p:strVal val="#ppt_h/10"/>
                                          </p:val>
                                        </p:tav>
                                        <p:tav tm="50000">
                                          <p:val>
                                            <p:strVal val="#ppt_h+.01"/>
                                          </p:val>
                                        </p:tav>
                                        <p:tav tm="100000">
                                          <p:val>
                                            <p:strVal val="#ppt_h"/>
                                          </p:val>
                                        </p:tav>
                                      </p:tavLst>
                                    </p:anim>
                                    <p:anim calcmode="lin" valueType="num">
                                      <p:cBhvr>
                                        <p:cTn id="15" dur="1000" fill="hold"/>
                                        <p:tgtEl>
                                          <p:spTgt spid="143"/>
                                        </p:tgtEl>
                                        <p:attrNameLst>
                                          <p:attrName>ppt_w</p:attrName>
                                        </p:attrNameLst>
                                      </p:cBhvr>
                                      <p:tavLst>
                                        <p:tav tm="0">
                                          <p:val>
                                            <p:strVal val="#ppt_w/10"/>
                                          </p:val>
                                        </p:tav>
                                        <p:tav tm="50000">
                                          <p:val>
                                            <p:strVal val="#ppt_w+.01"/>
                                          </p:val>
                                        </p:tav>
                                        <p:tav tm="100000">
                                          <p:val>
                                            <p:strVal val="#ppt_w"/>
                                          </p:val>
                                        </p:tav>
                                      </p:tavLst>
                                    </p:anim>
                                    <p:animEffect transition="in" filter="fade">
                                      <p:cBhvr>
                                        <p:cTn id="16" dur="1000" tmFilter="0,0; .5, 1; 1, 1"/>
                                        <p:tgtEl>
                                          <p:spTgt spid="143"/>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childTnLst>
                                </p:cTn>
                              </p:par>
                              <p:par>
                                <p:cTn id="20" presetID="10"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fade">
                                      <p:cBhvr>
                                        <p:cTn id="25" dur="1000"/>
                                        <p:tgtEl>
                                          <p:spTgt spid="144"/>
                                        </p:tgtEl>
                                      </p:cBhvr>
                                    </p:animEffect>
                                  </p:childTnLst>
                                </p:cTn>
                              </p:par>
                              <p:par>
                                <p:cTn id="26" presetID="10" presetClass="entr" presetSubtype="0" fill="hold" nodeType="with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2000"/>
                                        <p:tgtEl>
                                          <p:spTgt spid="72"/>
                                        </p:tgtEl>
                                      </p:cBhvr>
                                    </p:animEffect>
                                  </p:childTnLst>
                                </p:cTn>
                              </p:par>
                            </p:childTnLst>
                          </p:cTn>
                        </p:par>
                        <p:par>
                          <p:cTn id="29" fill="hold">
                            <p:stCondLst>
                              <p:cond delay="2000"/>
                            </p:stCondLst>
                            <p:childTnLst>
                              <p:par>
                                <p:cTn id="30" presetID="55" presetClass="entr" presetSubtype="0" fill="hold" grpId="0" nodeType="afterEffect">
                                  <p:stCondLst>
                                    <p:cond delay="0"/>
                                  </p:stCondLst>
                                  <p:childTnLst>
                                    <p:set>
                                      <p:cBhvr>
                                        <p:cTn id="31" dur="1" fill="hold">
                                          <p:stCondLst>
                                            <p:cond delay="0"/>
                                          </p:stCondLst>
                                        </p:cTn>
                                        <p:tgtEl>
                                          <p:spTgt spid="151"/>
                                        </p:tgtEl>
                                        <p:attrNameLst>
                                          <p:attrName>style.visibility</p:attrName>
                                        </p:attrNameLst>
                                      </p:cBhvr>
                                      <p:to>
                                        <p:strVal val="visible"/>
                                      </p:to>
                                    </p:set>
                                    <p:anim calcmode="lin" valueType="num">
                                      <p:cBhvr>
                                        <p:cTn id="32" dur="1000" fill="hold"/>
                                        <p:tgtEl>
                                          <p:spTgt spid="151"/>
                                        </p:tgtEl>
                                        <p:attrNameLst>
                                          <p:attrName>ppt_w</p:attrName>
                                        </p:attrNameLst>
                                      </p:cBhvr>
                                      <p:tavLst>
                                        <p:tav tm="0">
                                          <p:val>
                                            <p:strVal val="#ppt_w*0.70"/>
                                          </p:val>
                                        </p:tav>
                                        <p:tav tm="100000">
                                          <p:val>
                                            <p:strVal val="#ppt_w"/>
                                          </p:val>
                                        </p:tav>
                                      </p:tavLst>
                                    </p:anim>
                                    <p:anim calcmode="lin" valueType="num">
                                      <p:cBhvr>
                                        <p:cTn id="33" dur="1000" fill="hold"/>
                                        <p:tgtEl>
                                          <p:spTgt spid="151"/>
                                        </p:tgtEl>
                                        <p:attrNameLst>
                                          <p:attrName>ppt_h</p:attrName>
                                        </p:attrNameLst>
                                      </p:cBhvr>
                                      <p:tavLst>
                                        <p:tav tm="0">
                                          <p:val>
                                            <p:strVal val="#ppt_h"/>
                                          </p:val>
                                        </p:tav>
                                        <p:tav tm="100000">
                                          <p:val>
                                            <p:strVal val="#ppt_h"/>
                                          </p:val>
                                        </p:tav>
                                      </p:tavLst>
                                    </p:anim>
                                    <p:animEffect transition="in" filter="fade">
                                      <p:cBhvr>
                                        <p:cTn id="34" dur="1000"/>
                                        <p:tgtEl>
                                          <p:spTgt spid="15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childTnLst>
                                </p:cTn>
                              </p:par>
                              <p:par>
                                <p:cTn id="40" presetID="10" presetClass="entr" presetSubtype="0" fill="hold"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000"/>
                                        <p:tgtEl>
                                          <p:spTgt spid="18"/>
                                        </p:tgtEl>
                                      </p:cBhvr>
                                    </p:animEffect>
                                  </p:childTnLst>
                                </p:cTn>
                              </p:par>
                              <p:par>
                                <p:cTn id="43" presetID="10" presetClass="entr" presetSubtype="0" fill="hold"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1000"/>
                                        <p:tgtEl>
                                          <p:spTgt spid="77"/>
                                        </p:tgtEl>
                                      </p:cBhvr>
                                    </p:animEffect>
                                  </p:childTnLst>
                                </p:cTn>
                              </p:par>
                              <p:par>
                                <p:cTn id="49" presetID="17" presetClass="entr" presetSubtype="10" fill="hold" grpId="0" nodeType="withEffect">
                                  <p:stCondLst>
                                    <p:cond delay="0"/>
                                  </p:stCondLst>
                                  <p:childTnLst>
                                    <p:set>
                                      <p:cBhvr>
                                        <p:cTn id="50" dur="1" fill="hold">
                                          <p:stCondLst>
                                            <p:cond delay="0"/>
                                          </p:stCondLst>
                                        </p:cTn>
                                        <p:tgtEl>
                                          <p:spTgt spid="135"/>
                                        </p:tgtEl>
                                        <p:attrNameLst>
                                          <p:attrName>style.visibility</p:attrName>
                                        </p:attrNameLst>
                                      </p:cBhvr>
                                      <p:to>
                                        <p:strVal val="visible"/>
                                      </p:to>
                                    </p:set>
                                    <p:anim calcmode="lin" valueType="num">
                                      <p:cBhvr>
                                        <p:cTn id="51" dur="1000" fill="hold"/>
                                        <p:tgtEl>
                                          <p:spTgt spid="135"/>
                                        </p:tgtEl>
                                        <p:attrNameLst>
                                          <p:attrName>ppt_w</p:attrName>
                                        </p:attrNameLst>
                                      </p:cBhvr>
                                      <p:tavLst>
                                        <p:tav tm="0">
                                          <p:val>
                                            <p:fltVal val="0"/>
                                          </p:val>
                                        </p:tav>
                                        <p:tav tm="100000">
                                          <p:val>
                                            <p:strVal val="#ppt_w"/>
                                          </p:val>
                                        </p:tav>
                                      </p:tavLst>
                                    </p:anim>
                                    <p:anim calcmode="lin" valueType="num">
                                      <p:cBhvr>
                                        <p:cTn id="52" dur="1000" fill="hold"/>
                                        <p:tgtEl>
                                          <p:spTgt spid="135"/>
                                        </p:tgtEl>
                                        <p:attrNameLst>
                                          <p:attrName>ppt_h</p:attrName>
                                        </p:attrNameLst>
                                      </p:cBhvr>
                                      <p:tavLst>
                                        <p:tav tm="0">
                                          <p:val>
                                            <p:strVal val="#ppt_h"/>
                                          </p:val>
                                        </p:tav>
                                        <p:tav tm="100000">
                                          <p:val>
                                            <p:strVal val="#ppt_h"/>
                                          </p:val>
                                        </p:tav>
                                      </p:tavLst>
                                    </p:anim>
                                  </p:childTnLst>
                                </p:cTn>
                              </p:par>
                              <p:par>
                                <p:cTn id="53" presetID="10" presetClass="entr" presetSubtype="0" fill="hold" nodeType="withEffect">
                                  <p:stCondLst>
                                    <p:cond delay="0"/>
                                  </p:stCondLst>
                                  <p:childTnLst>
                                    <p:set>
                                      <p:cBhvr>
                                        <p:cTn id="54" dur="1" fill="hold">
                                          <p:stCondLst>
                                            <p:cond delay="0"/>
                                          </p:stCondLst>
                                        </p:cTn>
                                        <p:tgtEl>
                                          <p:spTgt spid="73"/>
                                        </p:tgtEl>
                                        <p:attrNameLst>
                                          <p:attrName>style.visibility</p:attrName>
                                        </p:attrNameLst>
                                      </p:cBhvr>
                                      <p:to>
                                        <p:strVal val="visible"/>
                                      </p:to>
                                    </p:set>
                                    <p:animEffect transition="in" filter="fade">
                                      <p:cBhvr>
                                        <p:cTn id="55"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P spid="144" grpId="0" animBg="1"/>
      <p:bldP spid="151" grpId="0"/>
      <p:bldP spid="135" grpId="0"/>
      <p:bldP spid="76" grpId="0"/>
      <p:bldP spid="77"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88" name="Picture 87" descr="The Christian Martyrs' Last Prayer, by Jean-Léon Gérôme 1883.jpg"/>
          <p:cNvPicPr>
            <a:picLocks noChangeAspect="1"/>
          </p:cNvPicPr>
          <p:nvPr/>
        </p:nvPicPr>
        <p:blipFill>
          <a:blip r:embed="rId3" cstate="print"/>
          <a:stretch>
            <a:fillRect/>
          </a:stretch>
        </p:blipFill>
        <p:spPr>
          <a:xfrm>
            <a:off x="4572000" y="2362200"/>
            <a:ext cx="4572000" cy="2668906"/>
          </a:xfrm>
          <a:prstGeom prst="rect">
            <a:avLst/>
          </a:prstGeom>
          <a:ln>
            <a:noFill/>
          </a:ln>
          <a:effectLst>
            <a:softEdge rad="112500"/>
          </a:effectLst>
        </p:spPr>
      </p:pic>
      <p:grpSp>
        <p:nvGrpSpPr>
          <p:cNvPr id="2" name="Group 28"/>
          <p:cNvGrpSpPr>
            <a:grpSpLocks/>
          </p:cNvGrpSpPr>
          <p:nvPr/>
        </p:nvGrpSpPr>
        <p:grpSpPr bwMode="auto">
          <a:xfrm>
            <a:off x="304800" y="304800"/>
            <a:ext cx="1828800" cy="762000"/>
            <a:chOff x="144" y="192"/>
            <a:chExt cx="1152" cy="480"/>
          </a:xfrm>
        </p:grpSpPr>
        <p:sp>
          <p:nvSpPr>
            <p:cNvPr id="181"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2"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grpSp>
        <p:nvGrpSpPr>
          <p:cNvPr id="3" name="Group 172"/>
          <p:cNvGrpSpPr/>
          <p:nvPr/>
        </p:nvGrpSpPr>
        <p:grpSpPr>
          <a:xfrm>
            <a:off x="441325" y="1325562"/>
            <a:ext cx="1235075" cy="4008439"/>
            <a:chOff x="441325" y="1325562"/>
            <a:chExt cx="1235075" cy="4008439"/>
          </a:xfrm>
        </p:grpSpPr>
        <p:grpSp>
          <p:nvGrpSpPr>
            <p:cNvPr id="4" name="Group 245"/>
            <p:cNvGrpSpPr/>
            <p:nvPr/>
          </p:nvGrpSpPr>
          <p:grpSpPr>
            <a:xfrm>
              <a:off x="1219200" y="1500981"/>
              <a:ext cx="457200" cy="3658394"/>
              <a:chOff x="1219200" y="1500981"/>
              <a:chExt cx="457200" cy="3658394"/>
            </a:xfrm>
          </p:grpSpPr>
          <p:grpSp>
            <p:nvGrpSpPr>
              <p:cNvPr id="5" name="Group 244"/>
              <p:cNvGrpSpPr/>
              <p:nvPr/>
            </p:nvGrpSpPr>
            <p:grpSpPr>
              <a:xfrm>
                <a:off x="1524000" y="1554163"/>
                <a:ext cx="1587" cy="3597275"/>
                <a:chOff x="1600200" y="1584325"/>
                <a:chExt cx="1587" cy="3597275"/>
              </a:xfrm>
            </p:grpSpPr>
            <p:sp>
              <p:nvSpPr>
                <p:cNvPr id="15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5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4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4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4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4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4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4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5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6" name="Group 24"/>
            <p:cNvGrpSpPr>
              <a:grpSpLocks/>
            </p:cNvGrpSpPr>
            <p:nvPr/>
          </p:nvGrpSpPr>
          <p:grpSpPr bwMode="auto">
            <a:xfrm>
              <a:off x="441325" y="2551113"/>
              <a:ext cx="1066800" cy="325438"/>
              <a:chOff x="1056" y="1511"/>
              <a:chExt cx="672" cy="205"/>
            </a:xfrm>
          </p:grpSpPr>
          <p:sp>
            <p:nvSpPr>
              <p:cNvPr id="15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7" name="Group 27"/>
            <p:cNvGrpSpPr>
              <a:grpSpLocks/>
            </p:cNvGrpSpPr>
            <p:nvPr/>
          </p:nvGrpSpPr>
          <p:grpSpPr bwMode="auto">
            <a:xfrm>
              <a:off x="441325" y="1935163"/>
              <a:ext cx="1066800" cy="350838"/>
              <a:chOff x="1056" y="1123"/>
              <a:chExt cx="672" cy="221"/>
            </a:xfrm>
          </p:grpSpPr>
          <p:sp>
            <p:nvSpPr>
              <p:cNvPr id="15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8" name="Group 30"/>
            <p:cNvGrpSpPr>
              <a:grpSpLocks/>
            </p:cNvGrpSpPr>
            <p:nvPr/>
          </p:nvGrpSpPr>
          <p:grpSpPr bwMode="auto">
            <a:xfrm>
              <a:off x="441325" y="1325562"/>
              <a:ext cx="1066800" cy="350838"/>
              <a:chOff x="1056" y="739"/>
              <a:chExt cx="672" cy="221"/>
            </a:xfrm>
          </p:grpSpPr>
          <p:sp>
            <p:nvSpPr>
              <p:cNvPr id="16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6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9" name="Group 33"/>
            <p:cNvGrpSpPr>
              <a:grpSpLocks/>
            </p:cNvGrpSpPr>
            <p:nvPr/>
          </p:nvGrpSpPr>
          <p:grpSpPr bwMode="auto">
            <a:xfrm>
              <a:off x="441325" y="4983163"/>
              <a:ext cx="1066800" cy="350838"/>
              <a:chOff x="1056" y="3043"/>
              <a:chExt cx="672" cy="221"/>
            </a:xfrm>
          </p:grpSpPr>
          <p:sp>
            <p:nvSpPr>
              <p:cNvPr id="16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6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10" name="Group 36"/>
            <p:cNvGrpSpPr>
              <a:grpSpLocks/>
            </p:cNvGrpSpPr>
            <p:nvPr/>
          </p:nvGrpSpPr>
          <p:grpSpPr bwMode="auto">
            <a:xfrm>
              <a:off x="1143000" y="1755775"/>
              <a:ext cx="304800" cy="3197225"/>
              <a:chOff x="1056" y="1106"/>
              <a:chExt cx="192" cy="2014"/>
            </a:xfrm>
          </p:grpSpPr>
          <p:sp>
            <p:nvSpPr>
              <p:cNvPr id="16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6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6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6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7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7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sp>
        <p:nvSpPr>
          <p:cNvPr id="172" name="Rectangle 171"/>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grpSp>
        <p:nvGrpSpPr>
          <p:cNvPr id="11" name="Group 31"/>
          <p:cNvGrpSpPr>
            <a:grpSpLocks/>
          </p:cNvGrpSpPr>
          <p:nvPr/>
        </p:nvGrpSpPr>
        <p:grpSpPr bwMode="auto">
          <a:xfrm>
            <a:off x="5245100" y="304800"/>
            <a:ext cx="2603500" cy="762000"/>
            <a:chOff x="2520" y="192"/>
            <a:chExt cx="1640" cy="480"/>
          </a:xfrm>
        </p:grpSpPr>
        <p:sp>
          <p:nvSpPr>
            <p:cNvPr id="104"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9"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grpSp>
        <p:nvGrpSpPr>
          <p:cNvPr id="12" name="Group 57"/>
          <p:cNvGrpSpPr>
            <a:grpSpLocks/>
          </p:cNvGrpSpPr>
          <p:nvPr/>
        </p:nvGrpSpPr>
        <p:grpSpPr bwMode="auto">
          <a:xfrm>
            <a:off x="2438400" y="304800"/>
            <a:ext cx="2514600" cy="762000"/>
            <a:chOff x="1494" y="192"/>
            <a:chExt cx="1584" cy="480"/>
          </a:xfrm>
        </p:grpSpPr>
        <p:sp>
          <p:nvSpPr>
            <p:cNvPr id="123"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4"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pic>
        <p:nvPicPr>
          <p:cNvPr id="95342" name="Picture 110" descr="Saint Ambrose and emperor Theodosius by Van Dyck"/>
          <p:cNvPicPr>
            <a:picLocks noChangeAspect="1" noChangeArrowheads="1"/>
          </p:cNvPicPr>
          <p:nvPr/>
        </p:nvPicPr>
        <p:blipFill>
          <a:blip r:embed="rId4" cstate="print"/>
          <a:srcRect l="-3547" t="4923" r="-676" b="14332"/>
          <a:stretch>
            <a:fillRect/>
          </a:stretch>
        </p:blipFill>
        <p:spPr bwMode="auto">
          <a:xfrm>
            <a:off x="5181600" y="2198741"/>
            <a:ext cx="3097213" cy="3200400"/>
          </a:xfrm>
          <a:prstGeom prst="rect">
            <a:avLst/>
          </a:prstGeom>
          <a:ln>
            <a:noFill/>
          </a:ln>
          <a:effectLst>
            <a:softEdge rad="112500"/>
          </a:effectLst>
        </p:spPr>
      </p:pic>
      <p:sp>
        <p:nvSpPr>
          <p:cNvPr id="94"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11" name="WordArt 34"/>
          <p:cNvSpPr>
            <a:spLocks noChangeArrowheads="1" noChangeShapeType="1" noTextEdit="1"/>
          </p:cNvSpPr>
          <p:nvPr/>
        </p:nvSpPr>
        <p:spPr bwMode="auto">
          <a:xfrm>
            <a:off x="62372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12" name="Line 35"/>
          <p:cNvSpPr>
            <a:spLocks noChangeShapeType="1"/>
          </p:cNvSpPr>
          <p:nvPr/>
        </p:nvSpPr>
        <p:spPr bwMode="auto">
          <a:xfrm>
            <a:off x="63500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13" name="Line 36"/>
          <p:cNvSpPr>
            <a:spLocks noChangeShapeType="1"/>
          </p:cNvSpPr>
          <p:nvPr/>
        </p:nvSpPr>
        <p:spPr bwMode="auto">
          <a:xfrm>
            <a:off x="65786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18" name="Text Box 3"/>
          <p:cNvSpPr txBox="1">
            <a:spLocks noChangeArrowheads="1"/>
          </p:cNvSpPr>
          <p:nvPr/>
        </p:nvSpPr>
        <p:spPr bwMode="auto">
          <a:xfrm>
            <a:off x="6705600" y="2224088"/>
            <a:ext cx="14478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Regional</a:t>
            </a:r>
          </a:p>
          <a:p>
            <a:pPr algn="l">
              <a:lnSpc>
                <a:spcPts val="1400"/>
              </a:lnSpc>
            </a:pPr>
            <a:r>
              <a:rPr lang="en-US" sz="1600" u="none">
                <a:ln w="6350">
                  <a:solidFill>
                    <a:srgbClr val="FFFFE9"/>
                  </a:solidFill>
                </a:ln>
                <a:solidFill>
                  <a:srgbClr val="000066"/>
                </a:solidFill>
                <a:latin typeface="Arial Black" pitchFamily="34" charset="0"/>
              </a:rPr>
              <a:t>Leadership</a:t>
            </a:r>
          </a:p>
        </p:txBody>
      </p:sp>
      <p:sp>
        <p:nvSpPr>
          <p:cNvPr id="107"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sp>
        <p:nvSpPr>
          <p:cNvPr id="95"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3" name="Group 95"/>
          <p:cNvGrpSpPr/>
          <p:nvPr/>
        </p:nvGrpSpPr>
        <p:grpSpPr>
          <a:xfrm>
            <a:off x="5357813" y="1960563"/>
            <a:ext cx="1449387" cy="325437"/>
            <a:chOff x="5357813" y="1960563"/>
            <a:chExt cx="1449387" cy="325437"/>
          </a:xfrm>
        </p:grpSpPr>
        <p:sp>
          <p:nvSpPr>
            <p:cNvPr id="97"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4" name="Group 51"/>
            <p:cNvGrpSpPr>
              <a:grpSpLocks/>
            </p:cNvGrpSpPr>
            <p:nvPr/>
          </p:nvGrpSpPr>
          <p:grpSpPr bwMode="auto">
            <a:xfrm>
              <a:off x="5357813" y="1960563"/>
              <a:ext cx="1066800" cy="325437"/>
              <a:chOff x="2566" y="1235"/>
              <a:chExt cx="672" cy="205"/>
            </a:xfrm>
          </p:grpSpPr>
          <p:sp>
            <p:nvSpPr>
              <p:cNvPr id="99"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0"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15" name="Group 100"/>
          <p:cNvGrpSpPr/>
          <p:nvPr/>
        </p:nvGrpSpPr>
        <p:grpSpPr>
          <a:xfrm>
            <a:off x="5472113" y="1325563"/>
            <a:ext cx="1335087" cy="350837"/>
            <a:chOff x="5472113" y="1325563"/>
            <a:chExt cx="1335087" cy="350837"/>
          </a:xfrm>
        </p:grpSpPr>
        <p:sp>
          <p:nvSpPr>
            <p:cNvPr id="10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6" name="Group 54"/>
            <p:cNvGrpSpPr>
              <a:grpSpLocks/>
            </p:cNvGrpSpPr>
            <p:nvPr/>
          </p:nvGrpSpPr>
          <p:grpSpPr bwMode="auto">
            <a:xfrm>
              <a:off x="5472113" y="1325563"/>
              <a:ext cx="1066800" cy="350837"/>
              <a:chOff x="2638" y="816"/>
              <a:chExt cx="672" cy="221"/>
            </a:xfrm>
          </p:grpSpPr>
          <p:sp>
            <p:nvSpPr>
              <p:cNvPr id="105"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06"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grpSp>
        <p:nvGrpSpPr>
          <p:cNvPr id="17" name="Group 117"/>
          <p:cNvGrpSpPr/>
          <p:nvPr/>
        </p:nvGrpSpPr>
        <p:grpSpPr>
          <a:xfrm>
            <a:off x="5548313" y="2514600"/>
            <a:ext cx="835025" cy="411445"/>
            <a:chOff x="4379913" y="2514600"/>
            <a:chExt cx="835025" cy="411445"/>
          </a:xfrm>
        </p:grpSpPr>
        <p:sp>
          <p:nvSpPr>
            <p:cNvPr id="115"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6"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17"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pic>
        <p:nvPicPr>
          <p:cNvPr id="89" name="Picture 88" descr="Egyptian Slavery 703872.jpg"/>
          <p:cNvPicPr>
            <a:picLocks noChangeAspect="1"/>
          </p:cNvPicPr>
          <p:nvPr/>
        </p:nvPicPr>
        <p:blipFill>
          <a:blip r:embed="rId5" cstate="print"/>
          <a:stretch>
            <a:fillRect/>
          </a:stretch>
        </p:blipFill>
        <p:spPr>
          <a:xfrm>
            <a:off x="1774894" y="1219200"/>
            <a:ext cx="3101906" cy="419558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89"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0"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91"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8" name="Group 90"/>
          <p:cNvGrpSpPr>
            <a:grpSpLocks/>
          </p:cNvGrpSpPr>
          <p:nvPr/>
        </p:nvGrpSpPr>
        <p:grpSpPr bwMode="auto">
          <a:xfrm>
            <a:off x="2400300" y="1295400"/>
            <a:ext cx="1066800" cy="350838"/>
            <a:chOff x="1582" y="835"/>
            <a:chExt cx="672" cy="221"/>
          </a:xfrm>
        </p:grpSpPr>
        <p:sp>
          <p:nvSpPr>
            <p:cNvPr id="95323" name="Oval 91"/>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5324" name="Text Box 92"/>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sp>
        <p:nvSpPr>
          <p:cNvPr id="120"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pic>
        <p:nvPicPr>
          <p:cNvPr id="103" name="Picture 102" descr="Samuel_at_Ramah_by_James_Tissot_525_edited.jpg"/>
          <p:cNvPicPr>
            <a:picLocks noChangeAspect="1"/>
          </p:cNvPicPr>
          <p:nvPr/>
        </p:nvPicPr>
        <p:blipFill>
          <a:blip r:embed="rId6" cstate="print"/>
          <a:srcRect l="5711" b="4159"/>
          <a:stretch>
            <a:fillRect/>
          </a:stretch>
        </p:blipFill>
        <p:spPr>
          <a:xfrm>
            <a:off x="1894519" y="2198741"/>
            <a:ext cx="3744281" cy="3211459"/>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95329" name="Rectangle 97"/>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1" name="Text Box 3"/>
          <p:cNvSpPr txBox="1">
            <a:spLocks noChangeArrowheads="1"/>
          </p:cNvSpPr>
          <p:nvPr/>
        </p:nvSpPr>
        <p:spPr bwMode="auto">
          <a:xfrm>
            <a:off x="3657600" y="2280514"/>
            <a:ext cx="990600" cy="338554"/>
          </a:xfrm>
          <a:prstGeom prst="rect">
            <a:avLst/>
          </a:prstGeom>
          <a:noFill/>
          <a:ln w="19050" algn="ctr">
            <a:noFill/>
            <a:miter lim="800000"/>
            <a:headEnd/>
            <a:tailEnd/>
          </a:ln>
          <a:effectLst>
            <a:outerShdw algn="ctr" rotWithShape="0">
              <a:schemeClr val="bg1"/>
            </a:outerShdw>
          </a:effectLst>
        </p:spPr>
        <p:txBody>
          <a:bodyPr wrap="square">
            <a:spAutoFit/>
          </a:bodyPr>
          <a:lstStyle/>
          <a:p>
            <a:pPr algn="l"/>
            <a:r>
              <a:rPr lang="en-US" sz="1600" b="0" u="none">
                <a:ln w="6350">
                  <a:solidFill>
                    <a:srgbClr val="FFFFE9"/>
                  </a:solidFill>
                </a:ln>
                <a:solidFill>
                  <a:srgbClr val="000066"/>
                </a:solidFill>
                <a:latin typeface="Arial Black" pitchFamily="34" charset="0"/>
              </a:rPr>
              <a:t>Judges</a:t>
            </a:r>
          </a:p>
        </p:txBody>
      </p:sp>
      <p:sp>
        <p:nvSpPr>
          <p:cNvPr id="188"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2"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93"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4"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9" name="Group 85"/>
          <p:cNvGrpSpPr>
            <a:grpSpLocks/>
          </p:cNvGrpSpPr>
          <p:nvPr/>
        </p:nvGrpSpPr>
        <p:grpSpPr bwMode="auto">
          <a:xfrm>
            <a:off x="2400302" y="1949456"/>
            <a:ext cx="1066801" cy="336551"/>
            <a:chOff x="2377" y="1219"/>
            <a:chExt cx="672" cy="212"/>
          </a:xfrm>
        </p:grpSpPr>
        <p:sp>
          <p:nvSpPr>
            <p:cNvPr id="95318" name="Oval 86"/>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5319" name="Text Box 87"/>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20" name="Group 77"/>
          <p:cNvGrpSpPr>
            <a:grpSpLocks/>
          </p:cNvGrpSpPr>
          <p:nvPr/>
        </p:nvGrpSpPr>
        <p:grpSpPr bwMode="auto">
          <a:xfrm>
            <a:off x="2400300" y="2544763"/>
            <a:ext cx="1066800" cy="350837"/>
            <a:chOff x="2304" y="1603"/>
            <a:chExt cx="672" cy="221"/>
          </a:xfrm>
        </p:grpSpPr>
        <p:sp>
          <p:nvSpPr>
            <p:cNvPr id="95310" name="Oval 78"/>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5311" name="Text Box 79"/>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87" name="Group 98"/>
          <p:cNvGrpSpPr>
            <a:grpSpLocks/>
          </p:cNvGrpSpPr>
          <p:nvPr/>
        </p:nvGrpSpPr>
        <p:grpSpPr bwMode="auto">
          <a:xfrm>
            <a:off x="1372069" y="5803900"/>
            <a:ext cx="6400331" cy="673100"/>
            <a:chOff x="674" y="3504"/>
            <a:chExt cx="4174" cy="424"/>
          </a:xfrm>
        </p:grpSpPr>
        <p:sp>
          <p:nvSpPr>
            <p:cNvPr id="90" name="Text Box 99"/>
            <p:cNvSpPr txBox="1">
              <a:spLocks noChangeArrowheads="1"/>
            </p:cNvSpPr>
            <p:nvPr/>
          </p:nvSpPr>
          <p:spPr bwMode="auto">
            <a:xfrm>
              <a:off x="864" y="3544"/>
              <a:ext cx="3984" cy="384"/>
            </a:xfrm>
            <a:prstGeom prst="rect">
              <a:avLst/>
            </a:prstGeom>
            <a:noFill/>
            <a:ln w="9525">
              <a:noFill/>
              <a:miter lim="800000"/>
              <a:headEnd/>
              <a:tailEnd/>
            </a:ln>
            <a:effectLst/>
          </p:spPr>
          <p:txBody>
            <a:bodyPr wrap="square">
              <a:spAutoFit/>
            </a:bodyPr>
            <a:lstStyle/>
            <a:p>
              <a:pPr algn="l">
                <a:lnSpc>
                  <a:spcPct val="80000"/>
                </a:lnSpc>
              </a:pPr>
              <a:r>
                <a:rPr lang="en-US" sz="2000" u="none">
                  <a:solidFill>
                    <a:srgbClr val="FFFFFF"/>
                  </a:solidFill>
                  <a:latin typeface="Arial Narrow" pitchFamily="34" charset="0"/>
                </a:rPr>
                <a:t>Likewise, the </a:t>
              </a:r>
              <a:r>
                <a:rPr lang="en-US" sz="2000" u="none" dirty="0">
                  <a:solidFill>
                    <a:srgbClr val="FFFFFF"/>
                  </a:solidFill>
                  <a:latin typeface="Arial Narrow" pitchFamily="34" charset="0"/>
                </a:rPr>
                <a:t>400-year period of </a:t>
              </a:r>
              <a:r>
                <a:rPr lang="en-US" sz="2000" dirty="0">
                  <a:solidFill>
                    <a:srgbClr val="FFFFFF"/>
                  </a:solidFill>
                  <a:latin typeface="Arial Narrow" pitchFamily="34" charset="0"/>
                </a:rPr>
                <a:t>regional church leadership</a:t>
              </a:r>
              <a:r>
                <a:rPr lang="en-US" sz="2000" u="none">
                  <a:solidFill>
                    <a:srgbClr val="FFFFFF"/>
                  </a:solidFill>
                  <a:latin typeface="Arial Narrow" pitchFamily="34" charset="0"/>
                </a:rPr>
                <a:t>, was </a:t>
              </a:r>
              <a:r>
                <a:rPr lang="en-US" sz="2000" u="none" dirty="0">
                  <a:solidFill>
                    <a:srgbClr val="FFFFFF"/>
                  </a:solidFill>
                  <a:latin typeface="Arial Narrow" pitchFamily="34" charset="0"/>
                </a:rPr>
                <a:t>to restore </a:t>
              </a:r>
              <a:r>
                <a:rPr lang="en-US" sz="2000" u="none">
                  <a:solidFill>
                    <a:srgbClr val="FFFFFF"/>
                  </a:solidFill>
                  <a:latin typeface="Arial Narrow" pitchFamily="34" charset="0"/>
                </a:rPr>
                <a:t>the 400-year period of the </a:t>
              </a:r>
              <a:r>
                <a:rPr lang="en-US" sz="2000">
                  <a:solidFill>
                    <a:srgbClr val="FFFFFF"/>
                  </a:solidFill>
                  <a:latin typeface="Arial Narrow" pitchFamily="34" charset="0"/>
                </a:rPr>
                <a:t>judges</a:t>
              </a:r>
              <a:r>
                <a:rPr lang="en-US" sz="2200" u="none">
                  <a:solidFill>
                    <a:srgbClr val="FFFFFF"/>
                  </a:solidFill>
                  <a:latin typeface="Arial Narrow" pitchFamily="34" charset="0"/>
                </a:rPr>
                <a:t>.</a:t>
              </a:r>
              <a:endParaRPr lang="en-US" sz="1600" b="0" dirty="0">
                <a:solidFill>
                  <a:srgbClr val="FFFFFF"/>
                </a:solidFill>
                <a:latin typeface="Arial Narrow" pitchFamily="34" charset="0"/>
              </a:endParaRPr>
            </a:p>
          </p:txBody>
        </p:sp>
        <p:sp>
          <p:nvSpPr>
            <p:cNvPr id="91" name="Text Box 100"/>
            <p:cNvSpPr txBox="1">
              <a:spLocks noChangeArrowheads="1"/>
            </p:cNvSpPr>
            <p:nvPr/>
          </p:nvSpPr>
          <p:spPr bwMode="auto">
            <a:xfrm>
              <a:off x="674" y="3504"/>
              <a:ext cx="183" cy="38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barn(outVertical)">
                                      <p:cBhvr>
                                        <p:cTn id="7" dur="500"/>
                                        <p:tgtEl>
                                          <p:spTgt spid="87"/>
                                        </p:tgtEl>
                                      </p:cBhvr>
                                    </p:animEffect>
                                  </p:childTnLst>
                                </p:cTn>
                              </p:par>
                              <p:par>
                                <p:cTn id="8" presetID="29" presetClass="exit" presetSubtype="0" fill="hold" nodeType="withEffect">
                                  <p:stCondLst>
                                    <p:cond delay="0"/>
                                  </p:stCondLst>
                                  <p:childTnLst>
                                    <p:anim calcmode="lin" valueType="num">
                                      <p:cBhvr>
                                        <p:cTn id="9" dur="1000"/>
                                        <p:tgtEl>
                                          <p:spTgt spid="88"/>
                                        </p:tgtEl>
                                        <p:attrNameLst>
                                          <p:attrName>ppt_x</p:attrName>
                                        </p:attrNameLst>
                                      </p:cBhvr>
                                      <p:tavLst>
                                        <p:tav tm="0">
                                          <p:val>
                                            <p:strVal val="ppt_x"/>
                                          </p:val>
                                        </p:tav>
                                        <p:tav tm="100000">
                                          <p:val>
                                            <p:strVal val="ppt_x-.2"/>
                                          </p:val>
                                        </p:tav>
                                      </p:tavLst>
                                    </p:anim>
                                    <p:anim calcmode="lin" valueType="num">
                                      <p:cBhvr>
                                        <p:cTn id="10" dur="1000"/>
                                        <p:tgtEl>
                                          <p:spTgt spid="88"/>
                                        </p:tgtEl>
                                        <p:attrNameLst>
                                          <p:attrName>ppt_y</p:attrName>
                                        </p:attrNameLst>
                                      </p:cBhvr>
                                      <p:tavLst>
                                        <p:tav tm="0">
                                          <p:val>
                                            <p:strVal val="ppt_y"/>
                                          </p:val>
                                        </p:tav>
                                        <p:tav tm="100000">
                                          <p:val>
                                            <p:strVal val="ppt_y"/>
                                          </p:val>
                                        </p:tav>
                                      </p:tavLst>
                                    </p:anim>
                                    <p:animEffect transition="out" filter="fade">
                                      <p:cBhvr>
                                        <p:cTn id="11" dur="1000"/>
                                        <p:tgtEl>
                                          <p:spTgt spid="88"/>
                                        </p:tgtEl>
                                      </p:cBhvr>
                                    </p:animEffect>
                                    <p:set>
                                      <p:cBhvr>
                                        <p:cTn id="12" dur="1" fill="hold">
                                          <p:stCondLst>
                                            <p:cond delay="999"/>
                                          </p:stCondLst>
                                        </p:cTn>
                                        <p:tgtEl>
                                          <p:spTgt spid="88"/>
                                        </p:tgtEl>
                                        <p:attrNameLst>
                                          <p:attrName>style.visibility</p:attrName>
                                        </p:attrNameLst>
                                      </p:cBhvr>
                                      <p:to>
                                        <p:strVal val="hidden"/>
                                      </p:to>
                                    </p:set>
                                  </p:childTnLst>
                                </p:cTn>
                              </p:par>
                              <p:par>
                                <p:cTn id="13" presetID="29" presetClass="exit" presetSubtype="0" fill="hold" nodeType="withEffect">
                                  <p:stCondLst>
                                    <p:cond delay="0"/>
                                  </p:stCondLst>
                                  <p:childTnLst>
                                    <p:anim calcmode="lin" valueType="num">
                                      <p:cBhvr>
                                        <p:cTn id="14" dur="1000"/>
                                        <p:tgtEl>
                                          <p:spTgt spid="89"/>
                                        </p:tgtEl>
                                        <p:attrNameLst>
                                          <p:attrName>ppt_x</p:attrName>
                                        </p:attrNameLst>
                                      </p:cBhvr>
                                      <p:tavLst>
                                        <p:tav tm="0">
                                          <p:val>
                                            <p:strVal val="ppt_x"/>
                                          </p:val>
                                        </p:tav>
                                        <p:tav tm="100000">
                                          <p:val>
                                            <p:strVal val="ppt_x-.2"/>
                                          </p:val>
                                        </p:tav>
                                      </p:tavLst>
                                    </p:anim>
                                    <p:anim calcmode="lin" valueType="num">
                                      <p:cBhvr>
                                        <p:cTn id="15" dur="1000"/>
                                        <p:tgtEl>
                                          <p:spTgt spid="89"/>
                                        </p:tgtEl>
                                        <p:attrNameLst>
                                          <p:attrName>ppt_y</p:attrName>
                                        </p:attrNameLst>
                                      </p:cBhvr>
                                      <p:tavLst>
                                        <p:tav tm="0">
                                          <p:val>
                                            <p:strVal val="ppt_y"/>
                                          </p:val>
                                        </p:tav>
                                        <p:tav tm="100000">
                                          <p:val>
                                            <p:strVal val="ppt_y"/>
                                          </p:val>
                                        </p:tav>
                                      </p:tavLst>
                                    </p:anim>
                                    <p:animEffect transition="out" filter="fade">
                                      <p:cBhvr>
                                        <p:cTn id="16" dur="1000"/>
                                        <p:tgtEl>
                                          <p:spTgt spid="89"/>
                                        </p:tgtEl>
                                      </p:cBhvr>
                                    </p:animEffect>
                                    <p:set>
                                      <p:cBhvr>
                                        <p:cTn id="17" dur="1" fill="hold">
                                          <p:stCondLst>
                                            <p:cond delay="999"/>
                                          </p:stCondLst>
                                        </p:cTn>
                                        <p:tgtEl>
                                          <p:spTgt spid="89"/>
                                        </p:tgtEl>
                                        <p:attrNameLst>
                                          <p:attrName>style.visibility</p:attrName>
                                        </p:attrNameLst>
                                      </p:cBhvr>
                                      <p:to>
                                        <p:strVal val="hidden"/>
                                      </p:to>
                                    </p:set>
                                  </p:childTnLst>
                                </p:cTn>
                              </p:par>
                              <p:par>
                                <p:cTn id="18" presetID="41" presetClass="entr" presetSubtype="0" fill="hold" nodeType="withEffect">
                                  <p:stCondLst>
                                    <p:cond delay="500"/>
                                  </p:stCondLst>
                                  <p:iterate type="lt">
                                    <p:tmPct val="30000"/>
                                  </p:iterate>
                                  <p:childTnLst>
                                    <p:set>
                                      <p:cBhvr>
                                        <p:cTn id="19" dur="1" fill="hold">
                                          <p:stCondLst>
                                            <p:cond delay="0"/>
                                          </p:stCondLst>
                                        </p:cTn>
                                        <p:tgtEl>
                                          <p:spTgt spid="111"/>
                                        </p:tgtEl>
                                        <p:attrNameLst>
                                          <p:attrName>style.visibility</p:attrName>
                                        </p:attrNameLst>
                                      </p:cBhvr>
                                      <p:to>
                                        <p:strVal val="visible"/>
                                      </p:to>
                                    </p:set>
                                    <p:anim calcmode="lin" valueType="num">
                                      <p:cBhvr>
                                        <p:cTn id="20" dur="500" fill="hold"/>
                                        <p:tgtEl>
                                          <p:spTgt spid="111"/>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1"/>
                                        </p:tgtEl>
                                        <p:attrNameLst>
                                          <p:attrName>ppt_y</p:attrName>
                                        </p:attrNameLst>
                                      </p:cBhvr>
                                      <p:tavLst>
                                        <p:tav tm="0">
                                          <p:val>
                                            <p:strVal val="#ppt_y"/>
                                          </p:val>
                                        </p:tav>
                                        <p:tav tm="100000">
                                          <p:val>
                                            <p:strVal val="#ppt_y"/>
                                          </p:val>
                                        </p:tav>
                                      </p:tavLst>
                                    </p:anim>
                                    <p:anim calcmode="lin" valueType="num">
                                      <p:cBhvr>
                                        <p:cTn id="22" dur="500" fill="hold"/>
                                        <p:tgtEl>
                                          <p:spTgt spid="111"/>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1"/>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1"/>
                                        </p:tgtEl>
                                      </p:cBhvr>
                                    </p:animEffect>
                                  </p:childTnLst>
                                </p:cTn>
                              </p:par>
                              <p:par>
                                <p:cTn id="25" presetID="10" presetClass="entr" presetSubtype="0" fill="hold" nodeType="withEffect">
                                  <p:stCondLst>
                                    <p:cond delay="0"/>
                                  </p:stCondLst>
                                  <p:childTnLst>
                                    <p:set>
                                      <p:cBhvr>
                                        <p:cTn id="26" dur="1" fill="hold">
                                          <p:stCondLst>
                                            <p:cond delay="0"/>
                                          </p:stCondLst>
                                        </p:cTn>
                                        <p:tgtEl>
                                          <p:spTgt spid="113"/>
                                        </p:tgtEl>
                                        <p:attrNameLst>
                                          <p:attrName>style.visibility</p:attrName>
                                        </p:attrNameLst>
                                      </p:cBhvr>
                                      <p:to>
                                        <p:strVal val="visible"/>
                                      </p:to>
                                    </p:set>
                                    <p:animEffect transition="in" filter="fade">
                                      <p:cBhvr>
                                        <p:cTn id="27" dur="1000"/>
                                        <p:tgtEl>
                                          <p:spTgt spid="113"/>
                                        </p:tgtEl>
                                      </p:cBhvr>
                                    </p:animEffect>
                                  </p:childTnLst>
                                </p:cTn>
                              </p:par>
                              <p:par>
                                <p:cTn id="28" presetID="10" presetClass="entr" presetSubtype="0" fill="hold" nodeType="withEffect">
                                  <p:stCondLst>
                                    <p:cond delay="0"/>
                                  </p:stCondLst>
                                  <p:childTnLst>
                                    <p:set>
                                      <p:cBhvr>
                                        <p:cTn id="29" dur="1" fill="hold">
                                          <p:stCondLst>
                                            <p:cond delay="0"/>
                                          </p:stCondLst>
                                        </p:cTn>
                                        <p:tgtEl>
                                          <p:spTgt spid="112"/>
                                        </p:tgtEl>
                                        <p:attrNameLst>
                                          <p:attrName>style.visibility</p:attrName>
                                        </p:attrNameLst>
                                      </p:cBhvr>
                                      <p:to>
                                        <p:strVal val="visible"/>
                                      </p:to>
                                    </p:set>
                                    <p:animEffect transition="in" filter="fade">
                                      <p:cBhvr>
                                        <p:cTn id="30" dur="1000"/>
                                        <p:tgtEl>
                                          <p:spTgt spid="112"/>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118"/>
                                        </p:tgtEl>
                                        <p:attrNameLst>
                                          <p:attrName>style.visibility</p:attrName>
                                        </p:attrNameLst>
                                      </p:cBhvr>
                                      <p:to>
                                        <p:strVal val="visible"/>
                                      </p:to>
                                    </p:set>
                                    <p:anim calcmode="lin" valueType="num">
                                      <p:cBhvr>
                                        <p:cTn id="35" dur="1000" fill="hold"/>
                                        <p:tgtEl>
                                          <p:spTgt spid="118"/>
                                        </p:tgtEl>
                                        <p:attrNameLst>
                                          <p:attrName>ppt_w</p:attrName>
                                        </p:attrNameLst>
                                      </p:cBhvr>
                                      <p:tavLst>
                                        <p:tav tm="0">
                                          <p:val>
                                            <p:strVal val="#ppt_w*0.70"/>
                                          </p:val>
                                        </p:tav>
                                        <p:tav tm="100000">
                                          <p:val>
                                            <p:strVal val="#ppt_w"/>
                                          </p:val>
                                        </p:tav>
                                      </p:tavLst>
                                    </p:anim>
                                    <p:anim calcmode="lin" valueType="num">
                                      <p:cBhvr>
                                        <p:cTn id="36" dur="1000" fill="hold"/>
                                        <p:tgtEl>
                                          <p:spTgt spid="118"/>
                                        </p:tgtEl>
                                        <p:attrNameLst>
                                          <p:attrName>ppt_h</p:attrName>
                                        </p:attrNameLst>
                                      </p:cBhvr>
                                      <p:tavLst>
                                        <p:tav tm="0">
                                          <p:val>
                                            <p:strVal val="#ppt_h"/>
                                          </p:val>
                                        </p:tav>
                                        <p:tav tm="100000">
                                          <p:val>
                                            <p:strVal val="#ppt_h"/>
                                          </p:val>
                                        </p:tav>
                                      </p:tavLst>
                                    </p:anim>
                                    <p:animEffect transition="in" filter="fade">
                                      <p:cBhvr>
                                        <p:cTn id="37" dur="1000"/>
                                        <p:tgtEl>
                                          <p:spTgt spid="118"/>
                                        </p:tgtEl>
                                      </p:cBhvr>
                                    </p:animEffect>
                                  </p:childTnLst>
                                </p:cTn>
                              </p:par>
                              <p:par>
                                <p:cTn id="38" presetID="10" presetClass="entr" presetSubtype="0" fill="hold" nodeType="withEffect">
                                  <p:stCondLst>
                                    <p:cond delay="0"/>
                                  </p:stCondLst>
                                  <p:childTnLst>
                                    <p:set>
                                      <p:cBhvr>
                                        <p:cTn id="39" dur="1" fill="hold">
                                          <p:stCondLst>
                                            <p:cond delay="0"/>
                                          </p:stCondLst>
                                        </p:cTn>
                                        <p:tgtEl>
                                          <p:spTgt spid="95342"/>
                                        </p:tgtEl>
                                        <p:attrNameLst>
                                          <p:attrName>style.visibility</p:attrName>
                                        </p:attrNameLst>
                                      </p:cBhvr>
                                      <p:to>
                                        <p:strVal val="visible"/>
                                      </p:to>
                                    </p:set>
                                    <p:animEffect transition="in" filter="fade">
                                      <p:cBhvr>
                                        <p:cTn id="40" dur="1000"/>
                                        <p:tgtEl>
                                          <p:spTgt spid="95342"/>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childTnLst>
                                </p:cTn>
                              </p:par>
                            </p:childTnLst>
                          </p:cTn>
                        </p:par>
                        <p:par>
                          <p:cTn id="45" fill="hold">
                            <p:stCondLst>
                              <p:cond delay="2000"/>
                            </p:stCondLst>
                            <p:childTnLst>
                              <p:par>
                                <p:cTn id="46" presetID="17" presetClass="entr" presetSubtype="10" fill="hold" grpId="0" nodeType="afterEffect">
                                  <p:stCondLst>
                                    <p:cond delay="0"/>
                                  </p:stCondLst>
                                  <p:childTnLst>
                                    <p:set>
                                      <p:cBhvr>
                                        <p:cTn id="47" dur="1" fill="hold">
                                          <p:stCondLst>
                                            <p:cond delay="0"/>
                                          </p:stCondLst>
                                        </p:cTn>
                                        <p:tgtEl>
                                          <p:spTgt spid="192"/>
                                        </p:tgtEl>
                                        <p:attrNameLst>
                                          <p:attrName>style.visibility</p:attrName>
                                        </p:attrNameLst>
                                      </p:cBhvr>
                                      <p:to>
                                        <p:strVal val="visible"/>
                                      </p:to>
                                    </p:set>
                                    <p:anim calcmode="lin" valueType="num">
                                      <p:cBhvr>
                                        <p:cTn id="48" dur="1000" fill="hold"/>
                                        <p:tgtEl>
                                          <p:spTgt spid="192"/>
                                        </p:tgtEl>
                                        <p:attrNameLst>
                                          <p:attrName>ppt_w</p:attrName>
                                        </p:attrNameLst>
                                      </p:cBhvr>
                                      <p:tavLst>
                                        <p:tav tm="0">
                                          <p:val>
                                            <p:fltVal val="0"/>
                                          </p:val>
                                        </p:tav>
                                        <p:tav tm="100000">
                                          <p:val>
                                            <p:strVal val="#ppt_w"/>
                                          </p:val>
                                        </p:tav>
                                      </p:tavLst>
                                    </p:anim>
                                    <p:anim calcmode="lin" valueType="num">
                                      <p:cBhvr>
                                        <p:cTn id="49" dur="1000" fill="hold"/>
                                        <p:tgtEl>
                                          <p:spTgt spid="192"/>
                                        </p:tgtEl>
                                        <p:attrNameLst>
                                          <p:attrName>ppt_h</p:attrName>
                                        </p:attrNameLst>
                                      </p:cBhvr>
                                      <p:tavLst>
                                        <p:tav tm="0">
                                          <p:val>
                                            <p:strVal val="#ppt_h"/>
                                          </p:val>
                                        </p:tav>
                                        <p:tav tm="100000">
                                          <p:val>
                                            <p:strVal val="#ppt_h"/>
                                          </p:val>
                                        </p:tav>
                                      </p:tavLst>
                                    </p:anim>
                                  </p:childTnLst>
                                </p:cTn>
                              </p:par>
                              <p:par>
                                <p:cTn id="50" presetID="10" presetClass="entr" presetSubtype="0"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1000"/>
                                        <p:tgtEl>
                                          <p:spTgt spid="2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93"/>
                                        </p:tgtEl>
                                        <p:attrNameLst>
                                          <p:attrName>style.visibility</p:attrName>
                                        </p:attrNameLst>
                                      </p:cBhvr>
                                      <p:to>
                                        <p:strVal val="visible"/>
                                      </p:to>
                                    </p:set>
                                    <p:animEffect transition="in" filter="fade">
                                      <p:cBhvr>
                                        <p:cTn id="55" dur="1000"/>
                                        <p:tgtEl>
                                          <p:spTgt spid="193"/>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94"/>
                                        </p:tgtEl>
                                        <p:attrNameLst>
                                          <p:attrName>style.visibility</p:attrName>
                                        </p:attrNameLst>
                                      </p:cBhvr>
                                      <p:to>
                                        <p:strVal val="visible"/>
                                      </p:to>
                                    </p:set>
                                    <p:animEffect transition="in" filter="fade">
                                      <p:cBhvr>
                                        <p:cTn id="58" dur="1000"/>
                                        <p:tgtEl>
                                          <p:spTgt spid="194"/>
                                        </p:tgtEl>
                                      </p:cBhvr>
                                    </p:animEffec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grpId="0" nodeType="clickEffect">
                                  <p:stCondLst>
                                    <p:cond delay="0"/>
                                  </p:stCondLst>
                                  <p:childTnLst>
                                    <p:set>
                                      <p:cBhvr>
                                        <p:cTn id="62" dur="1" fill="hold">
                                          <p:stCondLst>
                                            <p:cond delay="0"/>
                                          </p:stCondLst>
                                        </p:cTn>
                                        <p:tgtEl>
                                          <p:spTgt spid="121"/>
                                        </p:tgtEl>
                                        <p:attrNameLst>
                                          <p:attrName>style.visibility</p:attrName>
                                        </p:attrNameLst>
                                      </p:cBhvr>
                                      <p:to>
                                        <p:strVal val="visible"/>
                                      </p:to>
                                    </p:set>
                                    <p:anim calcmode="lin" valueType="num">
                                      <p:cBhvr>
                                        <p:cTn id="63" dur="1000" fill="hold"/>
                                        <p:tgtEl>
                                          <p:spTgt spid="121"/>
                                        </p:tgtEl>
                                        <p:attrNameLst>
                                          <p:attrName>ppt_w</p:attrName>
                                        </p:attrNameLst>
                                      </p:cBhvr>
                                      <p:tavLst>
                                        <p:tav tm="0">
                                          <p:val>
                                            <p:fltVal val="0"/>
                                          </p:val>
                                        </p:tav>
                                        <p:tav tm="100000">
                                          <p:val>
                                            <p:strVal val="#ppt_w"/>
                                          </p:val>
                                        </p:tav>
                                      </p:tavLst>
                                    </p:anim>
                                    <p:anim calcmode="lin" valueType="num">
                                      <p:cBhvr>
                                        <p:cTn id="64" dur="1000" fill="hold"/>
                                        <p:tgtEl>
                                          <p:spTgt spid="121"/>
                                        </p:tgtEl>
                                        <p:attrNameLst>
                                          <p:attrName>ppt_h</p:attrName>
                                        </p:attrNameLst>
                                      </p:cBhvr>
                                      <p:tavLst>
                                        <p:tav tm="0">
                                          <p:val>
                                            <p:strVal val="#ppt_h"/>
                                          </p:val>
                                        </p:tav>
                                        <p:tav tm="100000">
                                          <p:val>
                                            <p:strVal val="#ppt_h"/>
                                          </p:val>
                                        </p:tav>
                                      </p:tavLst>
                                    </p:anim>
                                  </p:childTnLst>
                                </p:cTn>
                              </p:par>
                              <p:par>
                                <p:cTn id="65" presetID="10" presetClass="entr" presetSubtype="0" fill="hold" nodeType="withEffect">
                                  <p:stCondLst>
                                    <p:cond delay="0"/>
                                  </p:stCondLst>
                                  <p:childTnLst>
                                    <p:set>
                                      <p:cBhvr>
                                        <p:cTn id="66" dur="1" fill="hold">
                                          <p:stCondLst>
                                            <p:cond delay="0"/>
                                          </p:stCondLst>
                                        </p:cTn>
                                        <p:tgtEl>
                                          <p:spTgt spid="103"/>
                                        </p:tgtEl>
                                        <p:attrNameLst>
                                          <p:attrName>style.visibility</p:attrName>
                                        </p:attrNameLst>
                                      </p:cBhvr>
                                      <p:to>
                                        <p:strVal val="visible"/>
                                      </p:to>
                                    </p:set>
                                    <p:animEffect transition="in" filter="fade">
                                      <p:cBhvr>
                                        <p:cTn id="67" dur="1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21" grpId="0"/>
      <p:bldP spid="192" grpId="0"/>
      <p:bldP spid="193" grpId="0" animBg="1"/>
      <p:bldP spid="19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245"/>
          <p:cNvGrpSpPr/>
          <p:nvPr/>
        </p:nvGrpSpPr>
        <p:grpSpPr>
          <a:xfrm>
            <a:off x="1219200" y="1500981"/>
            <a:ext cx="457200" cy="3658394"/>
            <a:chOff x="1219200" y="1500981"/>
            <a:chExt cx="457200" cy="3658394"/>
          </a:xfrm>
        </p:grpSpPr>
        <p:grpSp>
          <p:nvGrpSpPr>
            <p:cNvPr id="3" name="Group 244"/>
            <p:cNvGrpSpPr/>
            <p:nvPr/>
          </p:nvGrpSpPr>
          <p:grpSpPr>
            <a:xfrm>
              <a:off x="1524000" y="1554163"/>
              <a:ext cx="1587" cy="3597275"/>
              <a:chOff x="1600200" y="1584325"/>
              <a:chExt cx="1587" cy="3597275"/>
            </a:xfrm>
          </p:grpSpPr>
          <p:sp>
            <p:nvSpPr>
              <p:cNvPr id="13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2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4" name="Group 24"/>
          <p:cNvGrpSpPr>
            <a:grpSpLocks/>
          </p:cNvGrpSpPr>
          <p:nvPr/>
        </p:nvGrpSpPr>
        <p:grpSpPr bwMode="auto">
          <a:xfrm>
            <a:off x="441325" y="2551113"/>
            <a:ext cx="1066800" cy="325438"/>
            <a:chOff x="1056" y="1511"/>
            <a:chExt cx="672" cy="205"/>
          </a:xfrm>
        </p:grpSpPr>
        <p:sp>
          <p:nvSpPr>
            <p:cNvPr id="13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5" name="Group 27"/>
          <p:cNvGrpSpPr>
            <a:grpSpLocks/>
          </p:cNvGrpSpPr>
          <p:nvPr/>
        </p:nvGrpSpPr>
        <p:grpSpPr bwMode="auto">
          <a:xfrm>
            <a:off x="441325" y="1935163"/>
            <a:ext cx="1066800" cy="350838"/>
            <a:chOff x="1056" y="1123"/>
            <a:chExt cx="672" cy="221"/>
          </a:xfrm>
        </p:grpSpPr>
        <p:sp>
          <p:nvSpPr>
            <p:cNvPr id="13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6" name="Group 30"/>
          <p:cNvGrpSpPr>
            <a:grpSpLocks/>
          </p:cNvGrpSpPr>
          <p:nvPr/>
        </p:nvGrpSpPr>
        <p:grpSpPr bwMode="auto">
          <a:xfrm>
            <a:off x="441325" y="1325562"/>
            <a:ext cx="1066800" cy="350838"/>
            <a:chOff x="1056" y="739"/>
            <a:chExt cx="672" cy="221"/>
          </a:xfrm>
        </p:grpSpPr>
        <p:sp>
          <p:nvSpPr>
            <p:cNvPr id="14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7" name="Group 33"/>
          <p:cNvGrpSpPr>
            <a:grpSpLocks/>
          </p:cNvGrpSpPr>
          <p:nvPr/>
        </p:nvGrpSpPr>
        <p:grpSpPr bwMode="auto">
          <a:xfrm>
            <a:off x="441325" y="4983163"/>
            <a:ext cx="1066800" cy="350838"/>
            <a:chOff x="1056" y="3043"/>
            <a:chExt cx="672" cy="221"/>
          </a:xfrm>
        </p:grpSpPr>
        <p:sp>
          <p:nvSpPr>
            <p:cNvPr id="14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8" name="Group 36"/>
          <p:cNvGrpSpPr>
            <a:grpSpLocks/>
          </p:cNvGrpSpPr>
          <p:nvPr/>
        </p:nvGrpSpPr>
        <p:grpSpPr bwMode="auto">
          <a:xfrm>
            <a:off x="1143000" y="1755775"/>
            <a:ext cx="304800" cy="3197225"/>
            <a:chOff x="1056" y="1106"/>
            <a:chExt cx="192" cy="2014"/>
          </a:xfrm>
        </p:grpSpPr>
        <p:sp>
          <p:nvSpPr>
            <p:cNvPr id="14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4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4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4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nvGrpSpPr>
          <p:cNvPr id="9" name="Group 28"/>
          <p:cNvGrpSpPr>
            <a:grpSpLocks/>
          </p:cNvGrpSpPr>
          <p:nvPr/>
        </p:nvGrpSpPr>
        <p:grpSpPr bwMode="auto">
          <a:xfrm>
            <a:off x="304800" y="304800"/>
            <a:ext cx="1828800" cy="762000"/>
            <a:chOff x="144" y="192"/>
            <a:chExt cx="1152" cy="480"/>
          </a:xfrm>
        </p:grpSpPr>
        <p:sp>
          <p:nvSpPr>
            <p:cNvPr id="153"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4"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sp>
        <p:nvSpPr>
          <p:cNvPr id="161" name="Rectangle 160"/>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pic>
        <p:nvPicPr>
          <p:cNvPr id="97" name="Picture 96" descr="Samuel_at_Ramah_by_James_Tissot_525_edited.jpg"/>
          <p:cNvPicPr>
            <a:picLocks noChangeAspect="1"/>
          </p:cNvPicPr>
          <p:nvPr/>
        </p:nvPicPr>
        <p:blipFill>
          <a:blip r:embed="rId3" cstate="print"/>
          <a:srcRect l="5711" b="4159"/>
          <a:stretch>
            <a:fillRect/>
          </a:stretch>
        </p:blipFill>
        <p:spPr>
          <a:xfrm>
            <a:off x="1894519" y="2198741"/>
            <a:ext cx="3744281" cy="3211459"/>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96" name="Picture 110" descr="Saint Ambrose and emperor Theodosius by Van Dyck"/>
          <p:cNvPicPr>
            <a:picLocks noChangeAspect="1" noChangeArrowheads="1"/>
          </p:cNvPicPr>
          <p:nvPr/>
        </p:nvPicPr>
        <p:blipFill>
          <a:blip r:embed="rId4" cstate="print"/>
          <a:srcRect l="-3547" t="4923" r="-676" b="14332"/>
          <a:stretch>
            <a:fillRect/>
          </a:stretch>
        </p:blipFill>
        <p:spPr bwMode="auto">
          <a:xfrm>
            <a:off x="5181600" y="2198741"/>
            <a:ext cx="3097213" cy="3200400"/>
          </a:xfrm>
          <a:prstGeom prst="rect">
            <a:avLst/>
          </a:prstGeom>
          <a:ln>
            <a:noFill/>
          </a:ln>
          <a:effectLst>
            <a:softEdge rad="112500"/>
          </a:effectLst>
        </p:spPr>
      </p:pic>
      <p:sp>
        <p:nvSpPr>
          <p:cNvPr id="187" name="Text Box 3"/>
          <p:cNvSpPr txBox="1">
            <a:spLocks noChangeArrowheads="1"/>
          </p:cNvSpPr>
          <p:nvPr/>
        </p:nvSpPr>
        <p:spPr bwMode="auto">
          <a:xfrm>
            <a:off x="3657600" y="2280514"/>
            <a:ext cx="990600" cy="338554"/>
          </a:xfrm>
          <a:prstGeom prst="rect">
            <a:avLst/>
          </a:prstGeom>
          <a:noFill/>
          <a:ln w="19050" algn="ctr">
            <a:noFill/>
            <a:miter lim="800000"/>
            <a:headEnd/>
            <a:tailEnd/>
          </a:ln>
          <a:effectLst>
            <a:outerShdw algn="ctr" rotWithShape="0">
              <a:schemeClr val="bg1"/>
            </a:outerShdw>
          </a:effectLst>
        </p:spPr>
        <p:txBody>
          <a:bodyPr wrap="square">
            <a:spAutoFit/>
          </a:bodyPr>
          <a:lstStyle/>
          <a:p>
            <a:pPr algn="l"/>
            <a:r>
              <a:rPr lang="en-US" sz="1600" b="0" u="none">
                <a:ln w="6350">
                  <a:solidFill>
                    <a:srgbClr val="FFFFE9"/>
                  </a:solidFill>
                </a:ln>
                <a:solidFill>
                  <a:srgbClr val="000066"/>
                </a:solidFill>
                <a:latin typeface="Arial Black" pitchFamily="34" charset="0"/>
              </a:rPr>
              <a:t>Judges</a:t>
            </a:r>
          </a:p>
        </p:txBody>
      </p:sp>
      <p:sp>
        <p:nvSpPr>
          <p:cNvPr id="188"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sp>
        <p:nvSpPr>
          <p:cNvPr id="10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14"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dirty="0">
                <a:ln w="12700">
                  <a:noFill/>
                  <a:round/>
                  <a:headEnd/>
                  <a:tailEnd/>
                </a:ln>
                <a:solidFill>
                  <a:srgbClr val="5400A8"/>
                </a:solidFill>
                <a:latin typeface="Arial"/>
                <a:cs typeface="Arial"/>
              </a:rPr>
              <a:t>120</a:t>
            </a:r>
          </a:p>
        </p:txBody>
      </p:sp>
      <p:sp>
        <p:nvSpPr>
          <p:cNvPr id="115"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0" name="Group 83"/>
          <p:cNvGrpSpPr>
            <a:grpSpLocks/>
          </p:cNvGrpSpPr>
          <p:nvPr/>
        </p:nvGrpSpPr>
        <p:grpSpPr bwMode="auto">
          <a:xfrm>
            <a:off x="2400300" y="2544763"/>
            <a:ext cx="1066800" cy="350837"/>
            <a:chOff x="2304" y="1603"/>
            <a:chExt cx="672" cy="221"/>
          </a:xfrm>
        </p:grpSpPr>
        <p:sp>
          <p:nvSpPr>
            <p:cNvPr id="97364" name="Oval 84"/>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65" name="Text Box 85"/>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11" name="Group 72"/>
          <p:cNvGrpSpPr>
            <a:grpSpLocks/>
          </p:cNvGrpSpPr>
          <p:nvPr/>
        </p:nvGrpSpPr>
        <p:grpSpPr bwMode="auto">
          <a:xfrm>
            <a:off x="2400300" y="1949450"/>
            <a:ext cx="1066800" cy="336550"/>
            <a:chOff x="2377" y="1219"/>
            <a:chExt cx="672" cy="212"/>
          </a:xfrm>
        </p:grpSpPr>
        <p:sp>
          <p:nvSpPr>
            <p:cNvPr id="97353" name="Oval 73"/>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4" name="Text Box 74"/>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12" name="Group 77"/>
          <p:cNvGrpSpPr>
            <a:grpSpLocks/>
          </p:cNvGrpSpPr>
          <p:nvPr/>
        </p:nvGrpSpPr>
        <p:grpSpPr bwMode="auto">
          <a:xfrm>
            <a:off x="2400300" y="1295400"/>
            <a:ext cx="1066800" cy="350838"/>
            <a:chOff x="1582" y="835"/>
            <a:chExt cx="672" cy="221"/>
          </a:xfrm>
        </p:grpSpPr>
        <p:sp>
          <p:nvSpPr>
            <p:cNvPr id="97358" name="Oval 78"/>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9" name="Text Box 79"/>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sp>
        <p:nvSpPr>
          <p:cNvPr id="163"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sp>
        <p:nvSpPr>
          <p:cNvPr id="194" name="Rectangle 193"/>
          <p:cNvSpPr/>
          <p:nvPr/>
        </p:nvSpPr>
        <p:spPr>
          <a:xfrm>
            <a:off x="2133600" y="0"/>
            <a:ext cx="2895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64"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5"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3" name="Group 165"/>
          <p:cNvGrpSpPr/>
          <p:nvPr/>
        </p:nvGrpSpPr>
        <p:grpSpPr>
          <a:xfrm>
            <a:off x="5357813" y="1960563"/>
            <a:ext cx="1449387" cy="325437"/>
            <a:chOff x="5357813" y="1960563"/>
            <a:chExt cx="1449387" cy="325437"/>
          </a:xfrm>
        </p:grpSpPr>
        <p:sp>
          <p:nvSpPr>
            <p:cNvPr id="167"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4" name="Group 51"/>
            <p:cNvGrpSpPr>
              <a:grpSpLocks/>
            </p:cNvGrpSpPr>
            <p:nvPr/>
          </p:nvGrpSpPr>
          <p:grpSpPr bwMode="auto">
            <a:xfrm>
              <a:off x="5357813" y="1960563"/>
              <a:ext cx="1066800" cy="325437"/>
              <a:chOff x="2566" y="1235"/>
              <a:chExt cx="672" cy="205"/>
            </a:xfrm>
          </p:grpSpPr>
          <p:sp>
            <p:nvSpPr>
              <p:cNvPr id="169"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0"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15" name="Group 170"/>
          <p:cNvGrpSpPr/>
          <p:nvPr/>
        </p:nvGrpSpPr>
        <p:grpSpPr>
          <a:xfrm>
            <a:off x="5472113" y="1325563"/>
            <a:ext cx="1335087" cy="350837"/>
            <a:chOff x="5472113" y="1325563"/>
            <a:chExt cx="1335087" cy="350837"/>
          </a:xfrm>
        </p:grpSpPr>
        <p:sp>
          <p:nvSpPr>
            <p:cNvPr id="17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6" name="Group 54"/>
            <p:cNvGrpSpPr>
              <a:grpSpLocks/>
            </p:cNvGrpSpPr>
            <p:nvPr/>
          </p:nvGrpSpPr>
          <p:grpSpPr bwMode="auto">
            <a:xfrm>
              <a:off x="5472113" y="1325563"/>
              <a:ext cx="1066800" cy="350837"/>
              <a:chOff x="2638" y="816"/>
              <a:chExt cx="672" cy="221"/>
            </a:xfrm>
          </p:grpSpPr>
          <p:sp>
            <p:nvSpPr>
              <p:cNvPr id="174"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5"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sp>
        <p:nvSpPr>
          <p:cNvPr id="179" name="WordArt 34"/>
          <p:cNvSpPr>
            <a:spLocks noChangeArrowheads="1" noChangeShapeType="1" noTextEdit="1"/>
          </p:cNvSpPr>
          <p:nvPr/>
        </p:nvSpPr>
        <p:spPr bwMode="auto">
          <a:xfrm>
            <a:off x="62372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80" name="Line 35"/>
          <p:cNvSpPr>
            <a:spLocks noChangeShapeType="1"/>
          </p:cNvSpPr>
          <p:nvPr/>
        </p:nvSpPr>
        <p:spPr bwMode="auto">
          <a:xfrm>
            <a:off x="63500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81" name="Line 36"/>
          <p:cNvSpPr>
            <a:spLocks noChangeShapeType="1"/>
          </p:cNvSpPr>
          <p:nvPr/>
        </p:nvSpPr>
        <p:spPr bwMode="auto">
          <a:xfrm>
            <a:off x="65786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7" name="Group 117"/>
          <p:cNvGrpSpPr/>
          <p:nvPr/>
        </p:nvGrpSpPr>
        <p:grpSpPr>
          <a:xfrm>
            <a:off x="5548313" y="2514600"/>
            <a:ext cx="835025" cy="411445"/>
            <a:chOff x="4379913" y="2514600"/>
            <a:chExt cx="835025" cy="411445"/>
          </a:xfrm>
        </p:grpSpPr>
        <p:sp>
          <p:nvSpPr>
            <p:cNvPr id="183"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4"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85"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sp>
        <p:nvSpPr>
          <p:cNvPr id="186" name="Text Box 3"/>
          <p:cNvSpPr txBox="1">
            <a:spLocks noChangeArrowheads="1"/>
          </p:cNvSpPr>
          <p:nvPr/>
        </p:nvSpPr>
        <p:spPr bwMode="auto">
          <a:xfrm>
            <a:off x="6705600" y="2224088"/>
            <a:ext cx="14478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Regional</a:t>
            </a:r>
          </a:p>
          <a:p>
            <a:pPr algn="l">
              <a:lnSpc>
                <a:spcPts val="1400"/>
              </a:lnSpc>
            </a:pPr>
            <a:r>
              <a:rPr lang="en-US" sz="1600" u="none">
                <a:ln w="6350">
                  <a:solidFill>
                    <a:srgbClr val="FFFFE9"/>
                  </a:solidFill>
                </a:ln>
                <a:solidFill>
                  <a:srgbClr val="000066"/>
                </a:solidFill>
                <a:latin typeface="Arial Black" pitchFamily="34" charset="0"/>
              </a:rPr>
              <a:t>Leadership</a:t>
            </a:r>
          </a:p>
        </p:txBody>
      </p:sp>
      <p:sp>
        <p:nvSpPr>
          <p:cNvPr id="190" name="Line 37"/>
          <p:cNvSpPr>
            <a:spLocks noChangeShapeType="1"/>
          </p:cNvSpPr>
          <p:nvPr/>
        </p:nvSpPr>
        <p:spPr bwMode="auto">
          <a:xfrm>
            <a:off x="65786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1" name="WordArt 41"/>
          <p:cNvSpPr>
            <a:spLocks noChangeArrowheads="1" noChangeShapeType="1" noTextEdit="1"/>
          </p:cNvSpPr>
          <p:nvPr/>
        </p:nvSpPr>
        <p:spPr bwMode="auto">
          <a:xfrm>
            <a:off x="62372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92" name="Line 42"/>
          <p:cNvSpPr>
            <a:spLocks noChangeShapeType="1"/>
          </p:cNvSpPr>
          <p:nvPr/>
        </p:nvSpPr>
        <p:spPr bwMode="auto">
          <a:xfrm>
            <a:off x="63500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pic>
        <p:nvPicPr>
          <p:cNvPr id="97386" name="Picture 106" descr="Frankish Holy Roman Empire of Charlemagne 800-814_Edited"/>
          <p:cNvPicPr>
            <a:picLocks noChangeAspect="1" noChangeArrowheads="1"/>
          </p:cNvPicPr>
          <p:nvPr/>
        </p:nvPicPr>
        <p:blipFill>
          <a:blip r:embed="rId5" cstate="print"/>
          <a:srcRect l="8333" t="1668" r="18594" b="1866"/>
          <a:stretch>
            <a:fillRect/>
          </a:stretch>
        </p:blipFill>
        <p:spPr bwMode="auto">
          <a:xfrm>
            <a:off x="4800600" y="1295400"/>
            <a:ext cx="4343400" cy="4267200"/>
          </a:xfrm>
          <a:prstGeom prst="rect">
            <a:avLst/>
          </a:prstGeom>
          <a:noFill/>
        </p:spPr>
      </p:pic>
      <p:sp>
        <p:nvSpPr>
          <p:cNvPr id="97382" name="Rectangle 10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3" name="Text Box 4"/>
          <p:cNvSpPr txBox="1">
            <a:spLocks noChangeArrowheads="1"/>
          </p:cNvSpPr>
          <p:nvPr/>
        </p:nvSpPr>
        <p:spPr bwMode="auto">
          <a:xfrm>
            <a:off x="6705600" y="2823984"/>
            <a:ext cx="12192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Christian</a:t>
            </a:r>
          </a:p>
          <a:p>
            <a:pPr algn="l">
              <a:lnSpc>
                <a:spcPts val="1400"/>
              </a:lnSpc>
            </a:pPr>
            <a:r>
              <a:rPr lang="en-US" sz="1600" u="none">
                <a:ln w="6350">
                  <a:solidFill>
                    <a:srgbClr val="FFFFE9"/>
                  </a:solidFill>
                </a:ln>
                <a:solidFill>
                  <a:srgbClr val="000099"/>
                </a:solidFill>
                <a:latin typeface="Arial Black" pitchFamily="34" charset="0"/>
              </a:rPr>
              <a:t>Empire</a:t>
            </a:r>
          </a:p>
        </p:txBody>
      </p:sp>
      <p:pic>
        <p:nvPicPr>
          <p:cNvPr id="97369" name="Picture 89" descr="Solomon_United Monarchy from Website"/>
          <p:cNvPicPr>
            <a:picLocks noChangeAspect="1" noChangeArrowheads="1"/>
          </p:cNvPicPr>
          <p:nvPr/>
        </p:nvPicPr>
        <p:blipFill>
          <a:blip r:embed="rId6" cstate="print"/>
          <a:srcRect t="3389" r="867"/>
          <a:stretch>
            <a:fillRect/>
          </a:stretch>
        </p:blipFill>
        <p:spPr bwMode="auto">
          <a:xfrm>
            <a:off x="1676400" y="1295400"/>
            <a:ext cx="3124200" cy="4267200"/>
          </a:xfrm>
          <a:prstGeom prst="rect">
            <a:avLst/>
          </a:prstGeom>
          <a:noFill/>
        </p:spPr>
      </p:pic>
      <p:sp>
        <p:nvSpPr>
          <p:cNvPr id="97370" name="WordArt 90"/>
          <p:cNvSpPr>
            <a:spLocks noChangeArrowheads="1" noChangeShapeType="1" noTextEdit="1"/>
          </p:cNvSpPr>
          <p:nvPr/>
        </p:nvSpPr>
        <p:spPr bwMode="auto">
          <a:xfrm>
            <a:off x="2473293" y="2438400"/>
            <a:ext cx="1818753" cy="2648284"/>
          </a:xfrm>
          <a:prstGeom prst="rect">
            <a:avLst/>
          </a:prstGeom>
        </p:spPr>
        <p:txBody>
          <a:bodyPr wrap="none" fromWordArt="1">
            <a:prstTxWarp prst="textPlain">
              <a:avLst>
                <a:gd name="adj" fmla="val 30690"/>
              </a:avLst>
            </a:prstTxWarp>
          </a:bodyPr>
          <a:lstStyle/>
          <a:p>
            <a:pPr eaLnBrk="1" hangingPunct="1"/>
            <a:r>
              <a:rPr lang="en-US" sz="3600" u="none" kern="10" dirty="0">
                <a:ln w="3175">
                  <a:noFill/>
                  <a:round/>
                  <a:headEnd/>
                  <a:tailEnd/>
                </a:ln>
                <a:solidFill>
                  <a:srgbClr val="000000"/>
                </a:solidFill>
                <a:latin typeface="Papyrus"/>
              </a:rPr>
              <a:t>United</a:t>
            </a:r>
          </a:p>
          <a:p>
            <a:pPr eaLnBrk="1" hangingPunct="1"/>
            <a:endParaRPr lang="en-US" sz="3600" u="none" kern="10" dirty="0">
              <a:ln w="3175">
                <a:noFill/>
                <a:round/>
                <a:headEnd/>
                <a:tailEnd/>
              </a:ln>
              <a:solidFill>
                <a:srgbClr val="000000"/>
              </a:solidFill>
              <a:latin typeface="Papyrus"/>
            </a:endParaRPr>
          </a:p>
          <a:p>
            <a:pPr eaLnBrk="1" hangingPunct="1"/>
            <a:r>
              <a:rPr lang="en-US" sz="3600" u="none" kern="10" dirty="0">
                <a:ln w="3175">
                  <a:noFill/>
                  <a:round/>
                  <a:headEnd/>
                  <a:tailEnd/>
                </a:ln>
                <a:solidFill>
                  <a:srgbClr val="000000"/>
                </a:solidFill>
                <a:latin typeface="Papyrus"/>
              </a:rPr>
              <a:t>Kingdom</a:t>
            </a:r>
          </a:p>
          <a:p>
            <a:pPr eaLnBrk="1" hangingPunct="1"/>
            <a:endParaRPr lang="en-US" sz="3600" u="none" kern="10" dirty="0">
              <a:ln w="3175">
                <a:noFill/>
                <a:round/>
                <a:headEnd/>
                <a:tailEnd/>
              </a:ln>
              <a:solidFill>
                <a:srgbClr val="000000"/>
              </a:solidFill>
              <a:latin typeface="Papyrus"/>
            </a:endParaRPr>
          </a:p>
          <a:p>
            <a:pPr eaLnBrk="1" hangingPunct="1"/>
            <a:r>
              <a:rPr lang="en-US" sz="3600" u="none" kern="10" dirty="0">
                <a:ln w="3175">
                  <a:noFill/>
                  <a:round/>
                  <a:headEnd/>
                  <a:tailEnd/>
                </a:ln>
                <a:solidFill>
                  <a:srgbClr val="000000"/>
                </a:solidFill>
                <a:latin typeface="Papyrus"/>
              </a:rPr>
              <a:t>of</a:t>
            </a:r>
          </a:p>
          <a:p>
            <a:pPr eaLnBrk="1" hangingPunct="1"/>
            <a:endParaRPr lang="en-US" sz="3600" u="none" kern="10" dirty="0">
              <a:ln w="3175">
                <a:noFill/>
                <a:round/>
                <a:headEnd/>
                <a:tailEnd/>
              </a:ln>
              <a:solidFill>
                <a:srgbClr val="000000"/>
              </a:solidFill>
              <a:latin typeface="Papyrus"/>
            </a:endParaRPr>
          </a:p>
          <a:p>
            <a:pPr eaLnBrk="1" hangingPunct="1"/>
            <a:r>
              <a:rPr lang="en-US" sz="3600" u="none" kern="10" dirty="0">
                <a:ln w="3175">
                  <a:noFill/>
                  <a:round/>
                  <a:headEnd/>
                  <a:tailEnd/>
                </a:ln>
                <a:solidFill>
                  <a:srgbClr val="000000"/>
                </a:solidFill>
                <a:latin typeface="Papyrus"/>
              </a:rPr>
              <a:t>Israel</a:t>
            </a:r>
          </a:p>
        </p:txBody>
      </p:sp>
      <p:sp>
        <p:nvSpPr>
          <p:cNvPr id="189" name="Text Box 4"/>
          <p:cNvSpPr txBox="1">
            <a:spLocks noChangeArrowheads="1"/>
          </p:cNvSpPr>
          <p:nvPr/>
        </p:nvSpPr>
        <p:spPr bwMode="auto">
          <a:xfrm>
            <a:off x="3657600" y="281940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United</a:t>
            </a:r>
          </a:p>
          <a:p>
            <a:pPr algn="l">
              <a:lnSpc>
                <a:spcPts val="1400"/>
              </a:lnSpc>
            </a:pPr>
            <a:r>
              <a:rPr lang="en-US" sz="1600" b="0" u="none">
                <a:ln w="6350">
                  <a:solidFill>
                    <a:srgbClr val="FFFFE9"/>
                  </a:solidFill>
                </a:ln>
                <a:solidFill>
                  <a:srgbClr val="000099"/>
                </a:solidFill>
                <a:latin typeface="Arial Black" pitchFamily="34" charset="0"/>
              </a:rPr>
              <a:t>Kingdom</a:t>
            </a:r>
          </a:p>
        </p:txBody>
      </p:sp>
      <p:grpSp>
        <p:nvGrpSpPr>
          <p:cNvPr id="18" name="Group 31"/>
          <p:cNvGrpSpPr>
            <a:grpSpLocks/>
          </p:cNvGrpSpPr>
          <p:nvPr/>
        </p:nvGrpSpPr>
        <p:grpSpPr bwMode="auto">
          <a:xfrm>
            <a:off x="5245100" y="304800"/>
            <a:ext cx="2603500" cy="762000"/>
            <a:chOff x="2520" y="192"/>
            <a:chExt cx="1640" cy="480"/>
          </a:xfrm>
        </p:grpSpPr>
        <p:sp>
          <p:nvSpPr>
            <p:cNvPr id="109"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0"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grpSp>
        <p:nvGrpSpPr>
          <p:cNvPr id="19" name="Group 57"/>
          <p:cNvGrpSpPr>
            <a:grpSpLocks/>
          </p:cNvGrpSpPr>
          <p:nvPr/>
        </p:nvGrpSpPr>
        <p:grpSpPr bwMode="auto">
          <a:xfrm>
            <a:off x="2438400" y="304800"/>
            <a:ext cx="2514600" cy="762000"/>
            <a:chOff x="1494" y="192"/>
            <a:chExt cx="1584" cy="480"/>
          </a:xfrm>
        </p:grpSpPr>
        <p:sp>
          <p:nvSpPr>
            <p:cNvPr id="112"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3"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grpSp>
        <p:nvGrpSpPr>
          <p:cNvPr id="98" name="Group 103"/>
          <p:cNvGrpSpPr>
            <a:grpSpLocks/>
          </p:cNvGrpSpPr>
          <p:nvPr/>
        </p:nvGrpSpPr>
        <p:grpSpPr bwMode="auto">
          <a:xfrm>
            <a:off x="1524000" y="5807074"/>
            <a:ext cx="6324600" cy="669926"/>
            <a:chOff x="656" y="3504"/>
            <a:chExt cx="3984" cy="422"/>
          </a:xfrm>
        </p:grpSpPr>
        <p:sp>
          <p:nvSpPr>
            <p:cNvPr id="99" name="Text Box 104"/>
            <p:cNvSpPr txBox="1">
              <a:spLocks noChangeArrowheads="1"/>
            </p:cNvSpPr>
            <p:nvPr/>
          </p:nvSpPr>
          <p:spPr bwMode="auto">
            <a:xfrm>
              <a:off x="832" y="3550"/>
              <a:ext cx="3808" cy="376"/>
            </a:xfrm>
            <a:prstGeom prst="rect">
              <a:avLst/>
            </a:prstGeom>
            <a:noFill/>
            <a:ln w="9525">
              <a:noFill/>
              <a:miter lim="800000"/>
              <a:headEnd/>
              <a:tailEnd/>
            </a:ln>
            <a:effectLst/>
          </p:spPr>
          <p:txBody>
            <a:bodyPr wrap="square">
              <a:spAutoFit/>
            </a:bodyPr>
            <a:lstStyle/>
            <a:p>
              <a:pPr algn="l">
                <a:lnSpc>
                  <a:spcPct val="82000"/>
                </a:lnSpc>
              </a:pPr>
              <a:r>
                <a:rPr lang="en-US" sz="2000" u="none" dirty="0">
                  <a:solidFill>
                    <a:srgbClr val="FFFFFF"/>
                  </a:solidFill>
                  <a:latin typeface="Arial Narrow" pitchFamily="34" charset="0"/>
                </a:rPr>
                <a:t>The 120-year period of the </a:t>
              </a:r>
              <a:r>
                <a:rPr lang="en-US" sz="2000" dirty="0">
                  <a:solidFill>
                    <a:srgbClr val="FFFFFF"/>
                  </a:solidFill>
                  <a:latin typeface="Arial Narrow" pitchFamily="34" charset="0"/>
                </a:rPr>
                <a:t>Christian empire</a:t>
              </a:r>
              <a:r>
                <a:rPr lang="en-US" sz="2000" u="none">
                  <a:solidFill>
                    <a:srgbClr val="FFFFFF"/>
                  </a:solidFill>
                  <a:latin typeface="Arial Narrow" pitchFamily="34" charset="0"/>
                </a:rPr>
                <a:t>, was </a:t>
              </a:r>
              <a:r>
                <a:rPr lang="en-US" sz="2000" u="none" dirty="0">
                  <a:solidFill>
                    <a:srgbClr val="FFFFFF"/>
                  </a:solidFill>
                  <a:latin typeface="Arial Narrow" pitchFamily="34" charset="0"/>
                </a:rPr>
                <a:t>to restore the 120-year period of the </a:t>
              </a:r>
              <a:r>
                <a:rPr lang="en-US" sz="2000">
                  <a:solidFill>
                    <a:srgbClr val="FFFFFF"/>
                  </a:solidFill>
                  <a:latin typeface="Arial Narrow" pitchFamily="34" charset="0"/>
                </a:rPr>
                <a:t>united kingdom</a:t>
              </a:r>
              <a:r>
                <a:rPr lang="en-US" sz="2000" u="none">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100" name="Text Box 105"/>
            <p:cNvSpPr txBox="1">
              <a:spLocks noChangeArrowheads="1"/>
            </p:cNvSpPr>
            <p:nvPr/>
          </p:nvSpPr>
          <p:spPr bwMode="auto">
            <a:xfrm>
              <a:off x="656" y="3504"/>
              <a:ext cx="208" cy="390"/>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103320093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barn(outVertical)">
                                      <p:cBhvr>
                                        <p:cTn id="7" dur="500"/>
                                        <p:tgtEl>
                                          <p:spTgt spid="98"/>
                                        </p:tgtEl>
                                      </p:cBhvr>
                                    </p:animEffect>
                                  </p:childTnLst>
                                </p:cTn>
                              </p:par>
                              <p:par>
                                <p:cTn id="8" presetID="29" presetClass="exit" presetSubtype="0" fill="hold" nodeType="withEffect">
                                  <p:stCondLst>
                                    <p:cond delay="0"/>
                                  </p:stCondLst>
                                  <p:childTnLst>
                                    <p:anim calcmode="lin" valueType="num">
                                      <p:cBhvr>
                                        <p:cTn id="9" dur="1000"/>
                                        <p:tgtEl>
                                          <p:spTgt spid="96"/>
                                        </p:tgtEl>
                                        <p:attrNameLst>
                                          <p:attrName>ppt_x</p:attrName>
                                        </p:attrNameLst>
                                      </p:cBhvr>
                                      <p:tavLst>
                                        <p:tav tm="0">
                                          <p:val>
                                            <p:strVal val="ppt_x"/>
                                          </p:val>
                                        </p:tav>
                                        <p:tav tm="100000">
                                          <p:val>
                                            <p:strVal val="ppt_x-.2"/>
                                          </p:val>
                                        </p:tav>
                                      </p:tavLst>
                                    </p:anim>
                                    <p:anim calcmode="lin" valueType="num">
                                      <p:cBhvr>
                                        <p:cTn id="10" dur="1000"/>
                                        <p:tgtEl>
                                          <p:spTgt spid="96"/>
                                        </p:tgtEl>
                                        <p:attrNameLst>
                                          <p:attrName>ppt_y</p:attrName>
                                        </p:attrNameLst>
                                      </p:cBhvr>
                                      <p:tavLst>
                                        <p:tav tm="0">
                                          <p:val>
                                            <p:strVal val="ppt_y"/>
                                          </p:val>
                                        </p:tav>
                                        <p:tav tm="100000">
                                          <p:val>
                                            <p:strVal val="ppt_y"/>
                                          </p:val>
                                        </p:tav>
                                      </p:tavLst>
                                    </p:anim>
                                    <p:animEffect transition="out" filter="fade">
                                      <p:cBhvr>
                                        <p:cTn id="11" dur="1000"/>
                                        <p:tgtEl>
                                          <p:spTgt spid="96"/>
                                        </p:tgtEl>
                                      </p:cBhvr>
                                    </p:animEffect>
                                    <p:set>
                                      <p:cBhvr>
                                        <p:cTn id="12" dur="1" fill="hold">
                                          <p:stCondLst>
                                            <p:cond delay="999"/>
                                          </p:stCondLst>
                                        </p:cTn>
                                        <p:tgtEl>
                                          <p:spTgt spid="96"/>
                                        </p:tgtEl>
                                        <p:attrNameLst>
                                          <p:attrName>style.visibility</p:attrName>
                                        </p:attrNameLst>
                                      </p:cBhvr>
                                      <p:to>
                                        <p:strVal val="hidden"/>
                                      </p:to>
                                    </p:set>
                                  </p:childTnLst>
                                </p:cTn>
                              </p:par>
                              <p:par>
                                <p:cTn id="13" presetID="29" presetClass="exit" presetSubtype="0" fill="hold" nodeType="withEffect">
                                  <p:stCondLst>
                                    <p:cond delay="0"/>
                                  </p:stCondLst>
                                  <p:childTnLst>
                                    <p:anim calcmode="lin" valueType="num">
                                      <p:cBhvr>
                                        <p:cTn id="14" dur="1000"/>
                                        <p:tgtEl>
                                          <p:spTgt spid="97"/>
                                        </p:tgtEl>
                                        <p:attrNameLst>
                                          <p:attrName>ppt_x</p:attrName>
                                        </p:attrNameLst>
                                      </p:cBhvr>
                                      <p:tavLst>
                                        <p:tav tm="0">
                                          <p:val>
                                            <p:strVal val="ppt_x"/>
                                          </p:val>
                                        </p:tav>
                                        <p:tav tm="100000">
                                          <p:val>
                                            <p:strVal val="ppt_x-.2"/>
                                          </p:val>
                                        </p:tav>
                                      </p:tavLst>
                                    </p:anim>
                                    <p:anim calcmode="lin" valueType="num">
                                      <p:cBhvr>
                                        <p:cTn id="15" dur="1000"/>
                                        <p:tgtEl>
                                          <p:spTgt spid="97"/>
                                        </p:tgtEl>
                                        <p:attrNameLst>
                                          <p:attrName>ppt_y</p:attrName>
                                        </p:attrNameLst>
                                      </p:cBhvr>
                                      <p:tavLst>
                                        <p:tav tm="0">
                                          <p:val>
                                            <p:strVal val="ppt_y"/>
                                          </p:val>
                                        </p:tav>
                                        <p:tav tm="100000">
                                          <p:val>
                                            <p:strVal val="ppt_y"/>
                                          </p:val>
                                        </p:tav>
                                      </p:tavLst>
                                    </p:anim>
                                    <p:animEffect transition="out" filter="fade">
                                      <p:cBhvr>
                                        <p:cTn id="16" dur="1000"/>
                                        <p:tgtEl>
                                          <p:spTgt spid="97"/>
                                        </p:tgtEl>
                                      </p:cBhvr>
                                    </p:animEffect>
                                    <p:set>
                                      <p:cBhvr>
                                        <p:cTn id="17" dur="1" fill="hold">
                                          <p:stCondLst>
                                            <p:cond delay="999"/>
                                          </p:stCondLst>
                                        </p:cTn>
                                        <p:tgtEl>
                                          <p:spTgt spid="97"/>
                                        </p:tgtEl>
                                        <p:attrNameLst>
                                          <p:attrName>style.visibility</p:attrName>
                                        </p:attrNameLst>
                                      </p:cBhvr>
                                      <p:to>
                                        <p:strVal val="hidden"/>
                                      </p:to>
                                    </p:set>
                                  </p:childTnLst>
                                </p:cTn>
                              </p:par>
                            </p:childTnLst>
                          </p:cTn>
                        </p:par>
                        <p:par>
                          <p:cTn id="18" fill="hold">
                            <p:stCondLst>
                              <p:cond delay="1000"/>
                            </p:stCondLst>
                            <p:childTnLst>
                              <p:par>
                                <p:cTn id="19" presetID="41" presetClass="entr" presetSubtype="0" fill="hold" grpId="0" nodeType="afterEffect">
                                  <p:stCondLst>
                                    <p:cond delay="0"/>
                                  </p:stCondLst>
                                  <p:iterate type="lt">
                                    <p:tmPct val="30000"/>
                                  </p:iterate>
                                  <p:childTnLst>
                                    <p:set>
                                      <p:cBhvr>
                                        <p:cTn id="20" dur="1" fill="hold">
                                          <p:stCondLst>
                                            <p:cond delay="0"/>
                                          </p:stCondLst>
                                        </p:cTn>
                                        <p:tgtEl>
                                          <p:spTgt spid="191"/>
                                        </p:tgtEl>
                                        <p:attrNameLst>
                                          <p:attrName>style.visibility</p:attrName>
                                        </p:attrNameLst>
                                      </p:cBhvr>
                                      <p:to>
                                        <p:strVal val="visible"/>
                                      </p:to>
                                    </p:set>
                                    <p:anim calcmode="lin" valueType="num">
                                      <p:cBhvr>
                                        <p:cTn id="21" dur="500" fill="hold"/>
                                        <p:tgtEl>
                                          <p:spTgt spid="191"/>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191"/>
                                        </p:tgtEl>
                                        <p:attrNameLst>
                                          <p:attrName>ppt_y</p:attrName>
                                        </p:attrNameLst>
                                      </p:cBhvr>
                                      <p:tavLst>
                                        <p:tav tm="0">
                                          <p:val>
                                            <p:strVal val="#ppt_y"/>
                                          </p:val>
                                        </p:tav>
                                        <p:tav tm="100000">
                                          <p:val>
                                            <p:strVal val="#ppt_y"/>
                                          </p:val>
                                        </p:tav>
                                      </p:tavLst>
                                    </p:anim>
                                    <p:anim calcmode="lin" valueType="num">
                                      <p:cBhvr>
                                        <p:cTn id="23" dur="500" fill="hold"/>
                                        <p:tgtEl>
                                          <p:spTgt spid="191"/>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191"/>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191"/>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190"/>
                                        </p:tgtEl>
                                        <p:attrNameLst>
                                          <p:attrName>style.visibility</p:attrName>
                                        </p:attrNameLst>
                                      </p:cBhvr>
                                      <p:to>
                                        <p:strVal val="visible"/>
                                      </p:to>
                                    </p:set>
                                    <p:animEffect transition="in" filter="fade">
                                      <p:cBhvr>
                                        <p:cTn id="28" dur="1000"/>
                                        <p:tgtEl>
                                          <p:spTgt spid="19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92"/>
                                        </p:tgtEl>
                                        <p:attrNameLst>
                                          <p:attrName>style.visibility</p:attrName>
                                        </p:attrNameLst>
                                      </p:cBhvr>
                                      <p:to>
                                        <p:strVal val="visible"/>
                                      </p:to>
                                    </p:set>
                                    <p:animEffect transition="in" filter="fade">
                                      <p:cBhvr>
                                        <p:cTn id="31" dur="1000"/>
                                        <p:tgtEl>
                                          <p:spTgt spid="192"/>
                                        </p:tgtEl>
                                      </p:cBhvr>
                                    </p:animEffect>
                                  </p:childTnLst>
                                </p:cTn>
                              </p:par>
                            </p:childTnLst>
                          </p:cTn>
                        </p:par>
                      </p:childTnLst>
                    </p:cTn>
                  </p:par>
                  <p:par>
                    <p:cTn id="32" fill="hold">
                      <p:stCondLst>
                        <p:cond delay="indefinite"/>
                      </p:stCondLst>
                      <p:childTnLst>
                        <p:par>
                          <p:cTn id="33" fill="hold">
                            <p:stCondLst>
                              <p:cond delay="0"/>
                            </p:stCondLst>
                            <p:childTnLst>
                              <p:par>
                                <p:cTn id="34" presetID="17" presetClass="entr" presetSubtype="10" fill="hold" grpId="0" nodeType="clickEffect">
                                  <p:stCondLst>
                                    <p:cond delay="0"/>
                                  </p:stCondLst>
                                  <p:childTnLst>
                                    <p:set>
                                      <p:cBhvr>
                                        <p:cTn id="35" dur="1" fill="hold">
                                          <p:stCondLst>
                                            <p:cond delay="0"/>
                                          </p:stCondLst>
                                        </p:cTn>
                                        <p:tgtEl>
                                          <p:spTgt spid="193"/>
                                        </p:tgtEl>
                                        <p:attrNameLst>
                                          <p:attrName>style.visibility</p:attrName>
                                        </p:attrNameLst>
                                      </p:cBhvr>
                                      <p:to>
                                        <p:strVal val="visible"/>
                                      </p:to>
                                    </p:set>
                                    <p:anim calcmode="lin" valueType="num">
                                      <p:cBhvr>
                                        <p:cTn id="36" dur="1000" fill="hold"/>
                                        <p:tgtEl>
                                          <p:spTgt spid="193"/>
                                        </p:tgtEl>
                                        <p:attrNameLst>
                                          <p:attrName>ppt_w</p:attrName>
                                        </p:attrNameLst>
                                      </p:cBhvr>
                                      <p:tavLst>
                                        <p:tav tm="0">
                                          <p:val>
                                            <p:fltVal val="0"/>
                                          </p:val>
                                        </p:tav>
                                        <p:tav tm="100000">
                                          <p:val>
                                            <p:strVal val="#ppt_w"/>
                                          </p:val>
                                        </p:tav>
                                      </p:tavLst>
                                    </p:anim>
                                    <p:anim calcmode="lin" valueType="num">
                                      <p:cBhvr>
                                        <p:cTn id="37" dur="1000" fill="hold"/>
                                        <p:tgtEl>
                                          <p:spTgt spid="193"/>
                                        </p:tgtEl>
                                        <p:attrNameLst>
                                          <p:attrName>ppt_h</p:attrName>
                                        </p:attrNameLst>
                                      </p:cBhvr>
                                      <p:tavLst>
                                        <p:tav tm="0">
                                          <p:val>
                                            <p:strVal val="#ppt_h"/>
                                          </p:val>
                                        </p:tav>
                                        <p:tav tm="100000">
                                          <p:val>
                                            <p:strVal val="#ppt_h"/>
                                          </p:val>
                                        </p:tav>
                                      </p:tavLst>
                                    </p:anim>
                                  </p:childTnLst>
                                </p:cTn>
                              </p:par>
                              <p:par>
                                <p:cTn id="38" presetID="10" presetClass="entr" presetSubtype="0" fill="hold" nodeType="withEffect">
                                  <p:stCondLst>
                                    <p:cond delay="0"/>
                                  </p:stCondLst>
                                  <p:childTnLst>
                                    <p:set>
                                      <p:cBhvr>
                                        <p:cTn id="39" dur="1" fill="hold">
                                          <p:stCondLst>
                                            <p:cond delay="0"/>
                                          </p:stCondLst>
                                        </p:cTn>
                                        <p:tgtEl>
                                          <p:spTgt spid="97386"/>
                                        </p:tgtEl>
                                        <p:attrNameLst>
                                          <p:attrName>style.visibility</p:attrName>
                                        </p:attrNameLst>
                                      </p:cBhvr>
                                      <p:to>
                                        <p:strVal val="visible"/>
                                      </p:to>
                                    </p:set>
                                    <p:animEffect transition="in" filter="fade">
                                      <p:cBhvr>
                                        <p:cTn id="40" dur="1000"/>
                                        <p:tgtEl>
                                          <p:spTgt spid="9738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4"/>
                                        </p:tgtEl>
                                        <p:attrNameLst>
                                          <p:attrName>style.visibility</p:attrName>
                                        </p:attrNameLst>
                                      </p:cBhvr>
                                      <p:to>
                                        <p:strVal val="visible"/>
                                      </p:to>
                                    </p:set>
                                    <p:animEffect transition="in" filter="fade">
                                      <p:cBhvr>
                                        <p:cTn id="43" dur="2000"/>
                                        <p:tgtEl>
                                          <p:spTgt spid="194"/>
                                        </p:tgtEl>
                                      </p:cBhvr>
                                    </p:animEffect>
                                  </p:childTnLst>
                                </p:cTn>
                              </p:par>
                            </p:childTnLst>
                          </p:cTn>
                        </p:par>
                        <p:par>
                          <p:cTn id="44" fill="hold">
                            <p:stCondLst>
                              <p:cond delay="2000"/>
                            </p:stCondLst>
                            <p:childTnLst>
                              <p:par>
                                <p:cTn id="45" presetID="41" presetClass="entr" presetSubtype="0" fill="hold" grpId="0" nodeType="afterEffect">
                                  <p:stCondLst>
                                    <p:cond delay="0"/>
                                  </p:stCondLst>
                                  <p:iterate type="lt">
                                    <p:tmPct val="30000"/>
                                  </p:iterate>
                                  <p:childTnLst>
                                    <p:set>
                                      <p:cBhvr>
                                        <p:cTn id="46" dur="1" fill="hold">
                                          <p:stCondLst>
                                            <p:cond delay="0"/>
                                          </p:stCondLst>
                                        </p:cTn>
                                        <p:tgtEl>
                                          <p:spTgt spid="114"/>
                                        </p:tgtEl>
                                        <p:attrNameLst>
                                          <p:attrName>style.visibility</p:attrName>
                                        </p:attrNameLst>
                                      </p:cBhvr>
                                      <p:to>
                                        <p:strVal val="visible"/>
                                      </p:to>
                                    </p:set>
                                    <p:anim calcmode="lin" valueType="num">
                                      <p:cBhvr>
                                        <p:cTn id="47" dur="500" fill="hold"/>
                                        <p:tgtEl>
                                          <p:spTgt spid="114"/>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114"/>
                                        </p:tgtEl>
                                        <p:attrNameLst>
                                          <p:attrName>ppt_y</p:attrName>
                                        </p:attrNameLst>
                                      </p:cBhvr>
                                      <p:tavLst>
                                        <p:tav tm="0">
                                          <p:val>
                                            <p:strVal val="#ppt_y"/>
                                          </p:val>
                                        </p:tav>
                                        <p:tav tm="100000">
                                          <p:val>
                                            <p:strVal val="#ppt_y"/>
                                          </p:val>
                                        </p:tav>
                                      </p:tavLst>
                                    </p:anim>
                                    <p:anim calcmode="lin" valueType="num">
                                      <p:cBhvr>
                                        <p:cTn id="49" dur="500" fill="hold"/>
                                        <p:tgtEl>
                                          <p:spTgt spid="114"/>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114"/>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11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08"/>
                                        </p:tgtEl>
                                        <p:attrNameLst>
                                          <p:attrName>style.visibility</p:attrName>
                                        </p:attrNameLst>
                                      </p:cBhvr>
                                      <p:to>
                                        <p:strVal val="visible"/>
                                      </p:to>
                                    </p:set>
                                    <p:animEffect transition="in" filter="fade">
                                      <p:cBhvr>
                                        <p:cTn id="54" dur="1000"/>
                                        <p:tgtEl>
                                          <p:spTgt spid="10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15"/>
                                        </p:tgtEl>
                                        <p:attrNameLst>
                                          <p:attrName>style.visibility</p:attrName>
                                        </p:attrNameLst>
                                      </p:cBhvr>
                                      <p:to>
                                        <p:strVal val="visible"/>
                                      </p:to>
                                    </p:set>
                                    <p:animEffect transition="in" filter="fade">
                                      <p:cBhvr>
                                        <p:cTn id="57" dur="1000"/>
                                        <p:tgtEl>
                                          <p:spTgt spid="115"/>
                                        </p:tgtEl>
                                      </p:cBhvr>
                                    </p:animEffect>
                                  </p:childTnLst>
                                </p:cTn>
                              </p:par>
                              <p:par>
                                <p:cTn id="58" presetID="10" presetClass="exit" presetSubtype="0" fill="hold" grpId="1" nodeType="withEffect">
                                  <p:stCondLst>
                                    <p:cond delay="0"/>
                                  </p:stCondLst>
                                  <p:childTnLst>
                                    <p:animEffect transition="out" filter="fade">
                                      <p:cBhvr>
                                        <p:cTn id="59" dur="1000"/>
                                        <p:tgtEl>
                                          <p:spTgt spid="194"/>
                                        </p:tgtEl>
                                      </p:cBhvr>
                                    </p:animEffect>
                                    <p:set>
                                      <p:cBhvr>
                                        <p:cTn id="60" dur="1" fill="hold">
                                          <p:stCondLst>
                                            <p:cond delay="999"/>
                                          </p:stCondLst>
                                        </p:cTn>
                                        <p:tgtEl>
                                          <p:spTgt spid="19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7" presetClass="entr" presetSubtype="10" fill="hold" nodeType="clickEffect">
                                  <p:stCondLst>
                                    <p:cond delay="0"/>
                                  </p:stCondLst>
                                  <p:childTnLst>
                                    <p:set>
                                      <p:cBhvr>
                                        <p:cTn id="64" dur="1" fill="hold">
                                          <p:stCondLst>
                                            <p:cond delay="0"/>
                                          </p:stCondLst>
                                        </p:cTn>
                                        <p:tgtEl>
                                          <p:spTgt spid="189"/>
                                        </p:tgtEl>
                                        <p:attrNameLst>
                                          <p:attrName>style.visibility</p:attrName>
                                        </p:attrNameLst>
                                      </p:cBhvr>
                                      <p:to>
                                        <p:strVal val="visible"/>
                                      </p:to>
                                    </p:set>
                                    <p:anim calcmode="lin" valueType="num">
                                      <p:cBhvr>
                                        <p:cTn id="65" dur="1000" fill="hold"/>
                                        <p:tgtEl>
                                          <p:spTgt spid="189"/>
                                        </p:tgtEl>
                                        <p:attrNameLst>
                                          <p:attrName>ppt_w</p:attrName>
                                        </p:attrNameLst>
                                      </p:cBhvr>
                                      <p:tavLst>
                                        <p:tav tm="0">
                                          <p:val>
                                            <p:fltVal val="0"/>
                                          </p:val>
                                        </p:tav>
                                        <p:tav tm="100000">
                                          <p:val>
                                            <p:strVal val="#ppt_w"/>
                                          </p:val>
                                        </p:tav>
                                      </p:tavLst>
                                    </p:anim>
                                    <p:anim calcmode="lin" valueType="num">
                                      <p:cBhvr>
                                        <p:cTn id="66" dur="1000" fill="hold"/>
                                        <p:tgtEl>
                                          <p:spTgt spid="189"/>
                                        </p:tgtEl>
                                        <p:attrNameLst>
                                          <p:attrName>ppt_h</p:attrName>
                                        </p:attrNameLst>
                                      </p:cBhvr>
                                      <p:tavLst>
                                        <p:tav tm="0">
                                          <p:val>
                                            <p:strVal val="#ppt_h"/>
                                          </p:val>
                                        </p:tav>
                                        <p:tav tm="100000">
                                          <p:val>
                                            <p:strVal val="#ppt_h"/>
                                          </p:val>
                                        </p:tav>
                                      </p:tavLst>
                                    </p:anim>
                                  </p:childTnLst>
                                </p:cTn>
                              </p:par>
                              <p:par>
                                <p:cTn id="67" presetID="10" presetClass="entr" presetSubtype="0" fill="hold" nodeType="withEffect">
                                  <p:stCondLst>
                                    <p:cond delay="0"/>
                                  </p:stCondLst>
                                  <p:childTnLst>
                                    <p:set>
                                      <p:cBhvr>
                                        <p:cTn id="68" dur="1" fill="hold">
                                          <p:stCondLst>
                                            <p:cond delay="0"/>
                                          </p:stCondLst>
                                        </p:cTn>
                                        <p:tgtEl>
                                          <p:spTgt spid="97369"/>
                                        </p:tgtEl>
                                        <p:attrNameLst>
                                          <p:attrName>style.visibility</p:attrName>
                                        </p:attrNameLst>
                                      </p:cBhvr>
                                      <p:to>
                                        <p:strVal val="visible"/>
                                      </p:to>
                                    </p:set>
                                    <p:animEffect transition="in" filter="fade">
                                      <p:cBhvr>
                                        <p:cTn id="69" dur="1000"/>
                                        <p:tgtEl>
                                          <p:spTgt spid="97369"/>
                                        </p:tgtEl>
                                      </p:cBhvr>
                                    </p:animEffect>
                                  </p:childTnLst>
                                </p:cTn>
                              </p:par>
                              <p:par>
                                <p:cTn id="70" presetID="10" presetClass="entr" presetSubtype="0" fill="hold" nodeType="withEffect">
                                  <p:stCondLst>
                                    <p:cond delay="0"/>
                                  </p:stCondLst>
                                  <p:childTnLst>
                                    <p:set>
                                      <p:cBhvr>
                                        <p:cTn id="71" dur="1" fill="hold">
                                          <p:stCondLst>
                                            <p:cond delay="0"/>
                                          </p:stCondLst>
                                        </p:cTn>
                                        <p:tgtEl>
                                          <p:spTgt spid="97370"/>
                                        </p:tgtEl>
                                        <p:attrNameLst>
                                          <p:attrName>style.visibility</p:attrName>
                                        </p:attrNameLst>
                                      </p:cBhvr>
                                      <p:to>
                                        <p:strVal val="visible"/>
                                      </p:to>
                                    </p:set>
                                    <p:animEffect transition="in" filter="fade">
                                      <p:cBhvr>
                                        <p:cTn id="72" dur="1000"/>
                                        <p:tgtEl>
                                          <p:spTgt spid="97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p:bldP spid="115" grpId="0" animBg="1"/>
      <p:bldP spid="194" grpId="0" animBg="1"/>
      <p:bldP spid="194" grpId="1" animBg="1"/>
      <p:bldP spid="190" grpId="0" animBg="1"/>
      <p:bldP spid="191" grpId="0"/>
      <p:bldP spid="192" grpId="0" animBg="1"/>
      <p:bldP spid="19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3597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235974" name="Group 6"/>
          <p:cNvGrpSpPr>
            <a:grpSpLocks/>
          </p:cNvGrpSpPr>
          <p:nvPr/>
        </p:nvGrpSpPr>
        <p:grpSpPr bwMode="auto">
          <a:xfrm>
            <a:off x="1675705" y="5714999"/>
            <a:ext cx="5868096" cy="709613"/>
            <a:chOff x="389" y="3389"/>
            <a:chExt cx="4129" cy="447"/>
          </a:xfrm>
        </p:grpSpPr>
        <p:sp>
          <p:nvSpPr>
            <p:cNvPr id="1235972" name="Text Box 4"/>
            <p:cNvSpPr txBox="1">
              <a:spLocks noChangeArrowheads="1"/>
            </p:cNvSpPr>
            <p:nvPr/>
          </p:nvSpPr>
          <p:spPr bwMode="auto">
            <a:xfrm>
              <a:off x="630" y="3448"/>
              <a:ext cx="3888"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When someone has </a:t>
              </a:r>
              <a:r>
                <a:rPr lang="en-US" sz="2000">
                  <a:solidFill>
                    <a:schemeClr val="bg1"/>
                  </a:solidFill>
                  <a:latin typeface="Arial Narrow" pitchFamily="34" charset="0"/>
                </a:rPr>
                <a:t>lost</a:t>
              </a:r>
              <a:r>
                <a:rPr lang="en-US" sz="2000" u="none">
                  <a:solidFill>
                    <a:schemeClr val="bg1"/>
                  </a:solidFill>
                  <a:latin typeface="Arial Narrow" pitchFamily="34" charset="0"/>
                </a:rPr>
                <a:t> his original position or state, he must make some condition to be </a:t>
              </a:r>
              <a:r>
                <a:rPr lang="en-US" sz="2000">
                  <a:solidFill>
                    <a:schemeClr val="bg1"/>
                  </a:solidFill>
                  <a:latin typeface="Arial Narrow" pitchFamily="34" charset="0"/>
                </a:rPr>
                <a:t>restored</a:t>
              </a:r>
              <a:r>
                <a:rPr lang="en-US" sz="2000" u="none">
                  <a:solidFill>
                    <a:schemeClr val="bg1"/>
                  </a:solidFill>
                  <a:latin typeface="Arial Narrow" pitchFamily="34" charset="0"/>
                </a:rPr>
                <a:t> to it.</a:t>
              </a:r>
              <a:endParaRPr lang="en-US" sz="2000" b="0" u="none">
                <a:solidFill>
                  <a:schemeClr val="bg1"/>
                </a:solidFill>
                <a:latin typeface="Arial Narrow" pitchFamily="34" charset="0"/>
              </a:endParaRPr>
            </a:p>
          </p:txBody>
        </p:sp>
        <p:sp>
          <p:nvSpPr>
            <p:cNvPr id="1235973" name="Text Box 5"/>
            <p:cNvSpPr txBox="1">
              <a:spLocks noChangeArrowheads="1"/>
            </p:cNvSpPr>
            <p:nvPr/>
          </p:nvSpPr>
          <p:spPr bwMode="auto">
            <a:xfrm>
              <a:off x="389" y="3389"/>
              <a:ext cx="322" cy="390"/>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35979" name="Text Box 11"/>
          <p:cNvSpPr txBox="1">
            <a:spLocks noChangeArrowheads="1"/>
          </p:cNvSpPr>
          <p:nvPr/>
        </p:nvSpPr>
        <p:spPr bwMode="auto">
          <a:xfrm>
            <a:off x="304800" y="152400"/>
            <a:ext cx="5334000" cy="458587"/>
          </a:xfrm>
          <a:prstGeom prst="rect">
            <a:avLst/>
          </a:prstGeom>
          <a:noFill/>
          <a:ln w="9525">
            <a:noFill/>
            <a:miter lim="800000"/>
            <a:headEnd/>
            <a:tailEnd/>
          </a:ln>
          <a:effectLst/>
        </p:spPr>
        <p:txBody>
          <a:bodyPr wrap="square">
            <a:spAutoFit/>
          </a:bodyPr>
          <a:lstStyle/>
          <a:p>
            <a:pPr algn="l">
              <a:lnSpc>
                <a:spcPct val="85000"/>
              </a:lnSpc>
            </a:pPr>
            <a:r>
              <a:rPr lang="en-US" sz="2800" b="0">
                <a:solidFill>
                  <a:srgbClr val="000099"/>
                </a:solidFill>
                <a:latin typeface="Impact" pitchFamily="34" charset="0"/>
              </a:rPr>
              <a:t>Establishing indemnity conditions</a:t>
            </a:r>
          </a:p>
        </p:txBody>
      </p:sp>
      <p:sp>
        <p:nvSpPr>
          <p:cNvPr id="1235981" name="AutoShape 13"/>
          <p:cNvSpPr>
            <a:spLocks noChangeArrowheads="1"/>
          </p:cNvSpPr>
          <p:nvPr/>
        </p:nvSpPr>
        <p:spPr bwMode="auto">
          <a:xfrm flipH="1">
            <a:off x="985838" y="2127250"/>
            <a:ext cx="236537" cy="1905000"/>
          </a:xfrm>
          <a:prstGeom prst="downArrow">
            <a:avLst>
              <a:gd name="adj1" fmla="val 50000"/>
              <a:gd name="adj2" fmla="val 201343"/>
            </a:avLst>
          </a:prstGeom>
          <a:gradFill rotWithShape="0">
            <a:gsLst>
              <a:gs pos="0">
                <a:srgbClr val="CC6600"/>
              </a:gs>
              <a:gs pos="100000">
                <a:srgbClr val="660033"/>
              </a:gs>
            </a:gsLst>
            <a:path path="rect">
              <a:fillToRect l="50000" t="50000" r="50000" b="50000"/>
            </a:path>
          </a:gradFill>
          <a:ln w="28575" algn="ctr">
            <a:noFill/>
            <a:miter lim="800000"/>
            <a:headEnd/>
            <a:tailEnd/>
          </a:ln>
          <a:effectLst/>
        </p:spPr>
        <p:txBody>
          <a:bodyPr wrap="none" anchor="ctr"/>
          <a:lstStyle/>
          <a:p>
            <a:endParaRPr lang="en-US" b="0" u="none"/>
          </a:p>
        </p:txBody>
      </p:sp>
      <p:sp>
        <p:nvSpPr>
          <p:cNvPr id="1235982" name="AutoShape 14"/>
          <p:cNvSpPr>
            <a:spLocks noChangeArrowheads="1"/>
          </p:cNvSpPr>
          <p:nvPr/>
        </p:nvSpPr>
        <p:spPr bwMode="auto">
          <a:xfrm rot="10800000">
            <a:off x="1295400" y="2127250"/>
            <a:ext cx="231775" cy="1905000"/>
          </a:xfrm>
          <a:prstGeom prst="downArrow">
            <a:avLst>
              <a:gd name="adj1" fmla="val 50000"/>
              <a:gd name="adj2" fmla="val 205479"/>
            </a:avLst>
          </a:prstGeom>
          <a:gradFill rotWithShape="0">
            <a:gsLst>
              <a:gs pos="0">
                <a:srgbClr val="33CCFF"/>
              </a:gs>
              <a:gs pos="100000">
                <a:srgbClr val="0000FF"/>
              </a:gs>
            </a:gsLst>
            <a:path path="rect">
              <a:fillToRect l="50000" t="50000" r="50000" b="50000"/>
            </a:path>
          </a:gradFill>
          <a:ln w="28575" algn="ctr">
            <a:noFill/>
            <a:miter lim="800000"/>
            <a:headEnd/>
            <a:tailEnd/>
          </a:ln>
          <a:effectLst/>
        </p:spPr>
        <p:txBody>
          <a:bodyPr rot="10800000" wrap="none" anchor="ctr"/>
          <a:lstStyle/>
          <a:p>
            <a:endParaRPr lang="en-US" b="0" u="none"/>
          </a:p>
        </p:txBody>
      </p:sp>
      <p:sp>
        <p:nvSpPr>
          <p:cNvPr id="1235983" name="Oval 15"/>
          <p:cNvSpPr>
            <a:spLocks noChangeArrowheads="1"/>
          </p:cNvSpPr>
          <p:nvPr/>
        </p:nvSpPr>
        <p:spPr bwMode="auto">
          <a:xfrm>
            <a:off x="381000" y="4114800"/>
            <a:ext cx="1752600" cy="990600"/>
          </a:xfrm>
          <a:prstGeom prst="ellipse">
            <a:avLst/>
          </a:prstGeom>
          <a:gradFill rotWithShape="0">
            <a:gsLst>
              <a:gs pos="0">
                <a:srgbClr val="663300"/>
              </a:gs>
              <a:gs pos="50000">
                <a:srgbClr val="000000"/>
              </a:gs>
              <a:gs pos="100000">
                <a:srgbClr val="663300"/>
              </a:gs>
            </a:gsLst>
            <a:lin ang="5400000" scaled="1"/>
          </a:gradFill>
          <a:ln w="9525">
            <a:noFill/>
            <a:round/>
            <a:headEnd/>
            <a:tailEnd/>
          </a:ln>
          <a:effectLst/>
          <a:scene3d>
            <a:camera prst="legacyPerspectiveBottomLeft"/>
            <a:lightRig rig="legacyHarsh3" dir="t"/>
          </a:scene3d>
          <a:sp3d extrusionH="887400" prstMaterial="legacyMatte">
            <a:bevelT w="13500" h="13500" prst="angle"/>
            <a:bevelB w="13500" h="13500" prst="angle"/>
            <a:extrusionClr>
              <a:srgbClr val="520000"/>
            </a:extrusionClr>
          </a:sp3d>
        </p:spPr>
        <p:txBody>
          <a:bodyPr wrap="none" anchor="ctr">
            <a:flatTx/>
          </a:bodyPr>
          <a:lstStyle/>
          <a:p>
            <a:r>
              <a:rPr lang="en-US" sz="4400" b="0" u="none">
                <a:solidFill>
                  <a:schemeClr val="bg1"/>
                </a:solidFill>
                <a:latin typeface="Impact" pitchFamily="34" charset="0"/>
              </a:rPr>
              <a:t>Fall</a:t>
            </a:r>
          </a:p>
        </p:txBody>
      </p:sp>
      <p:grpSp>
        <p:nvGrpSpPr>
          <p:cNvPr id="1236007" name="Group 39"/>
          <p:cNvGrpSpPr>
            <a:grpSpLocks/>
          </p:cNvGrpSpPr>
          <p:nvPr/>
        </p:nvGrpSpPr>
        <p:grpSpPr bwMode="auto">
          <a:xfrm>
            <a:off x="381000" y="1060450"/>
            <a:ext cx="1752600" cy="990600"/>
            <a:chOff x="288" y="620"/>
            <a:chExt cx="1104" cy="624"/>
          </a:xfrm>
        </p:grpSpPr>
        <p:sp>
          <p:nvSpPr>
            <p:cNvPr id="1235985" name="Oval 17"/>
            <p:cNvSpPr>
              <a:spLocks noChangeArrowheads="1"/>
            </p:cNvSpPr>
            <p:nvPr/>
          </p:nvSpPr>
          <p:spPr bwMode="auto">
            <a:xfrm>
              <a:off x="288" y="620"/>
              <a:ext cx="1104" cy="624"/>
            </a:xfrm>
            <a:prstGeom prst="ellipse">
              <a:avLst/>
            </a:prstGeom>
            <a:gradFill rotWithShape="0">
              <a:gsLst>
                <a:gs pos="0">
                  <a:srgbClr val="FF99FF"/>
                </a:gs>
                <a:gs pos="50000">
                  <a:srgbClr val="FFE5FF"/>
                </a:gs>
                <a:gs pos="100000">
                  <a:srgbClr val="FF99FF"/>
                </a:gs>
              </a:gsLst>
              <a:lin ang="2700000" scaled="1"/>
            </a:gradFill>
            <a:ln w="9525" algn="ctr">
              <a:round/>
              <a:headEnd/>
              <a:tailEnd/>
            </a:ln>
            <a:effectLst/>
            <a:scene3d>
              <a:camera prst="legacyPerspectiveTopLeft"/>
              <a:lightRig rig="legacyHarsh3" dir="t"/>
            </a:scene3d>
            <a:sp3d extrusionH="887400" prstMaterial="legacyMatte">
              <a:bevelT w="13500" h="13500" prst="angle"/>
              <a:bevelB w="13500" h="13500" prst="angle"/>
              <a:extrusionClr>
                <a:srgbClr val="FF99FF"/>
              </a:extrusionClr>
            </a:sp3d>
          </p:spPr>
          <p:txBody>
            <a:bodyPr wrap="none" anchor="ctr">
              <a:flatTx/>
            </a:bodyPr>
            <a:lstStyle/>
            <a:p>
              <a:pPr>
                <a:lnSpc>
                  <a:spcPct val="75000"/>
                </a:lnSpc>
              </a:pPr>
              <a:endParaRPr lang="en-US" sz="3200" b="0" u="none">
                <a:solidFill>
                  <a:srgbClr val="660066"/>
                </a:solidFill>
                <a:latin typeface="Impact" pitchFamily="34" charset="0"/>
              </a:endParaRPr>
            </a:p>
          </p:txBody>
        </p:sp>
        <p:sp>
          <p:nvSpPr>
            <p:cNvPr id="1235986" name="Text Box 18"/>
            <p:cNvSpPr txBox="1">
              <a:spLocks noChangeArrowheads="1"/>
            </p:cNvSpPr>
            <p:nvPr/>
          </p:nvSpPr>
          <p:spPr bwMode="auto">
            <a:xfrm>
              <a:off x="384" y="754"/>
              <a:ext cx="912" cy="490"/>
            </a:xfrm>
            <a:prstGeom prst="rect">
              <a:avLst/>
            </a:prstGeom>
            <a:noFill/>
            <a:ln w="28575">
              <a:noFill/>
              <a:miter lim="800000"/>
              <a:headEnd/>
              <a:tailEnd/>
            </a:ln>
            <a:effectLst/>
          </p:spPr>
          <p:txBody>
            <a:bodyPr>
              <a:spAutoFit/>
            </a:bodyPr>
            <a:lstStyle/>
            <a:p>
              <a:pPr>
                <a:lnSpc>
                  <a:spcPct val="75000"/>
                </a:lnSpc>
              </a:pPr>
              <a:r>
                <a:rPr lang="en-US" sz="3000" b="0" u="none">
                  <a:solidFill>
                    <a:srgbClr val="660066"/>
                  </a:solidFill>
                  <a:latin typeface="Impact" pitchFamily="34" charset="0"/>
                </a:rPr>
                <a:t>Original</a:t>
              </a:r>
            </a:p>
            <a:p>
              <a:pPr>
                <a:lnSpc>
                  <a:spcPct val="75000"/>
                </a:lnSpc>
              </a:pPr>
              <a:r>
                <a:rPr lang="en-US" sz="3000" b="0" u="none">
                  <a:solidFill>
                    <a:srgbClr val="660066"/>
                  </a:solidFill>
                  <a:latin typeface="Impact" pitchFamily="34" charset="0"/>
                </a:rPr>
                <a:t>state</a:t>
              </a:r>
            </a:p>
          </p:txBody>
        </p:sp>
      </p:grpSp>
      <p:sp>
        <p:nvSpPr>
          <p:cNvPr id="1235987" name="WordArt 19"/>
          <p:cNvSpPr>
            <a:spLocks noChangeArrowheads="1" noChangeShapeType="1" noTextEdit="1"/>
          </p:cNvSpPr>
          <p:nvPr/>
        </p:nvSpPr>
        <p:spPr bwMode="auto">
          <a:xfrm>
            <a:off x="381000" y="2546350"/>
            <a:ext cx="533400"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Lost</a:t>
            </a:r>
          </a:p>
        </p:txBody>
      </p:sp>
      <p:sp>
        <p:nvSpPr>
          <p:cNvPr id="1235988" name="WordArt 20"/>
          <p:cNvSpPr>
            <a:spLocks noChangeArrowheads="1" noChangeShapeType="1" noTextEdit="1"/>
          </p:cNvSpPr>
          <p:nvPr/>
        </p:nvSpPr>
        <p:spPr bwMode="auto">
          <a:xfrm>
            <a:off x="1600200" y="2813050"/>
            <a:ext cx="1096963"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Restored</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35979"/>
                                        </p:tgtEl>
                                        <p:attrNameLst>
                                          <p:attrName>style.visibility</p:attrName>
                                        </p:attrNameLst>
                                      </p:cBhvr>
                                      <p:to>
                                        <p:strVal val="visible"/>
                                      </p:to>
                                    </p:set>
                                    <p:anim calcmode="lin" valueType="num">
                                      <p:cBhvr>
                                        <p:cTn id="7" dur="1000" fill="hold"/>
                                        <p:tgtEl>
                                          <p:spTgt spid="1235979"/>
                                        </p:tgtEl>
                                        <p:attrNameLst>
                                          <p:attrName>ppt_w</p:attrName>
                                        </p:attrNameLst>
                                      </p:cBhvr>
                                      <p:tavLst>
                                        <p:tav tm="0">
                                          <p:val>
                                            <p:strVal val="#ppt_w*0.70"/>
                                          </p:val>
                                        </p:tav>
                                        <p:tav tm="100000">
                                          <p:val>
                                            <p:strVal val="#ppt_w"/>
                                          </p:val>
                                        </p:tav>
                                      </p:tavLst>
                                    </p:anim>
                                    <p:anim calcmode="lin" valueType="num">
                                      <p:cBhvr>
                                        <p:cTn id="8" dur="1000" fill="hold"/>
                                        <p:tgtEl>
                                          <p:spTgt spid="1235979"/>
                                        </p:tgtEl>
                                        <p:attrNameLst>
                                          <p:attrName>ppt_h</p:attrName>
                                        </p:attrNameLst>
                                      </p:cBhvr>
                                      <p:tavLst>
                                        <p:tav tm="0">
                                          <p:val>
                                            <p:strVal val="#ppt_h"/>
                                          </p:val>
                                        </p:tav>
                                        <p:tav tm="100000">
                                          <p:val>
                                            <p:strVal val="#ppt_h"/>
                                          </p:val>
                                        </p:tav>
                                      </p:tavLst>
                                    </p:anim>
                                    <p:animEffect transition="in" filter="fade">
                                      <p:cBhvr>
                                        <p:cTn id="9" dur="1000"/>
                                        <p:tgtEl>
                                          <p:spTgt spid="123597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235974"/>
                                        </p:tgtEl>
                                        <p:attrNameLst>
                                          <p:attrName>style.visibility</p:attrName>
                                        </p:attrNameLst>
                                      </p:cBhvr>
                                      <p:to>
                                        <p:strVal val="visible"/>
                                      </p:to>
                                    </p:set>
                                    <p:animEffect transition="in" filter="barn(outVertical)">
                                      <p:cBhvr>
                                        <p:cTn id="14" dur="500"/>
                                        <p:tgtEl>
                                          <p:spTgt spid="1235974"/>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1235987"/>
                                        </p:tgtEl>
                                        <p:attrNameLst>
                                          <p:attrName>style.visibility</p:attrName>
                                        </p:attrNameLst>
                                      </p:cBhvr>
                                      <p:to>
                                        <p:strVal val="visible"/>
                                      </p:to>
                                    </p:set>
                                    <p:animEffect transition="in" filter="fade">
                                      <p:cBhvr>
                                        <p:cTn id="19" dur="1000"/>
                                        <p:tgtEl>
                                          <p:spTgt spid="1235987"/>
                                        </p:tgtEl>
                                      </p:cBhvr>
                                    </p:animEffect>
                                    <p:anim calcmode="lin" valueType="num">
                                      <p:cBhvr>
                                        <p:cTn id="20" dur="1000" fill="hold"/>
                                        <p:tgtEl>
                                          <p:spTgt spid="1235987"/>
                                        </p:tgtEl>
                                        <p:attrNameLst>
                                          <p:attrName>ppt_x</p:attrName>
                                        </p:attrNameLst>
                                      </p:cBhvr>
                                      <p:tavLst>
                                        <p:tav tm="0">
                                          <p:val>
                                            <p:strVal val="#ppt_x"/>
                                          </p:val>
                                        </p:tav>
                                        <p:tav tm="100000">
                                          <p:val>
                                            <p:strVal val="#ppt_x"/>
                                          </p:val>
                                        </p:tav>
                                      </p:tavLst>
                                    </p:anim>
                                    <p:anim calcmode="lin" valueType="num">
                                      <p:cBhvr>
                                        <p:cTn id="21" dur="1000" fill="hold"/>
                                        <p:tgtEl>
                                          <p:spTgt spid="1235987"/>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1236007"/>
                                        </p:tgtEl>
                                        <p:attrNameLst>
                                          <p:attrName>style.visibility</p:attrName>
                                        </p:attrNameLst>
                                      </p:cBhvr>
                                      <p:to>
                                        <p:strVal val="visible"/>
                                      </p:to>
                                    </p:set>
                                    <p:animEffect transition="in" filter="fade">
                                      <p:cBhvr>
                                        <p:cTn id="24" dur="1000"/>
                                        <p:tgtEl>
                                          <p:spTgt spid="123600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35983"/>
                                        </p:tgtEl>
                                        <p:attrNameLst>
                                          <p:attrName>style.visibility</p:attrName>
                                        </p:attrNameLst>
                                      </p:cBhvr>
                                      <p:to>
                                        <p:strVal val="visible"/>
                                      </p:to>
                                    </p:set>
                                    <p:animEffect transition="in" filter="fade">
                                      <p:cBhvr>
                                        <p:cTn id="27" dur="1000"/>
                                        <p:tgtEl>
                                          <p:spTgt spid="1235983"/>
                                        </p:tgtEl>
                                      </p:cBhvr>
                                    </p:animEffect>
                                  </p:childTnLst>
                                </p:cTn>
                              </p:par>
                              <p:par>
                                <p:cTn id="28" presetID="22" presetClass="entr" presetSubtype="1" fill="hold" grpId="0" nodeType="withEffect">
                                  <p:stCondLst>
                                    <p:cond delay="500"/>
                                  </p:stCondLst>
                                  <p:childTnLst>
                                    <p:set>
                                      <p:cBhvr>
                                        <p:cTn id="29" dur="1" fill="hold">
                                          <p:stCondLst>
                                            <p:cond delay="0"/>
                                          </p:stCondLst>
                                        </p:cTn>
                                        <p:tgtEl>
                                          <p:spTgt spid="1235981"/>
                                        </p:tgtEl>
                                        <p:attrNameLst>
                                          <p:attrName>style.visibility</p:attrName>
                                        </p:attrNameLst>
                                      </p:cBhvr>
                                      <p:to>
                                        <p:strVal val="visible"/>
                                      </p:to>
                                    </p:set>
                                    <p:animEffect transition="in" filter="wipe(up)">
                                      <p:cBhvr>
                                        <p:cTn id="30" dur="500"/>
                                        <p:tgtEl>
                                          <p:spTgt spid="1235981"/>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235988"/>
                                        </p:tgtEl>
                                        <p:attrNameLst>
                                          <p:attrName>style.visibility</p:attrName>
                                        </p:attrNameLst>
                                      </p:cBhvr>
                                      <p:to>
                                        <p:strVal val="visible"/>
                                      </p:to>
                                    </p:set>
                                    <p:animEffect transition="in" filter="fade">
                                      <p:cBhvr>
                                        <p:cTn id="35" dur="1000"/>
                                        <p:tgtEl>
                                          <p:spTgt spid="1235988"/>
                                        </p:tgtEl>
                                      </p:cBhvr>
                                    </p:animEffect>
                                    <p:anim calcmode="lin" valueType="num">
                                      <p:cBhvr>
                                        <p:cTn id="36" dur="1000" fill="hold"/>
                                        <p:tgtEl>
                                          <p:spTgt spid="1235988"/>
                                        </p:tgtEl>
                                        <p:attrNameLst>
                                          <p:attrName>ppt_x</p:attrName>
                                        </p:attrNameLst>
                                      </p:cBhvr>
                                      <p:tavLst>
                                        <p:tav tm="0">
                                          <p:val>
                                            <p:strVal val="#ppt_x"/>
                                          </p:val>
                                        </p:tav>
                                        <p:tav tm="100000">
                                          <p:val>
                                            <p:strVal val="#ppt_x"/>
                                          </p:val>
                                        </p:tav>
                                      </p:tavLst>
                                    </p:anim>
                                    <p:anim calcmode="lin" valueType="num">
                                      <p:cBhvr>
                                        <p:cTn id="37" dur="1000" fill="hold"/>
                                        <p:tgtEl>
                                          <p:spTgt spid="1235988"/>
                                        </p:tgtEl>
                                        <p:attrNameLst>
                                          <p:attrName>ppt_y</p:attrName>
                                        </p:attrNameLst>
                                      </p:cBhvr>
                                      <p:tavLst>
                                        <p:tav tm="0">
                                          <p:val>
                                            <p:strVal val="#ppt_y+.1"/>
                                          </p:val>
                                        </p:tav>
                                        <p:tav tm="100000">
                                          <p:val>
                                            <p:strVal val="#ppt_y"/>
                                          </p:val>
                                        </p:tav>
                                      </p:tavLst>
                                    </p:anim>
                                  </p:childTnLst>
                                </p:cTn>
                              </p:par>
                              <p:par>
                                <p:cTn id="38" presetID="22" presetClass="entr" presetSubtype="4" fill="hold" grpId="0" nodeType="withEffect">
                                  <p:stCondLst>
                                    <p:cond delay="0"/>
                                  </p:stCondLst>
                                  <p:childTnLst>
                                    <p:set>
                                      <p:cBhvr>
                                        <p:cTn id="39" dur="1" fill="hold">
                                          <p:stCondLst>
                                            <p:cond delay="0"/>
                                          </p:stCondLst>
                                        </p:cTn>
                                        <p:tgtEl>
                                          <p:spTgt spid="1235982"/>
                                        </p:tgtEl>
                                        <p:attrNameLst>
                                          <p:attrName>style.visibility</p:attrName>
                                        </p:attrNameLst>
                                      </p:cBhvr>
                                      <p:to>
                                        <p:strVal val="visible"/>
                                      </p:to>
                                    </p:set>
                                    <p:animEffect transition="in" filter="wipe(down)">
                                      <p:cBhvr>
                                        <p:cTn id="40" dur="500"/>
                                        <p:tgtEl>
                                          <p:spTgt spid="12359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979" grpId="0"/>
      <p:bldP spid="1235981" grpId="0" animBg="1"/>
      <p:bldP spid="1235982" grpId="0" animBg="1"/>
      <p:bldP spid="1235983" grpId="0" animBg="1" autoUpdateAnimBg="0"/>
      <p:bldP spid="1235987" grpId="0" animBg="1"/>
      <p:bldP spid="123598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05" name="Line 48"/>
          <p:cNvSpPr>
            <a:spLocks noChangeShapeType="1"/>
          </p:cNvSpPr>
          <p:nvPr/>
        </p:nvSpPr>
        <p:spPr bwMode="auto">
          <a:xfrm>
            <a:off x="3505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06" name="Line 53"/>
          <p:cNvSpPr>
            <a:spLocks noChangeShapeType="1"/>
          </p:cNvSpPr>
          <p:nvPr/>
        </p:nvSpPr>
        <p:spPr bwMode="auto">
          <a:xfrm>
            <a:off x="3276600" y="3940175"/>
            <a:ext cx="457200" cy="0"/>
          </a:xfrm>
          <a:prstGeom prst="line">
            <a:avLst/>
          </a:prstGeom>
          <a:noFill/>
          <a:ln w="28575">
            <a:solidFill>
              <a:srgbClr val="000000">
                <a:alpha val="40000"/>
              </a:srgbClr>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07" name="WordArt 54"/>
          <p:cNvSpPr>
            <a:spLocks noChangeArrowheads="1" noChangeShapeType="1" noTextEdit="1"/>
          </p:cNvSpPr>
          <p:nvPr/>
        </p:nvSpPr>
        <p:spPr bwMode="auto">
          <a:xfrm>
            <a:off x="3163888" y="3567113"/>
            <a:ext cx="271462" cy="141287"/>
          </a:xfrm>
          <a:prstGeom prst="rect">
            <a:avLst/>
          </a:prstGeom>
          <a:ln>
            <a:noFill/>
          </a:ln>
        </p:spPr>
        <p:txBody>
          <a:bodyPr wrap="none" fromWordArt="1">
            <a:prstTxWarp prst="textPlain">
              <a:avLst>
                <a:gd name="adj" fmla="val 50000"/>
              </a:avLst>
            </a:prstTxWarp>
          </a:bodyPr>
          <a:lstStyle/>
          <a:p>
            <a:pPr eaLnBrk="1" hangingPunct="1"/>
            <a:r>
              <a:rPr lang="en-US" sz="3600" u="none" kern="10" dirty="0">
                <a:ln w="12700">
                  <a:noFill/>
                  <a:round/>
                  <a:headEnd/>
                  <a:tailEnd/>
                </a:ln>
                <a:solidFill>
                  <a:srgbClr val="5400A8"/>
                </a:solidFill>
                <a:latin typeface="Arial"/>
                <a:cs typeface="Arial"/>
              </a:rPr>
              <a:t>400</a:t>
            </a:r>
          </a:p>
        </p:txBody>
      </p:sp>
      <p:grpSp>
        <p:nvGrpSpPr>
          <p:cNvPr id="2" name="Group 57"/>
          <p:cNvGrpSpPr>
            <a:grpSpLocks/>
          </p:cNvGrpSpPr>
          <p:nvPr/>
        </p:nvGrpSpPr>
        <p:grpSpPr bwMode="auto">
          <a:xfrm>
            <a:off x="2438400" y="304800"/>
            <a:ext cx="2514600" cy="762000"/>
            <a:chOff x="1494" y="192"/>
            <a:chExt cx="1584" cy="480"/>
          </a:xfrm>
        </p:grpSpPr>
        <p:sp>
          <p:nvSpPr>
            <p:cNvPr id="118"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9"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sp>
        <p:nvSpPr>
          <p:cNvPr id="145" name="Rectangle 144"/>
          <p:cNvSpPr/>
          <p:nvPr/>
        </p:nvSpPr>
        <p:spPr>
          <a:xfrm>
            <a:off x="2133600" y="0"/>
            <a:ext cx="2895600" cy="6858000"/>
          </a:xfrm>
          <a:prstGeom prst="rect">
            <a:avLst/>
          </a:prstGeom>
          <a:gradFill>
            <a:gsLst>
              <a:gs pos="0">
                <a:schemeClr val="bg1">
                  <a:alpha val="95000"/>
                </a:schemeClr>
              </a:gs>
              <a:gs pos="50000">
                <a:srgbClr val="FFFFCC">
                  <a:alpha val="94902"/>
                </a:srgbClr>
              </a:gs>
              <a:gs pos="100000">
                <a:schemeClr val="bg1">
                  <a:alpha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92" name="Line 42"/>
          <p:cNvSpPr>
            <a:spLocks noChangeShapeType="1"/>
          </p:cNvSpPr>
          <p:nvPr/>
        </p:nvSpPr>
        <p:spPr bwMode="auto">
          <a:xfrm>
            <a:off x="63500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0" name="Line 38"/>
          <p:cNvSpPr>
            <a:spLocks noChangeShapeType="1"/>
          </p:cNvSpPr>
          <p:nvPr/>
        </p:nvSpPr>
        <p:spPr bwMode="auto">
          <a:xfrm>
            <a:off x="65786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 name="Line 43"/>
          <p:cNvSpPr>
            <a:spLocks noChangeShapeType="1"/>
          </p:cNvSpPr>
          <p:nvPr/>
        </p:nvSpPr>
        <p:spPr bwMode="auto">
          <a:xfrm>
            <a:off x="63500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10" name="WordArt 44"/>
          <p:cNvSpPr>
            <a:spLocks noChangeArrowheads="1" noChangeShapeType="1" noTextEdit="1"/>
          </p:cNvSpPr>
          <p:nvPr/>
        </p:nvSpPr>
        <p:spPr bwMode="auto">
          <a:xfrm>
            <a:off x="62372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7" name="Text Box 3"/>
          <p:cNvSpPr txBox="1">
            <a:spLocks noChangeArrowheads="1"/>
          </p:cNvSpPr>
          <p:nvPr/>
        </p:nvSpPr>
        <p:spPr bwMode="auto">
          <a:xfrm>
            <a:off x="3657600" y="2280514"/>
            <a:ext cx="990600" cy="338554"/>
          </a:xfrm>
          <a:prstGeom prst="rect">
            <a:avLst/>
          </a:prstGeom>
          <a:noFill/>
          <a:ln w="19050" algn="ctr">
            <a:noFill/>
            <a:miter lim="800000"/>
            <a:headEnd/>
            <a:tailEnd/>
          </a:ln>
          <a:effectLst>
            <a:outerShdw algn="ctr" rotWithShape="0">
              <a:schemeClr val="bg1"/>
            </a:outerShdw>
          </a:effectLst>
        </p:spPr>
        <p:txBody>
          <a:bodyPr wrap="square">
            <a:spAutoFit/>
          </a:bodyPr>
          <a:lstStyle/>
          <a:p>
            <a:pPr algn="l"/>
            <a:r>
              <a:rPr lang="en-US" sz="1600" b="0" u="none">
                <a:ln w="6350">
                  <a:solidFill>
                    <a:srgbClr val="FFFFE9"/>
                  </a:solidFill>
                </a:ln>
                <a:solidFill>
                  <a:srgbClr val="000066"/>
                </a:solidFill>
                <a:latin typeface="Arial Black" pitchFamily="34" charset="0"/>
              </a:rPr>
              <a:t>Judges</a:t>
            </a:r>
          </a:p>
        </p:txBody>
      </p:sp>
      <p:sp>
        <p:nvSpPr>
          <p:cNvPr id="188"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sp>
        <p:nvSpPr>
          <p:cNvPr id="10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14"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15"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3" name="Group 83"/>
          <p:cNvGrpSpPr>
            <a:grpSpLocks/>
          </p:cNvGrpSpPr>
          <p:nvPr/>
        </p:nvGrpSpPr>
        <p:grpSpPr bwMode="auto">
          <a:xfrm>
            <a:off x="2400300" y="2544763"/>
            <a:ext cx="1066800" cy="350837"/>
            <a:chOff x="2304" y="1603"/>
            <a:chExt cx="672" cy="221"/>
          </a:xfrm>
        </p:grpSpPr>
        <p:sp>
          <p:nvSpPr>
            <p:cNvPr id="97364" name="Oval 84"/>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65" name="Text Box 85"/>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4" name="Group 72"/>
          <p:cNvGrpSpPr>
            <a:grpSpLocks/>
          </p:cNvGrpSpPr>
          <p:nvPr/>
        </p:nvGrpSpPr>
        <p:grpSpPr bwMode="auto">
          <a:xfrm>
            <a:off x="2400300" y="1949450"/>
            <a:ext cx="1066800" cy="336550"/>
            <a:chOff x="2377" y="1219"/>
            <a:chExt cx="672" cy="212"/>
          </a:xfrm>
        </p:grpSpPr>
        <p:sp>
          <p:nvSpPr>
            <p:cNvPr id="97353" name="Oval 73"/>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4" name="Text Box 74"/>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5" name="Group 77"/>
          <p:cNvGrpSpPr>
            <a:grpSpLocks/>
          </p:cNvGrpSpPr>
          <p:nvPr/>
        </p:nvGrpSpPr>
        <p:grpSpPr bwMode="auto">
          <a:xfrm>
            <a:off x="2400300" y="1295400"/>
            <a:ext cx="1066800" cy="350838"/>
            <a:chOff x="1582" y="835"/>
            <a:chExt cx="672" cy="221"/>
          </a:xfrm>
        </p:grpSpPr>
        <p:sp>
          <p:nvSpPr>
            <p:cNvPr id="97358" name="Oval 78"/>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9" name="Text Box 79"/>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sp>
        <p:nvSpPr>
          <p:cNvPr id="163"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sp>
        <p:nvSpPr>
          <p:cNvPr id="164"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5"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6" name="Group 165"/>
          <p:cNvGrpSpPr/>
          <p:nvPr/>
        </p:nvGrpSpPr>
        <p:grpSpPr>
          <a:xfrm>
            <a:off x="5357813" y="1960563"/>
            <a:ext cx="1449387" cy="325437"/>
            <a:chOff x="5357813" y="1960563"/>
            <a:chExt cx="1449387" cy="325437"/>
          </a:xfrm>
        </p:grpSpPr>
        <p:sp>
          <p:nvSpPr>
            <p:cNvPr id="167"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7" name="Group 51"/>
            <p:cNvGrpSpPr>
              <a:grpSpLocks/>
            </p:cNvGrpSpPr>
            <p:nvPr/>
          </p:nvGrpSpPr>
          <p:grpSpPr bwMode="auto">
            <a:xfrm>
              <a:off x="5357813" y="1960563"/>
              <a:ext cx="1066800" cy="325437"/>
              <a:chOff x="2566" y="1235"/>
              <a:chExt cx="672" cy="205"/>
            </a:xfrm>
          </p:grpSpPr>
          <p:sp>
            <p:nvSpPr>
              <p:cNvPr id="169"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0"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8" name="Group 170"/>
          <p:cNvGrpSpPr/>
          <p:nvPr/>
        </p:nvGrpSpPr>
        <p:grpSpPr>
          <a:xfrm>
            <a:off x="5472113" y="1325563"/>
            <a:ext cx="1335087" cy="350837"/>
            <a:chOff x="5472113" y="1325563"/>
            <a:chExt cx="1335087" cy="350837"/>
          </a:xfrm>
        </p:grpSpPr>
        <p:sp>
          <p:nvSpPr>
            <p:cNvPr id="17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9" name="Group 54"/>
            <p:cNvGrpSpPr>
              <a:grpSpLocks/>
            </p:cNvGrpSpPr>
            <p:nvPr/>
          </p:nvGrpSpPr>
          <p:grpSpPr bwMode="auto">
            <a:xfrm>
              <a:off x="5472113" y="1325563"/>
              <a:ext cx="1066800" cy="350837"/>
              <a:chOff x="2638" y="816"/>
              <a:chExt cx="672" cy="221"/>
            </a:xfrm>
          </p:grpSpPr>
          <p:sp>
            <p:nvSpPr>
              <p:cNvPr id="174"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5"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sp>
        <p:nvSpPr>
          <p:cNvPr id="179" name="WordArt 34"/>
          <p:cNvSpPr>
            <a:spLocks noChangeArrowheads="1" noChangeShapeType="1" noTextEdit="1"/>
          </p:cNvSpPr>
          <p:nvPr/>
        </p:nvSpPr>
        <p:spPr bwMode="auto">
          <a:xfrm>
            <a:off x="62372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80" name="Line 35"/>
          <p:cNvSpPr>
            <a:spLocks noChangeShapeType="1"/>
          </p:cNvSpPr>
          <p:nvPr/>
        </p:nvSpPr>
        <p:spPr bwMode="auto">
          <a:xfrm>
            <a:off x="63500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81" name="Line 36"/>
          <p:cNvSpPr>
            <a:spLocks noChangeShapeType="1"/>
          </p:cNvSpPr>
          <p:nvPr/>
        </p:nvSpPr>
        <p:spPr bwMode="auto">
          <a:xfrm>
            <a:off x="65786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10" name="Group 117"/>
          <p:cNvGrpSpPr/>
          <p:nvPr/>
        </p:nvGrpSpPr>
        <p:grpSpPr>
          <a:xfrm>
            <a:off x="5548313" y="2514600"/>
            <a:ext cx="835025" cy="411445"/>
            <a:chOff x="4379913" y="2514600"/>
            <a:chExt cx="835025" cy="411445"/>
          </a:xfrm>
        </p:grpSpPr>
        <p:sp>
          <p:nvSpPr>
            <p:cNvPr id="183"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4"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85"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sp>
        <p:nvSpPr>
          <p:cNvPr id="186" name="Text Box 3"/>
          <p:cNvSpPr txBox="1">
            <a:spLocks noChangeArrowheads="1"/>
          </p:cNvSpPr>
          <p:nvPr/>
        </p:nvSpPr>
        <p:spPr bwMode="auto">
          <a:xfrm>
            <a:off x="6705600" y="2224088"/>
            <a:ext cx="14478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Regional</a:t>
            </a:r>
          </a:p>
          <a:p>
            <a:pPr algn="l">
              <a:lnSpc>
                <a:spcPts val="1400"/>
              </a:lnSpc>
            </a:pPr>
            <a:r>
              <a:rPr lang="en-US" sz="1600" u="none">
                <a:ln w="6350">
                  <a:solidFill>
                    <a:srgbClr val="FFFFE9"/>
                  </a:solidFill>
                </a:ln>
                <a:solidFill>
                  <a:srgbClr val="000066"/>
                </a:solidFill>
                <a:latin typeface="Arial Black" pitchFamily="34" charset="0"/>
              </a:rPr>
              <a:t>Leadership</a:t>
            </a:r>
          </a:p>
        </p:txBody>
      </p:sp>
      <p:sp>
        <p:nvSpPr>
          <p:cNvPr id="190" name="Line 37"/>
          <p:cNvSpPr>
            <a:spLocks noChangeShapeType="1"/>
          </p:cNvSpPr>
          <p:nvPr/>
        </p:nvSpPr>
        <p:spPr bwMode="auto">
          <a:xfrm>
            <a:off x="65786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1" name="WordArt 41"/>
          <p:cNvSpPr>
            <a:spLocks noChangeArrowheads="1" noChangeShapeType="1" noTextEdit="1"/>
          </p:cNvSpPr>
          <p:nvPr/>
        </p:nvSpPr>
        <p:spPr bwMode="auto">
          <a:xfrm>
            <a:off x="62372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grpSp>
        <p:nvGrpSpPr>
          <p:cNvPr id="11" name="Group 245"/>
          <p:cNvGrpSpPr/>
          <p:nvPr/>
        </p:nvGrpSpPr>
        <p:grpSpPr>
          <a:xfrm>
            <a:off x="1219200" y="1500981"/>
            <a:ext cx="457200" cy="3658394"/>
            <a:chOff x="1219200" y="1500981"/>
            <a:chExt cx="457200" cy="3658394"/>
          </a:xfrm>
        </p:grpSpPr>
        <p:grpSp>
          <p:nvGrpSpPr>
            <p:cNvPr id="12" name="Group 244"/>
            <p:cNvGrpSpPr/>
            <p:nvPr/>
          </p:nvGrpSpPr>
          <p:grpSpPr>
            <a:xfrm>
              <a:off x="1524000" y="1554163"/>
              <a:ext cx="1587" cy="3597275"/>
              <a:chOff x="1600200" y="1584325"/>
              <a:chExt cx="1587" cy="3597275"/>
            </a:xfrm>
          </p:grpSpPr>
          <p:sp>
            <p:nvSpPr>
              <p:cNvPr id="13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2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13" name="Group 24"/>
          <p:cNvGrpSpPr>
            <a:grpSpLocks/>
          </p:cNvGrpSpPr>
          <p:nvPr/>
        </p:nvGrpSpPr>
        <p:grpSpPr bwMode="auto">
          <a:xfrm>
            <a:off x="441325" y="2551113"/>
            <a:ext cx="1066800" cy="325438"/>
            <a:chOff x="1056" y="1511"/>
            <a:chExt cx="672" cy="205"/>
          </a:xfrm>
        </p:grpSpPr>
        <p:sp>
          <p:nvSpPr>
            <p:cNvPr id="13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14" name="Group 27"/>
          <p:cNvGrpSpPr>
            <a:grpSpLocks/>
          </p:cNvGrpSpPr>
          <p:nvPr/>
        </p:nvGrpSpPr>
        <p:grpSpPr bwMode="auto">
          <a:xfrm>
            <a:off x="441325" y="1935163"/>
            <a:ext cx="1066800" cy="350838"/>
            <a:chOff x="1056" y="1123"/>
            <a:chExt cx="672" cy="221"/>
          </a:xfrm>
        </p:grpSpPr>
        <p:sp>
          <p:nvSpPr>
            <p:cNvPr id="13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15" name="Group 30"/>
          <p:cNvGrpSpPr>
            <a:grpSpLocks/>
          </p:cNvGrpSpPr>
          <p:nvPr/>
        </p:nvGrpSpPr>
        <p:grpSpPr bwMode="auto">
          <a:xfrm>
            <a:off x="441325" y="1325562"/>
            <a:ext cx="1066800" cy="350838"/>
            <a:chOff x="1056" y="739"/>
            <a:chExt cx="672" cy="221"/>
          </a:xfrm>
        </p:grpSpPr>
        <p:sp>
          <p:nvSpPr>
            <p:cNvPr id="14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16" name="Group 33"/>
          <p:cNvGrpSpPr>
            <a:grpSpLocks/>
          </p:cNvGrpSpPr>
          <p:nvPr/>
        </p:nvGrpSpPr>
        <p:grpSpPr bwMode="auto">
          <a:xfrm>
            <a:off x="441325" y="4983163"/>
            <a:ext cx="1066800" cy="350838"/>
            <a:chOff x="1056" y="3043"/>
            <a:chExt cx="672" cy="221"/>
          </a:xfrm>
        </p:grpSpPr>
        <p:sp>
          <p:nvSpPr>
            <p:cNvPr id="14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17" name="Group 36"/>
          <p:cNvGrpSpPr>
            <a:grpSpLocks/>
          </p:cNvGrpSpPr>
          <p:nvPr/>
        </p:nvGrpSpPr>
        <p:grpSpPr bwMode="auto">
          <a:xfrm>
            <a:off x="1143000" y="1755775"/>
            <a:ext cx="304800" cy="3197225"/>
            <a:chOff x="1056" y="1106"/>
            <a:chExt cx="192" cy="2014"/>
          </a:xfrm>
        </p:grpSpPr>
        <p:sp>
          <p:nvSpPr>
            <p:cNvPr id="14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4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4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4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nvGrpSpPr>
          <p:cNvPr id="18" name="Group 28"/>
          <p:cNvGrpSpPr>
            <a:grpSpLocks/>
          </p:cNvGrpSpPr>
          <p:nvPr/>
        </p:nvGrpSpPr>
        <p:grpSpPr bwMode="auto">
          <a:xfrm>
            <a:off x="304800" y="304800"/>
            <a:ext cx="1828800" cy="762000"/>
            <a:chOff x="144" y="192"/>
            <a:chExt cx="1152" cy="480"/>
          </a:xfrm>
        </p:grpSpPr>
        <p:sp>
          <p:nvSpPr>
            <p:cNvPr id="153"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4"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sp>
        <p:nvSpPr>
          <p:cNvPr id="161" name="Rectangle 160"/>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pic>
        <p:nvPicPr>
          <p:cNvPr id="97386" name="Picture 106" descr="Frankish Holy Roman Empire of Charlemagne 800-814_Edited"/>
          <p:cNvPicPr>
            <a:picLocks noChangeAspect="1" noChangeArrowheads="1"/>
          </p:cNvPicPr>
          <p:nvPr/>
        </p:nvPicPr>
        <p:blipFill>
          <a:blip r:embed="rId3" cstate="print"/>
          <a:srcRect l="8333" t="1668" r="18594" b="1866"/>
          <a:stretch>
            <a:fillRect/>
          </a:stretch>
        </p:blipFill>
        <p:spPr bwMode="auto">
          <a:xfrm>
            <a:off x="4800600" y="1295400"/>
            <a:ext cx="4343400" cy="4267200"/>
          </a:xfrm>
          <a:prstGeom prst="rect">
            <a:avLst/>
          </a:prstGeom>
          <a:noFill/>
        </p:spPr>
      </p:pic>
      <p:pic>
        <p:nvPicPr>
          <p:cNvPr id="97369" name="Picture 89" descr="Solomon_United Monarchy from Website"/>
          <p:cNvPicPr>
            <a:picLocks noChangeAspect="1" noChangeArrowheads="1"/>
          </p:cNvPicPr>
          <p:nvPr/>
        </p:nvPicPr>
        <p:blipFill>
          <a:blip r:embed="rId4" cstate="print"/>
          <a:srcRect t="3389" r="867"/>
          <a:stretch>
            <a:fillRect/>
          </a:stretch>
        </p:blipFill>
        <p:spPr bwMode="auto">
          <a:xfrm>
            <a:off x="1676400" y="1295400"/>
            <a:ext cx="3124200" cy="4267200"/>
          </a:xfrm>
          <a:prstGeom prst="rect">
            <a:avLst/>
          </a:prstGeom>
          <a:noFill/>
        </p:spPr>
      </p:pic>
      <p:sp>
        <p:nvSpPr>
          <p:cNvPr id="133" name="WordArt 90"/>
          <p:cNvSpPr>
            <a:spLocks noChangeArrowheads="1" noChangeShapeType="1" noTextEdit="1"/>
          </p:cNvSpPr>
          <p:nvPr/>
        </p:nvSpPr>
        <p:spPr bwMode="auto">
          <a:xfrm>
            <a:off x="2473293" y="2438400"/>
            <a:ext cx="1818753" cy="2648284"/>
          </a:xfrm>
          <a:prstGeom prst="rect">
            <a:avLst/>
          </a:prstGeom>
        </p:spPr>
        <p:txBody>
          <a:bodyPr wrap="none" fromWordArt="1">
            <a:prstTxWarp prst="textPlain">
              <a:avLst>
                <a:gd name="adj" fmla="val 30690"/>
              </a:avLst>
            </a:prstTxWarp>
          </a:bodyPr>
          <a:lstStyle/>
          <a:p>
            <a:pPr eaLnBrk="1" hangingPunct="1"/>
            <a:r>
              <a:rPr lang="en-US" sz="3600" u="none" kern="10" dirty="0">
                <a:ln w="3175">
                  <a:noFill/>
                  <a:round/>
                  <a:headEnd/>
                  <a:tailEnd/>
                </a:ln>
                <a:solidFill>
                  <a:srgbClr val="000000"/>
                </a:solidFill>
                <a:latin typeface="Papyrus"/>
              </a:rPr>
              <a:t>United</a:t>
            </a:r>
          </a:p>
          <a:p>
            <a:pPr eaLnBrk="1" hangingPunct="1"/>
            <a:endParaRPr lang="en-US" sz="3600" u="none" kern="10" dirty="0">
              <a:ln w="3175">
                <a:noFill/>
                <a:round/>
                <a:headEnd/>
                <a:tailEnd/>
              </a:ln>
              <a:solidFill>
                <a:srgbClr val="000000"/>
              </a:solidFill>
              <a:latin typeface="Papyrus"/>
            </a:endParaRPr>
          </a:p>
          <a:p>
            <a:pPr eaLnBrk="1" hangingPunct="1"/>
            <a:r>
              <a:rPr lang="en-US" sz="3600" u="none" kern="10" dirty="0">
                <a:ln w="3175">
                  <a:noFill/>
                  <a:round/>
                  <a:headEnd/>
                  <a:tailEnd/>
                </a:ln>
                <a:solidFill>
                  <a:srgbClr val="000000"/>
                </a:solidFill>
                <a:latin typeface="Papyrus"/>
              </a:rPr>
              <a:t>Kingdom</a:t>
            </a:r>
          </a:p>
          <a:p>
            <a:pPr eaLnBrk="1" hangingPunct="1"/>
            <a:endParaRPr lang="en-US" sz="3600" u="none" kern="10" dirty="0">
              <a:ln w="3175">
                <a:noFill/>
                <a:round/>
                <a:headEnd/>
                <a:tailEnd/>
              </a:ln>
              <a:solidFill>
                <a:srgbClr val="000000"/>
              </a:solidFill>
              <a:latin typeface="Papyrus"/>
            </a:endParaRPr>
          </a:p>
          <a:p>
            <a:pPr eaLnBrk="1" hangingPunct="1"/>
            <a:r>
              <a:rPr lang="en-US" sz="3600" u="none" kern="10" dirty="0">
                <a:ln w="3175">
                  <a:noFill/>
                  <a:round/>
                  <a:headEnd/>
                  <a:tailEnd/>
                </a:ln>
                <a:solidFill>
                  <a:srgbClr val="000000"/>
                </a:solidFill>
                <a:latin typeface="Papyrus"/>
              </a:rPr>
              <a:t>of</a:t>
            </a:r>
          </a:p>
          <a:p>
            <a:pPr eaLnBrk="1" hangingPunct="1"/>
            <a:endParaRPr lang="en-US" sz="3600" u="none" kern="10" dirty="0">
              <a:ln w="3175">
                <a:noFill/>
                <a:round/>
                <a:headEnd/>
                <a:tailEnd/>
              </a:ln>
              <a:solidFill>
                <a:srgbClr val="000000"/>
              </a:solidFill>
              <a:latin typeface="Papyrus"/>
            </a:endParaRPr>
          </a:p>
          <a:p>
            <a:pPr eaLnBrk="1" hangingPunct="1"/>
            <a:r>
              <a:rPr lang="en-US" sz="3600" u="none" kern="10" dirty="0">
                <a:ln w="3175">
                  <a:noFill/>
                  <a:round/>
                  <a:headEnd/>
                  <a:tailEnd/>
                </a:ln>
                <a:solidFill>
                  <a:srgbClr val="000000"/>
                </a:solidFill>
                <a:latin typeface="Papyrus"/>
              </a:rPr>
              <a:t>Israel</a:t>
            </a:r>
          </a:p>
        </p:txBody>
      </p:sp>
      <p:sp>
        <p:nvSpPr>
          <p:cNvPr id="189" name="Text Box 4"/>
          <p:cNvSpPr txBox="1">
            <a:spLocks noChangeArrowheads="1"/>
          </p:cNvSpPr>
          <p:nvPr/>
        </p:nvSpPr>
        <p:spPr bwMode="auto">
          <a:xfrm>
            <a:off x="3657600" y="281940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United</a:t>
            </a:r>
          </a:p>
          <a:p>
            <a:pPr algn="l">
              <a:lnSpc>
                <a:spcPts val="1400"/>
              </a:lnSpc>
            </a:pPr>
            <a:r>
              <a:rPr lang="en-US" sz="1600" b="0" u="none">
                <a:ln w="6350">
                  <a:solidFill>
                    <a:srgbClr val="FFFFE9"/>
                  </a:solidFill>
                </a:ln>
                <a:solidFill>
                  <a:srgbClr val="000099"/>
                </a:solidFill>
                <a:latin typeface="Arial Black" pitchFamily="34" charset="0"/>
              </a:rPr>
              <a:t>Kingdom</a:t>
            </a:r>
          </a:p>
        </p:txBody>
      </p:sp>
      <p:sp>
        <p:nvSpPr>
          <p:cNvPr id="193" name="Text Box 4"/>
          <p:cNvSpPr txBox="1">
            <a:spLocks noChangeArrowheads="1"/>
          </p:cNvSpPr>
          <p:nvPr/>
        </p:nvSpPr>
        <p:spPr bwMode="auto">
          <a:xfrm>
            <a:off x="6705600" y="2823984"/>
            <a:ext cx="12192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Christian</a:t>
            </a:r>
          </a:p>
          <a:p>
            <a:pPr algn="l">
              <a:lnSpc>
                <a:spcPts val="1400"/>
              </a:lnSpc>
            </a:pPr>
            <a:r>
              <a:rPr lang="en-US" sz="1600" u="none">
                <a:ln w="6350">
                  <a:solidFill>
                    <a:srgbClr val="FFFFE9"/>
                  </a:solidFill>
                </a:ln>
                <a:solidFill>
                  <a:srgbClr val="000099"/>
                </a:solidFill>
                <a:latin typeface="Arial Black" pitchFamily="34" charset="0"/>
              </a:rPr>
              <a:t>Empire</a:t>
            </a:r>
          </a:p>
        </p:txBody>
      </p:sp>
      <p:grpSp>
        <p:nvGrpSpPr>
          <p:cNvPr id="19" name="Group 31"/>
          <p:cNvGrpSpPr>
            <a:grpSpLocks/>
          </p:cNvGrpSpPr>
          <p:nvPr/>
        </p:nvGrpSpPr>
        <p:grpSpPr bwMode="auto">
          <a:xfrm>
            <a:off x="5245100" y="304800"/>
            <a:ext cx="2603500" cy="762000"/>
            <a:chOff x="2520" y="192"/>
            <a:chExt cx="1640" cy="480"/>
          </a:xfrm>
        </p:grpSpPr>
        <p:sp>
          <p:nvSpPr>
            <p:cNvPr id="122"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3"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grpSp>
        <p:nvGrpSpPr>
          <p:cNvPr id="20" name="Group 99"/>
          <p:cNvGrpSpPr>
            <a:grpSpLocks/>
          </p:cNvGrpSpPr>
          <p:nvPr/>
        </p:nvGrpSpPr>
        <p:grpSpPr bwMode="auto">
          <a:xfrm>
            <a:off x="1425575" y="1219200"/>
            <a:ext cx="3832225" cy="4419600"/>
            <a:chOff x="178" y="768"/>
            <a:chExt cx="2414" cy="2784"/>
          </a:xfrm>
        </p:grpSpPr>
        <p:pic>
          <p:nvPicPr>
            <p:cNvPr id="177" name="Picture 100" descr="HRE_11Jh_larger_edited"/>
            <p:cNvPicPr>
              <a:picLocks noChangeAspect="1" noChangeArrowheads="1"/>
            </p:cNvPicPr>
            <p:nvPr/>
          </p:nvPicPr>
          <p:blipFill>
            <a:blip r:embed="rId5" cstate="print"/>
            <a:srcRect l="2106" t="4506" r="16278" b="16133"/>
            <a:stretch>
              <a:fillRect/>
            </a:stretch>
          </p:blipFill>
          <p:spPr bwMode="auto">
            <a:xfrm>
              <a:off x="186" y="768"/>
              <a:ext cx="2406" cy="2784"/>
            </a:xfrm>
            <a:prstGeom prst="rect">
              <a:avLst/>
            </a:prstGeom>
            <a:noFill/>
          </p:spPr>
        </p:pic>
        <p:grpSp>
          <p:nvGrpSpPr>
            <p:cNvPr id="21" name="Group 101"/>
            <p:cNvGrpSpPr>
              <a:grpSpLocks/>
            </p:cNvGrpSpPr>
            <p:nvPr/>
          </p:nvGrpSpPr>
          <p:grpSpPr bwMode="auto">
            <a:xfrm>
              <a:off x="178" y="1440"/>
              <a:ext cx="1780" cy="1383"/>
              <a:chOff x="178" y="1440"/>
              <a:chExt cx="1780" cy="1383"/>
            </a:xfrm>
          </p:grpSpPr>
          <p:sp>
            <p:nvSpPr>
              <p:cNvPr id="182" name="Text Box 102"/>
              <p:cNvSpPr txBox="1">
                <a:spLocks noChangeArrowheads="1"/>
              </p:cNvSpPr>
              <p:nvPr/>
            </p:nvSpPr>
            <p:spPr bwMode="auto">
              <a:xfrm>
                <a:off x="958" y="1440"/>
                <a:ext cx="914" cy="231"/>
              </a:xfrm>
              <a:prstGeom prst="rect">
                <a:avLst/>
              </a:prstGeom>
              <a:noFill/>
              <a:ln w="38100" algn="ctr">
                <a:noFill/>
                <a:miter lim="800000"/>
                <a:headEnd/>
                <a:tailEnd/>
              </a:ln>
              <a:effectLst/>
            </p:spPr>
            <p:txBody>
              <a:bodyPr wrap="none">
                <a:spAutoFit/>
              </a:bodyPr>
              <a:lstStyle/>
              <a:p>
                <a:pPr eaLnBrk="1" hangingPunct="1"/>
                <a:r>
                  <a:rPr lang="en-US" sz="1800" u="none">
                    <a:solidFill>
                      <a:srgbClr val="FFFFFF"/>
                    </a:solidFill>
                    <a:effectLst>
                      <a:outerShdw blurRad="38100" dist="38100" dir="2700000" algn="tl">
                        <a:srgbClr val="000000"/>
                      </a:outerShdw>
                    </a:effectLst>
                    <a:latin typeface="Papyrus" pitchFamily="66" charset="0"/>
                  </a:rPr>
                  <a:t>East Franks</a:t>
                </a:r>
              </a:p>
            </p:txBody>
          </p:sp>
          <p:sp>
            <p:nvSpPr>
              <p:cNvPr id="194" name="Text Box 103"/>
              <p:cNvSpPr txBox="1">
                <a:spLocks noChangeArrowheads="1"/>
              </p:cNvSpPr>
              <p:nvPr/>
            </p:nvSpPr>
            <p:spPr bwMode="auto">
              <a:xfrm>
                <a:off x="178" y="2044"/>
                <a:ext cx="926" cy="404"/>
              </a:xfrm>
              <a:prstGeom prst="rect">
                <a:avLst/>
              </a:prstGeom>
              <a:noFill/>
              <a:ln w="38100" algn="ctr">
                <a:noFill/>
                <a:miter lim="800000"/>
                <a:headEnd/>
                <a:tailEnd/>
              </a:ln>
              <a:effectLst/>
            </p:spPr>
            <p:txBody>
              <a:bodyPr wrap="none">
                <a:spAutoFit/>
              </a:bodyPr>
              <a:lstStyle/>
              <a:p>
                <a:pPr eaLnBrk="1" hangingPunct="1"/>
                <a:r>
                  <a:rPr lang="en-US" sz="1800" u="none">
                    <a:solidFill>
                      <a:srgbClr val="FFFF00"/>
                    </a:solidFill>
                    <a:effectLst>
                      <a:outerShdw blurRad="38100" dist="38100" dir="2700000" algn="tl">
                        <a:srgbClr val="000000"/>
                      </a:outerShdw>
                    </a:effectLst>
                    <a:latin typeface="Papyrus" pitchFamily="66" charset="0"/>
                  </a:rPr>
                  <a:t>West Franks</a:t>
                </a:r>
              </a:p>
              <a:p>
                <a:pPr eaLnBrk="1" hangingPunct="1"/>
                <a:r>
                  <a:rPr lang="en-US" sz="1800" u="none">
                    <a:solidFill>
                      <a:srgbClr val="FFFF00"/>
                    </a:solidFill>
                    <a:effectLst>
                      <a:outerShdw blurRad="38100" dist="38100" dir="2700000" algn="tl">
                        <a:srgbClr val="000000"/>
                      </a:outerShdw>
                    </a:effectLst>
                    <a:latin typeface="Papyrus" pitchFamily="66" charset="0"/>
                  </a:rPr>
                  <a:t>(France)</a:t>
                </a:r>
              </a:p>
            </p:txBody>
          </p:sp>
          <p:sp>
            <p:nvSpPr>
              <p:cNvPr id="195" name="Text Box 104"/>
              <p:cNvSpPr txBox="1">
                <a:spLocks noChangeArrowheads="1"/>
              </p:cNvSpPr>
              <p:nvPr/>
            </p:nvSpPr>
            <p:spPr bwMode="auto">
              <a:xfrm>
                <a:off x="1152" y="1680"/>
                <a:ext cx="806" cy="460"/>
              </a:xfrm>
              <a:prstGeom prst="rect">
                <a:avLst/>
              </a:prstGeom>
              <a:noFill/>
              <a:ln w="38100" algn="ctr">
                <a:noFill/>
                <a:miter lim="800000"/>
                <a:headEnd/>
                <a:tailEnd/>
              </a:ln>
              <a:effectLst/>
            </p:spPr>
            <p:txBody>
              <a:bodyPr wrap="none">
                <a:spAutoFit/>
              </a:bodyPr>
              <a:lstStyle/>
              <a:p>
                <a:pPr algn="l" eaLnBrk="1" hangingPunct="1"/>
                <a:r>
                  <a:rPr lang="en-US" sz="1400" u="none">
                    <a:solidFill>
                      <a:srgbClr val="FFFFFF"/>
                    </a:solidFill>
                    <a:effectLst>
                      <a:outerShdw blurRad="38100" dist="38100" dir="2700000" algn="tl">
                        <a:srgbClr val="000000"/>
                      </a:outerShdw>
                    </a:effectLst>
                    <a:latin typeface="Papyrus" pitchFamily="66" charset="0"/>
                  </a:rPr>
                  <a:t>(Holy </a:t>
                </a:r>
              </a:p>
              <a:p>
                <a:pPr algn="l" eaLnBrk="1" hangingPunct="1"/>
                <a:r>
                  <a:rPr lang="en-US" sz="1400" u="none">
                    <a:solidFill>
                      <a:srgbClr val="FFFFFF"/>
                    </a:solidFill>
                    <a:effectLst>
                      <a:outerShdw blurRad="38100" dist="38100" dir="2700000" algn="tl">
                        <a:srgbClr val="000000"/>
                      </a:outerShdw>
                    </a:effectLst>
                    <a:latin typeface="Papyrus" pitchFamily="66" charset="0"/>
                  </a:rPr>
                  <a:t>      Roman</a:t>
                </a:r>
              </a:p>
              <a:p>
                <a:pPr algn="l" eaLnBrk="1" hangingPunct="1"/>
                <a:r>
                  <a:rPr lang="en-US" sz="1400" u="none">
                    <a:solidFill>
                      <a:srgbClr val="FFFFFF"/>
                    </a:solidFill>
                    <a:effectLst>
                      <a:outerShdw blurRad="38100" dist="38100" dir="2700000" algn="tl">
                        <a:srgbClr val="000000"/>
                      </a:outerShdw>
                    </a:effectLst>
                    <a:latin typeface="Papyrus" pitchFamily="66" charset="0"/>
                  </a:rPr>
                  <a:t>            Empire)</a:t>
                </a:r>
              </a:p>
            </p:txBody>
          </p:sp>
          <p:sp>
            <p:nvSpPr>
              <p:cNvPr id="196" name="Text Box 105"/>
              <p:cNvSpPr txBox="1">
                <a:spLocks noChangeArrowheads="1"/>
              </p:cNvSpPr>
              <p:nvPr/>
            </p:nvSpPr>
            <p:spPr bwMode="auto">
              <a:xfrm rot="1236818">
                <a:off x="1440" y="2592"/>
                <a:ext cx="473" cy="231"/>
              </a:xfrm>
              <a:prstGeom prst="rect">
                <a:avLst/>
              </a:prstGeom>
              <a:noFill/>
              <a:ln w="38100" algn="ctr">
                <a:noFill/>
                <a:miter lim="800000"/>
                <a:headEnd/>
                <a:tailEnd/>
              </a:ln>
              <a:effectLst/>
            </p:spPr>
            <p:txBody>
              <a:bodyPr wrap="none">
                <a:spAutoFit/>
              </a:bodyPr>
              <a:lstStyle/>
              <a:p>
                <a:pPr eaLnBrk="1" hangingPunct="1"/>
                <a:r>
                  <a:rPr lang="en-US" sz="1800" u="none">
                    <a:solidFill>
                      <a:srgbClr val="FFFFCC"/>
                    </a:solidFill>
                    <a:effectLst>
                      <a:outerShdw blurRad="38100" dist="38100" dir="2700000" algn="tl">
                        <a:srgbClr val="000000"/>
                      </a:outerShdw>
                    </a:effectLst>
                    <a:latin typeface="Papyrus" pitchFamily="66" charset="0"/>
                  </a:rPr>
                  <a:t>I t al y</a:t>
                </a:r>
              </a:p>
            </p:txBody>
          </p:sp>
        </p:grpSp>
      </p:grpSp>
      <p:sp>
        <p:nvSpPr>
          <p:cNvPr id="28" name="Text Box 110">
            <a:extLst>
              <a:ext uri="{FF2B5EF4-FFF2-40B4-BE49-F238E27FC236}">
                <a16:creationId xmlns:a16="http://schemas.microsoft.com/office/drawing/2014/main" id="{E476EDA3-1E24-FEA5-88A2-1FB472EF8679}"/>
              </a:ext>
            </a:extLst>
          </p:cNvPr>
          <p:cNvSpPr txBox="1">
            <a:spLocks noChangeArrowheads="1"/>
          </p:cNvSpPr>
          <p:nvPr/>
        </p:nvSpPr>
        <p:spPr bwMode="auto">
          <a:xfrm rot="1328292">
            <a:off x="2819387" y="4543609"/>
            <a:ext cx="1469587" cy="284693"/>
          </a:xfrm>
          <a:prstGeom prst="rect">
            <a:avLst/>
          </a:prstGeom>
          <a:noFill/>
          <a:ln w="38100" algn="ctr">
            <a:noFill/>
            <a:miter lim="800000"/>
            <a:headEnd/>
            <a:tailEnd/>
          </a:ln>
          <a:effectLst/>
        </p:spPr>
        <p:txBody>
          <a:bodyPr wrap="square">
            <a:spAutoFit/>
          </a:bodyPr>
          <a:lstStyle/>
          <a:p>
            <a:pPr eaLnBrk="1" hangingPunct="1">
              <a:lnSpc>
                <a:spcPts val="1450"/>
              </a:lnSpc>
              <a:spcBef>
                <a:spcPct val="50000"/>
              </a:spcBef>
            </a:pPr>
            <a:r>
              <a:rPr lang="en-US" sz="1400" u="none" dirty="0">
                <a:solidFill>
                  <a:srgbClr val="00003C"/>
                </a:solidFill>
                <a:latin typeface="Arial Black" panose="020B0A04020102020204" pitchFamily="34" charset="0"/>
              </a:rPr>
              <a:t>Pope exiled</a:t>
            </a:r>
          </a:p>
        </p:txBody>
      </p:sp>
      <p:sp>
        <p:nvSpPr>
          <p:cNvPr id="136" name="Line 108"/>
          <p:cNvSpPr>
            <a:spLocks noChangeShapeType="1"/>
          </p:cNvSpPr>
          <p:nvPr/>
        </p:nvSpPr>
        <p:spPr bwMode="auto">
          <a:xfrm rot="-131060" flipH="1" flipV="1">
            <a:off x="2689225" y="4419600"/>
            <a:ext cx="1524000" cy="685800"/>
          </a:xfrm>
          <a:prstGeom prst="line">
            <a:avLst/>
          </a:prstGeom>
          <a:noFill/>
          <a:ln w="76200">
            <a:solidFill>
              <a:srgbClr val="000000">
                <a:alpha val="60000"/>
              </a:srgbClr>
            </a:solidFill>
            <a:round/>
            <a:headEnd/>
            <a:tailEnd type="triangle" w="med" len="med"/>
          </a:ln>
          <a:effectLst/>
        </p:spPr>
        <p:txBody>
          <a:bodyPr wrap="square">
            <a:spAutoFit/>
          </a:bodyPr>
          <a:lstStyle/>
          <a:p>
            <a:pPr algn="l" eaLnBrk="1" hangingPunct="1"/>
            <a:endParaRPr lang="en-US" sz="1800" b="0" u="none">
              <a:solidFill>
                <a:srgbClr val="000000"/>
              </a:solidFill>
              <a:latin typeface="Arial" charset="0"/>
            </a:endParaRPr>
          </a:p>
        </p:txBody>
      </p:sp>
      <p:sp>
        <p:nvSpPr>
          <p:cNvPr id="139" name="Text Box 109"/>
          <p:cNvSpPr txBox="1">
            <a:spLocks noChangeArrowheads="1"/>
          </p:cNvSpPr>
          <p:nvPr/>
        </p:nvSpPr>
        <p:spPr bwMode="auto">
          <a:xfrm rot="1204446">
            <a:off x="3679825" y="5073650"/>
            <a:ext cx="838200" cy="336550"/>
          </a:xfrm>
          <a:prstGeom prst="rect">
            <a:avLst/>
          </a:prstGeom>
          <a:noFill/>
          <a:ln w="38100" algn="ctr">
            <a:noFill/>
            <a:miter lim="800000"/>
            <a:headEnd/>
            <a:tailEnd/>
          </a:ln>
          <a:effectLst/>
        </p:spPr>
        <p:txBody>
          <a:bodyPr>
            <a:spAutoFit/>
          </a:bodyPr>
          <a:lstStyle/>
          <a:p>
            <a:pPr eaLnBrk="1" hangingPunct="1">
              <a:spcBef>
                <a:spcPct val="50000"/>
              </a:spcBef>
            </a:pPr>
            <a:r>
              <a:rPr lang="en-US" sz="1600" u="none" dirty="0">
                <a:solidFill>
                  <a:srgbClr val="00003C"/>
                </a:solidFill>
                <a:effectLst>
                  <a:outerShdw blurRad="38100" dist="38100" dir="2700000" algn="tl">
                    <a:srgbClr val="000000"/>
                  </a:outerShdw>
                </a:effectLst>
                <a:latin typeface="Papyrus" pitchFamily="66" charset="0"/>
              </a:rPr>
              <a:t>Rome</a:t>
            </a:r>
          </a:p>
        </p:txBody>
      </p:sp>
      <p:sp>
        <p:nvSpPr>
          <p:cNvPr id="142" name="Text Box 110"/>
          <p:cNvSpPr txBox="1">
            <a:spLocks noChangeArrowheads="1"/>
          </p:cNvSpPr>
          <p:nvPr/>
        </p:nvSpPr>
        <p:spPr bwMode="auto">
          <a:xfrm rot="1419727">
            <a:off x="2232025" y="4540250"/>
            <a:ext cx="1109663" cy="336550"/>
          </a:xfrm>
          <a:prstGeom prst="rect">
            <a:avLst/>
          </a:prstGeom>
          <a:noFill/>
          <a:ln w="38100" algn="ctr">
            <a:noFill/>
            <a:miter lim="800000"/>
            <a:headEnd/>
            <a:tailEnd/>
          </a:ln>
          <a:effectLst/>
        </p:spPr>
        <p:txBody>
          <a:bodyPr wrap="square">
            <a:spAutoFit/>
          </a:bodyPr>
          <a:lstStyle/>
          <a:p>
            <a:pPr eaLnBrk="1" hangingPunct="1">
              <a:spcBef>
                <a:spcPct val="50000"/>
              </a:spcBef>
            </a:pPr>
            <a:r>
              <a:rPr lang="en-US" sz="1600" u="none" dirty="0">
                <a:solidFill>
                  <a:srgbClr val="00003C"/>
                </a:solidFill>
                <a:effectLst>
                  <a:outerShdw blurRad="38100" dist="38100" dir="2700000" algn="tl">
                    <a:srgbClr val="000000"/>
                  </a:outerShdw>
                </a:effectLst>
                <a:latin typeface="Papyrus" pitchFamily="66" charset="0"/>
              </a:rPr>
              <a:t>Avignon</a:t>
            </a:r>
          </a:p>
        </p:txBody>
      </p:sp>
      <p:grpSp>
        <p:nvGrpSpPr>
          <p:cNvPr id="22" name="Group 91"/>
          <p:cNvGrpSpPr>
            <a:grpSpLocks/>
          </p:cNvGrpSpPr>
          <p:nvPr/>
        </p:nvGrpSpPr>
        <p:grpSpPr bwMode="auto">
          <a:xfrm>
            <a:off x="1720850" y="1219200"/>
            <a:ext cx="3232150" cy="4343400"/>
            <a:chOff x="316" y="768"/>
            <a:chExt cx="2036" cy="2736"/>
          </a:xfrm>
        </p:grpSpPr>
        <p:grpSp>
          <p:nvGrpSpPr>
            <p:cNvPr id="23" name="Group 92"/>
            <p:cNvGrpSpPr>
              <a:grpSpLocks/>
            </p:cNvGrpSpPr>
            <p:nvPr/>
          </p:nvGrpSpPr>
          <p:grpSpPr bwMode="auto">
            <a:xfrm>
              <a:off x="316" y="768"/>
              <a:ext cx="2036" cy="2736"/>
              <a:chOff x="316" y="768"/>
              <a:chExt cx="2036" cy="2736"/>
            </a:xfrm>
          </p:grpSpPr>
          <p:pic>
            <p:nvPicPr>
              <p:cNvPr id="202" name="Picture 93" descr="Israel-Judah Map 6 renewed copy"/>
              <p:cNvPicPr>
                <a:picLocks noChangeAspect="1" noChangeArrowheads="1"/>
              </p:cNvPicPr>
              <p:nvPr/>
            </p:nvPicPr>
            <p:blipFill>
              <a:blip r:embed="rId6" cstate="print"/>
              <a:srcRect/>
              <a:stretch>
                <a:fillRect/>
              </a:stretch>
            </p:blipFill>
            <p:spPr bwMode="auto">
              <a:xfrm>
                <a:off x="316" y="768"/>
                <a:ext cx="2036" cy="2736"/>
              </a:xfrm>
              <a:prstGeom prst="rect">
                <a:avLst/>
              </a:prstGeom>
              <a:noFill/>
            </p:spPr>
          </p:pic>
          <p:sp>
            <p:nvSpPr>
              <p:cNvPr id="203" name="Text Box 94"/>
              <p:cNvSpPr txBox="1">
                <a:spLocks noChangeArrowheads="1"/>
              </p:cNvSpPr>
              <p:nvPr/>
            </p:nvSpPr>
            <p:spPr bwMode="auto">
              <a:xfrm>
                <a:off x="1008" y="1776"/>
                <a:ext cx="678" cy="577"/>
              </a:xfrm>
              <a:prstGeom prst="rect">
                <a:avLst/>
              </a:prstGeom>
              <a:noFill/>
              <a:ln w="38100" algn="ctr">
                <a:noFill/>
                <a:miter lim="800000"/>
                <a:headEnd/>
                <a:tailEnd/>
              </a:ln>
              <a:effectLst>
                <a:outerShdw dist="28398" dir="1593903" algn="ctr" rotWithShape="0">
                  <a:srgbClr val="663300"/>
                </a:outerShdw>
              </a:effectLst>
            </p:spPr>
            <p:txBody>
              <a:bodyPr wrap="none">
                <a:spAutoFit/>
              </a:bodyPr>
              <a:lstStyle/>
              <a:p>
                <a:pPr eaLnBrk="1" hangingPunct="1"/>
                <a:r>
                  <a:rPr lang="en-US" sz="1800" u="none" dirty="0">
                    <a:solidFill>
                      <a:srgbClr val="FFFFD5"/>
                    </a:solidFill>
                    <a:latin typeface="Papyrus" pitchFamily="66" charset="0"/>
                  </a:rPr>
                  <a:t>Kingdom</a:t>
                </a:r>
              </a:p>
              <a:p>
                <a:pPr eaLnBrk="1" hangingPunct="1"/>
                <a:r>
                  <a:rPr lang="en-US" sz="1800" u="none" dirty="0">
                    <a:solidFill>
                      <a:srgbClr val="FFFFD5"/>
                    </a:solidFill>
                    <a:latin typeface="Papyrus" pitchFamily="66" charset="0"/>
                  </a:rPr>
                  <a:t> of</a:t>
                </a:r>
              </a:p>
              <a:p>
                <a:pPr eaLnBrk="1" hangingPunct="1"/>
                <a:r>
                  <a:rPr lang="en-US" sz="1800" u="none" dirty="0">
                    <a:solidFill>
                      <a:srgbClr val="FFFFD5"/>
                    </a:solidFill>
                    <a:latin typeface="Papyrus" pitchFamily="66" charset="0"/>
                  </a:rPr>
                  <a:t>Israel</a:t>
                </a:r>
              </a:p>
            </p:txBody>
          </p:sp>
          <p:sp>
            <p:nvSpPr>
              <p:cNvPr id="204" name="Text Box 95"/>
              <p:cNvSpPr txBox="1">
                <a:spLocks noChangeArrowheads="1"/>
              </p:cNvSpPr>
              <p:nvPr/>
            </p:nvSpPr>
            <p:spPr bwMode="auto">
              <a:xfrm>
                <a:off x="616" y="2834"/>
                <a:ext cx="684" cy="582"/>
              </a:xfrm>
              <a:prstGeom prst="rect">
                <a:avLst/>
              </a:prstGeom>
              <a:noFill/>
              <a:ln w="38100" algn="ctr">
                <a:noFill/>
                <a:miter lim="800000"/>
                <a:headEnd/>
                <a:tailEnd/>
              </a:ln>
              <a:effectLst>
                <a:outerShdw dist="17961" dir="2700000" algn="ctr" rotWithShape="0">
                  <a:srgbClr val="663300">
                    <a:alpha val="40000"/>
                  </a:srgbClr>
                </a:outerShdw>
              </a:effectLst>
            </p:spPr>
            <p:txBody>
              <a:bodyPr wrap="none">
                <a:spAutoFit/>
              </a:bodyPr>
              <a:lstStyle/>
              <a:p>
                <a:pPr eaLnBrk="1" hangingPunct="1"/>
                <a:r>
                  <a:rPr lang="en-US" sz="1800" u="none" dirty="0">
                    <a:solidFill>
                      <a:srgbClr val="3A001D"/>
                    </a:solidFill>
                    <a:latin typeface="Papyrus" pitchFamily="66" charset="0"/>
                  </a:rPr>
                  <a:t>Kingdom</a:t>
                </a:r>
              </a:p>
              <a:p>
                <a:pPr eaLnBrk="1" hangingPunct="1"/>
                <a:r>
                  <a:rPr lang="en-US" sz="1800" u="none" dirty="0">
                    <a:solidFill>
                      <a:srgbClr val="3A001D"/>
                    </a:solidFill>
                    <a:latin typeface="Papyrus" pitchFamily="66" charset="0"/>
                  </a:rPr>
                  <a:t>of</a:t>
                </a:r>
              </a:p>
              <a:p>
                <a:pPr eaLnBrk="1" hangingPunct="1"/>
                <a:r>
                  <a:rPr lang="en-US" sz="1800" u="none" dirty="0">
                    <a:solidFill>
                      <a:srgbClr val="3A001D"/>
                    </a:solidFill>
                    <a:latin typeface="Papyrus" pitchFamily="66" charset="0"/>
                  </a:rPr>
                  <a:t>Judah</a:t>
                </a:r>
              </a:p>
            </p:txBody>
          </p:sp>
        </p:grpSp>
        <p:sp>
          <p:nvSpPr>
            <p:cNvPr id="199" name="WordArt 96"/>
            <p:cNvSpPr>
              <a:spLocks noChangeArrowheads="1" noChangeShapeType="1" noTextEdit="1"/>
            </p:cNvSpPr>
            <p:nvPr/>
          </p:nvSpPr>
          <p:spPr bwMode="auto">
            <a:xfrm rot="17918216">
              <a:off x="1067" y="1084"/>
              <a:ext cx="497" cy="59"/>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B5783B"/>
                    </a:solidFill>
                    <a:round/>
                    <a:headEnd/>
                    <a:tailEnd/>
                  </a:ln>
                  <a:noFill/>
                  <a:latin typeface="Papyrus"/>
                </a:rPr>
                <a:t>Phoenicia</a:t>
              </a:r>
            </a:p>
          </p:txBody>
        </p:sp>
        <p:sp>
          <p:nvSpPr>
            <p:cNvPr id="200" name="WordArt 97"/>
            <p:cNvSpPr>
              <a:spLocks noChangeArrowheads="1" noChangeShapeType="1" noTextEdit="1"/>
            </p:cNvSpPr>
            <p:nvPr/>
          </p:nvSpPr>
          <p:spPr bwMode="auto">
            <a:xfrm rot="17442305">
              <a:off x="1274" y="2808"/>
              <a:ext cx="295" cy="51"/>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B5783B"/>
                    </a:solidFill>
                    <a:round/>
                    <a:headEnd/>
                    <a:tailEnd/>
                  </a:ln>
                  <a:solidFill>
                    <a:srgbClr val="663300"/>
                  </a:solidFill>
                  <a:latin typeface="Papyrus"/>
                </a:rPr>
                <a:t>Dead Sea</a:t>
              </a:r>
            </a:p>
          </p:txBody>
        </p:sp>
        <p:sp>
          <p:nvSpPr>
            <p:cNvPr id="201" name="WordArt 98"/>
            <p:cNvSpPr>
              <a:spLocks noChangeArrowheads="1" noChangeShapeType="1" noTextEdit="1"/>
            </p:cNvSpPr>
            <p:nvPr/>
          </p:nvSpPr>
          <p:spPr bwMode="auto">
            <a:xfrm rot="17918216">
              <a:off x="382" y="2709"/>
              <a:ext cx="497" cy="59"/>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B5783B"/>
                    </a:solidFill>
                    <a:round/>
                    <a:headEnd/>
                    <a:tailEnd/>
                  </a:ln>
                  <a:noFill/>
                  <a:latin typeface="Papyrus"/>
                </a:rPr>
                <a:t>Philistia</a:t>
              </a:r>
            </a:p>
          </p:txBody>
        </p:sp>
      </p:grpSp>
      <p:sp>
        <p:nvSpPr>
          <p:cNvPr id="208" name="Text Box 6"/>
          <p:cNvSpPr txBox="1">
            <a:spLocks noChangeArrowheads="1"/>
          </p:cNvSpPr>
          <p:nvPr/>
        </p:nvSpPr>
        <p:spPr bwMode="auto">
          <a:xfrm>
            <a:off x="3657600" y="3352800"/>
            <a:ext cx="1341120" cy="64011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b="0" u="none" dirty="0">
                <a:ln w="6350">
                  <a:solidFill>
                    <a:srgbClr val="FFFFE9"/>
                  </a:solidFill>
                </a:ln>
                <a:solidFill>
                  <a:srgbClr val="000099"/>
                </a:solidFill>
                <a:latin typeface="Arial Black" pitchFamily="34" charset="0"/>
              </a:rPr>
              <a:t>Divided</a:t>
            </a:r>
          </a:p>
          <a:p>
            <a:pPr algn="l">
              <a:lnSpc>
                <a:spcPts val="1350"/>
              </a:lnSpc>
            </a:pPr>
            <a:r>
              <a:rPr lang="en-US" sz="1600" b="0" u="none" dirty="0">
                <a:ln w="6350">
                  <a:solidFill>
                    <a:srgbClr val="FFFFE9"/>
                  </a:solidFill>
                </a:ln>
                <a:solidFill>
                  <a:srgbClr val="000099"/>
                </a:solidFill>
                <a:latin typeface="Arial Black" pitchFamily="34" charset="0"/>
              </a:rPr>
              <a:t>Kingdoms</a:t>
            </a:r>
          </a:p>
          <a:p>
            <a:pPr algn="l">
              <a:lnSpc>
                <a:spcPts val="1350"/>
              </a:lnSpc>
            </a:pPr>
            <a:r>
              <a:rPr lang="en-US" sz="1600" b="0" u="none" dirty="0">
                <a:ln w="6350">
                  <a:solidFill>
                    <a:srgbClr val="FFFFE9"/>
                  </a:solidFill>
                </a:ln>
                <a:solidFill>
                  <a:srgbClr val="000099"/>
                </a:solidFill>
                <a:latin typeface="Arial Black" pitchFamily="34" charset="0"/>
              </a:rPr>
              <a:t>of N. &amp; S.</a:t>
            </a:r>
          </a:p>
        </p:txBody>
      </p:sp>
      <p:grpSp>
        <p:nvGrpSpPr>
          <p:cNvPr id="152" name="Group 99"/>
          <p:cNvGrpSpPr>
            <a:grpSpLocks/>
          </p:cNvGrpSpPr>
          <p:nvPr/>
        </p:nvGrpSpPr>
        <p:grpSpPr bwMode="auto">
          <a:xfrm>
            <a:off x="5257800" y="1219200"/>
            <a:ext cx="3832225" cy="4419600"/>
            <a:chOff x="178" y="768"/>
            <a:chExt cx="2414" cy="2784"/>
          </a:xfrm>
        </p:grpSpPr>
        <p:pic>
          <p:nvPicPr>
            <p:cNvPr id="155" name="Picture 100" descr="HRE_11Jh_larger_edited"/>
            <p:cNvPicPr>
              <a:picLocks noChangeAspect="1" noChangeArrowheads="1"/>
            </p:cNvPicPr>
            <p:nvPr/>
          </p:nvPicPr>
          <p:blipFill>
            <a:blip r:embed="rId5" cstate="print"/>
            <a:srcRect l="2106" t="4506" r="16278" b="16133"/>
            <a:stretch>
              <a:fillRect/>
            </a:stretch>
          </p:blipFill>
          <p:spPr bwMode="auto">
            <a:xfrm>
              <a:off x="186" y="768"/>
              <a:ext cx="2406" cy="2784"/>
            </a:xfrm>
            <a:prstGeom prst="rect">
              <a:avLst/>
            </a:prstGeom>
            <a:noFill/>
          </p:spPr>
        </p:pic>
        <p:grpSp>
          <p:nvGrpSpPr>
            <p:cNvPr id="156" name="Group 101"/>
            <p:cNvGrpSpPr>
              <a:grpSpLocks/>
            </p:cNvGrpSpPr>
            <p:nvPr/>
          </p:nvGrpSpPr>
          <p:grpSpPr bwMode="auto">
            <a:xfrm>
              <a:off x="178" y="1440"/>
              <a:ext cx="1780" cy="1383"/>
              <a:chOff x="178" y="1440"/>
              <a:chExt cx="1780" cy="1383"/>
            </a:xfrm>
          </p:grpSpPr>
          <p:sp>
            <p:nvSpPr>
              <p:cNvPr id="157" name="Text Box 102"/>
              <p:cNvSpPr txBox="1">
                <a:spLocks noChangeArrowheads="1"/>
              </p:cNvSpPr>
              <p:nvPr/>
            </p:nvSpPr>
            <p:spPr bwMode="auto">
              <a:xfrm>
                <a:off x="958" y="1440"/>
                <a:ext cx="914" cy="231"/>
              </a:xfrm>
              <a:prstGeom prst="rect">
                <a:avLst/>
              </a:prstGeom>
              <a:noFill/>
              <a:ln w="38100" algn="ctr">
                <a:noFill/>
                <a:miter lim="800000"/>
                <a:headEnd/>
                <a:tailEnd/>
              </a:ln>
              <a:effectLst/>
            </p:spPr>
            <p:txBody>
              <a:bodyPr wrap="none">
                <a:spAutoFit/>
              </a:bodyPr>
              <a:lstStyle/>
              <a:p>
                <a:pPr eaLnBrk="1" hangingPunct="1"/>
                <a:r>
                  <a:rPr lang="en-US" sz="1800" u="none">
                    <a:solidFill>
                      <a:srgbClr val="FFFFFF"/>
                    </a:solidFill>
                    <a:effectLst>
                      <a:outerShdw blurRad="38100" dist="38100" dir="2700000" algn="tl">
                        <a:srgbClr val="000000"/>
                      </a:outerShdw>
                    </a:effectLst>
                    <a:latin typeface="Papyrus" pitchFamily="66" charset="0"/>
                  </a:rPr>
                  <a:t>East Franks</a:t>
                </a:r>
              </a:p>
            </p:txBody>
          </p:sp>
          <p:sp>
            <p:nvSpPr>
              <p:cNvPr id="158" name="Text Box 103"/>
              <p:cNvSpPr txBox="1">
                <a:spLocks noChangeArrowheads="1"/>
              </p:cNvSpPr>
              <p:nvPr/>
            </p:nvSpPr>
            <p:spPr bwMode="auto">
              <a:xfrm>
                <a:off x="178" y="2044"/>
                <a:ext cx="926" cy="404"/>
              </a:xfrm>
              <a:prstGeom prst="rect">
                <a:avLst/>
              </a:prstGeom>
              <a:noFill/>
              <a:ln w="38100" algn="ctr">
                <a:noFill/>
                <a:miter lim="800000"/>
                <a:headEnd/>
                <a:tailEnd/>
              </a:ln>
              <a:effectLst/>
            </p:spPr>
            <p:txBody>
              <a:bodyPr wrap="none">
                <a:spAutoFit/>
              </a:bodyPr>
              <a:lstStyle/>
              <a:p>
                <a:pPr eaLnBrk="1" hangingPunct="1"/>
                <a:r>
                  <a:rPr lang="en-US" sz="1800" u="none">
                    <a:solidFill>
                      <a:srgbClr val="FFFF00"/>
                    </a:solidFill>
                    <a:effectLst>
                      <a:outerShdw blurRad="38100" dist="38100" dir="2700000" algn="tl">
                        <a:srgbClr val="000000"/>
                      </a:outerShdw>
                    </a:effectLst>
                    <a:latin typeface="Papyrus" pitchFamily="66" charset="0"/>
                  </a:rPr>
                  <a:t>West Franks</a:t>
                </a:r>
              </a:p>
              <a:p>
                <a:pPr eaLnBrk="1" hangingPunct="1"/>
                <a:r>
                  <a:rPr lang="en-US" sz="1800" u="none">
                    <a:solidFill>
                      <a:srgbClr val="FFFF00"/>
                    </a:solidFill>
                    <a:effectLst>
                      <a:outerShdw blurRad="38100" dist="38100" dir="2700000" algn="tl">
                        <a:srgbClr val="000000"/>
                      </a:outerShdw>
                    </a:effectLst>
                    <a:latin typeface="Papyrus" pitchFamily="66" charset="0"/>
                  </a:rPr>
                  <a:t>(France)</a:t>
                </a:r>
              </a:p>
            </p:txBody>
          </p:sp>
          <p:sp>
            <p:nvSpPr>
              <p:cNvPr id="159" name="Text Box 104"/>
              <p:cNvSpPr txBox="1">
                <a:spLocks noChangeArrowheads="1"/>
              </p:cNvSpPr>
              <p:nvPr/>
            </p:nvSpPr>
            <p:spPr bwMode="auto">
              <a:xfrm>
                <a:off x="1152" y="1680"/>
                <a:ext cx="806" cy="460"/>
              </a:xfrm>
              <a:prstGeom prst="rect">
                <a:avLst/>
              </a:prstGeom>
              <a:noFill/>
              <a:ln w="38100" algn="ctr">
                <a:noFill/>
                <a:miter lim="800000"/>
                <a:headEnd/>
                <a:tailEnd/>
              </a:ln>
              <a:effectLst/>
            </p:spPr>
            <p:txBody>
              <a:bodyPr wrap="none">
                <a:spAutoFit/>
              </a:bodyPr>
              <a:lstStyle/>
              <a:p>
                <a:pPr algn="l" eaLnBrk="1" hangingPunct="1"/>
                <a:r>
                  <a:rPr lang="en-US" sz="1400" u="none">
                    <a:solidFill>
                      <a:srgbClr val="FFFFFF"/>
                    </a:solidFill>
                    <a:effectLst>
                      <a:outerShdw blurRad="38100" dist="38100" dir="2700000" algn="tl">
                        <a:srgbClr val="000000"/>
                      </a:outerShdw>
                    </a:effectLst>
                    <a:latin typeface="Papyrus" pitchFamily="66" charset="0"/>
                  </a:rPr>
                  <a:t>(Holy </a:t>
                </a:r>
              </a:p>
              <a:p>
                <a:pPr algn="l" eaLnBrk="1" hangingPunct="1"/>
                <a:r>
                  <a:rPr lang="en-US" sz="1400" u="none">
                    <a:solidFill>
                      <a:srgbClr val="FFFFFF"/>
                    </a:solidFill>
                    <a:effectLst>
                      <a:outerShdw blurRad="38100" dist="38100" dir="2700000" algn="tl">
                        <a:srgbClr val="000000"/>
                      </a:outerShdw>
                    </a:effectLst>
                    <a:latin typeface="Papyrus" pitchFamily="66" charset="0"/>
                  </a:rPr>
                  <a:t>      Roman</a:t>
                </a:r>
              </a:p>
              <a:p>
                <a:pPr algn="l" eaLnBrk="1" hangingPunct="1"/>
                <a:r>
                  <a:rPr lang="en-US" sz="1400" u="none">
                    <a:solidFill>
                      <a:srgbClr val="FFFFFF"/>
                    </a:solidFill>
                    <a:effectLst>
                      <a:outerShdw blurRad="38100" dist="38100" dir="2700000" algn="tl">
                        <a:srgbClr val="000000"/>
                      </a:outerShdw>
                    </a:effectLst>
                    <a:latin typeface="Papyrus" pitchFamily="66" charset="0"/>
                  </a:rPr>
                  <a:t>            Empire)</a:t>
                </a:r>
              </a:p>
            </p:txBody>
          </p:sp>
          <p:sp>
            <p:nvSpPr>
              <p:cNvPr id="160" name="Text Box 105"/>
              <p:cNvSpPr txBox="1">
                <a:spLocks noChangeArrowheads="1"/>
              </p:cNvSpPr>
              <p:nvPr/>
            </p:nvSpPr>
            <p:spPr bwMode="auto">
              <a:xfrm rot="1236818">
                <a:off x="1440" y="2592"/>
                <a:ext cx="473" cy="231"/>
              </a:xfrm>
              <a:prstGeom prst="rect">
                <a:avLst/>
              </a:prstGeom>
              <a:noFill/>
              <a:ln w="38100" algn="ctr">
                <a:noFill/>
                <a:miter lim="800000"/>
                <a:headEnd/>
                <a:tailEnd/>
              </a:ln>
              <a:effectLst/>
            </p:spPr>
            <p:txBody>
              <a:bodyPr wrap="none">
                <a:spAutoFit/>
              </a:bodyPr>
              <a:lstStyle/>
              <a:p>
                <a:pPr eaLnBrk="1" hangingPunct="1"/>
                <a:r>
                  <a:rPr lang="en-US" sz="1800" u="none">
                    <a:solidFill>
                      <a:srgbClr val="FFFFCC"/>
                    </a:solidFill>
                    <a:effectLst>
                      <a:outerShdw blurRad="38100" dist="38100" dir="2700000" algn="tl">
                        <a:srgbClr val="000000"/>
                      </a:outerShdw>
                    </a:effectLst>
                    <a:latin typeface="Papyrus" pitchFamily="66" charset="0"/>
                  </a:rPr>
                  <a:t>I t al y</a:t>
                </a:r>
              </a:p>
            </p:txBody>
          </p:sp>
        </p:grpSp>
      </p:grpSp>
      <p:sp>
        <p:nvSpPr>
          <p:cNvPr id="97382" name="Rectangle 10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4" name="Group 105"/>
          <p:cNvGrpSpPr>
            <a:grpSpLocks/>
          </p:cNvGrpSpPr>
          <p:nvPr/>
        </p:nvGrpSpPr>
        <p:grpSpPr bwMode="auto">
          <a:xfrm>
            <a:off x="1143000" y="5738812"/>
            <a:ext cx="6800850" cy="890588"/>
            <a:chOff x="336" y="3570"/>
            <a:chExt cx="4284" cy="561"/>
          </a:xfrm>
        </p:grpSpPr>
        <p:sp>
          <p:nvSpPr>
            <p:cNvPr id="113" name="Text Box 106"/>
            <p:cNvSpPr txBox="1">
              <a:spLocks noChangeArrowheads="1"/>
            </p:cNvSpPr>
            <p:nvPr/>
          </p:nvSpPr>
          <p:spPr bwMode="auto">
            <a:xfrm>
              <a:off x="528" y="3608"/>
              <a:ext cx="4092" cy="523"/>
            </a:xfrm>
            <a:prstGeom prst="rect">
              <a:avLst/>
            </a:prstGeom>
            <a:noFill/>
            <a:ln w="9525">
              <a:noFill/>
              <a:miter lim="800000"/>
              <a:headEnd/>
              <a:tailEnd/>
            </a:ln>
            <a:effectLst/>
          </p:spPr>
          <p:txBody>
            <a:bodyPr wrap="square">
              <a:spAutoFit/>
            </a:bodyPr>
            <a:lstStyle/>
            <a:p>
              <a:pPr algn="l">
                <a:lnSpc>
                  <a:spcPct val="80000"/>
                </a:lnSpc>
              </a:pPr>
              <a:r>
                <a:rPr lang="en-US" sz="2000" u="none">
                  <a:solidFill>
                    <a:srgbClr val="FFFFFF"/>
                  </a:solidFill>
                  <a:latin typeface="Arial Narrow" pitchFamily="34" charset="0"/>
                </a:rPr>
                <a:t>The 400-year period of </a:t>
              </a:r>
              <a:r>
                <a:rPr lang="en-US" sz="2000" u="none" dirty="0">
                  <a:solidFill>
                    <a:srgbClr val="FFFFFF"/>
                  </a:solidFill>
                  <a:latin typeface="Arial Narrow" pitchFamily="34" charset="0"/>
                </a:rPr>
                <a:t>the </a:t>
              </a:r>
              <a:r>
                <a:rPr lang="en-US" sz="2000" dirty="0">
                  <a:solidFill>
                    <a:srgbClr val="FFFFFF"/>
                  </a:solidFill>
                  <a:latin typeface="Arial Narrow" pitchFamily="34" charset="0"/>
                </a:rPr>
                <a:t>divided kingdoms of east </a:t>
              </a:r>
              <a:r>
                <a:rPr lang="en-US" sz="2000">
                  <a:solidFill>
                    <a:srgbClr val="FFFFFF"/>
                  </a:solidFill>
                  <a:latin typeface="Arial Narrow" pitchFamily="34" charset="0"/>
                </a:rPr>
                <a:t>and west</a:t>
              </a:r>
              <a:r>
                <a:rPr lang="en-US" sz="2000" u="none">
                  <a:solidFill>
                    <a:srgbClr val="FFFFFF"/>
                  </a:solidFill>
                  <a:latin typeface="Arial Narrow" pitchFamily="34" charset="0"/>
                </a:rPr>
                <a:t> was to restore the </a:t>
              </a:r>
              <a:r>
                <a:rPr lang="en-US" sz="2000">
                  <a:solidFill>
                    <a:srgbClr val="FFFFFF"/>
                  </a:solidFill>
                  <a:latin typeface="Arial Narrow" pitchFamily="34" charset="0"/>
                </a:rPr>
                <a:t>400-year</a:t>
              </a:r>
              <a:r>
                <a:rPr lang="en-US" sz="2000" u="none">
                  <a:solidFill>
                    <a:srgbClr val="FFFFFF"/>
                  </a:solidFill>
                  <a:latin typeface="Arial Narrow" pitchFamily="34" charset="0"/>
                </a:rPr>
                <a:t> period of the </a:t>
              </a:r>
              <a:r>
                <a:rPr lang="en-US" sz="2000">
                  <a:solidFill>
                    <a:srgbClr val="FFFFFF"/>
                  </a:solidFill>
                  <a:latin typeface="Arial Narrow" pitchFamily="34" charset="0"/>
                </a:rPr>
                <a:t>divided kingdoms of north and south</a:t>
              </a:r>
              <a:r>
                <a:rPr lang="en-US" sz="2000" u="none">
                  <a:solidFill>
                    <a:srgbClr val="FFFFFF"/>
                  </a:solidFill>
                  <a:latin typeface="Arial Narrow" pitchFamily="34" charset="0"/>
                </a:rPr>
                <a:t>.</a:t>
              </a:r>
              <a:endParaRPr lang="en-US" sz="1600" b="0">
                <a:solidFill>
                  <a:srgbClr val="FFFFFF"/>
                </a:solidFill>
                <a:latin typeface="Arial Narrow" pitchFamily="34" charset="0"/>
              </a:endParaRPr>
            </a:p>
          </p:txBody>
        </p:sp>
        <p:sp>
          <p:nvSpPr>
            <p:cNvPr id="116" name="Text Box 107"/>
            <p:cNvSpPr txBox="1">
              <a:spLocks noChangeArrowheads="1"/>
            </p:cNvSpPr>
            <p:nvPr/>
          </p:nvSpPr>
          <p:spPr bwMode="auto">
            <a:xfrm>
              <a:off x="336" y="3570"/>
              <a:ext cx="208" cy="39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11" name="Text Box 6"/>
          <p:cNvSpPr txBox="1">
            <a:spLocks noChangeArrowheads="1"/>
          </p:cNvSpPr>
          <p:nvPr/>
        </p:nvSpPr>
        <p:spPr bwMode="auto">
          <a:xfrm>
            <a:off x="6705600" y="3355782"/>
            <a:ext cx="1346200" cy="63094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u="none">
                <a:ln w="6350">
                  <a:solidFill>
                    <a:srgbClr val="FFFFE9"/>
                  </a:solidFill>
                </a:ln>
                <a:solidFill>
                  <a:srgbClr val="000099"/>
                </a:solidFill>
                <a:latin typeface="Arial Black" pitchFamily="34" charset="0"/>
              </a:rPr>
              <a:t>Divided</a:t>
            </a:r>
          </a:p>
          <a:p>
            <a:pPr algn="l">
              <a:lnSpc>
                <a:spcPts val="1350"/>
              </a:lnSpc>
            </a:pPr>
            <a:r>
              <a:rPr lang="en-US" sz="1600" u="none">
                <a:ln w="6350">
                  <a:solidFill>
                    <a:srgbClr val="FFFFE9"/>
                  </a:solidFill>
                </a:ln>
                <a:solidFill>
                  <a:srgbClr val="000099"/>
                </a:solidFill>
                <a:latin typeface="Arial Black" pitchFamily="34" charset="0"/>
              </a:rPr>
              <a:t>Kingdoms</a:t>
            </a:r>
          </a:p>
          <a:p>
            <a:pPr algn="l">
              <a:lnSpc>
                <a:spcPts val="1350"/>
              </a:lnSpc>
            </a:pPr>
            <a:r>
              <a:rPr lang="en-US" sz="1600" u="none">
                <a:ln w="6350">
                  <a:solidFill>
                    <a:srgbClr val="FFFFE9"/>
                  </a:solidFill>
                </a:ln>
                <a:solidFill>
                  <a:srgbClr val="000099"/>
                </a:solidFill>
                <a:latin typeface="Arial Black" pitchFamily="34" charset="0"/>
              </a:rPr>
              <a:t>of E. &amp; W.</a:t>
            </a:r>
          </a:p>
        </p:txBody>
      </p:sp>
    </p:spTree>
    <p:extLst>
      <p:ext uri="{BB962C8B-B14F-4D97-AF65-F5344CB8AC3E}">
        <p14:creationId xmlns:p14="http://schemas.microsoft.com/office/powerpoint/2010/main" val="4084852297"/>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par>
                                <p:cTn id="8" presetID="29" presetClass="exit" presetSubtype="0" fill="hold" nodeType="withEffect">
                                  <p:stCondLst>
                                    <p:cond delay="0"/>
                                  </p:stCondLst>
                                  <p:childTnLst>
                                    <p:anim calcmode="lin" valueType="num">
                                      <p:cBhvr>
                                        <p:cTn id="9" dur="1000"/>
                                        <p:tgtEl>
                                          <p:spTgt spid="97386"/>
                                        </p:tgtEl>
                                        <p:attrNameLst>
                                          <p:attrName>ppt_x</p:attrName>
                                        </p:attrNameLst>
                                      </p:cBhvr>
                                      <p:tavLst>
                                        <p:tav tm="0">
                                          <p:val>
                                            <p:strVal val="ppt_x"/>
                                          </p:val>
                                        </p:tav>
                                        <p:tav tm="100000">
                                          <p:val>
                                            <p:strVal val="ppt_x-.2"/>
                                          </p:val>
                                        </p:tav>
                                      </p:tavLst>
                                    </p:anim>
                                    <p:anim calcmode="lin" valueType="num">
                                      <p:cBhvr>
                                        <p:cTn id="10" dur="1000"/>
                                        <p:tgtEl>
                                          <p:spTgt spid="97386"/>
                                        </p:tgtEl>
                                        <p:attrNameLst>
                                          <p:attrName>ppt_y</p:attrName>
                                        </p:attrNameLst>
                                      </p:cBhvr>
                                      <p:tavLst>
                                        <p:tav tm="0">
                                          <p:val>
                                            <p:strVal val="ppt_y"/>
                                          </p:val>
                                        </p:tav>
                                        <p:tav tm="100000">
                                          <p:val>
                                            <p:strVal val="ppt_y"/>
                                          </p:val>
                                        </p:tav>
                                      </p:tavLst>
                                    </p:anim>
                                    <p:animEffect transition="out" filter="fade">
                                      <p:cBhvr>
                                        <p:cTn id="11" dur="1000"/>
                                        <p:tgtEl>
                                          <p:spTgt spid="97386"/>
                                        </p:tgtEl>
                                      </p:cBhvr>
                                    </p:animEffect>
                                    <p:set>
                                      <p:cBhvr>
                                        <p:cTn id="12" dur="1" fill="hold">
                                          <p:stCondLst>
                                            <p:cond delay="999"/>
                                          </p:stCondLst>
                                        </p:cTn>
                                        <p:tgtEl>
                                          <p:spTgt spid="97386"/>
                                        </p:tgtEl>
                                        <p:attrNameLst>
                                          <p:attrName>style.visibility</p:attrName>
                                        </p:attrNameLst>
                                      </p:cBhvr>
                                      <p:to>
                                        <p:strVal val="hidden"/>
                                      </p:to>
                                    </p:set>
                                  </p:childTnLst>
                                </p:cTn>
                              </p:par>
                              <p:par>
                                <p:cTn id="13" presetID="29" presetClass="exit" presetSubtype="0" fill="hold" nodeType="withEffect">
                                  <p:stCondLst>
                                    <p:cond delay="0"/>
                                  </p:stCondLst>
                                  <p:childTnLst>
                                    <p:anim calcmode="lin" valueType="num">
                                      <p:cBhvr>
                                        <p:cTn id="14" dur="1000"/>
                                        <p:tgtEl>
                                          <p:spTgt spid="97369"/>
                                        </p:tgtEl>
                                        <p:attrNameLst>
                                          <p:attrName>ppt_x</p:attrName>
                                        </p:attrNameLst>
                                      </p:cBhvr>
                                      <p:tavLst>
                                        <p:tav tm="0">
                                          <p:val>
                                            <p:strVal val="ppt_x"/>
                                          </p:val>
                                        </p:tav>
                                        <p:tav tm="100000">
                                          <p:val>
                                            <p:strVal val="ppt_x-.2"/>
                                          </p:val>
                                        </p:tav>
                                      </p:tavLst>
                                    </p:anim>
                                    <p:anim calcmode="lin" valueType="num">
                                      <p:cBhvr>
                                        <p:cTn id="15" dur="1000"/>
                                        <p:tgtEl>
                                          <p:spTgt spid="97369"/>
                                        </p:tgtEl>
                                        <p:attrNameLst>
                                          <p:attrName>ppt_y</p:attrName>
                                        </p:attrNameLst>
                                      </p:cBhvr>
                                      <p:tavLst>
                                        <p:tav tm="0">
                                          <p:val>
                                            <p:strVal val="ppt_y"/>
                                          </p:val>
                                        </p:tav>
                                        <p:tav tm="100000">
                                          <p:val>
                                            <p:strVal val="ppt_y"/>
                                          </p:val>
                                        </p:tav>
                                      </p:tavLst>
                                    </p:anim>
                                    <p:animEffect transition="out" filter="fade">
                                      <p:cBhvr>
                                        <p:cTn id="16" dur="1000"/>
                                        <p:tgtEl>
                                          <p:spTgt spid="97369"/>
                                        </p:tgtEl>
                                      </p:cBhvr>
                                    </p:animEffect>
                                    <p:set>
                                      <p:cBhvr>
                                        <p:cTn id="17" dur="1" fill="hold">
                                          <p:stCondLst>
                                            <p:cond delay="999"/>
                                          </p:stCondLst>
                                        </p:cTn>
                                        <p:tgtEl>
                                          <p:spTgt spid="97369"/>
                                        </p:tgtEl>
                                        <p:attrNameLst>
                                          <p:attrName>style.visibility</p:attrName>
                                        </p:attrNameLst>
                                      </p:cBhvr>
                                      <p:to>
                                        <p:strVal val="hidden"/>
                                      </p:to>
                                    </p:set>
                                  </p:childTnLst>
                                </p:cTn>
                              </p:par>
                              <p:par>
                                <p:cTn id="18" presetID="29" presetClass="exit" presetSubtype="0" fill="hold" nodeType="withEffect">
                                  <p:stCondLst>
                                    <p:cond delay="0"/>
                                  </p:stCondLst>
                                  <p:childTnLst>
                                    <p:anim calcmode="lin" valueType="num">
                                      <p:cBhvr>
                                        <p:cTn id="19" dur="1000"/>
                                        <p:tgtEl>
                                          <p:spTgt spid="133"/>
                                        </p:tgtEl>
                                        <p:attrNameLst>
                                          <p:attrName>ppt_x</p:attrName>
                                        </p:attrNameLst>
                                      </p:cBhvr>
                                      <p:tavLst>
                                        <p:tav tm="0">
                                          <p:val>
                                            <p:strVal val="ppt_x"/>
                                          </p:val>
                                        </p:tav>
                                        <p:tav tm="100000">
                                          <p:val>
                                            <p:strVal val="ppt_x-.2"/>
                                          </p:val>
                                        </p:tav>
                                      </p:tavLst>
                                    </p:anim>
                                    <p:anim calcmode="lin" valueType="num">
                                      <p:cBhvr>
                                        <p:cTn id="20" dur="1000"/>
                                        <p:tgtEl>
                                          <p:spTgt spid="133"/>
                                        </p:tgtEl>
                                        <p:attrNameLst>
                                          <p:attrName>ppt_y</p:attrName>
                                        </p:attrNameLst>
                                      </p:cBhvr>
                                      <p:tavLst>
                                        <p:tav tm="0">
                                          <p:val>
                                            <p:strVal val="ppt_y"/>
                                          </p:val>
                                        </p:tav>
                                        <p:tav tm="100000">
                                          <p:val>
                                            <p:strVal val="ppt_y"/>
                                          </p:val>
                                        </p:tav>
                                      </p:tavLst>
                                    </p:anim>
                                    <p:animEffect transition="out" filter="fade">
                                      <p:cBhvr>
                                        <p:cTn id="21" dur="1000"/>
                                        <p:tgtEl>
                                          <p:spTgt spid="133"/>
                                        </p:tgtEl>
                                      </p:cBhvr>
                                    </p:animEffect>
                                    <p:set>
                                      <p:cBhvr>
                                        <p:cTn id="22" dur="1" fill="hold">
                                          <p:stCondLst>
                                            <p:cond delay="999"/>
                                          </p:stCondLst>
                                        </p:cTn>
                                        <p:tgtEl>
                                          <p:spTgt spid="133"/>
                                        </p:tgtEl>
                                        <p:attrNameLst>
                                          <p:attrName>style.visibility</p:attrName>
                                        </p:attrNameLst>
                                      </p:cBhvr>
                                      <p:to>
                                        <p:strVal val="hidden"/>
                                      </p:to>
                                    </p:set>
                                  </p:childTnLst>
                                </p:cTn>
                              </p:par>
                            </p:childTnLst>
                          </p:cTn>
                        </p:par>
                        <p:par>
                          <p:cTn id="23" fill="hold">
                            <p:stCondLst>
                              <p:cond delay="1000"/>
                            </p:stCondLst>
                            <p:childTnLst>
                              <p:par>
                                <p:cTn id="24" presetID="41" presetClass="entr" presetSubtype="0" fill="hold" grpId="0" nodeType="afterEffect">
                                  <p:stCondLst>
                                    <p:cond delay="0"/>
                                  </p:stCondLst>
                                  <p:iterate type="lt">
                                    <p:tmPct val="30000"/>
                                  </p:iterate>
                                  <p:childTnLst>
                                    <p:set>
                                      <p:cBhvr>
                                        <p:cTn id="25" dur="1" fill="hold">
                                          <p:stCondLst>
                                            <p:cond delay="0"/>
                                          </p:stCondLst>
                                        </p:cTn>
                                        <p:tgtEl>
                                          <p:spTgt spid="110"/>
                                        </p:tgtEl>
                                        <p:attrNameLst>
                                          <p:attrName>style.visibility</p:attrName>
                                        </p:attrNameLst>
                                      </p:cBhvr>
                                      <p:to>
                                        <p:strVal val="visible"/>
                                      </p:to>
                                    </p:set>
                                    <p:anim calcmode="lin" valueType="num">
                                      <p:cBhvr>
                                        <p:cTn id="26" dur="500" fill="hold"/>
                                        <p:tgtEl>
                                          <p:spTgt spid="110"/>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10"/>
                                        </p:tgtEl>
                                        <p:attrNameLst>
                                          <p:attrName>ppt_y</p:attrName>
                                        </p:attrNameLst>
                                      </p:cBhvr>
                                      <p:tavLst>
                                        <p:tav tm="0">
                                          <p:val>
                                            <p:strVal val="#ppt_y"/>
                                          </p:val>
                                        </p:tav>
                                        <p:tav tm="100000">
                                          <p:val>
                                            <p:strVal val="#ppt_y"/>
                                          </p:val>
                                        </p:tav>
                                      </p:tavLst>
                                    </p:anim>
                                    <p:anim calcmode="lin" valueType="num">
                                      <p:cBhvr>
                                        <p:cTn id="28" dur="500" fill="hold"/>
                                        <p:tgtEl>
                                          <p:spTgt spid="110"/>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10"/>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1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00"/>
                                        </p:tgtEl>
                                        <p:attrNameLst>
                                          <p:attrName>style.visibility</p:attrName>
                                        </p:attrNameLst>
                                      </p:cBhvr>
                                      <p:to>
                                        <p:strVal val="visible"/>
                                      </p:to>
                                    </p:set>
                                    <p:animEffect transition="in" filter="fade">
                                      <p:cBhvr>
                                        <p:cTn id="33" dur="1000"/>
                                        <p:tgtEl>
                                          <p:spTgt spid="10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9"/>
                                        </p:tgtEl>
                                        <p:attrNameLst>
                                          <p:attrName>style.visibility</p:attrName>
                                        </p:attrNameLst>
                                      </p:cBhvr>
                                      <p:to>
                                        <p:strVal val="visible"/>
                                      </p:to>
                                    </p:set>
                                    <p:animEffect transition="in" filter="fade">
                                      <p:cBhvr>
                                        <p:cTn id="36" dur="1000"/>
                                        <p:tgtEl>
                                          <p:spTgt spid="109"/>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nodeType="clickEffect">
                                  <p:stCondLst>
                                    <p:cond delay="0"/>
                                  </p:stCondLst>
                                  <p:childTnLst>
                                    <p:set>
                                      <p:cBhvr>
                                        <p:cTn id="40" dur="1" fill="hold">
                                          <p:stCondLst>
                                            <p:cond delay="0"/>
                                          </p:stCondLst>
                                        </p:cTn>
                                        <p:tgtEl>
                                          <p:spTgt spid="111"/>
                                        </p:tgtEl>
                                        <p:attrNameLst>
                                          <p:attrName>style.visibility</p:attrName>
                                        </p:attrNameLst>
                                      </p:cBhvr>
                                      <p:to>
                                        <p:strVal val="visible"/>
                                      </p:to>
                                    </p:set>
                                    <p:anim calcmode="lin" valueType="num">
                                      <p:cBhvr>
                                        <p:cTn id="41" dur="1000" fill="hold"/>
                                        <p:tgtEl>
                                          <p:spTgt spid="111"/>
                                        </p:tgtEl>
                                        <p:attrNameLst>
                                          <p:attrName>ppt_w</p:attrName>
                                        </p:attrNameLst>
                                      </p:cBhvr>
                                      <p:tavLst>
                                        <p:tav tm="0">
                                          <p:val>
                                            <p:strVal val="#ppt_w*0.70"/>
                                          </p:val>
                                        </p:tav>
                                        <p:tav tm="100000">
                                          <p:val>
                                            <p:strVal val="#ppt_w"/>
                                          </p:val>
                                        </p:tav>
                                      </p:tavLst>
                                    </p:anim>
                                    <p:anim calcmode="lin" valueType="num">
                                      <p:cBhvr>
                                        <p:cTn id="42" dur="1000" fill="hold"/>
                                        <p:tgtEl>
                                          <p:spTgt spid="111"/>
                                        </p:tgtEl>
                                        <p:attrNameLst>
                                          <p:attrName>ppt_h</p:attrName>
                                        </p:attrNameLst>
                                      </p:cBhvr>
                                      <p:tavLst>
                                        <p:tav tm="0">
                                          <p:val>
                                            <p:strVal val="#ppt_h"/>
                                          </p:val>
                                        </p:tav>
                                        <p:tav tm="100000">
                                          <p:val>
                                            <p:strVal val="#ppt_h"/>
                                          </p:val>
                                        </p:tav>
                                      </p:tavLst>
                                    </p:anim>
                                    <p:animEffect transition="in" filter="fade">
                                      <p:cBhvr>
                                        <p:cTn id="43" dur="1000"/>
                                        <p:tgtEl>
                                          <p:spTgt spid="111"/>
                                        </p:tgtEl>
                                      </p:cBhvr>
                                    </p:animEffect>
                                  </p:childTnLst>
                                </p:cTn>
                              </p:par>
                              <p:par>
                                <p:cTn id="44" presetID="10" presetClass="entr" presetSubtype="0" fill="hold"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2000"/>
                                        <p:tgtEl>
                                          <p:spTgt spid="2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6"/>
                                        </p:tgtEl>
                                        <p:attrNameLst>
                                          <p:attrName>style.visibility</p:attrName>
                                        </p:attrNameLst>
                                      </p:cBhvr>
                                      <p:to>
                                        <p:strVal val="visible"/>
                                      </p:to>
                                    </p:set>
                                    <p:animEffect transition="in" filter="fade">
                                      <p:cBhvr>
                                        <p:cTn id="49" dur="2000"/>
                                        <p:tgtEl>
                                          <p:spTgt spid="13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
                                        </p:tgtEl>
                                        <p:attrNameLst>
                                          <p:attrName>style.visibility</p:attrName>
                                        </p:attrNameLst>
                                      </p:cBhvr>
                                      <p:to>
                                        <p:strVal val="visible"/>
                                      </p:to>
                                    </p:set>
                                    <p:animEffect transition="in" filter="fade">
                                      <p:cBhvr>
                                        <p:cTn id="52" dur="2000"/>
                                        <p:tgtEl>
                                          <p:spTgt spid="1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2"/>
                                        </p:tgtEl>
                                        <p:attrNameLst>
                                          <p:attrName>style.visibility</p:attrName>
                                        </p:attrNameLst>
                                      </p:cBhvr>
                                      <p:to>
                                        <p:strVal val="visible"/>
                                      </p:to>
                                    </p:set>
                                    <p:animEffect transition="in" filter="fade">
                                      <p:cBhvr>
                                        <p:cTn id="55" dur="2000"/>
                                        <p:tgtEl>
                                          <p:spTgt spid="14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0"/>
                                        <p:tgtEl>
                                          <p:spTgt spid="2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5"/>
                                        </p:tgtEl>
                                        <p:attrNameLst>
                                          <p:attrName>style.visibility</p:attrName>
                                        </p:attrNameLst>
                                      </p:cBhvr>
                                      <p:to>
                                        <p:strVal val="visible"/>
                                      </p:to>
                                    </p:set>
                                    <p:animEffect transition="in" filter="fade">
                                      <p:cBhvr>
                                        <p:cTn id="61" dur="2000"/>
                                        <p:tgtEl>
                                          <p:spTgt spid="145"/>
                                        </p:tgtEl>
                                      </p:cBhvr>
                                    </p:animEffect>
                                  </p:childTnLst>
                                </p:cTn>
                              </p:par>
                            </p:childTnLst>
                          </p:cTn>
                        </p:par>
                      </p:childTnLst>
                    </p:cTn>
                  </p:par>
                  <p:par>
                    <p:cTn id="62" fill="hold">
                      <p:stCondLst>
                        <p:cond delay="indefinite"/>
                      </p:stCondLst>
                      <p:childTnLst>
                        <p:par>
                          <p:cTn id="63" fill="hold">
                            <p:stCondLst>
                              <p:cond delay="0"/>
                            </p:stCondLst>
                            <p:childTnLst>
                              <p:par>
                                <p:cTn id="64" presetID="41" presetClass="entr" presetSubtype="0" fill="hold" grpId="0" nodeType="clickEffect">
                                  <p:stCondLst>
                                    <p:cond delay="0"/>
                                  </p:stCondLst>
                                  <p:iterate type="lt">
                                    <p:tmPct val="30000"/>
                                  </p:iterate>
                                  <p:childTnLst>
                                    <p:set>
                                      <p:cBhvr>
                                        <p:cTn id="65" dur="1" fill="hold">
                                          <p:stCondLst>
                                            <p:cond delay="0"/>
                                          </p:stCondLst>
                                        </p:cTn>
                                        <p:tgtEl>
                                          <p:spTgt spid="207"/>
                                        </p:tgtEl>
                                        <p:attrNameLst>
                                          <p:attrName>style.visibility</p:attrName>
                                        </p:attrNameLst>
                                      </p:cBhvr>
                                      <p:to>
                                        <p:strVal val="visible"/>
                                      </p:to>
                                    </p:set>
                                    <p:anim calcmode="lin" valueType="num">
                                      <p:cBhvr>
                                        <p:cTn id="66" dur="500" fill="hold"/>
                                        <p:tgtEl>
                                          <p:spTgt spid="207"/>
                                        </p:tgtEl>
                                        <p:attrNameLst>
                                          <p:attrName>ppt_x</p:attrName>
                                        </p:attrNameLst>
                                      </p:cBhvr>
                                      <p:tavLst>
                                        <p:tav tm="0">
                                          <p:val>
                                            <p:strVal val="#ppt_x"/>
                                          </p:val>
                                        </p:tav>
                                        <p:tav tm="50000">
                                          <p:val>
                                            <p:strVal val="#ppt_x+.1"/>
                                          </p:val>
                                        </p:tav>
                                        <p:tav tm="100000">
                                          <p:val>
                                            <p:strVal val="#ppt_x"/>
                                          </p:val>
                                        </p:tav>
                                      </p:tavLst>
                                    </p:anim>
                                    <p:anim calcmode="lin" valueType="num">
                                      <p:cBhvr>
                                        <p:cTn id="67" dur="500" fill="hold"/>
                                        <p:tgtEl>
                                          <p:spTgt spid="207"/>
                                        </p:tgtEl>
                                        <p:attrNameLst>
                                          <p:attrName>ppt_y</p:attrName>
                                        </p:attrNameLst>
                                      </p:cBhvr>
                                      <p:tavLst>
                                        <p:tav tm="0">
                                          <p:val>
                                            <p:strVal val="#ppt_y"/>
                                          </p:val>
                                        </p:tav>
                                        <p:tav tm="100000">
                                          <p:val>
                                            <p:strVal val="#ppt_y"/>
                                          </p:val>
                                        </p:tav>
                                      </p:tavLst>
                                    </p:anim>
                                    <p:anim calcmode="lin" valueType="num">
                                      <p:cBhvr>
                                        <p:cTn id="68" dur="500" fill="hold"/>
                                        <p:tgtEl>
                                          <p:spTgt spid="207"/>
                                        </p:tgtEl>
                                        <p:attrNameLst>
                                          <p:attrName>ppt_h</p:attrName>
                                        </p:attrNameLst>
                                      </p:cBhvr>
                                      <p:tavLst>
                                        <p:tav tm="0">
                                          <p:val>
                                            <p:strVal val="#ppt_h/10"/>
                                          </p:val>
                                        </p:tav>
                                        <p:tav tm="50000">
                                          <p:val>
                                            <p:strVal val="#ppt_h+.01"/>
                                          </p:val>
                                        </p:tav>
                                        <p:tav tm="100000">
                                          <p:val>
                                            <p:strVal val="#ppt_h"/>
                                          </p:val>
                                        </p:tav>
                                      </p:tavLst>
                                    </p:anim>
                                    <p:anim calcmode="lin" valueType="num">
                                      <p:cBhvr>
                                        <p:cTn id="69" dur="500" fill="hold"/>
                                        <p:tgtEl>
                                          <p:spTgt spid="207"/>
                                        </p:tgtEl>
                                        <p:attrNameLst>
                                          <p:attrName>ppt_w</p:attrName>
                                        </p:attrNameLst>
                                      </p:cBhvr>
                                      <p:tavLst>
                                        <p:tav tm="0">
                                          <p:val>
                                            <p:strVal val="#ppt_w/10"/>
                                          </p:val>
                                        </p:tav>
                                        <p:tav tm="50000">
                                          <p:val>
                                            <p:strVal val="#ppt_w+.01"/>
                                          </p:val>
                                        </p:tav>
                                        <p:tav tm="100000">
                                          <p:val>
                                            <p:strVal val="#ppt_w"/>
                                          </p:val>
                                        </p:tav>
                                      </p:tavLst>
                                    </p:anim>
                                    <p:animEffect transition="in" filter="fade">
                                      <p:cBhvr>
                                        <p:cTn id="70" dur="500" tmFilter="0,0; .5, 1; 1, 1"/>
                                        <p:tgtEl>
                                          <p:spTgt spid="20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05"/>
                                        </p:tgtEl>
                                        <p:attrNameLst>
                                          <p:attrName>style.visibility</p:attrName>
                                        </p:attrNameLst>
                                      </p:cBhvr>
                                      <p:to>
                                        <p:strVal val="visible"/>
                                      </p:to>
                                    </p:set>
                                    <p:animEffect transition="in" filter="fade">
                                      <p:cBhvr>
                                        <p:cTn id="73" dur="1000"/>
                                        <p:tgtEl>
                                          <p:spTgt spid="20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06"/>
                                        </p:tgtEl>
                                        <p:attrNameLst>
                                          <p:attrName>style.visibility</p:attrName>
                                        </p:attrNameLst>
                                      </p:cBhvr>
                                      <p:to>
                                        <p:strVal val="visible"/>
                                      </p:to>
                                    </p:set>
                                    <p:animEffect transition="in" filter="fade">
                                      <p:cBhvr>
                                        <p:cTn id="76" dur="2000"/>
                                        <p:tgtEl>
                                          <p:spTgt spid="206"/>
                                        </p:tgtEl>
                                      </p:cBhvr>
                                    </p:animEffect>
                                  </p:childTnLst>
                                </p:cTn>
                              </p:par>
                              <p:par>
                                <p:cTn id="77" presetID="63" presetClass="path" presetSubtype="0" accel="50000" decel="50000" fill="hold" nodeType="withEffect">
                                  <p:stCondLst>
                                    <p:cond delay="0"/>
                                  </p:stCondLst>
                                  <p:childTnLst>
                                    <p:animMotion origin="layout" path="M 0.00122 0 L 0.35122 0 " pathEditMode="relative" rAng="0" ptsTypes="AA">
                                      <p:cBhvr>
                                        <p:cTn id="78" dur="2000" fill="hold"/>
                                        <p:tgtEl>
                                          <p:spTgt spid="20"/>
                                        </p:tgtEl>
                                        <p:attrNameLst>
                                          <p:attrName>ppt_x</p:attrName>
                                          <p:attrName>ppt_y</p:attrName>
                                        </p:attrNameLst>
                                      </p:cBhvr>
                                      <p:rCtr x="17500" y="0"/>
                                    </p:animMotion>
                                  </p:childTnLst>
                                </p:cTn>
                              </p:par>
                              <p:par>
                                <p:cTn id="79" presetID="10" presetClass="exit" presetSubtype="0" fill="hold" nodeType="withEffect">
                                  <p:stCondLst>
                                    <p:cond delay="0"/>
                                  </p:stCondLst>
                                  <p:childTnLst>
                                    <p:animEffect transition="out" filter="fade">
                                      <p:cBhvr>
                                        <p:cTn id="80" dur="2000"/>
                                        <p:tgtEl>
                                          <p:spTgt spid="20"/>
                                        </p:tgtEl>
                                      </p:cBhvr>
                                    </p:animEffect>
                                    <p:set>
                                      <p:cBhvr>
                                        <p:cTn id="81" dur="1" fill="hold">
                                          <p:stCondLst>
                                            <p:cond delay="1999"/>
                                          </p:stCondLst>
                                        </p:cTn>
                                        <p:tgtEl>
                                          <p:spTgt spid="20"/>
                                        </p:tgtEl>
                                        <p:attrNameLst>
                                          <p:attrName>style.visibility</p:attrName>
                                        </p:attrNameLst>
                                      </p:cBhvr>
                                      <p:to>
                                        <p:strVal val="hidden"/>
                                      </p:to>
                                    </p:set>
                                  </p:childTnLst>
                                </p:cTn>
                              </p:par>
                              <p:par>
                                <p:cTn id="82" presetID="23" presetClass="exit" presetSubtype="32" fill="hold" grpId="1" nodeType="withEffect">
                                  <p:stCondLst>
                                    <p:cond delay="0"/>
                                  </p:stCondLst>
                                  <p:childTnLst>
                                    <p:anim calcmode="lin" valueType="num">
                                      <p:cBhvr>
                                        <p:cTn id="83" dur="500"/>
                                        <p:tgtEl>
                                          <p:spTgt spid="142"/>
                                        </p:tgtEl>
                                        <p:attrNameLst>
                                          <p:attrName>ppt_w</p:attrName>
                                        </p:attrNameLst>
                                      </p:cBhvr>
                                      <p:tavLst>
                                        <p:tav tm="0">
                                          <p:val>
                                            <p:strVal val="ppt_w"/>
                                          </p:val>
                                        </p:tav>
                                        <p:tav tm="100000">
                                          <p:val>
                                            <p:fltVal val="0"/>
                                          </p:val>
                                        </p:tav>
                                      </p:tavLst>
                                    </p:anim>
                                    <p:anim calcmode="lin" valueType="num">
                                      <p:cBhvr>
                                        <p:cTn id="84" dur="500"/>
                                        <p:tgtEl>
                                          <p:spTgt spid="142"/>
                                        </p:tgtEl>
                                        <p:attrNameLst>
                                          <p:attrName>ppt_h</p:attrName>
                                        </p:attrNameLst>
                                      </p:cBhvr>
                                      <p:tavLst>
                                        <p:tav tm="0">
                                          <p:val>
                                            <p:strVal val="ppt_h"/>
                                          </p:val>
                                        </p:tav>
                                        <p:tav tm="100000">
                                          <p:val>
                                            <p:fltVal val="0"/>
                                          </p:val>
                                        </p:tav>
                                      </p:tavLst>
                                    </p:anim>
                                    <p:set>
                                      <p:cBhvr>
                                        <p:cTn id="85" dur="1" fill="hold">
                                          <p:stCondLst>
                                            <p:cond delay="499"/>
                                          </p:stCondLst>
                                        </p:cTn>
                                        <p:tgtEl>
                                          <p:spTgt spid="142"/>
                                        </p:tgtEl>
                                        <p:attrNameLst>
                                          <p:attrName>style.visibility</p:attrName>
                                        </p:attrNameLst>
                                      </p:cBhvr>
                                      <p:to>
                                        <p:strVal val="hidden"/>
                                      </p:to>
                                    </p:set>
                                  </p:childTnLst>
                                </p:cTn>
                              </p:par>
                              <p:par>
                                <p:cTn id="86" presetID="23" presetClass="exit" presetSubtype="32" fill="hold" grpId="1" nodeType="withEffect">
                                  <p:stCondLst>
                                    <p:cond delay="0"/>
                                  </p:stCondLst>
                                  <p:childTnLst>
                                    <p:anim calcmode="lin" valueType="num">
                                      <p:cBhvr>
                                        <p:cTn id="87" dur="500"/>
                                        <p:tgtEl>
                                          <p:spTgt spid="28"/>
                                        </p:tgtEl>
                                        <p:attrNameLst>
                                          <p:attrName>ppt_w</p:attrName>
                                        </p:attrNameLst>
                                      </p:cBhvr>
                                      <p:tavLst>
                                        <p:tav tm="0">
                                          <p:val>
                                            <p:strVal val="ppt_w"/>
                                          </p:val>
                                        </p:tav>
                                        <p:tav tm="100000">
                                          <p:val>
                                            <p:fltVal val="0"/>
                                          </p:val>
                                        </p:tav>
                                      </p:tavLst>
                                    </p:anim>
                                    <p:anim calcmode="lin" valueType="num">
                                      <p:cBhvr>
                                        <p:cTn id="88" dur="500"/>
                                        <p:tgtEl>
                                          <p:spTgt spid="28"/>
                                        </p:tgtEl>
                                        <p:attrNameLst>
                                          <p:attrName>ppt_h</p:attrName>
                                        </p:attrNameLst>
                                      </p:cBhvr>
                                      <p:tavLst>
                                        <p:tav tm="0">
                                          <p:val>
                                            <p:strVal val="ppt_h"/>
                                          </p:val>
                                        </p:tav>
                                        <p:tav tm="100000">
                                          <p:val>
                                            <p:fltVal val="0"/>
                                          </p:val>
                                        </p:tav>
                                      </p:tavLst>
                                    </p:anim>
                                    <p:set>
                                      <p:cBhvr>
                                        <p:cTn id="89" dur="1" fill="hold">
                                          <p:stCondLst>
                                            <p:cond delay="499"/>
                                          </p:stCondLst>
                                        </p:cTn>
                                        <p:tgtEl>
                                          <p:spTgt spid="28"/>
                                        </p:tgtEl>
                                        <p:attrNameLst>
                                          <p:attrName>style.visibility</p:attrName>
                                        </p:attrNameLst>
                                      </p:cBhvr>
                                      <p:to>
                                        <p:strVal val="hidden"/>
                                      </p:to>
                                    </p:set>
                                  </p:childTnLst>
                                </p:cTn>
                              </p:par>
                              <p:par>
                                <p:cTn id="90" presetID="23" presetClass="exit" presetSubtype="32" fill="hold" grpId="1" nodeType="withEffect">
                                  <p:stCondLst>
                                    <p:cond delay="0"/>
                                  </p:stCondLst>
                                  <p:childTnLst>
                                    <p:anim calcmode="lin" valueType="num">
                                      <p:cBhvr>
                                        <p:cTn id="91" dur="500"/>
                                        <p:tgtEl>
                                          <p:spTgt spid="139"/>
                                        </p:tgtEl>
                                        <p:attrNameLst>
                                          <p:attrName>ppt_w</p:attrName>
                                        </p:attrNameLst>
                                      </p:cBhvr>
                                      <p:tavLst>
                                        <p:tav tm="0">
                                          <p:val>
                                            <p:strVal val="ppt_w"/>
                                          </p:val>
                                        </p:tav>
                                        <p:tav tm="100000">
                                          <p:val>
                                            <p:fltVal val="0"/>
                                          </p:val>
                                        </p:tav>
                                      </p:tavLst>
                                    </p:anim>
                                    <p:anim calcmode="lin" valueType="num">
                                      <p:cBhvr>
                                        <p:cTn id="92" dur="500"/>
                                        <p:tgtEl>
                                          <p:spTgt spid="139"/>
                                        </p:tgtEl>
                                        <p:attrNameLst>
                                          <p:attrName>ppt_h</p:attrName>
                                        </p:attrNameLst>
                                      </p:cBhvr>
                                      <p:tavLst>
                                        <p:tav tm="0">
                                          <p:val>
                                            <p:strVal val="ppt_h"/>
                                          </p:val>
                                        </p:tav>
                                        <p:tav tm="100000">
                                          <p:val>
                                            <p:fltVal val="0"/>
                                          </p:val>
                                        </p:tav>
                                      </p:tavLst>
                                    </p:anim>
                                    <p:set>
                                      <p:cBhvr>
                                        <p:cTn id="93" dur="1" fill="hold">
                                          <p:stCondLst>
                                            <p:cond delay="499"/>
                                          </p:stCondLst>
                                        </p:cTn>
                                        <p:tgtEl>
                                          <p:spTgt spid="139"/>
                                        </p:tgtEl>
                                        <p:attrNameLst>
                                          <p:attrName>style.visibility</p:attrName>
                                        </p:attrNameLst>
                                      </p:cBhvr>
                                      <p:to>
                                        <p:strVal val="hidden"/>
                                      </p:to>
                                    </p:set>
                                  </p:childTnLst>
                                </p:cTn>
                              </p:par>
                              <p:par>
                                <p:cTn id="94" presetID="23" presetClass="exit" presetSubtype="32" fill="hold" grpId="1" nodeType="withEffect">
                                  <p:stCondLst>
                                    <p:cond delay="0"/>
                                  </p:stCondLst>
                                  <p:childTnLst>
                                    <p:anim calcmode="lin" valueType="num">
                                      <p:cBhvr>
                                        <p:cTn id="95" dur="500"/>
                                        <p:tgtEl>
                                          <p:spTgt spid="136"/>
                                        </p:tgtEl>
                                        <p:attrNameLst>
                                          <p:attrName>ppt_w</p:attrName>
                                        </p:attrNameLst>
                                      </p:cBhvr>
                                      <p:tavLst>
                                        <p:tav tm="0">
                                          <p:val>
                                            <p:strVal val="ppt_w"/>
                                          </p:val>
                                        </p:tav>
                                        <p:tav tm="100000">
                                          <p:val>
                                            <p:fltVal val="0"/>
                                          </p:val>
                                        </p:tav>
                                      </p:tavLst>
                                    </p:anim>
                                    <p:anim calcmode="lin" valueType="num">
                                      <p:cBhvr>
                                        <p:cTn id="96" dur="500"/>
                                        <p:tgtEl>
                                          <p:spTgt spid="136"/>
                                        </p:tgtEl>
                                        <p:attrNameLst>
                                          <p:attrName>ppt_h</p:attrName>
                                        </p:attrNameLst>
                                      </p:cBhvr>
                                      <p:tavLst>
                                        <p:tav tm="0">
                                          <p:val>
                                            <p:strVal val="ppt_h"/>
                                          </p:val>
                                        </p:tav>
                                        <p:tav tm="100000">
                                          <p:val>
                                            <p:fltVal val="0"/>
                                          </p:val>
                                        </p:tav>
                                      </p:tavLst>
                                    </p:anim>
                                    <p:set>
                                      <p:cBhvr>
                                        <p:cTn id="97" dur="1" fill="hold">
                                          <p:stCondLst>
                                            <p:cond delay="499"/>
                                          </p:stCondLst>
                                        </p:cTn>
                                        <p:tgtEl>
                                          <p:spTgt spid="136"/>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1000"/>
                                        <p:tgtEl>
                                          <p:spTgt spid="145"/>
                                        </p:tgtEl>
                                      </p:cBhvr>
                                    </p:animEffect>
                                    <p:set>
                                      <p:cBhvr>
                                        <p:cTn id="100" dur="1" fill="hold">
                                          <p:stCondLst>
                                            <p:cond delay="999"/>
                                          </p:stCondLst>
                                        </p:cTn>
                                        <p:tgtEl>
                                          <p:spTgt spid="145"/>
                                        </p:tgtEl>
                                        <p:attrNameLst>
                                          <p:attrName>style.visibility</p:attrName>
                                        </p:attrNameLst>
                                      </p:cBhvr>
                                      <p:to>
                                        <p:strVal val="hidden"/>
                                      </p:to>
                                    </p:set>
                                  </p:childTnLst>
                                </p:cTn>
                              </p:par>
                              <p:par>
                                <p:cTn id="101" presetID="10" presetClass="entr" presetSubtype="0" fill="hold" nodeType="withEffect">
                                  <p:stCondLst>
                                    <p:cond delay="0"/>
                                  </p:stCondLst>
                                  <p:childTnLst>
                                    <p:set>
                                      <p:cBhvr>
                                        <p:cTn id="102" dur="1" fill="hold">
                                          <p:stCondLst>
                                            <p:cond delay="0"/>
                                          </p:stCondLst>
                                        </p:cTn>
                                        <p:tgtEl>
                                          <p:spTgt spid="152"/>
                                        </p:tgtEl>
                                        <p:attrNameLst>
                                          <p:attrName>style.visibility</p:attrName>
                                        </p:attrNameLst>
                                      </p:cBhvr>
                                      <p:to>
                                        <p:strVal val="visible"/>
                                      </p:to>
                                    </p:set>
                                    <p:animEffect transition="in" filter="fade">
                                      <p:cBhvr>
                                        <p:cTn id="103" dur="2000"/>
                                        <p:tgtEl>
                                          <p:spTgt spid="152"/>
                                        </p:tgtEl>
                                      </p:cBhvr>
                                    </p:animEffect>
                                  </p:childTnLst>
                                </p:cTn>
                              </p:par>
                            </p:childTnLst>
                          </p:cTn>
                        </p:par>
                      </p:childTnLst>
                    </p:cTn>
                  </p:par>
                  <p:par>
                    <p:cTn id="104" fill="hold">
                      <p:stCondLst>
                        <p:cond delay="indefinite"/>
                      </p:stCondLst>
                      <p:childTnLst>
                        <p:par>
                          <p:cTn id="105" fill="hold">
                            <p:stCondLst>
                              <p:cond delay="0"/>
                            </p:stCondLst>
                            <p:childTnLst>
                              <p:par>
                                <p:cTn id="106" presetID="55" presetClass="entr" presetSubtype="0" fill="hold" grpId="0" nodeType="clickEffect">
                                  <p:stCondLst>
                                    <p:cond delay="0"/>
                                  </p:stCondLst>
                                  <p:childTnLst>
                                    <p:set>
                                      <p:cBhvr>
                                        <p:cTn id="107" dur="1" fill="hold">
                                          <p:stCondLst>
                                            <p:cond delay="0"/>
                                          </p:stCondLst>
                                        </p:cTn>
                                        <p:tgtEl>
                                          <p:spTgt spid="208"/>
                                        </p:tgtEl>
                                        <p:attrNameLst>
                                          <p:attrName>style.visibility</p:attrName>
                                        </p:attrNameLst>
                                      </p:cBhvr>
                                      <p:to>
                                        <p:strVal val="visible"/>
                                      </p:to>
                                    </p:set>
                                    <p:anim calcmode="lin" valueType="num">
                                      <p:cBhvr>
                                        <p:cTn id="108" dur="1000" fill="hold"/>
                                        <p:tgtEl>
                                          <p:spTgt spid="208"/>
                                        </p:tgtEl>
                                        <p:attrNameLst>
                                          <p:attrName>ppt_w</p:attrName>
                                        </p:attrNameLst>
                                      </p:cBhvr>
                                      <p:tavLst>
                                        <p:tav tm="0">
                                          <p:val>
                                            <p:strVal val="#ppt_w*0.70"/>
                                          </p:val>
                                        </p:tav>
                                        <p:tav tm="100000">
                                          <p:val>
                                            <p:strVal val="#ppt_w"/>
                                          </p:val>
                                        </p:tav>
                                      </p:tavLst>
                                    </p:anim>
                                    <p:anim calcmode="lin" valueType="num">
                                      <p:cBhvr>
                                        <p:cTn id="109" dur="1000" fill="hold"/>
                                        <p:tgtEl>
                                          <p:spTgt spid="208"/>
                                        </p:tgtEl>
                                        <p:attrNameLst>
                                          <p:attrName>ppt_h</p:attrName>
                                        </p:attrNameLst>
                                      </p:cBhvr>
                                      <p:tavLst>
                                        <p:tav tm="0">
                                          <p:val>
                                            <p:strVal val="#ppt_h"/>
                                          </p:val>
                                        </p:tav>
                                        <p:tav tm="100000">
                                          <p:val>
                                            <p:strVal val="#ppt_h"/>
                                          </p:val>
                                        </p:tav>
                                      </p:tavLst>
                                    </p:anim>
                                    <p:animEffect transition="in" filter="fade">
                                      <p:cBhvr>
                                        <p:cTn id="110" dur="1000"/>
                                        <p:tgtEl>
                                          <p:spTgt spid="208"/>
                                        </p:tgtEl>
                                      </p:cBhvr>
                                    </p:animEffect>
                                  </p:childTnLst>
                                </p:cTn>
                              </p:par>
                              <p:par>
                                <p:cTn id="111" presetID="10" presetClass="entr" presetSubtype="0" fill="hold" nodeType="withEffect">
                                  <p:stCondLst>
                                    <p:cond delay="0"/>
                                  </p:stCondLst>
                                  <p:childTnLst>
                                    <p:set>
                                      <p:cBhvr>
                                        <p:cTn id="112" dur="1" fill="hold">
                                          <p:stCondLst>
                                            <p:cond delay="0"/>
                                          </p:stCondLst>
                                        </p:cTn>
                                        <p:tgtEl>
                                          <p:spTgt spid="22"/>
                                        </p:tgtEl>
                                        <p:attrNameLst>
                                          <p:attrName>style.visibility</p:attrName>
                                        </p:attrNameLst>
                                      </p:cBhvr>
                                      <p:to>
                                        <p:strVal val="visible"/>
                                      </p:to>
                                    </p:set>
                                    <p:animEffect transition="in" filter="fade">
                                      <p:cBhvr>
                                        <p:cTn id="113"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06" grpId="0" animBg="1"/>
      <p:bldP spid="207" grpId="0" animBg="1"/>
      <p:bldP spid="145" grpId="0" animBg="1"/>
      <p:bldP spid="145" grpId="1" animBg="1"/>
      <p:bldP spid="100" grpId="0" animBg="1"/>
      <p:bldP spid="109" grpId="0" animBg="1"/>
      <p:bldP spid="110" grpId="0"/>
      <p:bldP spid="28" grpId="0"/>
      <p:bldP spid="28" grpId="1"/>
      <p:bldP spid="136" grpId="0" animBg="1"/>
      <p:bldP spid="136" grpId="1" animBg="1"/>
      <p:bldP spid="139" grpId="0"/>
      <p:bldP spid="139" grpId="1"/>
      <p:bldP spid="142" grpId="0"/>
      <p:bldP spid="142" grpId="1"/>
      <p:bldP spid="208"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196" name="Line 49"/>
          <p:cNvSpPr>
            <a:spLocks noChangeShapeType="1"/>
          </p:cNvSpPr>
          <p:nvPr/>
        </p:nvSpPr>
        <p:spPr bwMode="auto">
          <a:xfrm>
            <a:off x="3505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7" name="WordArt 55"/>
          <p:cNvSpPr>
            <a:spLocks noChangeArrowheads="1" noChangeShapeType="1" noTextEdit="1"/>
          </p:cNvSpPr>
          <p:nvPr/>
        </p:nvSpPr>
        <p:spPr bwMode="auto">
          <a:xfrm>
            <a:off x="3170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98"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05" name="Line 39"/>
          <p:cNvSpPr>
            <a:spLocks noChangeShapeType="1"/>
          </p:cNvSpPr>
          <p:nvPr/>
        </p:nvSpPr>
        <p:spPr bwMode="auto">
          <a:xfrm>
            <a:off x="65786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06" name="WordArt 45"/>
          <p:cNvSpPr>
            <a:spLocks noChangeArrowheads="1" noChangeShapeType="1" noTextEdit="1"/>
          </p:cNvSpPr>
          <p:nvPr/>
        </p:nvSpPr>
        <p:spPr bwMode="auto">
          <a:xfrm>
            <a:off x="62436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207" name="Line 46"/>
          <p:cNvSpPr>
            <a:spLocks noChangeShapeType="1"/>
          </p:cNvSpPr>
          <p:nvPr/>
        </p:nvSpPr>
        <p:spPr bwMode="auto">
          <a:xfrm>
            <a:off x="63500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2" name="Line 48"/>
          <p:cNvSpPr>
            <a:spLocks noChangeShapeType="1"/>
          </p:cNvSpPr>
          <p:nvPr/>
        </p:nvSpPr>
        <p:spPr bwMode="auto">
          <a:xfrm>
            <a:off x="3505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23"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4" name="Line 53"/>
          <p:cNvSpPr>
            <a:spLocks noChangeShapeType="1"/>
          </p:cNvSpPr>
          <p:nvPr/>
        </p:nvSpPr>
        <p:spPr bwMode="auto">
          <a:xfrm>
            <a:off x="3276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5" name="WordArt 54"/>
          <p:cNvSpPr>
            <a:spLocks noChangeArrowheads="1" noChangeShapeType="1" noTextEdit="1"/>
          </p:cNvSpPr>
          <p:nvPr/>
        </p:nvSpPr>
        <p:spPr bwMode="auto">
          <a:xfrm>
            <a:off x="3163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0" name="Line 35"/>
          <p:cNvSpPr>
            <a:spLocks noChangeShapeType="1"/>
          </p:cNvSpPr>
          <p:nvPr/>
        </p:nvSpPr>
        <p:spPr bwMode="auto">
          <a:xfrm>
            <a:off x="63500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2" name="Group 117"/>
          <p:cNvGrpSpPr/>
          <p:nvPr/>
        </p:nvGrpSpPr>
        <p:grpSpPr>
          <a:xfrm>
            <a:off x="5548313" y="2514600"/>
            <a:ext cx="835025" cy="411445"/>
            <a:chOff x="4379913" y="2514600"/>
            <a:chExt cx="835025" cy="411445"/>
          </a:xfrm>
        </p:grpSpPr>
        <p:sp>
          <p:nvSpPr>
            <p:cNvPr id="183"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4"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85"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sp>
        <p:nvSpPr>
          <p:cNvPr id="190" name="Line 37"/>
          <p:cNvSpPr>
            <a:spLocks noChangeShapeType="1"/>
          </p:cNvSpPr>
          <p:nvPr/>
        </p:nvSpPr>
        <p:spPr bwMode="auto">
          <a:xfrm>
            <a:off x="65786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1" name="WordArt 41"/>
          <p:cNvSpPr>
            <a:spLocks noChangeArrowheads="1" noChangeShapeType="1" noTextEdit="1"/>
          </p:cNvSpPr>
          <p:nvPr/>
        </p:nvSpPr>
        <p:spPr bwMode="auto">
          <a:xfrm>
            <a:off x="62372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92" name="Line 42"/>
          <p:cNvSpPr>
            <a:spLocks noChangeShapeType="1"/>
          </p:cNvSpPr>
          <p:nvPr/>
        </p:nvSpPr>
        <p:spPr bwMode="auto">
          <a:xfrm>
            <a:off x="63500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3" name="Text Box 4"/>
          <p:cNvSpPr txBox="1">
            <a:spLocks noChangeArrowheads="1"/>
          </p:cNvSpPr>
          <p:nvPr/>
        </p:nvSpPr>
        <p:spPr bwMode="auto">
          <a:xfrm>
            <a:off x="6705600" y="2823984"/>
            <a:ext cx="12192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Christian</a:t>
            </a:r>
          </a:p>
          <a:p>
            <a:pPr algn="l">
              <a:lnSpc>
                <a:spcPts val="1400"/>
              </a:lnSpc>
            </a:pPr>
            <a:r>
              <a:rPr lang="en-US" sz="1600" u="none">
                <a:ln w="6350">
                  <a:solidFill>
                    <a:srgbClr val="FFFFE9"/>
                  </a:solidFill>
                </a:ln>
                <a:solidFill>
                  <a:srgbClr val="000099"/>
                </a:solidFill>
                <a:latin typeface="Arial Black" pitchFamily="34" charset="0"/>
              </a:rPr>
              <a:t>Empire</a:t>
            </a:r>
          </a:p>
        </p:txBody>
      </p:sp>
      <p:sp>
        <p:nvSpPr>
          <p:cNvPr id="100" name="Line 38"/>
          <p:cNvSpPr>
            <a:spLocks noChangeShapeType="1"/>
          </p:cNvSpPr>
          <p:nvPr/>
        </p:nvSpPr>
        <p:spPr bwMode="auto">
          <a:xfrm>
            <a:off x="65786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 name="Line 43"/>
          <p:cNvSpPr>
            <a:spLocks noChangeShapeType="1"/>
          </p:cNvSpPr>
          <p:nvPr/>
        </p:nvSpPr>
        <p:spPr bwMode="auto">
          <a:xfrm>
            <a:off x="63500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10" name="WordArt 44"/>
          <p:cNvSpPr>
            <a:spLocks noChangeArrowheads="1" noChangeShapeType="1" noTextEdit="1"/>
          </p:cNvSpPr>
          <p:nvPr/>
        </p:nvSpPr>
        <p:spPr bwMode="auto">
          <a:xfrm>
            <a:off x="62372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7" name="Text Box 3"/>
          <p:cNvSpPr txBox="1">
            <a:spLocks noChangeArrowheads="1"/>
          </p:cNvSpPr>
          <p:nvPr/>
        </p:nvSpPr>
        <p:spPr bwMode="auto">
          <a:xfrm>
            <a:off x="3657600" y="2280514"/>
            <a:ext cx="990600" cy="338554"/>
          </a:xfrm>
          <a:prstGeom prst="rect">
            <a:avLst/>
          </a:prstGeom>
          <a:noFill/>
          <a:ln w="19050" algn="ctr">
            <a:noFill/>
            <a:miter lim="800000"/>
            <a:headEnd/>
            <a:tailEnd/>
          </a:ln>
          <a:effectLst>
            <a:outerShdw algn="ctr" rotWithShape="0">
              <a:schemeClr val="bg1"/>
            </a:outerShdw>
          </a:effectLst>
        </p:spPr>
        <p:txBody>
          <a:bodyPr wrap="square">
            <a:spAutoFit/>
          </a:bodyPr>
          <a:lstStyle/>
          <a:p>
            <a:pPr algn="l"/>
            <a:r>
              <a:rPr lang="en-US" sz="1600" b="0" u="none">
                <a:ln w="6350">
                  <a:solidFill>
                    <a:srgbClr val="FFFFE9"/>
                  </a:solidFill>
                </a:ln>
                <a:solidFill>
                  <a:srgbClr val="000066"/>
                </a:solidFill>
                <a:latin typeface="Arial Black" pitchFamily="34" charset="0"/>
              </a:rPr>
              <a:t>Judges</a:t>
            </a:r>
          </a:p>
        </p:txBody>
      </p:sp>
      <p:sp>
        <p:nvSpPr>
          <p:cNvPr id="188"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sp>
        <p:nvSpPr>
          <p:cNvPr id="10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14"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15"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3" name="Group 83"/>
          <p:cNvGrpSpPr>
            <a:grpSpLocks/>
          </p:cNvGrpSpPr>
          <p:nvPr/>
        </p:nvGrpSpPr>
        <p:grpSpPr bwMode="auto">
          <a:xfrm>
            <a:off x="2400300" y="2544763"/>
            <a:ext cx="1066800" cy="350837"/>
            <a:chOff x="2304" y="1603"/>
            <a:chExt cx="672" cy="221"/>
          </a:xfrm>
        </p:grpSpPr>
        <p:sp>
          <p:nvSpPr>
            <p:cNvPr id="97364" name="Oval 84"/>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65" name="Text Box 85"/>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4" name="Group 72"/>
          <p:cNvGrpSpPr>
            <a:grpSpLocks/>
          </p:cNvGrpSpPr>
          <p:nvPr/>
        </p:nvGrpSpPr>
        <p:grpSpPr bwMode="auto">
          <a:xfrm>
            <a:off x="2400300" y="1949450"/>
            <a:ext cx="1066800" cy="336550"/>
            <a:chOff x="2377" y="1219"/>
            <a:chExt cx="672" cy="212"/>
          </a:xfrm>
        </p:grpSpPr>
        <p:sp>
          <p:nvSpPr>
            <p:cNvPr id="97353" name="Oval 73"/>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4" name="Text Box 74"/>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5" name="Group 77"/>
          <p:cNvGrpSpPr>
            <a:grpSpLocks/>
          </p:cNvGrpSpPr>
          <p:nvPr/>
        </p:nvGrpSpPr>
        <p:grpSpPr bwMode="auto">
          <a:xfrm>
            <a:off x="2400300" y="1295400"/>
            <a:ext cx="1066800" cy="350838"/>
            <a:chOff x="1582" y="835"/>
            <a:chExt cx="672" cy="221"/>
          </a:xfrm>
        </p:grpSpPr>
        <p:sp>
          <p:nvSpPr>
            <p:cNvPr id="97358" name="Oval 78"/>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9" name="Text Box 79"/>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sp>
        <p:nvSpPr>
          <p:cNvPr id="163"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sp>
        <p:nvSpPr>
          <p:cNvPr id="164"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5"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6" name="Group 165"/>
          <p:cNvGrpSpPr/>
          <p:nvPr/>
        </p:nvGrpSpPr>
        <p:grpSpPr>
          <a:xfrm>
            <a:off x="5357813" y="1960563"/>
            <a:ext cx="1449387" cy="325437"/>
            <a:chOff x="5357813" y="1960563"/>
            <a:chExt cx="1449387" cy="325437"/>
          </a:xfrm>
        </p:grpSpPr>
        <p:sp>
          <p:nvSpPr>
            <p:cNvPr id="167"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7" name="Group 51"/>
            <p:cNvGrpSpPr>
              <a:grpSpLocks/>
            </p:cNvGrpSpPr>
            <p:nvPr/>
          </p:nvGrpSpPr>
          <p:grpSpPr bwMode="auto">
            <a:xfrm>
              <a:off x="5357813" y="1960563"/>
              <a:ext cx="1066800" cy="325437"/>
              <a:chOff x="2566" y="1235"/>
              <a:chExt cx="672" cy="205"/>
            </a:xfrm>
          </p:grpSpPr>
          <p:sp>
            <p:nvSpPr>
              <p:cNvPr id="169"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0"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8" name="Group 170"/>
          <p:cNvGrpSpPr/>
          <p:nvPr/>
        </p:nvGrpSpPr>
        <p:grpSpPr>
          <a:xfrm>
            <a:off x="5472113" y="1325563"/>
            <a:ext cx="1335087" cy="350837"/>
            <a:chOff x="5472113" y="1325563"/>
            <a:chExt cx="1335087" cy="350837"/>
          </a:xfrm>
        </p:grpSpPr>
        <p:sp>
          <p:nvSpPr>
            <p:cNvPr id="17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9" name="Group 54"/>
            <p:cNvGrpSpPr>
              <a:grpSpLocks/>
            </p:cNvGrpSpPr>
            <p:nvPr/>
          </p:nvGrpSpPr>
          <p:grpSpPr bwMode="auto">
            <a:xfrm>
              <a:off x="5472113" y="1325563"/>
              <a:ext cx="1066800" cy="350837"/>
              <a:chOff x="2638" y="816"/>
              <a:chExt cx="672" cy="221"/>
            </a:xfrm>
          </p:grpSpPr>
          <p:sp>
            <p:nvSpPr>
              <p:cNvPr id="174"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5"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sp>
        <p:nvSpPr>
          <p:cNvPr id="179" name="WordArt 34"/>
          <p:cNvSpPr>
            <a:spLocks noChangeArrowheads="1" noChangeShapeType="1" noTextEdit="1"/>
          </p:cNvSpPr>
          <p:nvPr/>
        </p:nvSpPr>
        <p:spPr bwMode="auto">
          <a:xfrm>
            <a:off x="62372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81" name="Line 36"/>
          <p:cNvSpPr>
            <a:spLocks noChangeShapeType="1"/>
          </p:cNvSpPr>
          <p:nvPr/>
        </p:nvSpPr>
        <p:spPr bwMode="auto">
          <a:xfrm>
            <a:off x="65786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86" name="Text Box 3"/>
          <p:cNvSpPr txBox="1">
            <a:spLocks noChangeArrowheads="1"/>
          </p:cNvSpPr>
          <p:nvPr/>
        </p:nvSpPr>
        <p:spPr bwMode="auto">
          <a:xfrm>
            <a:off x="6705600" y="2224088"/>
            <a:ext cx="14478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Regional</a:t>
            </a:r>
          </a:p>
          <a:p>
            <a:pPr algn="l">
              <a:lnSpc>
                <a:spcPts val="1400"/>
              </a:lnSpc>
            </a:pPr>
            <a:r>
              <a:rPr lang="en-US" sz="1600" u="none">
                <a:ln w="6350">
                  <a:solidFill>
                    <a:srgbClr val="FFFFE9"/>
                  </a:solidFill>
                </a:ln>
                <a:solidFill>
                  <a:srgbClr val="000066"/>
                </a:solidFill>
                <a:latin typeface="Arial Black" pitchFamily="34" charset="0"/>
              </a:rPr>
              <a:t>Leadership</a:t>
            </a:r>
          </a:p>
        </p:txBody>
      </p:sp>
      <p:grpSp>
        <p:nvGrpSpPr>
          <p:cNvPr id="10" name="Group 245"/>
          <p:cNvGrpSpPr/>
          <p:nvPr/>
        </p:nvGrpSpPr>
        <p:grpSpPr>
          <a:xfrm>
            <a:off x="1219200" y="1500981"/>
            <a:ext cx="457200" cy="3658394"/>
            <a:chOff x="1219200" y="1500981"/>
            <a:chExt cx="457200" cy="3658394"/>
          </a:xfrm>
        </p:grpSpPr>
        <p:grpSp>
          <p:nvGrpSpPr>
            <p:cNvPr id="11" name="Group 244"/>
            <p:cNvGrpSpPr/>
            <p:nvPr/>
          </p:nvGrpSpPr>
          <p:grpSpPr>
            <a:xfrm>
              <a:off x="1524000" y="1554163"/>
              <a:ext cx="1587" cy="3597275"/>
              <a:chOff x="1600200" y="1584325"/>
              <a:chExt cx="1587" cy="3597275"/>
            </a:xfrm>
          </p:grpSpPr>
          <p:sp>
            <p:nvSpPr>
              <p:cNvPr id="13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2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12" name="Group 24"/>
          <p:cNvGrpSpPr>
            <a:grpSpLocks/>
          </p:cNvGrpSpPr>
          <p:nvPr/>
        </p:nvGrpSpPr>
        <p:grpSpPr bwMode="auto">
          <a:xfrm>
            <a:off x="441325" y="2551113"/>
            <a:ext cx="1066800" cy="325438"/>
            <a:chOff x="1056" y="1511"/>
            <a:chExt cx="672" cy="205"/>
          </a:xfrm>
        </p:grpSpPr>
        <p:sp>
          <p:nvSpPr>
            <p:cNvPr id="13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13" name="Group 27"/>
          <p:cNvGrpSpPr>
            <a:grpSpLocks/>
          </p:cNvGrpSpPr>
          <p:nvPr/>
        </p:nvGrpSpPr>
        <p:grpSpPr bwMode="auto">
          <a:xfrm>
            <a:off x="441325" y="1935163"/>
            <a:ext cx="1066800" cy="350838"/>
            <a:chOff x="1056" y="1123"/>
            <a:chExt cx="672" cy="221"/>
          </a:xfrm>
        </p:grpSpPr>
        <p:sp>
          <p:nvSpPr>
            <p:cNvPr id="13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14" name="Group 30"/>
          <p:cNvGrpSpPr>
            <a:grpSpLocks/>
          </p:cNvGrpSpPr>
          <p:nvPr/>
        </p:nvGrpSpPr>
        <p:grpSpPr bwMode="auto">
          <a:xfrm>
            <a:off x="441325" y="1325562"/>
            <a:ext cx="1066800" cy="350838"/>
            <a:chOff x="1056" y="739"/>
            <a:chExt cx="672" cy="221"/>
          </a:xfrm>
        </p:grpSpPr>
        <p:sp>
          <p:nvSpPr>
            <p:cNvPr id="14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15" name="Group 33"/>
          <p:cNvGrpSpPr>
            <a:grpSpLocks/>
          </p:cNvGrpSpPr>
          <p:nvPr/>
        </p:nvGrpSpPr>
        <p:grpSpPr bwMode="auto">
          <a:xfrm>
            <a:off x="441325" y="4983163"/>
            <a:ext cx="1066800" cy="350838"/>
            <a:chOff x="1056" y="3043"/>
            <a:chExt cx="672" cy="221"/>
          </a:xfrm>
        </p:grpSpPr>
        <p:sp>
          <p:nvSpPr>
            <p:cNvPr id="14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16" name="Group 36"/>
          <p:cNvGrpSpPr>
            <a:grpSpLocks/>
          </p:cNvGrpSpPr>
          <p:nvPr/>
        </p:nvGrpSpPr>
        <p:grpSpPr bwMode="auto">
          <a:xfrm>
            <a:off x="1143000" y="1755775"/>
            <a:ext cx="304800" cy="3197225"/>
            <a:chOff x="1056" y="1106"/>
            <a:chExt cx="192" cy="2014"/>
          </a:xfrm>
        </p:grpSpPr>
        <p:sp>
          <p:nvSpPr>
            <p:cNvPr id="14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4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4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4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nvGrpSpPr>
          <p:cNvPr id="17" name="Group 28"/>
          <p:cNvGrpSpPr>
            <a:grpSpLocks/>
          </p:cNvGrpSpPr>
          <p:nvPr/>
        </p:nvGrpSpPr>
        <p:grpSpPr bwMode="auto">
          <a:xfrm>
            <a:off x="304800" y="304800"/>
            <a:ext cx="1828800" cy="762000"/>
            <a:chOff x="144" y="192"/>
            <a:chExt cx="1152" cy="480"/>
          </a:xfrm>
        </p:grpSpPr>
        <p:sp>
          <p:nvSpPr>
            <p:cNvPr id="153"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4"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sp>
        <p:nvSpPr>
          <p:cNvPr id="161" name="Rectangle 160"/>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89" name="Text Box 4"/>
          <p:cNvSpPr txBox="1">
            <a:spLocks noChangeArrowheads="1"/>
          </p:cNvSpPr>
          <p:nvPr/>
        </p:nvSpPr>
        <p:spPr bwMode="auto">
          <a:xfrm>
            <a:off x="3657600" y="281940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United</a:t>
            </a:r>
          </a:p>
          <a:p>
            <a:pPr algn="l">
              <a:lnSpc>
                <a:spcPts val="1400"/>
              </a:lnSpc>
            </a:pPr>
            <a:r>
              <a:rPr lang="en-US" sz="1600" b="0" u="none">
                <a:ln w="6350">
                  <a:solidFill>
                    <a:srgbClr val="FFFFE9"/>
                  </a:solidFill>
                </a:ln>
                <a:solidFill>
                  <a:srgbClr val="000099"/>
                </a:solidFill>
                <a:latin typeface="Arial Black" pitchFamily="34" charset="0"/>
              </a:rPr>
              <a:t>Kingdom</a:t>
            </a:r>
          </a:p>
        </p:txBody>
      </p:sp>
      <p:grpSp>
        <p:nvGrpSpPr>
          <p:cNvPr id="18" name="Group 99"/>
          <p:cNvGrpSpPr>
            <a:grpSpLocks/>
          </p:cNvGrpSpPr>
          <p:nvPr/>
        </p:nvGrpSpPr>
        <p:grpSpPr bwMode="auto">
          <a:xfrm>
            <a:off x="5257800" y="1219200"/>
            <a:ext cx="3832225" cy="4419600"/>
            <a:chOff x="178" y="768"/>
            <a:chExt cx="2414" cy="2784"/>
          </a:xfrm>
        </p:grpSpPr>
        <p:pic>
          <p:nvPicPr>
            <p:cNvPr id="152" name="Picture 100" descr="HRE_11Jh_larger_edited"/>
            <p:cNvPicPr>
              <a:picLocks noChangeAspect="1" noChangeArrowheads="1"/>
            </p:cNvPicPr>
            <p:nvPr/>
          </p:nvPicPr>
          <p:blipFill>
            <a:blip r:embed="rId3" cstate="print"/>
            <a:srcRect l="2106" t="4506" r="16278" b="16133"/>
            <a:stretch>
              <a:fillRect/>
            </a:stretch>
          </p:blipFill>
          <p:spPr bwMode="auto">
            <a:xfrm>
              <a:off x="186" y="768"/>
              <a:ext cx="2406" cy="2784"/>
            </a:xfrm>
            <a:prstGeom prst="rect">
              <a:avLst/>
            </a:prstGeom>
            <a:noFill/>
          </p:spPr>
        </p:pic>
        <p:grpSp>
          <p:nvGrpSpPr>
            <p:cNvPr id="19" name="Group 101"/>
            <p:cNvGrpSpPr>
              <a:grpSpLocks/>
            </p:cNvGrpSpPr>
            <p:nvPr/>
          </p:nvGrpSpPr>
          <p:grpSpPr bwMode="auto">
            <a:xfrm>
              <a:off x="178" y="1440"/>
              <a:ext cx="1780" cy="1383"/>
              <a:chOff x="178" y="1440"/>
              <a:chExt cx="1780" cy="1383"/>
            </a:xfrm>
          </p:grpSpPr>
          <p:sp>
            <p:nvSpPr>
              <p:cNvPr id="156" name="Text Box 102"/>
              <p:cNvSpPr txBox="1">
                <a:spLocks noChangeArrowheads="1"/>
              </p:cNvSpPr>
              <p:nvPr/>
            </p:nvSpPr>
            <p:spPr bwMode="auto">
              <a:xfrm>
                <a:off x="958" y="1440"/>
                <a:ext cx="914" cy="231"/>
              </a:xfrm>
              <a:prstGeom prst="rect">
                <a:avLst/>
              </a:prstGeom>
              <a:noFill/>
              <a:ln w="38100" algn="ctr">
                <a:noFill/>
                <a:miter lim="800000"/>
                <a:headEnd/>
                <a:tailEnd/>
              </a:ln>
              <a:effectLst/>
            </p:spPr>
            <p:txBody>
              <a:bodyPr wrap="none">
                <a:spAutoFit/>
              </a:bodyPr>
              <a:lstStyle/>
              <a:p>
                <a:pPr eaLnBrk="1" hangingPunct="1"/>
                <a:r>
                  <a:rPr lang="en-US" sz="1800" u="none">
                    <a:solidFill>
                      <a:srgbClr val="FFFFFF"/>
                    </a:solidFill>
                    <a:effectLst>
                      <a:outerShdw blurRad="38100" dist="38100" dir="2700000" algn="tl">
                        <a:srgbClr val="000000"/>
                      </a:outerShdw>
                    </a:effectLst>
                    <a:latin typeface="Papyrus" pitchFamily="66" charset="0"/>
                  </a:rPr>
                  <a:t>East Franks</a:t>
                </a:r>
              </a:p>
            </p:txBody>
          </p:sp>
          <p:sp>
            <p:nvSpPr>
              <p:cNvPr id="157" name="Text Box 103"/>
              <p:cNvSpPr txBox="1">
                <a:spLocks noChangeArrowheads="1"/>
              </p:cNvSpPr>
              <p:nvPr/>
            </p:nvSpPr>
            <p:spPr bwMode="auto">
              <a:xfrm>
                <a:off x="178" y="2044"/>
                <a:ext cx="926" cy="404"/>
              </a:xfrm>
              <a:prstGeom prst="rect">
                <a:avLst/>
              </a:prstGeom>
              <a:noFill/>
              <a:ln w="38100" algn="ctr">
                <a:noFill/>
                <a:miter lim="800000"/>
                <a:headEnd/>
                <a:tailEnd/>
              </a:ln>
              <a:effectLst/>
            </p:spPr>
            <p:txBody>
              <a:bodyPr wrap="none">
                <a:spAutoFit/>
              </a:bodyPr>
              <a:lstStyle/>
              <a:p>
                <a:pPr eaLnBrk="1" hangingPunct="1"/>
                <a:r>
                  <a:rPr lang="en-US" sz="1800" u="none">
                    <a:solidFill>
                      <a:srgbClr val="FFFF00"/>
                    </a:solidFill>
                    <a:effectLst>
                      <a:outerShdw blurRad="38100" dist="38100" dir="2700000" algn="tl">
                        <a:srgbClr val="000000"/>
                      </a:outerShdw>
                    </a:effectLst>
                    <a:latin typeface="Papyrus" pitchFamily="66" charset="0"/>
                  </a:rPr>
                  <a:t>West Franks</a:t>
                </a:r>
              </a:p>
              <a:p>
                <a:pPr eaLnBrk="1" hangingPunct="1"/>
                <a:r>
                  <a:rPr lang="en-US" sz="1800" u="none">
                    <a:solidFill>
                      <a:srgbClr val="FFFF00"/>
                    </a:solidFill>
                    <a:effectLst>
                      <a:outerShdw blurRad="38100" dist="38100" dir="2700000" algn="tl">
                        <a:srgbClr val="000000"/>
                      </a:outerShdw>
                    </a:effectLst>
                    <a:latin typeface="Papyrus" pitchFamily="66" charset="0"/>
                  </a:rPr>
                  <a:t>(France)</a:t>
                </a:r>
              </a:p>
            </p:txBody>
          </p:sp>
          <p:sp>
            <p:nvSpPr>
              <p:cNvPr id="158" name="Text Box 104"/>
              <p:cNvSpPr txBox="1">
                <a:spLocks noChangeArrowheads="1"/>
              </p:cNvSpPr>
              <p:nvPr/>
            </p:nvSpPr>
            <p:spPr bwMode="auto">
              <a:xfrm>
                <a:off x="1152" y="1680"/>
                <a:ext cx="806" cy="460"/>
              </a:xfrm>
              <a:prstGeom prst="rect">
                <a:avLst/>
              </a:prstGeom>
              <a:noFill/>
              <a:ln w="38100" algn="ctr">
                <a:noFill/>
                <a:miter lim="800000"/>
                <a:headEnd/>
                <a:tailEnd/>
              </a:ln>
              <a:effectLst/>
            </p:spPr>
            <p:txBody>
              <a:bodyPr wrap="none">
                <a:spAutoFit/>
              </a:bodyPr>
              <a:lstStyle/>
              <a:p>
                <a:pPr algn="l" eaLnBrk="1" hangingPunct="1"/>
                <a:r>
                  <a:rPr lang="en-US" sz="1400" u="none">
                    <a:solidFill>
                      <a:srgbClr val="FFFFFF"/>
                    </a:solidFill>
                    <a:effectLst>
                      <a:outerShdw blurRad="38100" dist="38100" dir="2700000" algn="tl">
                        <a:srgbClr val="000000"/>
                      </a:outerShdw>
                    </a:effectLst>
                    <a:latin typeface="Papyrus" pitchFamily="66" charset="0"/>
                  </a:rPr>
                  <a:t>(Holy </a:t>
                </a:r>
              </a:p>
              <a:p>
                <a:pPr algn="l" eaLnBrk="1" hangingPunct="1"/>
                <a:r>
                  <a:rPr lang="en-US" sz="1400" u="none">
                    <a:solidFill>
                      <a:srgbClr val="FFFFFF"/>
                    </a:solidFill>
                    <a:effectLst>
                      <a:outerShdw blurRad="38100" dist="38100" dir="2700000" algn="tl">
                        <a:srgbClr val="000000"/>
                      </a:outerShdw>
                    </a:effectLst>
                    <a:latin typeface="Papyrus" pitchFamily="66" charset="0"/>
                  </a:rPr>
                  <a:t>      Roman</a:t>
                </a:r>
              </a:p>
              <a:p>
                <a:pPr algn="l" eaLnBrk="1" hangingPunct="1"/>
                <a:r>
                  <a:rPr lang="en-US" sz="1400" u="none">
                    <a:solidFill>
                      <a:srgbClr val="FFFFFF"/>
                    </a:solidFill>
                    <a:effectLst>
                      <a:outerShdw blurRad="38100" dist="38100" dir="2700000" algn="tl">
                        <a:srgbClr val="000000"/>
                      </a:outerShdw>
                    </a:effectLst>
                    <a:latin typeface="Papyrus" pitchFamily="66" charset="0"/>
                  </a:rPr>
                  <a:t>            Empire)</a:t>
                </a:r>
              </a:p>
            </p:txBody>
          </p:sp>
          <p:sp>
            <p:nvSpPr>
              <p:cNvPr id="159" name="Text Box 105"/>
              <p:cNvSpPr txBox="1">
                <a:spLocks noChangeArrowheads="1"/>
              </p:cNvSpPr>
              <p:nvPr/>
            </p:nvSpPr>
            <p:spPr bwMode="auto">
              <a:xfrm rot="1236818">
                <a:off x="1440" y="2592"/>
                <a:ext cx="473" cy="231"/>
              </a:xfrm>
              <a:prstGeom prst="rect">
                <a:avLst/>
              </a:prstGeom>
              <a:noFill/>
              <a:ln w="38100" algn="ctr">
                <a:noFill/>
                <a:miter lim="800000"/>
                <a:headEnd/>
                <a:tailEnd/>
              </a:ln>
              <a:effectLst/>
            </p:spPr>
            <p:txBody>
              <a:bodyPr wrap="none">
                <a:spAutoFit/>
              </a:bodyPr>
              <a:lstStyle/>
              <a:p>
                <a:pPr eaLnBrk="1" hangingPunct="1"/>
                <a:r>
                  <a:rPr lang="en-US" sz="1800" u="none">
                    <a:solidFill>
                      <a:srgbClr val="FFFFCC"/>
                    </a:solidFill>
                    <a:effectLst>
                      <a:outerShdw blurRad="38100" dist="38100" dir="2700000" algn="tl">
                        <a:srgbClr val="000000"/>
                      </a:outerShdw>
                    </a:effectLst>
                    <a:latin typeface="Papyrus" pitchFamily="66" charset="0"/>
                  </a:rPr>
                  <a:t>I t al y</a:t>
                </a:r>
              </a:p>
            </p:txBody>
          </p:sp>
        </p:grpSp>
      </p:grpSp>
      <p:grpSp>
        <p:nvGrpSpPr>
          <p:cNvPr id="20" name="Group 91"/>
          <p:cNvGrpSpPr>
            <a:grpSpLocks/>
          </p:cNvGrpSpPr>
          <p:nvPr/>
        </p:nvGrpSpPr>
        <p:grpSpPr bwMode="auto">
          <a:xfrm>
            <a:off x="1720850" y="1219200"/>
            <a:ext cx="3232150" cy="4343400"/>
            <a:chOff x="316" y="768"/>
            <a:chExt cx="2036" cy="2736"/>
          </a:xfrm>
        </p:grpSpPr>
        <p:grpSp>
          <p:nvGrpSpPr>
            <p:cNvPr id="21" name="Group 92"/>
            <p:cNvGrpSpPr>
              <a:grpSpLocks/>
            </p:cNvGrpSpPr>
            <p:nvPr/>
          </p:nvGrpSpPr>
          <p:grpSpPr bwMode="auto">
            <a:xfrm>
              <a:off x="316" y="768"/>
              <a:ext cx="2036" cy="2736"/>
              <a:chOff x="316" y="768"/>
              <a:chExt cx="2036" cy="2736"/>
            </a:xfrm>
          </p:grpSpPr>
          <p:pic>
            <p:nvPicPr>
              <p:cNvPr id="219" name="Picture 93" descr="Israel-Judah Map 6 renewed copy"/>
              <p:cNvPicPr>
                <a:picLocks noChangeAspect="1" noChangeArrowheads="1"/>
              </p:cNvPicPr>
              <p:nvPr/>
            </p:nvPicPr>
            <p:blipFill>
              <a:blip r:embed="rId4" cstate="print"/>
              <a:srcRect/>
              <a:stretch>
                <a:fillRect/>
              </a:stretch>
            </p:blipFill>
            <p:spPr bwMode="auto">
              <a:xfrm>
                <a:off x="316" y="768"/>
                <a:ext cx="2036" cy="2736"/>
              </a:xfrm>
              <a:prstGeom prst="rect">
                <a:avLst/>
              </a:prstGeom>
              <a:noFill/>
            </p:spPr>
          </p:pic>
          <p:sp>
            <p:nvSpPr>
              <p:cNvPr id="220" name="Text Box 94"/>
              <p:cNvSpPr txBox="1">
                <a:spLocks noChangeArrowheads="1"/>
              </p:cNvSpPr>
              <p:nvPr/>
            </p:nvSpPr>
            <p:spPr bwMode="auto">
              <a:xfrm>
                <a:off x="1008" y="1776"/>
                <a:ext cx="678" cy="577"/>
              </a:xfrm>
              <a:prstGeom prst="rect">
                <a:avLst/>
              </a:prstGeom>
              <a:noFill/>
              <a:ln w="38100" algn="ctr">
                <a:noFill/>
                <a:miter lim="800000"/>
                <a:headEnd/>
                <a:tailEnd/>
              </a:ln>
              <a:effectLst>
                <a:outerShdw dist="28398" dir="1593903" algn="ctr" rotWithShape="0">
                  <a:srgbClr val="663300"/>
                </a:outerShdw>
              </a:effectLst>
            </p:spPr>
            <p:txBody>
              <a:bodyPr wrap="none">
                <a:spAutoFit/>
              </a:bodyPr>
              <a:lstStyle/>
              <a:p>
                <a:pPr eaLnBrk="1" hangingPunct="1"/>
                <a:r>
                  <a:rPr lang="en-US" sz="1800" u="none">
                    <a:solidFill>
                      <a:srgbClr val="FFFFD5"/>
                    </a:solidFill>
                    <a:latin typeface="Papyrus" pitchFamily="66" charset="0"/>
                  </a:rPr>
                  <a:t>Kingdom</a:t>
                </a:r>
              </a:p>
              <a:p>
                <a:pPr eaLnBrk="1" hangingPunct="1"/>
                <a:r>
                  <a:rPr lang="en-US" sz="1800" u="none">
                    <a:solidFill>
                      <a:srgbClr val="FFFFD5"/>
                    </a:solidFill>
                    <a:latin typeface="Papyrus" pitchFamily="66" charset="0"/>
                  </a:rPr>
                  <a:t> of</a:t>
                </a:r>
              </a:p>
              <a:p>
                <a:pPr eaLnBrk="1" hangingPunct="1"/>
                <a:r>
                  <a:rPr lang="en-US" sz="1800" u="none">
                    <a:solidFill>
                      <a:srgbClr val="FFFFD5"/>
                    </a:solidFill>
                    <a:latin typeface="Papyrus" pitchFamily="66" charset="0"/>
                  </a:rPr>
                  <a:t>Israel</a:t>
                </a:r>
              </a:p>
            </p:txBody>
          </p:sp>
          <p:sp>
            <p:nvSpPr>
              <p:cNvPr id="221" name="Text Box 95"/>
              <p:cNvSpPr txBox="1">
                <a:spLocks noChangeArrowheads="1"/>
              </p:cNvSpPr>
              <p:nvPr/>
            </p:nvSpPr>
            <p:spPr bwMode="auto">
              <a:xfrm>
                <a:off x="616" y="2834"/>
                <a:ext cx="684" cy="582"/>
              </a:xfrm>
              <a:prstGeom prst="rect">
                <a:avLst/>
              </a:prstGeom>
              <a:noFill/>
              <a:ln w="38100" algn="ctr">
                <a:noFill/>
                <a:miter lim="800000"/>
                <a:headEnd/>
                <a:tailEnd/>
              </a:ln>
              <a:effectLst>
                <a:outerShdw dist="17961" dir="2700000" algn="ctr" rotWithShape="0">
                  <a:srgbClr val="663300">
                    <a:alpha val="40000"/>
                  </a:srgbClr>
                </a:outerShdw>
              </a:effectLst>
            </p:spPr>
            <p:txBody>
              <a:bodyPr wrap="none">
                <a:spAutoFit/>
              </a:bodyPr>
              <a:lstStyle/>
              <a:p>
                <a:pPr eaLnBrk="1" hangingPunct="1"/>
                <a:r>
                  <a:rPr lang="en-US" sz="1800" u="none">
                    <a:solidFill>
                      <a:srgbClr val="3A001D"/>
                    </a:solidFill>
                    <a:latin typeface="Papyrus" pitchFamily="66" charset="0"/>
                  </a:rPr>
                  <a:t>Kingdom</a:t>
                </a:r>
              </a:p>
              <a:p>
                <a:pPr eaLnBrk="1" hangingPunct="1"/>
                <a:r>
                  <a:rPr lang="en-US" sz="1800" u="none">
                    <a:solidFill>
                      <a:srgbClr val="3A001D"/>
                    </a:solidFill>
                    <a:latin typeface="Papyrus" pitchFamily="66" charset="0"/>
                  </a:rPr>
                  <a:t>of</a:t>
                </a:r>
              </a:p>
              <a:p>
                <a:pPr eaLnBrk="1" hangingPunct="1"/>
                <a:r>
                  <a:rPr lang="en-US" sz="1800" u="none">
                    <a:solidFill>
                      <a:srgbClr val="3A001D"/>
                    </a:solidFill>
                    <a:latin typeface="Papyrus" pitchFamily="66" charset="0"/>
                  </a:rPr>
                  <a:t>Judah</a:t>
                </a:r>
              </a:p>
            </p:txBody>
          </p:sp>
        </p:grpSp>
        <p:sp>
          <p:nvSpPr>
            <p:cNvPr id="216" name="WordArt 96"/>
            <p:cNvSpPr>
              <a:spLocks noChangeArrowheads="1" noChangeShapeType="1" noTextEdit="1"/>
            </p:cNvSpPr>
            <p:nvPr/>
          </p:nvSpPr>
          <p:spPr bwMode="auto">
            <a:xfrm rot="-3681784">
              <a:off x="1067" y="1084"/>
              <a:ext cx="497" cy="59"/>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B5783B"/>
                    </a:solidFill>
                    <a:round/>
                    <a:headEnd/>
                    <a:tailEnd/>
                  </a:ln>
                  <a:noFill/>
                  <a:latin typeface="Papyrus"/>
                </a:rPr>
                <a:t>Phoenicia</a:t>
              </a:r>
            </a:p>
          </p:txBody>
        </p:sp>
        <p:sp>
          <p:nvSpPr>
            <p:cNvPr id="217" name="WordArt 97"/>
            <p:cNvSpPr>
              <a:spLocks noChangeArrowheads="1" noChangeShapeType="1" noTextEdit="1"/>
            </p:cNvSpPr>
            <p:nvPr/>
          </p:nvSpPr>
          <p:spPr bwMode="auto">
            <a:xfrm rot="17442305">
              <a:off x="1274" y="2808"/>
              <a:ext cx="295" cy="51"/>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B5783B"/>
                    </a:solidFill>
                    <a:round/>
                    <a:headEnd/>
                    <a:tailEnd/>
                  </a:ln>
                  <a:solidFill>
                    <a:srgbClr val="663300"/>
                  </a:solidFill>
                  <a:latin typeface="Papyrus"/>
                </a:rPr>
                <a:t>Dead Sea</a:t>
              </a:r>
            </a:p>
          </p:txBody>
        </p:sp>
        <p:sp>
          <p:nvSpPr>
            <p:cNvPr id="218" name="WordArt 98"/>
            <p:cNvSpPr>
              <a:spLocks noChangeArrowheads="1" noChangeShapeType="1" noTextEdit="1"/>
            </p:cNvSpPr>
            <p:nvPr/>
          </p:nvSpPr>
          <p:spPr bwMode="auto">
            <a:xfrm rot="-3681784">
              <a:off x="382" y="2709"/>
              <a:ext cx="497" cy="59"/>
            </a:xfrm>
            <a:prstGeom prst="rect">
              <a:avLst/>
            </a:prstGeom>
          </p:spPr>
          <p:txBody>
            <a:bodyPr wrap="none" fromWordArt="1">
              <a:prstTxWarp prst="textPlain">
                <a:avLst>
                  <a:gd name="adj" fmla="val 50000"/>
                </a:avLst>
              </a:prstTxWarp>
            </a:bodyPr>
            <a:lstStyle/>
            <a:p>
              <a:pPr eaLnBrk="1" hangingPunct="1"/>
              <a:r>
                <a:rPr lang="en-US" sz="3600" b="0" u="none" kern="10">
                  <a:ln w="9525">
                    <a:solidFill>
                      <a:srgbClr val="B5783B"/>
                    </a:solidFill>
                    <a:round/>
                    <a:headEnd/>
                    <a:tailEnd/>
                  </a:ln>
                  <a:noFill/>
                  <a:latin typeface="Papyrus"/>
                </a:rPr>
                <a:t>Philistia</a:t>
              </a:r>
            </a:p>
          </p:txBody>
        </p:sp>
      </p:grpSp>
      <p:sp>
        <p:nvSpPr>
          <p:cNvPr id="226" name="Text Box 6"/>
          <p:cNvSpPr txBox="1">
            <a:spLocks noChangeArrowheads="1"/>
          </p:cNvSpPr>
          <p:nvPr/>
        </p:nvSpPr>
        <p:spPr bwMode="auto">
          <a:xfrm>
            <a:off x="3657600" y="3352800"/>
            <a:ext cx="1341120" cy="64011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b="0" u="none">
                <a:ln w="6350">
                  <a:solidFill>
                    <a:srgbClr val="FFFFE9"/>
                  </a:solidFill>
                </a:ln>
                <a:solidFill>
                  <a:srgbClr val="000099"/>
                </a:solidFill>
                <a:latin typeface="Arial Black" pitchFamily="34" charset="0"/>
              </a:rPr>
              <a:t>Divided</a:t>
            </a:r>
          </a:p>
          <a:p>
            <a:pPr algn="l">
              <a:lnSpc>
                <a:spcPts val="1350"/>
              </a:lnSpc>
            </a:pPr>
            <a:r>
              <a:rPr lang="en-US" sz="1600" b="0" u="none">
                <a:ln w="6350">
                  <a:solidFill>
                    <a:srgbClr val="FFFFE9"/>
                  </a:solidFill>
                </a:ln>
                <a:solidFill>
                  <a:srgbClr val="000099"/>
                </a:solidFill>
                <a:latin typeface="Arial Black" pitchFamily="34" charset="0"/>
              </a:rPr>
              <a:t>Kingdoms</a:t>
            </a:r>
          </a:p>
          <a:p>
            <a:pPr algn="l">
              <a:lnSpc>
                <a:spcPts val="1350"/>
              </a:lnSpc>
            </a:pPr>
            <a:r>
              <a:rPr lang="en-US" sz="1600" b="0" u="none">
                <a:ln w="6350">
                  <a:solidFill>
                    <a:srgbClr val="FFFFE9"/>
                  </a:solidFill>
                </a:ln>
                <a:solidFill>
                  <a:srgbClr val="000099"/>
                </a:solidFill>
                <a:latin typeface="Arial Black" pitchFamily="34" charset="0"/>
              </a:rPr>
              <a:t>of N. &amp; S.</a:t>
            </a:r>
          </a:p>
        </p:txBody>
      </p:sp>
      <p:sp>
        <p:nvSpPr>
          <p:cNvPr id="111" name="Text Box 6"/>
          <p:cNvSpPr txBox="1">
            <a:spLocks noChangeArrowheads="1"/>
          </p:cNvSpPr>
          <p:nvPr/>
        </p:nvSpPr>
        <p:spPr bwMode="auto">
          <a:xfrm>
            <a:off x="6705600" y="3355782"/>
            <a:ext cx="1346200" cy="63094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u="none">
                <a:ln w="6350">
                  <a:solidFill>
                    <a:srgbClr val="FFFFE9"/>
                  </a:solidFill>
                </a:ln>
                <a:solidFill>
                  <a:srgbClr val="000099"/>
                </a:solidFill>
                <a:latin typeface="Arial Black" pitchFamily="34" charset="0"/>
              </a:rPr>
              <a:t>Divided</a:t>
            </a:r>
          </a:p>
          <a:p>
            <a:pPr algn="l">
              <a:lnSpc>
                <a:spcPts val="1350"/>
              </a:lnSpc>
            </a:pPr>
            <a:r>
              <a:rPr lang="en-US" sz="1600" u="none">
                <a:ln w="6350">
                  <a:solidFill>
                    <a:srgbClr val="FFFFE9"/>
                  </a:solidFill>
                </a:ln>
                <a:solidFill>
                  <a:srgbClr val="000099"/>
                </a:solidFill>
                <a:latin typeface="Arial Black" pitchFamily="34" charset="0"/>
              </a:rPr>
              <a:t>Kingdoms</a:t>
            </a:r>
          </a:p>
          <a:p>
            <a:pPr algn="l">
              <a:lnSpc>
                <a:spcPts val="1350"/>
              </a:lnSpc>
            </a:pPr>
            <a:r>
              <a:rPr lang="en-US" sz="1600" u="none">
                <a:ln w="6350">
                  <a:solidFill>
                    <a:srgbClr val="FFFFE9"/>
                  </a:solidFill>
                </a:ln>
                <a:solidFill>
                  <a:srgbClr val="000099"/>
                </a:solidFill>
                <a:latin typeface="Arial Black" pitchFamily="34" charset="0"/>
              </a:rPr>
              <a:t>of E. &amp; W.</a:t>
            </a:r>
          </a:p>
        </p:txBody>
      </p:sp>
      <p:sp>
        <p:nvSpPr>
          <p:cNvPr id="210" name="Rectangle 123"/>
          <p:cNvSpPr>
            <a:spLocks noChangeArrowheads="1"/>
          </p:cNvSpPr>
          <p:nvPr/>
        </p:nvSpPr>
        <p:spPr bwMode="auto">
          <a:xfrm>
            <a:off x="5257800" y="0"/>
            <a:ext cx="3505200" cy="6858000"/>
          </a:xfrm>
          <a:prstGeom prst="rect">
            <a:avLst/>
          </a:prstGeom>
          <a:gradFill rotWithShape="1">
            <a:gsLst>
              <a:gs pos="0">
                <a:srgbClr val="FFFFFF">
                  <a:alpha val="94000"/>
                </a:srgbClr>
              </a:gs>
              <a:gs pos="50000">
                <a:srgbClr val="FFFFCC"/>
              </a:gs>
              <a:gs pos="100000">
                <a:srgbClr val="FFFFFF">
                  <a:alpha val="94000"/>
                </a:srgbClr>
              </a:gs>
            </a:gsLst>
            <a:lin ang="5400000" scaled="1"/>
          </a:gradFill>
          <a:ln w="38100" algn="ctr">
            <a:no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208" name="Text Box 5"/>
          <p:cNvSpPr txBox="1">
            <a:spLocks noChangeArrowheads="1"/>
          </p:cNvSpPr>
          <p:nvPr/>
        </p:nvSpPr>
        <p:spPr bwMode="auto">
          <a:xfrm>
            <a:off x="6705600" y="4045744"/>
            <a:ext cx="1447800" cy="50270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600"/>
              </a:lnSpc>
            </a:pPr>
            <a:r>
              <a:rPr lang="en-US" sz="1600" u="none">
                <a:ln w="6350">
                  <a:solidFill>
                    <a:srgbClr val="FFFFE9"/>
                  </a:solidFill>
                </a:ln>
                <a:solidFill>
                  <a:srgbClr val="000099"/>
                </a:solidFill>
                <a:latin typeface="Arial Black" pitchFamily="34" charset="0"/>
              </a:rPr>
              <a:t>Papal Exile</a:t>
            </a:r>
          </a:p>
          <a:p>
            <a:pPr algn="l">
              <a:lnSpc>
                <a:spcPts val="1600"/>
              </a:lnSpc>
            </a:pPr>
            <a:r>
              <a:rPr lang="en-US" sz="1600" u="none">
                <a:ln w="6350">
                  <a:solidFill>
                    <a:srgbClr val="FFFFE9"/>
                  </a:solidFill>
                </a:ln>
                <a:solidFill>
                  <a:srgbClr val="000099"/>
                </a:solidFill>
                <a:latin typeface="Arial Black" pitchFamily="34" charset="0"/>
              </a:rPr>
              <a:t>and Return</a:t>
            </a:r>
          </a:p>
        </p:txBody>
      </p:sp>
      <p:sp>
        <p:nvSpPr>
          <p:cNvPr id="145" name="Rectangle 144"/>
          <p:cNvSpPr/>
          <p:nvPr/>
        </p:nvSpPr>
        <p:spPr>
          <a:xfrm>
            <a:off x="8229600" y="0"/>
            <a:ext cx="914400" cy="6858000"/>
          </a:xfrm>
          <a:prstGeom prst="rect">
            <a:avLst/>
          </a:prstGeom>
          <a:gradFill>
            <a:gsLst>
              <a:gs pos="0">
                <a:schemeClr val="bg1">
                  <a:alpha val="95000"/>
                </a:schemeClr>
              </a:gs>
              <a:gs pos="50000">
                <a:srgbClr val="FFFFCC">
                  <a:alpha val="94902"/>
                </a:srgbClr>
              </a:gs>
              <a:gs pos="100000">
                <a:schemeClr val="bg1">
                  <a:alpha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33" name="Rectangle 132"/>
          <p:cNvSpPr/>
          <p:nvPr/>
        </p:nvSpPr>
        <p:spPr>
          <a:xfrm>
            <a:off x="2133600" y="0"/>
            <a:ext cx="3048000" cy="6858000"/>
          </a:xfrm>
          <a:prstGeom prst="rect">
            <a:avLst/>
          </a:prstGeom>
          <a:gradFill>
            <a:gsLst>
              <a:gs pos="0">
                <a:schemeClr val="bg1">
                  <a:alpha val="95000"/>
                </a:schemeClr>
              </a:gs>
              <a:gs pos="50000">
                <a:srgbClr val="FFFFCC">
                  <a:alpha val="94902"/>
                </a:srgbClr>
              </a:gs>
              <a:gs pos="100000">
                <a:schemeClr val="bg1">
                  <a:alpha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grpSp>
        <p:nvGrpSpPr>
          <p:cNvPr id="22" name="Group 31"/>
          <p:cNvGrpSpPr>
            <a:grpSpLocks/>
          </p:cNvGrpSpPr>
          <p:nvPr/>
        </p:nvGrpSpPr>
        <p:grpSpPr bwMode="auto">
          <a:xfrm>
            <a:off x="5245100" y="304800"/>
            <a:ext cx="2603500" cy="762000"/>
            <a:chOff x="2520" y="192"/>
            <a:chExt cx="1640" cy="480"/>
          </a:xfrm>
        </p:grpSpPr>
        <p:sp>
          <p:nvSpPr>
            <p:cNvPr id="171"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3"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pic>
        <p:nvPicPr>
          <p:cNvPr id="176" name="Picture 175" descr="The Flight of the Prisoners, by Tissot 1.jpg"/>
          <p:cNvPicPr>
            <a:picLocks noChangeAspect="1"/>
          </p:cNvPicPr>
          <p:nvPr/>
        </p:nvPicPr>
        <p:blipFill>
          <a:blip r:embed="rId5" cstate="print">
            <a:lum contrast="20000"/>
          </a:blip>
          <a:stretch>
            <a:fillRect/>
          </a:stretch>
        </p:blipFill>
        <p:spPr>
          <a:xfrm>
            <a:off x="304800" y="1314807"/>
            <a:ext cx="5548730" cy="3790593"/>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99" name="Text Box 5"/>
          <p:cNvSpPr txBox="1">
            <a:spLocks noChangeArrowheads="1"/>
          </p:cNvSpPr>
          <p:nvPr/>
        </p:nvSpPr>
        <p:spPr bwMode="auto">
          <a:xfrm>
            <a:off x="3657600" y="4066808"/>
            <a:ext cx="16764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Israel’s Exile</a:t>
            </a:r>
          </a:p>
          <a:p>
            <a:pPr algn="l">
              <a:lnSpc>
                <a:spcPts val="1400"/>
              </a:lnSpc>
            </a:pPr>
            <a:r>
              <a:rPr lang="en-US" sz="1600" u="none">
                <a:ln w="6350">
                  <a:solidFill>
                    <a:srgbClr val="FFFFE9"/>
                  </a:solidFill>
                </a:ln>
                <a:solidFill>
                  <a:srgbClr val="000099"/>
                </a:solidFill>
                <a:latin typeface="Arial Black" pitchFamily="34" charset="0"/>
              </a:rPr>
              <a:t>and Return</a:t>
            </a:r>
          </a:p>
        </p:txBody>
      </p:sp>
      <p:grpSp>
        <p:nvGrpSpPr>
          <p:cNvPr id="23" name="Group 57"/>
          <p:cNvGrpSpPr>
            <a:grpSpLocks/>
          </p:cNvGrpSpPr>
          <p:nvPr/>
        </p:nvGrpSpPr>
        <p:grpSpPr bwMode="auto">
          <a:xfrm>
            <a:off x="2438400" y="304800"/>
            <a:ext cx="2514600" cy="762000"/>
            <a:chOff x="1494" y="192"/>
            <a:chExt cx="1584" cy="480"/>
          </a:xfrm>
        </p:grpSpPr>
        <p:sp>
          <p:nvSpPr>
            <p:cNvPr id="139"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2"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sp>
        <p:nvSpPr>
          <p:cNvPr id="97382" name="Rectangle 10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4" name="Group 167"/>
          <p:cNvGrpSpPr/>
          <p:nvPr/>
        </p:nvGrpSpPr>
        <p:grpSpPr>
          <a:xfrm>
            <a:off x="5889153" y="1905000"/>
            <a:ext cx="2895600" cy="2020887"/>
            <a:chOff x="5889153" y="1905000"/>
            <a:chExt cx="2895600" cy="2020887"/>
          </a:xfrm>
        </p:grpSpPr>
        <p:sp>
          <p:nvSpPr>
            <p:cNvPr id="136" name="AutoShape 118" descr="Avignon papal palace"/>
            <p:cNvSpPr>
              <a:spLocks noChangeArrowheads="1"/>
            </p:cNvSpPr>
            <p:nvPr/>
          </p:nvSpPr>
          <p:spPr bwMode="auto">
            <a:xfrm rot="-361844">
              <a:off x="5889153" y="2398712"/>
              <a:ext cx="1525588" cy="1525588"/>
            </a:xfrm>
            <a:prstGeom prst="flowChartDocument">
              <a:avLst/>
            </a:prstGeom>
            <a:blipFill dpi="0" rotWithShape="1">
              <a:blip r:embed="rId6" cstate="print"/>
              <a:srcRect/>
              <a:stretch>
                <a:fillRect r="-33333"/>
              </a:stretch>
            </a:blip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5" name="AutoShape 119" descr="St"/>
            <p:cNvSpPr>
              <a:spLocks noChangeArrowheads="1"/>
            </p:cNvSpPr>
            <p:nvPr/>
          </p:nvSpPr>
          <p:spPr bwMode="auto">
            <a:xfrm rot="254794">
              <a:off x="7257578" y="2398712"/>
              <a:ext cx="1527175" cy="1527175"/>
            </a:xfrm>
            <a:prstGeom prst="flowChartManualInput">
              <a:avLst/>
            </a:prstGeom>
            <a:blipFill dpi="0" rotWithShape="1">
              <a:blip r:embed="rId7" cstate="print"/>
              <a:srcRect/>
              <a:stretch>
                <a:fillRect b="-17857"/>
              </a:stretch>
            </a:blip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60" name="Oval 117" descr="Pope Clement V - 1305–1314"/>
            <p:cNvSpPr>
              <a:spLocks noChangeArrowheads="1"/>
            </p:cNvSpPr>
            <p:nvPr/>
          </p:nvSpPr>
          <p:spPr bwMode="auto">
            <a:xfrm>
              <a:off x="6562253" y="1905000"/>
              <a:ext cx="1163638" cy="1160462"/>
            </a:xfrm>
            <a:prstGeom prst="ellipse">
              <a:avLst/>
            </a:prstGeom>
            <a:blipFill dpi="0" rotWithShape="1">
              <a:blip r:embed="rId8" cstate="print"/>
              <a:srcRect/>
              <a:stretch>
                <a:fillRect b="-4308"/>
              </a:stretch>
            </a:blipFill>
            <a:ln w="9525">
              <a:noFill/>
              <a:round/>
              <a:headEnd/>
              <a:tailEnd/>
            </a:ln>
            <a:effectLst/>
          </p:spPr>
          <p:txBody>
            <a:bodyPr wrap="none" anchor="ctr"/>
            <a:lstStyle/>
            <a:p>
              <a:pPr algn="l" eaLnBrk="1" hangingPunct="1"/>
              <a:endParaRPr lang="en-US" sz="1800" b="0" u="none">
                <a:solidFill>
                  <a:srgbClr val="000000"/>
                </a:solidFill>
                <a:latin typeface="Arial" charset="0"/>
              </a:endParaRPr>
            </a:p>
          </p:txBody>
        </p:sp>
      </p:grpSp>
      <p:sp>
        <p:nvSpPr>
          <p:cNvPr id="162" name="Text Box 5"/>
          <p:cNvSpPr txBox="1">
            <a:spLocks noChangeArrowheads="1"/>
          </p:cNvSpPr>
          <p:nvPr/>
        </p:nvSpPr>
        <p:spPr bwMode="auto">
          <a:xfrm rot="240000">
            <a:off x="8155976" y="3983407"/>
            <a:ext cx="486010" cy="90827"/>
          </a:xfrm>
          <a:prstGeom prst="rect">
            <a:avLst/>
          </a:prstGeom>
          <a:noFill/>
          <a:ln w="19050" algn="ctr">
            <a:noFill/>
            <a:miter lim="800000"/>
            <a:headEnd/>
            <a:tailEnd/>
          </a:ln>
          <a:effectLst/>
        </p:spPr>
        <p:txBody>
          <a:bodyPr wrap="square">
            <a:prstTxWarp prst="textPlain">
              <a:avLst/>
            </a:prstTxWarp>
            <a:spAutoFit/>
          </a:bodyPr>
          <a:lstStyle/>
          <a:p>
            <a:pPr>
              <a:lnSpc>
                <a:spcPts val="1600"/>
              </a:lnSpc>
            </a:pPr>
            <a:r>
              <a:rPr lang="en-US" sz="1400" b="0" u="none">
                <a:ln w="6350">
                  <a:noFill/>
                </a:ln>
                <a:solidFill>
                  <a:sysClr val="windowText" lastClr="000000"/>
                </a:solidFill>
                <a:latin typeface="Fette Engschrift" pitchFamily="2" charset="0"/>
              </a:rPr>
              <a:t>Rome</a:t>
            </a:r>
          </a:p>
        </p:txBody>
      </p:sp>
      <p:sp>
        <p:nvSpPr>
          <p:cNvPr id="166" name="Text Box 5"/>
          <p:cNvSpPr txBox="1">
            <a:spLocks noChangeArrowheads="1"/>
          </p:cNvSpPr>
          <p:nvPr/>
        </p:nvSpPr>
        <p:spPr bwMode="auto">
          <a:xfrm rot="-300000">
            <a:off x="6016031" y="3886644"/>
            <a:ext cx="609600" cy="159958"/>
          </a:xfrm>
          <a:prstGeom prst="rect">
            <a:avLst/>
          </a:prstGeom>
          <a:noFill/>
          <a:ln w="19050" algn="ctr">
            <a:noFill/>
            <a:miter lim="800000"/>
            <a:headEnd/>
            <a:tailEnd/>
          </a:ln>
          <a:effectLst/>
        </p:spPr>
        <p:txBody>
          <a:bodyPr wrap="square">
            <a:prstTxWarp prst="textDeflateTop">
              <a:avLst>
                <a:gd name="adj" fmla="val 38899"/>
              </a:avLst>
            </a:prstTxWarp>
            <a:spAutoFit/>
          </a:bodyPr>
          <a:lstStyle/>
          <a:p>
            <a:pPr algn="r">
              <a:lnSpc>
                <a:spcPts val="1800"/>
              </a:lnSpc>
            </a:pPr>
            <a:r>
              <a:rPr lang="en-US" sz="1400" u="none">
                <a:ln w="6350">
                  <a:noFill/>
                </a:ln>
                <a:solidFill>
                  <a:sysClr val="windowText" lastClr="000000"/>
                </a:solidFill>
                <a:latin typeface="Fette Engschrift" pitchFamily="2" charset="0"/>
              </a:rPr>
              <a:t>Avignon</a:t>
            </a:r>
          </a:p>
        </p:txBody>
      </p:sp>
      <p:grpSp>
        <p:nvGrpSpPr>
          <p:cNvPr id="168" name="Group 113"/>
          <p:cNvGrpSpPr>
            <a:grpSpLocks/>
          </p:cNvGrpSpPr>
          <p:nvPr/>
        </p:nvGrpSpPr>
        <p:grpSpPr bwMode="auto">
          <a:xfrm>
            <a:off x="1422400" y="5832475"/>
            <a:ext cx="6502400" cy="644525"/>
            <a:chOff x="464" y="3570"/>
            <a:chExt cx="4096" cy="406"/>
          </a:xfrm>
        </p:grpSpPr>
        <p:sp>
          <p:nvSpPr>
            <p:cNvPr id="177" name="Text Box 114"/>
            <p:cNvSpPr txBox="1">
              <a:spLocks noChangeArrowheads="1"/>
            </p:cNvSpPr>
            <p:nvPr/>
          </p:nvSpPr>
          <p:spPr bwMode="auto">
            <a:xfrm>
              <a:off x="624" y="3608"/>
              <a:ext cx="3936"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210-year period of </a:t>
              </a:r>
              <a:r>
                <a:rPr lang="en-US" sz="2000" dirty="0">
                  <a:solidFill>
                    <a:srgbClr val="FFFFFF"/>
                  </a:solidFill>
                  <a:latin typeface="Arial Narrow" pitchFamily="34" charset="0"/>
                </a:rPr>
                <a:t>Papal exile and return</a:t>
              </a:r>
              <a:r>
                <a:rPr lang="en-US" sz="2000" u="none" dirty="0">
                  <a:solidFill>
                    <a:srgbClr val="FFFFFF"/>
                  </a:solidFill>
                  <a:latin typeface="Arial Narrow" pitchFamily="34" charset="0"/>
                </a:rPr>
                <a:t> was to restore the </a:t>
              </a:r>
              <a:r>
                <a:rPr lang="en-US" sz="2000" u="none" dirty="0">
                  <a:solidFill>
                    <a:srgbClr val="FFFF00"/>
                  </a:solidFill>
                  <a:latin typeface="Arial Narrow" pitchFamily="34" charset="0"/>
                </a:rPr>
                <a:t>210-year</a:t>
              </a:r>
              <a:r>
                <a:rPr lang="en-US" sz="2000" u="none" dirty="0">
                  <a:solidFill>
                    <a:srgbClr val="FFFFFF"/>
                  </a:solidFill>
                  <a:latin typeface="Arial Narrow" pitchFamily="34" charset="0"/>
                </a:rPr>
                <a:t> period of </a:t>
              </a:r>
              <a:r>
                <a:rPr lang="en-US" sz="2000" dirty="0">
                  <a:solidFill>
                    <a:srgbClr val="FFFFFF"/>
                  </a:solidFill>
                  <a:latin typeface="Arial Narrow" pitchFamily="34" charset="0"/>
                </a:rPr>
                <a:t>Israel’s exile to Babylon and return</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178" name="Text Box 115"/>
            <p:cNvSpPr txBox="1">
              <a:spLocks noChangeArrowheads="1"/>
            </p:cNvSpPr>
            <p:nvPr/>
          </p:nvSpPr>
          <p:spPr bwMode="auto">
            <a:xfrm>
              <a:off x="464" y="3570"/>
              <a:ext cx="208"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9" presetClass="exit" presetSubtype="0" fill="hold" nodeType="withEffect">
                                  <p:stCondLst>
                                    <p:cond delay="0"/>
                                  </p:stCondLst>
                                  <p:childTnLst>
                                    <p:anim calcmode="lin" valueType="num">
                                      <p:cBhvr>
                                        <p:cTn id="6" dur="1000"/>
                                        <p:tgtEl>
                                          <p:spTgt spid="20"/>
                                        </p:tgtEl>
                                        <p:attrNameLst>
                                          <p:attrName>ppt_x</p:attrName>
                                        </p:attrNameLst>
                                      </p:cBhvr>
                                      <p:tavLst>
                                        <p:tav tm="0">
                                          <p:val>
                                            <p:strVal val="ppt_x"/>
                                          </p:val>
                                        </p:tav>
                                        <p:tav tm="100000">
                                          <p:val>
                                            <p:strVal val="ppt_x-.2"/>
                                          </p:val>
                                        </p:tav>
                                      </p:tavLst>
                                    </p:anim>
                                    <p:anim calcmode="lin" valueType="num">
                                      <p:cBhvr>
                                        <p:cTn id="7" dur="1000"/>
                                        <p:tgtEl>
                                          <p:spTgt spid="20"/>
                                        </p:tgtEl>
                                        <p:attrNameLst>
                                          <p:attrName>ppt_y</p:attrName>
                                        </p:attrNameLst>
                                      </p:cBhvr>
                                      <p:tavLst>
                                        <p:tav tm="0">
                                          <p:val>
                                            <p:strVal val="ppt_y"/>
                                          </p:val>
                                        </p:tav>
                                        <p:tav tm="100000">
                                          <p:val>
                                            <p:strVal val="ppt_y"/>
                                          </p:val>
                                        </p:tav>
                                      </p:tavLst>
                                    </p:anim>
                                    <p:animEffect transition="out" filter="fade">
                                      <p:cBhvr>
                                        <p:cTn id="8" dur="1000"/>
                                        <p:tgtEl>
                                          <p:spTgt spid="20"/>
                                        </p:tgtEl>
                                      </p:cBhvr>
                                    </p:animEffect>
                                    <p:set>
                                      <p:cBhvr>
                                        <p:cTn id="9" dur="1" fill="hold">
                                          <p:stCondLst>
                                            <p:cond delay="999"/>
                                          </p:stCondLst>
                                        </p:cTn>
                                        <p:tgtEl>
                                          <p:spTgt spid="20"/>
                                        </p:tgtEl>
                                        <p:attrNameLst>
                                          <p:attrName>style.visibility</p:attrName>
                                        </p:attrNameLst>
                                      </p:cBhvr>
                                      <p:to>
                                        <p:strVal val="hidden"/>
                                      </p:to>
                                    </p:set>
                                  </p:childTnLst>
                                </p:cTn>
                              </p:par>
                              <p:par>
                                <p:cTn id="10" presetID="29" presetClass="exit" presetSubtype="0" fill="hold" nodeType="withEffect">
                                  <p:stCondLst>
                                    <p:cond delay="0"/>
                                  </p:stCondLst>
                                  <p:childTnLst>
                                    <p:anim calcmode="lin" valueType="num">
                                      <p:cBhvr>
                                        <p:cTn id="11" dur="1000"/>
                                        <p:tgtEl>
                                          <p:spTgt spid="18"/>
                                        </p:tgtEl>
                                        <p:attrNameLst>
                                          <p:attrName>ppt_x</p:attrName>
                                        </p:attrNameLst>
                                      </p:cBhvr>
                                      <p:tavLst>
                                        <p:tav tm="0">
                                          <p:val>
                                            <p:strVal val="ppt_x"/>
                                          </p:val>
                                        </p:tav>
                                        <p:tav tm="100000">
                                          <p:val>
                                            <p:strVal val="ppt_x-.2"/>
                                          </p:val>
                                        </p:tav>
                                      </p:tavLst>
                                    </p:anim>
                                    <p:anim calcmode="lin" valueType="num">
                                      <p:cBhvr>
                                        <p:cTn id="12" dur="1000"/>
                                        <p:tgtEl>
                                          <p:spTgt spid="18"/>
                                        </p:tgtEl>
                                        <p:attrNameLst>
                                          <p:attrName>ppt_y</p:attrName>
                                        </p:attrNameLst>
                                      </p:cBhvr>
                                      <p:tavLst>
                                        <p:tav tm="0">
                                          <p:val>
                                            <p:strVal val="ppt_y"/>
                                          </p:val>
                                        </p:tav>
                                        <p:tav tm="100000">
                                          <p:val>
                                            <p:strVal val="ppt_y"/>
                                          </p:val>
                                        </p:tav>
                                      </p:tavLst>
                                    </p:anim>
                                    <p:animEffect transition="out" filter="fade">
                                      <p:cBhvr>
                                        <p:cTn id="13" dur="1000"/>
                                        <p:tgtEl>
                                          <p:spTgt spid="18"/>
                                        </p:tgtEl>
                                      </p:cBhvr>
                                    </p:animEffect>
                                    <p:set>
                                      <p:cBhvr>
                                        <p:cTn id="14" dur="1" fill="hold">
                                          <p:stCondLst>
                                            <p:cond delay="999"/>
                                          </p:stCondLst>
                                        </p:cTn>
                                        <p:tgtEl>
                                          <p:spTgt spid="18"/>
                                        </p:tgtEl>
                                        <p:attrNameLst>
                                          <p:attrName>style.visibility</p:attrName>
                                        </p:attrNameLst>
                                      </p:cBhvr>
                                      <p:to>
                                        <p:strVal val="hidden"/>
                                      </p:to>
                                    </p:set>
                                  </p:childTnLst>
                                </p:cTn>
                              </p:par>
                              <p:par>
                                <p:cTn id="15" presetID="16" presetClass="entr" presetSubtype="37" fill="hold" nodeType="withEffect">
                                  <p:stCondLst>
                                    <p:cond delay="0"/>
                                  </p:stCondLst>
                                  <p:childTnLst>
                                    <p:set>
                                      <p:cBhvr>
                                        <p:cTn id="16" dur="1" fill="hold">
                                          <p:stCondLst>
                                            <p:cond delay="0"/>
                                          </p:stCondLst>
                                        </p:cTn>
                                        <p:tgtEl>
                                          <p:spTgt spid="168"/>
                                        </p:tgtEl>
                                        <p:attrNameLst>
                                          <p:attrName>style.visibility</p:attrName>
                                        </p:attrNameLst>
                                      </p:cBhvr>
                                      <p:to>
                                        <p:strVal val="visible"/>
                                      </p:to>
                                    </p:set>
                                    <p:animEffect transition="in" filter="barn(outVertical)">
                                      <p:cBhvr>
                                        <p:cTn id="17" dur="500"/>
                                        <p:tgtEl>
                                          <p:spTgt spid="16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5"/>
                                        </p:tgtEl>
                                        <p:attrNameLst>
                                          <p:attrName>style.visibility</p:attrName>
                                        </p:attrNameLst>
                                      </p:cBhvr>
                                      <p:to>
                                        <p:strVal val="visible"/>
                                      </p:to>
                                    </p:set>
                                    <p:animEffect transition="in" filter="fade">
                                      <p:cBhvr>
                                        <p:cTn id="20" dur="1000"/>
                                        <p:tgtEl>
                                          <p:spTgt spid="14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3"/>
                                        </p:tgtEl>
                                        <p:attrNameLst>
                                          <p:attrName>style.visibility</p:attrName>
                                        </p:attrNameLst>
                                      </p:cBhvr>
                                      <p:to>
                                        <p:strVal val="visible"/>
                                      </p:to>
                                    </p:set>
                                    <p:animEffect transition="in" filter="fade">
                                      <p:cBhvr>
                                        <p:cTn id="23" dur="2000"/>
                                        <p:tgtEl>
                                          <p:spTgt spid="133"/>
                                        </p:tgtEl>
                                      </p:cBhvr>
                                    </p:animEffect>
                                  </p:childTnLst>
                                </p:cTn>
                              </p:par>
                            </p:childTnLst>
                          </p:cTn>
                        </p:par>
                        <p:par>
                          <p:cTn id="24" fill="hold">
                            <p:stCondLst>
                              <p:cond delay="2000"/>
                            </p:stCondLst>
                            <p:childTnLst>
                              <p:par>
                                <p:cTn id="25" presetID="41" presetClass="entr" presetSubtype="0" fill="hold" grpId="0" nodeType="afterEffect">
                                  <p:stCondLst>
                                    <p:cond delay="0"/>
                                  </p:stCondLst>
                                  <p:iterate type="lt">
                                    <p:tmPct val="30000"/>
                                  </p:iterate>
                                  <p:childTnLst>
                                    <p:set>
                                      <p:cBhvr>
                                        <p:cTn id="26" dur="1" fill="hold">
                                          <p:stCondLst>
                                            <p:cond delay="0"/>
                                          </p:stCondLst>
                                        </p:cTn>
                                        <p:tgtEl>
                                          <p:spTgt spid="206"/>
                                        </p:tgtEl>
                                        <p:attrNameLst>
                                          <p:attrName>style.visibility</p:attrName>
                                        </p:attrNameLst>
                                      </p:cBhvr>
                                      <p:to>
                                        <p:strVal val="visible"/>
                                      </p:to>
                                    </p:set>
                                    <p:anim calcmode="lin" valueType="num">
                                      <p:cBhvr>
                                        <p:cTn id="27" dur="500" fill="hold"/>
                                        <p:tgtEl>
                                          <p:spTgt spid="206"/>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06"/>
                                        </p:tgtEl>
                                        <p:attrNameLst>
                                          <p:attrName>ppt_y</p:attrName>
                                        </p:attrNameLst>
                                      </p:cBhvr>
                                      <p:tavLst>
                                        <p:tav tm="0">
                                          <p:val>
                                            <p:strVal val="#ppt_y"/>
                                          </p:val>
                                        </p:tav>
                                        <p:tav tm="100000">
                                          <p:val>
                                            <p:strVal val="#ppt_y"/>
                                          </p:val>
                                        </p:tav>
                                      </p:tavLst>
                                    </p:anim>
                                    <p:anim calcmode="lin" valueType="num">
                                      <p:cBhvr>
                                        <p:cTn id="29" dur="500" fill="hold"/>
                                        <p:tgtEl>
                                          <p:spTgt spid="206"/>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06"/>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0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05"/>
                                        </p:tgtEl>
                                        <p:attrNameLst>
                                          <p:attrName>style.visibility</p:attrName>
                                        </p:attrNameLst>
                                      </p:cBhvr>
                                      <p:to>
                                        <p:strVal val="visible"/>
                                      </p:to>
                                    </p:set>
                                    <p:animEffect transition="in" filter="fade">
                                      <p:cBhvr>
                                        <p:cTn id="34" dur="1000"/>
                                        <p:tgtEl>
                                          <p:spTgt spid="20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7"/>
                                        </p:tgtEl>
                                        <p:attrNameLst>
                                          <p:attrName>style.visibility</p:attrName>
                                        </p:attrNameLst>
                                      </p:cBhvr>
                                      <p:to>
                                        <p:strVal val="visible"/>
                                      </p:to>
                                    </p:set>
                                    <p:animEffect transition="in" filter="fade">
                                      <p:cBhvr>
                                        <p:cTn id="37" dur="1000"/>
                                        <p:tgtEl>
                                          <p:spTgt spid="207"/>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08"/>
                                        </p:tgtEl>
                                        <p:attrNameLst>
                                          <p:attrName>style.visibility</p:attrName>
                                        </p:attrNameLst>
                                      </p:cBhvr>
                                      <p:to>
                                        <p:strVal val="visible"/>
                                      </p:to>
                                    </p:set>
                                    <p:anim calcmode="lin" valueType="num">
                                      <p:cBhvr>
                                        <p:cTn id="42" dur="1000" fill="hold"/>
                                        <p:tgtEl>
                                          <p:spTgt spid="208"/>
                                        </p:tgtEl>
                                        <p:attrNameLst>
                                          <p:attrName>ppt_w</p:attrName>
                                        </p:attrNameLst>
                                      </p:cBhvr>
                                      <p:tavLst>
                                        <p:tav tm="0">
                                          <p:val>
                                            <p:strVal val="#ppt_w*0.70"/>
                                          </p:val>
                                        </p:tav>
                                        <p:tav tm="100000">
                                          <p:val>
                                            <p:strVal val="#ppt_w"/>
                                          </p:val>
                                        </p:tav>
                                      </p:tavLst>
                                    </p:anim>
                                    <p:anim calcmode="lin" valueType="num">
                                      <p:cBhvr>
                                        <p:cTn id="43" dur="1000" fill="hold"/>
                                        <p:tgtEl>
                                          <p:spTgt spid="208"/>
                                        </p:tgtEl>
                                        <p:attrNameLst>
                                          <p:attrName>ppt_h</p:attrName>
                                        </p:attrNameLst>
                                      </p:cBhvr>
                                      <p:tavLst>
                                        <p:tav tm="0">
                                          <p:val>
                                            <p:strVal val="#ppt_h"/>
                                          </p:val>
                                        </p:tav>
                                        <p:tav tm="100000">
                                          <p:val>
                                            <p:strVal val="#ppt_h"/>
                                          </p:val>
                                        </p:tav>
                                      </p:tavLst>
                                    </p:anim>
                                    <p:animEffect transition="in" filter="fade">
                                      <p:cBhvr>
                                        <p:cTn id="44" dur="1000"/>
                                        <p:tgtEl>
                                          <p:spTgt spid="20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0"/>
                                        </p:tgtEl>
                                        <p:attrNameLst>
                                          <p:attrName>style.visibility</p:attrName>
                                        </p:attrNameLst>
                                      </p:cBhvr>
                                      <p:to>
                                        <p:strVal val="visible"/>
                                      </p:to>
                                    </p:set>
                                    <p:animEffect transition="in" filter="fade">
                                      <p:cBhvr>
                                        <p:cTn id="47" dur="1000"/>
                                        <p:tgtEl>
                                          <p:spTgt spid="210"/>
                                        </p:tgtEl>
                                      </p:cBhvr>
                                    </p:animEffect>
                                  </p:childTnLst>
                                </p:cTn>
                              </p:par>
                              <p:par>
                                <p:cTn id="48" presetID="10" presetClass="entr" presetSubtype="0"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fade">
                                      <p:cBhvr>
                                        <p:cTn id="50" dur="1000"/>
                                        <p:tgtEl>
                                          <p:spTgt spid="24"/>
                                        </p:tgtEl>
                                      </p:cBhvr>
                                    </p:animEffect>
                                  </p:childTnLst>
                                </p:cTn>
                              </p:par>
                              <p:par>
                                <p:cTn id="51" presetID="55" presetClass="entr" presetSubtype="0" fill="hold" grpId="0" nodeType="withEffect">
                                  <p:stCondLst>
                                    <p:cond delay="0"/>
                                  </p:stCondLst>
                                  <p:childTnLst>
                                    <p:set>
                                      <p:cBhvr>
                                        <p:cTn id="52" dur="1" fill="hold">
                                          <p:stCondLst>
                                            <p:cond delay="0"/>
                                          </p:stCondLst>
                                        </p:cTn>
                                        <p:tgtEl>
                                          <p:spTgt spid="166"/>
                                        </p:tgtEl>
                                        <p:attrNameLst>
                                          <p:attrName>style.visibility</p:attrName>
                                        </p:attrNameLst>
                                      </p:cBhvr>
                                      <p:to>
                                        <p:strVal val="visible"/>
                                      </p:to>
                                    </p:set>
                                    <p:anim calcmode="lin" valueType="num">
                                      <p:cBhvr>
                                        <p:cTn id="53" dur="1000" fill="hold"/>
                                        <p:tgtEl>
                                          <p:spTgt spid="166"/>
                                        </p:tgtEl>
                                        <p:attrNameLst>
                                          <p:attrName>ppt_w</p:attrName>
                                        </p:attrNameLst>
                                      </p:cBhvr>
                                      <p:tavLst>
                                        <p:tav tm="0">
                                          <p:val>
                                            <p:strVal val="#ppt_w*0.70"/>
                                          </p:val>
                                        </p:tav>
                                        <p:tav tm="100000">
                                          <p:val>
                                            <p:strVal val="#ppt_w"/>
                                          </p:val>
                                        </p:tav>
                                      </p:tavLst>
                                    </p:anim>
                                    <p:anim calcmode="lin" valueType="num">
                                      <p:cBhvr>
                                        <p:cTn id="54" dur="1000" fill="hold"/>
                                        <p:tgtEl>
                                          <p:spTgt spid="166"/>
                                        </p:tgtEl>
                                        <p:attrNameLst>
                                          <p:attrName>ppt_h</p:attrName>
                                        </p:attrNameLst>
                                      </p:cBhvr>
                                      <p:tavLst>
                                        <p:tav tm="0">
                                          <p:val>
                                            <p:strVal val="#ppt_h"/>
                                          </p:val>
                                        </p:tav>
                                        <p:tav tm="100000">
                                          <p:val>
                                            <p:strVal val="#ppt_h"/>
                                          </p:val>
                                        </p:tav>
                                      </p:tavLst>
                                    </p:anim>
                                    <p:animEffect transition="in" filter="fade">
                                      <p:cBhvr>
                                        <p:cTn id="55" dur="1000"/>
                                        <p:tgtEl>
                                          <p:spTgt spid="166"/>
                                        </p:tgtEl>
                                      </p:cBhvr>
                                    </p:animEffect>
                                  </p:childTnLst>
                                </p:cTn>
                              </p:par>
                              <p:par>
                                <p:cTn id="56" presetID="55" presetClass="entr" presetSubtype="0" fill="hold" grpId="0" nodeType="withEffect">
                                  <p:stCondLst>
                                    <p:cond delay="0"/>
                                  </p:stCondLst>
                                  <p:childTnLst>
                                    <p:set>
                                      <p:cBhvr>
                                        <p:cTn id="57" dur="1" fill="hold">
                                          <p:stCondLst>
                                            <p:cond delay="0"/>
                                          </p:stCondLst>
                                        </p:cTn>
                                        <p:tgtEl>
                                          <p:spTgt spid="162"/>
                                        </p:tgtEl>
                                        <p:attrNameLst>
                                          <p:attrName>style.visibility</p:attrName>
                                        </p:attrNameLst>
                                      </p:cBhvr>
                                      <p:to>
                                        <p:strVal val="visible"/>
                                      </p:to>
                                    </p:set>
                                    <p:anim calcmode="lin" valueType="num">
                                      <p:cBhvr>
                                        <p:cTn id="58" dur="1000" fill="hold"/>
                                        <p:tgtEl>
                                          <p:spTgt spid="162"/>
                                        </p:tgtEl>
                                        <p:attrNameLst>
                                          <p:attrName>ppt_w</p:attrName>
                                        </p:attrNameLst>
                                      </p:cBhvr>
                                      <p:tavLst>
                                        <p:tav tm="0">
                                          <p:val>
                                            <p:strVal val="#ppt_w*0.70"/>
                                          </p:val>
                                        </p:tav>
                                        <p:tav tm="100000">
                                          <p:val>
                                            <p:strVal val="#ppt_w"/>
                                          </p:val>
                                        </p:tav>
                                      </p:tavLst>
                                    </p:anim>
                                    <p:anim calcmode="lin" valueType="num">
                                      <p:cBhvr>
                                        <p:cTn id="59" dur="1000" fill="hold"/>
                                        <p:tgtEl>
                                          <p:spTgt spid="162"/>
                                        </p:tgtEl>
                                        <p:attrNameLst>
                                          <p:attrName>ppt_h</p:attrName>
                                        </p:attrNameLst>
                                      </p:cBhvr>
                                      <p:tavLst>
                                        <p:tav tm="0">
                                          <p:val>
                                            <p:strVal val="#ppt_h"/>
                                          </p:val>
                                        </p:tav>
                                        <p:tav tm="100000">
                                          <p:val>
                                            <p:strVal val="#ppt_h"/>
                                          </p:val>
                                        </p:tav>
                                      </p:tavLst>
                                    </p:anim>
                                    <p:animEffect transition="in" filter="fade">
                                      <p:cBhvr>
                                        <p:cTn id="60" dur="1000"/>
                                        <p:tgtEl>
                                          <p:spTgt spid="162"/>
                                        </p:tgtEl>
                                      </p:cBhvr>
                                    </p:animEffect>
                                  </p:childTnLst>
                                </p:cTn>
                              </p:par>
                            </p:childTnLst>
                          </p:cTn>
                        </p:par>
                      </p:childTnLst>
                    </p:cTn>
                  </p:par>
                  <p:par>
                    <p:cTn id="61" fill="hold">
                      <p:stCondLst>
                        <p:cond delay="indefinite"/>
                      </p:stCondLst>
                      <p:childTnLst>
                        <p:par>
                          <p:cTn id="62" fill="hold">
                            <p:stCondLst>
                              <p:cond delay="0"/>
                            </p:stCondLst>
                            <p:childTnLst>
                              <p:par>
                                <p:cTn id="63" presetID="41" presetClass="entr" presetSubtype="0" fill="hold" grpId="0" nodeType="clickEffect">
                                  <p:stCondLst>
                                    <p:cond delay="0"/>
                                  </p:stCondLst>
                                  <p:iterate type="lt">
                                    <p:tmPct val="10000"/>
                                  </p:iterate>
                                  <p:childTnLst>
                                    <p:set>
                                      <p:cBhvr>
                                        <p:cTn id="64" dur="1" fill="hold">
                                          <p:stCondLst>
                                            <p:cond delay="0"/>
                                          </p:stCondLst>
                                        </p:cTn>
                                        <p:tgtEl>
                                          <p:spTgt spid="197"/>
                                        </p:tgtEl>
                                        <p:attrNameLst>
                                          <p:attrName>style.visibility</p:attrName>
                                        </p:attrNameLst>
                                      </p:cBhvr>
                                      <p:to>
                                        <p:strVal val="visible"/>
                                      </p:to>
                                    </p:set>
                                    <p:anim calcmode="lin" valueType="num">
                                      <p:cBhvr>
                                        <p:cTn id="65" dur="500" fill="hold"/>
                                        <p:tgtEl>
                                          <p:spTgt spid="197"/>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197"/>
                                        </p:tgtEl>
                                        <p:attrNameLst>
                                          <p:attrName>ppt_y</p:attrName>
                                        </p:attrNameLst>
                                      </p:cBhvr>
                                      <p:tavLst>
                                        <p:tav tm="0">
                                          <p:val>
                                            <p:strVal val="#ppt_y"/>
                                          </p:val>
                                        </p:tav>
                                        <p:tav tm="100000">
                                          <p:val>
                                            <p:strVal val="#ppt_y"/>
                                          </p:val>
                                        </p:tav>
                                      </p:tavLst>
                                    </p:anim>
                                    <p:anim calcmode="lin" valueType="num">
                                      <p:cBhvr>
                                        <p:cTn id="67" dur="500" fill="hold"/>
                                        <p:tgtEl>
                                          <p:spTgt spid="197"/>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197"/>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197"/>
                                        </p:tgtEl>
                                      </p:cBhvr>
                                    </p:animEffect>
                                  </p:childTnLst>
                                </p:cTn>
                              </p:par>
                              <p:par>
                                <p:cTn id="70" presetID="10" presetClass="exit" presetSubtype="0" fill="hold" grpId="1" nodeType="withEffect">
                                  <p:stCondLst>
                                    <p:cond delay="0"/>
                                  </p:stCondLst>
                                  <p:childTnLst>
                                    <p:animEffect transition="out" filter="fade">
                                      <p:cBhvr>
                                        <p:cTn id="71" dur="2000"/>
                                        <p:tgtEl>
                                          <p:spTgt spid="133"/>
                                        </p:tgtEl>
                                      </p:cBhvr>
                                    </p:animEffect>
                                    <p:set>
                                      <p:cBhvr>
                                        <p:cTn id="72" dur="1" fill="hold">
                                          <p:stCondLst>
                                            <p:cond delay="1999"/>
                                          </p:stCondLst>
                                        </p:cTn>
                                        <p:tgtEl>
                                          <p:spTgt spid="133"/>
                                        </p:tgtEl>
                                        <p:attrNameLst>
                                          <p:attrName>style.visibility</p:attrName>
                                        </p:attrNameLst>
                                      </p:cBhvr>
                                      <p:to>
                                        <p:strVal val="hidden"/>
                                      </p:to>
                                    </p:set>
                                  </p:childTnLst>
                                </p:cTn>
                              </p:par>
                              <p:par>
                                <p:cTn id="73" presetID="10" presetClass="entr" presetSubtype="0" fill="hold" grpId="0" nodeType="withEffect">
                                  <p:stCondLst>
                                    <p:cond delay="0"/>
                                  </p:stCondLst>
                                  <p:childTnLst>
                                    <p:set>
                                      <p:cBhvr>
                                        <p:cTn id="74" dur="1" fill="hold">
                                          <p:stCondLst>
                                            <p:cond delay="0"/>
                                          </p:stCondLst>
                                        </p:cTn>
                                        <p:tgtEl>
                                          <p:spTgt spid="196"/>
                                        </p:tgtEl>
                                        <p:attrNameLst>
                                          <p:attrName>style.visibility</p:attrName>
                                        </p:attrNameLst>
                                      </p:cBhvr>
                                      <p:to>
                                        <p:strVal val="visible"/>
                                      </p:to>
                                    </p:set>
                                    <p:animEffect transition="in" filter="fade">
                                      <p:cBhvr>
                                        <p:cTn id="75" dur="1000"/>
                                        <p:tgtEl>
                                          <p:spTgt spid="196"/>
                                        </p:tgtEl>
                                      </p:cBhvr>
                                    </p:animEffect>
                                  </p:childTnLst>
                                </p:cTn>
                              </p:par>
                              <p:par>
                                <p:cTn id="76" presetID="10" presetClass="entr" presetSubtype="0" fill="hold" nodeType="with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fade">
                                      <p:cBhvr>
                                        <p:cTn id="78" dur="1000"/>
                                        <p:tgtEl>
                                          <p:spTgt spid="198"/>
                                        </p:tgtEl>
                                      </p:cBhvr>
                                    </p:animEffect>
                                  </p:childTnLst>
                                </p:cTn>
                              </p:par>
                            </p:childTnLst>
                          </p:cTn>
                        </p:par>
                      </p:childTnLst>
                    </p:cTn>
                  </p:par>
                  <p:par>
                    <p:cTn id="79" fill="hold">
                      <p:stCondLst>
                        <p:cond delay="indefinite"/>
                      </p:stCondLst>
                      <p:childTnLst>
                        <p:par>
                          <p:cTn id="80" fill="hold">
                            <p:stCondLst>
                              <p:cond delay="0"/>
                            </p:stCondLst>
                            <p:childTnLst>
                              <p:par>
                                <p:cTn id="81" presetID="17" presetClass="entr" presetSubtype="10" fill="hold" nodeType="clickEffect">
                                  <p:stCondLst>
                                    <p:cond delay="0"/>
                                  </p:stCondLst>
                                  <p:childTnLst>
                                    <p:set>
                                      <p:cBhvr>
                                        <p:cTn id="82" dur="1" fill="hold">
                                          <p:stCondLst>
                                            <p:cond delay="0"/>
                                          </p:stCondLst>
                                        </p:cTn>
                                        <p:tgtEl>
                                          <p:spTgt spid="199"/>
                                        </p:tgtEl>
                                        <p:attrNameLst>
                                          <p:attrName>style.visibility</p:attrName>
                                        </p:attrNameLst>
                                      </p:cBhvr>
                                      <p:to>
                                        <p:strVal val="visible"/>
                                      </p:to>
                                    </p:set>
                                    <p:anim calcmode="lin" valueType="num">
                                      <p:cBhvr>
                                        <p:cTn id="83" dur="1000" fill="hold"/>
                                        <p:tgtEl>
                                          <p:spTgt spid="199"/>
                                        </p:tgtEl>
                                        <p:attrNameLst>
                                          <p:attrName>ppt_w</p:attrName>
                                        </p:attrNameLst>
                                      </p:cBhvr>
                                      <p:tavLst>
                                        <p:tav tm="0">
                                          <p:val>
                                            <p:fltVal val="0"/>
                                          </p:val>
                                        </p:tav>
                                        <p:tav tm="100000">
                                          <p:val>
                                            <p:strVal val="#ppt_w"/>
                                          </p:val>
                                        </p:tav>
                                      </p:tavLst>
                                    </p:anim>
                                    <p:anim calcmode="lin" valueType="num">
                                      <p:cBhvr>
                                        <p:cTn id="84" dur="1000" fill="hold"/>
                                        <p:tgtEl>
                                          <p:spTgt spid="199"/>
                                        </p:tgtEl>
                                        <p:attrNameLst>
                                          <p:attrName>ppt_h</p:attrName>
                                        </p:attrNameLst>
                                      </p:cBhvr>
                                      <p:tavLst>
                                        <p:tav tm="0">
                                          <p:val>
                                            <p:strVal val="#ppt_h"/>
                                          </p:val>
                                        </p:tav>
                                        <p:tav tm="100000">
                                          <p:val>
                                            <p:strVal val="#ppt_h"/>
                                          </p:val>
                                        </p:tav>
                                      </p:tavLst>
                                    </p:anim>
                                  </p:childTnLst>
                                </p:cTn>
                              </p:par>
                              <p:par>
                                <p:cTn id="85" presetID="10" presetClass="entr" presetSubtype="0" fill="hold" nodeType="withEffect">
                                  <p:stCondLst>
                                    <p:cond delay="0"/>
                                  </p:stCondLst>
                                  <p:childTnLst>
                                    <p:set>
                                      <p:cBhvr>
                                        <p:cTn id="86" dur="1" fill="hold">
                                          <p:stCondLst>
                                            <p:cond delay="0"/>
                                          </p:stCondLst>
                                        </p:cTn>
                                        <p:tgtEl>
                                          <p:spTgt spid="176"/>
                                        </p:tgtEl>
                                        <p:attrNameLst>
                                          <p:attrName>style.visibility</p:attrName>
                                        </p:attrNameLst>
                                      </p:cBhvr>
                                      <p:to>
                                        <p:strVal val="visible"/>
                                      </p:to>
                                    </p:set>
                                    <p:animEffect transition="in" filter="fade">
                                      <p:cBhvr>
                                        <p:cTn id="87"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animBg="1"/>
      <p:bldP spid="197" grpId="0"/>
      <p:bldP spid="205" grpId="0" animBg="1"/>
      <p:bldP spid="206" grpId="0"/>
      <p:bldP spid="207" grpId="0" animBg="1"/>
      <p:bldP spid="210" grpId="0" animBg="1"/>
      <p:bldP spid="208" grpId="0"/>
      <p:bldP spid="145" grpId="0" animBg="1"/>
      <p:bldP spid="133" grpId="0" animBg="1"/>
      <p:bldP spid="133" grpId="1" animBg="1"/>
      <p:bldP spid="162" grpId="0"/>
      <p:bldP spid="166"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07" name="Line 46"/>
          <p:cNvSpPr>
            <a:spLocks noChangeShapeType="1"/>
          </p:cNvSpPr>
          <p:nvPr/>
        </p:nvSpPr>
        <p:spPr bwMode="auto">
          <a:xfrm>
            <a:off x="63500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4" name="Line 53"/>
          <p:cNvSpPr>
            <a:spLocks noChangeShapeType="1"/>
          </p:cNvSpPr>
          <p:nvPr/>
        </p:nvSpPr>
        <p:spPr bwMode="auto">
          <a:xfrm>
            <a:off x="3276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4" name="Line 49"/>
          <p:cNvSpPr>
            <a:spLocks noChangeShapeType="1"/>
          </p:cNvSpPr>
          <p:nvPr/>
        </p:nvSpPr>
        <p:spPr bwMode="auto">
          <a:xfrm>
            <a:off x="3505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6" name="WordArt 55"/>
          <p:cNvSpPr>
            <a:spLocks noChangeArrowheads="1" noChangeShapeType="1" noTextEdit="1"/>
          </p:cNvSpPr>
          <p:nvPr/>
        </p:nvSpPr>
        <p:spPr bwMode="auto">
          <a:xfrm>
            <a:off x="3170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97"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05" name="Line 39"/>
          <p:cNvSpPr>
            <a:spLocks noChangeShapeType="1"/>
          </p:cNvSpPr>
          <p:nvPr/>
        </p:nvSpPr>
        <p:spPr bwMode="auto">
          <a:xfrm>
            <a:off x="65786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06" name="WordArt 45"/>
          <p:cNvSpPr>
            <a:spLocks noChangeArrowheads="1" noChangeShapeType="1" noTextEdit="1"/>
          </p:cNvSpPr>
          <p:nvPr/>
        </p:nvSpPr>
        <p:spPr bwMode="auto">
          <a:xfrm>
            <a:off x="62436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222" name="Line 48"/>
          <p:cNvSpPr>
            <a:spLocks noChangeShapeType="1"/>
          </p:cNvSpPr>
          <p:nvPr/>
        </p:nvSpPr>
        <p:spPr bwMode="auto">
          <a:xfrm>
            <a:off x="3505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23"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5" name="WordArt 54"/>
          <p:cNvSpPr>
            <a:spLocks noChangeArrowheads="1" noChangeShapeType="1" noTextEdit="1"/>
          </p:cNvSpPr>
          <p:nvPr/>
        </p:nvSpPr>
        <p:spPr bwMode="auto">
          <a:xfrm>
            <a:off x="3163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0" name="Line 35"/>
          <p:cNvSpPr>
            <a:spLocks noChangeShapeType="1"/>
          </p:cNvSpPr>
          <p:nvPr/>
        </p:nvSpPr>
        <p:spPr bwMode="auto">
          <a:xfrm>
            <a:off x="63500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2" name="Group 117"/>
          <p:cNvGrpSpPr/>
          <p:nvPr/>
        </p:nvGrpSpPr>
        <p:grpSpPr>
          <a:xfrm>
            <a:off x="5548313" y="2514600"/>
            <a:ext cx="835025" cy="411445"/>
            <a:chOff x="4379913" y="2514600"/>
            <a:chExt cx="835025" cy="411445"/>
          </a:xfrm>
        </p:grpSpPr>
        <p:sp>
          <p:nvSpPr>
            <p:cNvPr id="183"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4"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85"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sp>
        <p:nvSpPr>
          <p:cNvPr id="190" name="Line 37"/>
          <p:cNvSpPr>
            <a:spLocks noChangeShapeType="1"/>
          </p:cNvSpPr>
          <p:nvPr/>
        </p:nvSpPr>
        <p:spPr bwMode="auto">
          <a:xfrm>
            <a:off x="65786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1" name="WordArt 41"/>
          <p:cNvSpPr>
            <a:spLocks noChangeArrowheads="1" noChangeShapeType="1" noTextEdit="1"/>
          </p:cNvSpPr>
          <p:nvPr/>
        </p:nvSpPr>
        <p:spPr bwMode="auto">
          <a:xfrm>
            <a:off x="62372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92" name="Line 42"/>
          <p:cNvSpPr>
            <a:spLocks noChangeShapeType="1"/>
          </p:cNvSpPr>
          <p:nvPr/>
        </p:nvSpPr>
        <p:spPr bwMode="auto">
          <a:xfrm>
            <a:off x="63500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3" name="Text Box 4"/>
          <p:cNvSpPr txBox="1">
            <a:spLocks noChangeArrowheads="1"/>
          </p:cNvSpPr>
          <p:nvPr/>
        </p:nvSpPr>
        <p:spPr bwMode="auto">
          <a:xfrm>
            <a:off x="6705600" y="2823984"/>
            <a:ext cx="12192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Christian</a:t>
            </a:r>
          </a:p>
          <a:p>
            <a:pPr algn="l">
              <a:lnSpc>
                <a:spcPts val="1400"/>
              </a:lnSpc>
            </a:pPr>
            <a:r>
              <a:rPr lang="en-US" sz="1600" u="none">
                <a:ln w="6350">
                  <a:solidFill>
                    <a:srgbClr val="FFFFE9"/>
                  </a:solidFill>
                </a:ln>
                <a:solidFill>
                  <a:srgbClr val="000099"/>
                </a:solidFill>
                <a:latin typeface="Arial Black" pitchFamily="34" charset="0"/>
              </a:rPr>
              <a:t>Empire</a:t>
            </a:r>
          </a:p>
        </p:txBody>
      </p:sp>
      <p:sp>
        <p:nvSpPr>
          <p:cNvPr id="100" name="Line 38"/>
          <p:cNvSpPr>
            <a:spLocks noChangeShapeType="1"/>
          </p:cNvSpPr>
          <p:nvPr/>
        </p:nvSpPr>
        <p:spPr bwMode="auto">
          <a:xfrm>
            <a:off x="65786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 name="Line 43"/>
          <p:cNvSpPr>
            <a:spLocks noChangeShapeType="1"/>
          </p:cNvSpPr>
          <p:nvPr/>
        </p:nvSpPr>
        <p:spPr bwMode="auto">
          <a:xfrm>
            <a:off x="63500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10" name="WordArt 44"/>
          <p:cNvSpPr>
            <a:spLocks noChangeArrowheads="1" noChangeShapeType="1" noTextEdit="1"/>
          </p:cNvSpPr>
          <p:nvPr/>
        </p:nvSpPr>
        <p:spPr bwMode="auto">
          <a:xfrm>
            <a:off x="62372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7" name="Text Box 3"/>
          <p:cNvSpPr txBox="1">
            <a:spLocks noChangeArrowheads="1"/>
          </p:cNvSpPr>
          <p:nvPr/>
        </p:nvSpPr>
        <p:spPr bwMode="auto">
          <a:xfrm>
            <a:off x="3657600" y="2280514"/>
            <a:ext cx="990600" cy="338554"/>
          </a:xfrm>
          <a:prstGeom prst="rect">
            <a:avLst/>
          </a:prstGeom>
          <a:noFill/>
          <a:ln w="19050" algn="ctr">
            <a:noFill/>
            <a:miter lim="800000"/>
            <a:headEnd/>
            <a:tailEnd/>
          </a:ln>
          <a:effectLst>
            <a:outerShdw algn="ctr" rotWithShape="0">
              <a:schemeClr val="bg1"/>
            </a:outerShdw>
          </a:effectLst>
        </p:spPr>
        <p:txBody>
          <a:bodyPr wrap="square">
            <a:spAutoFit/>
          </a:bodyPr>
          <a:lstStyle/>
          <a:p>
            <a:pPr algn="l"/>
            <a:r>
              <a:rPr lang="en-US" sz="1600" b="0" u="none">
                <a:ln w="6350">
                  <a:solidFill>
                    <a:srgbClr val="FFFFE9"/>
                  </a:solidFill>
                </a:ln>
                <a:solidFill>
                  <a:srgbClr val="000066"/>
                </a:solidFill>
                <a:latin typeface="Arial Black" pitchFamily="34" charset="0"/>
              </a:rPr>
              <a:t>Judges</a:t>
            </a:r>
          </a:p>
        </p:txBody>
      </p:sp>
      <p:sp>
        <p:nvSpPr>
          <p:cNvPr id="188"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sp>
        <p:nvSpPr>
          <p:cNvPr id="10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14"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15"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3" name="Group 83"/>
          <p:cNvGrpSpPr>
            <a:grpSpLocks/>
          </p:cNvGrpSpPr>
          <p:nvPr/>
        </p:nvGrpSpPr>
        <p:grpSpPr bwMode="auto">
          <a:xfrm>
            <a:off x="2400300" y="2544763"/>
            <a:ext cx="1066800" cy="350837"/>
            <a:chOff x="2304" y="1603"/>
            <a:chExt cx="672" cy="221"/>
          </a:xfrm>
        </p:grpSpPr>
        <p:sp>
          <p:nvSpPr>
            <p:cNvPr id="97364" name="Oval 84"/>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65" name="Text Box 85"/>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4" name="Group 72"/>
          <p:cNvGrpSpPr>
            <a:grpSpLocks/>
          </p:cNvGrpSpPr>
          <p:nvPr/>
        </p:nvGrpSpPr>
        <p:grpSpPr bwMode="auto">
          <a:xfrm>
            <a:off x="2400300" y="1949450"/>
            <a:ext cx="1066800" cy="336550"/>
            <a:chOff x="2377" y="1219"/>
            <a:chExt cx="672" cy="212"/>
          </a:xfrm>
        </p:grpSpPr>
        <p:sp>
          <p:nvSpPr>
            <p:cNvPr id="97353" name="Oval 73"/>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4" name="Text Box 74"/>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5" name="Group 77"/>
          <p:cNvGrpSpPr>
            <a:grpSpLocks/>
          </p:cNvGrpSpPr>
          <p:nvPr/>
        </p:nvGrpSpPr>
        <p:grpSpPr bwMode="auto">
          <a:xfrm>
            <a:off x="2400300" y="1295400"/>
            <a:ext cx="1066800" cy="350838"/>
            <a:chOff x="1582" y="835"/>
            <a:chExt cx="672" cy="221"/>
          </a:xfrm>
        </p:grpSpPr>
        <p:sp>
          <p:nvSpPr>
            <p:cNvPr id="97358" name="Oval 78"/>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9" name="Text Box 79"/>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sp>
        <p:nvSpPr>
          <p:cNvPr id="163"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sp>
        <p:nvSpPr>
          <p:cNvPr id="164"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5"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6" name="Group 165"/>
          <p:cNvGrpSpPr/>
          <p:nvPr/>
        </p:nvGrpSpPr>
        <p:grpSpPr>
          <a:xfrm>
            <a:off x="5357813" y="1960563"/>
            <a:ext cx="1449387" cy="325437"/>
            <a:chOff x="5357813" y="1960563"/>
            <a:chExt cx="1449387" cy="325437"/>
          </a:xfrm>
        </p:grpSpPr>
        <p:sp>
          <p:nvSpPr>
            <p:cNvPr id="167"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7" name="Group 51"/>
            <p:cNvGrpSpPr>
              <a:grpSpLocks/>
            </p:cNvGrpSpPr>
            <p:nvPr/>
          </p:nvGrpSpPr>
          <p:grpSpPr bwMode="auto">
            <a:xfrm>
              <a:off x="5357813" y="1960563"/>
              <a:ext cx="1066800" cy="325437"/>
              <a:chOff x="2566" y="1235"/>
              <a:chExt cx="672" cy="205"/>
            </a:xfrm>
          </p:grpSpPr>
          <p:sp>
            <p:nvSpPr>
              <p:cNvPr id="169"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0"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8" name="Group 170"/>
          <p:cNvGrpSpPr/>
          <p:nvPr/>
        </p:nvGrpSpPr>
        <p:grpSpPr>
          <a:xfrm>
            <a:off x="5472113" y="1325563"/>
            <a:ext cx="1335087" cy="350837"/>
            <a:chOff x="5472113" y="1325563"/>
            <a:chExt cx="1335087" cy="350837"/>
          </a:xfrm>
        </p:grpSpPr>
        <p:sp>
          <p:nvSpPr>
            <p:cNvPr id="17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9" name="Group 54"/>
            <p:cNvGrpSpPr>
              <a:grpSpLocks/>
            </p:cNvGrpSpPr>
            <p:nvPr/>
          </p:nvGrpSpPr>
          <p:grpSpPr bwMode="auto">
            <a:xfrm>
              <a:off x="5472113" y="1325563"/>
              <a:ext cx="1066800" cy="350837"/>
              <a:chOff x="2638" y="816"/>
              <a:chExt cx="672" cy="221"/>
            </a:xfrm>
          </p:grpSpPr>
          <p:sp>
            <p:nvSpPr>
              <p:cNvPr id="174"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5"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sp>
        <p:nvSpPr>
          <p:cNvPr id="179" name="WordArt 34"/>
          <p:cNvSpPr>
            <a:spLocks noChangeArrowheads="1" noChangeShapeType="1" noTextEdit="1"/>
          </p:cNvSpPr>
          <p:nvPr/>
        </p:nvSpPr>
        <p:spPr bwMode="auto">
          <a:xfrm>
            <a:off x="62372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81" name="Line 36"/>
          <p:cNvSpPr>
            <a:spLocks noChangeShapeType="1"/>
          </p:cNvSpPr>
          <p:nvPr/>
        </p:nvSpPr>
        <p:spPr bwMode="auto">
          <a:xfrm>
            <a:off x="65786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86" name="Text Box 3"/>
          <p:cNvSpPr txBox="1">
            <a:spLocks noChangeArrowheads="1"/>
          </p:cNvSpPr>
          <p:nvPr/>
        </p:nvSpPr>
        <p:spPr bwMode="auto">
          <a:xfrm>
            <a:off x="6705600" y="2224088"/>
            <a:ext cx="14478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Regional</a:t>
            </a:r>
          </a:p>
          <a:p>
            <a:pPr algn="l">
              <a:lnSpc>
                <a:spcPts val="1400"/>
              </a:lnSpc>
            </a:pPr>
            <a:r>
              <a:rPr lang="en-US" sz="1600" u="none">
                <a:ln w="6350">
                  <a:solidFill>
                    <a:srgbClr val="FFFFE9"/>
                  </a:solidFill>
                </a:ln>
                <a:solidFill>
                  <a:srgbClr val="000066"/>
                </a:solidFill>
                <a:latin typeface="Arial Black" pitchFamily="34" charset="0"/>
              </a:rPr>
              <a:t>Leadership</a:t>
            </a:r>
          </a:p>
        </p:txBody>
      </p:sp>
      <p:grpSp>
        <p:nvGrpSpPr>
          <p:cNvPr id="10" name="Group 245"/>
          <p:cNvGrpSpPr/>
          <p:nvPr/>
        </p:nvGrpSpPr>
        <p:grpSpPr>
          <a:xfrm>
            <a:off x="1219200" y="1500981"/>
            <a:ext cx="457200" cy="3658394"/>
            <a:chOff x="1219200" y="1500981"/>
            <a:chExt cx="457200" cy="3658394"/>
          </a:xfrm>
        </p:grpSpPr>
        <p:grpSp>
          <p:nvGrpSpPr>
            <p:cNvPr id="11" name="Group 244"/>
            <p:cNvGrpSpPr/>
            <p:nvPr/>
          </p:nvGrpSpPr>
          <p:grpSpPr>
            <a:xfrm>
              <a:off x="1524000" y="1554163"/>
              <a:ext cx="1587" cy="3597275"/>
              <a:chOff x="1600200" y="1584325"/>
              <a:chExt cx="1587" cy="3597275"/>
            </a:xfrm>
          </p:grpSpPr>
          <p:sp>
            <p:nvSpPr>
              <p:cNvPr id="13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2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12" name="Group 24"/>
          <p:cNvGrpSpPr>
            <a:grpSpLocks/>
          </p:cNvGrpSpPr>
          <p:nvPr/>
        </p:nvGrpSpPr>
        <p:grpSpPr bwMode="auto">
          <a:xfrm>
            <a:off x="441325" y="2551113"/>
            <a:ext cx="1066800" cy="325438"/>
            <a:chOff x="1056" y="1511"/>
            <a:chExt cx="672" cy="205"/>
          </a:xfrm>
        </p:grpSpPr>
        <p:sp>
          <p:nvSpPr>
            <p:cNvPr id="13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13" name="Group 27"/>
          <p:cNvGrpSpPr>
            <a:grpSpLocks/>
          </p:cNvGrpSpPr>
          <p:nvPr/>
        </p:nvGrpSpPr>
        <p:grpSpPr bwMode="auto">
          <a:xfrm>
            <a:off x="441325" y="1935163"/>
            <a:ext cx="1066800" cy="350838"/>
            <a:chOff x="1056" y="1123"/>
            <a:chExt cx="672" cy="221"/>
          </a:xfrm>
        </p:grpSpPr>
        <p:sp>
          <p:nvSpPr>
            <p:cNvPr id="13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14" name="Group 30"/>
          <p:cNvGrpSpPr>
            <a:grpSpLocks/>
          </p:cNvGrpSpPr>
          <p:nvPr/>
        </p:nvGrpSpPr>
        <p:grpSpPr bwMode="auto">
          <a:xfrm>
            <a:off x="441325" y="1325562"/>
            <a:ext cx="1066800" cy="350838"/>
            <a:chOff x="1056" y="739"/>
            <a:chExt cx="672" cy="221"/>
          </a:xfrm>
        </p:grpSpPr>
        <p:sp>
          <p:nvSpPr>
            <p:cNvPr id="14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15" name="Group 33"/>
          <p:cNvGrpSpPr>
            <a:grpSpLocks/>
          </p:cNvGrpSpPr>
          <p:nvPr/>
        </p:nvGrpSpPr>
        <p:grpSpPr bwMode="auto">
          <a:xfrm>
            <a:off x="441325" y="4983163"/>
            <a:ext cx="1066800" cy="350838"/>
            <a:chOff x="1056" y="3043"/>
            <a:chExt cx="672" cy="221"/>
          </a:xfrm>
        </p:grpSpPr>
        <p:sp>
          <p:nvSpPr>
            <p:cNvPr id="14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16" name="Group 36"/>
          <p:cNvGrpSpPr>
            <a:grpSpLocks/>
          </p:cNvGrpSpPr>
          <p:nvPr/>
        </p:nvGrpSpPr>
        <p:grpSpPr bwMode="auto">
          <a:xfrm>
            <a:off x="1143000" y="1755775"/>
            <a:ext cx="304800" cy="3197225"/>
            <a:chOff x="1056" y="1106"/>
            <a:chExt cx="192" cy="2014"/>
          </a:xfrm>
        </p:grpSpPr>
        <p:sp>
          <p:nvSpPr>
            <p:cNvPr id="14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4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4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4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nvGrpSpPr>
          <p:cNvPr id="17" name="Group 28"/>
          <p:cNvGrpSpPr>
            <a:grpSpLocks/>
          </p:cNvGrpSpPr>
          <p:nvPr/>
        </p:nvGrpSpPr>
        <p:grpSpPr bwMode="auto">
          <a:xfrm>
            <a:off x="304800" y="304800"/>
            <a:ext cx="1828800" cy="762000"/>
            <a:chOff x="144" y="192"/>
            <a:chExt cx="1152" cy="480"/>
          </a:xfrm>
        </p:grpSpPr>
        <p:sp>
          <p:nvSpPr>
            <p:cNvPr id="153"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4"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sp>
        <p:nvSpPr>
          <p:cNvPr id="161" name="Rectangle 160"/>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89" name="Text Box 4"/>
          <p:cNvSpPr txBox="1">
            <a:spLocks noChangeArrowheads="1"/>
          </p:cNvSpPr>
          <p:nvPr/>
        </p:nvSpPr>
        <p:spPr bwMode="auto">
          <a:xfrm>
            <a:off x="3657600" y="281940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United</a:t>
            </a:r>
          </a:p>
          <a:p>
            <a:pPr algn="l">
              <a:lnSpc>
                <a:spcPts val="1400"/>
              </a:lnSpc>
            </a:pPr>
            <a:r>
              <a:rPr lang="en-US" sz="1600" b="0" u="none">
                <a:ln w="6350">
                  <a:solidFill>
                    <a:srgbClr val="FFFFE9"/>
                  </a:solidFill>
                </a:ln>
                <a:solidFill>
                  <a:srgbClr val="000099"/>
                </a:solidFill>
                <a:latin typeface="Arial Black" pitchFamily="34" charset="0"/>
              </a:rPr>
              <a:t>Kingdom</a:t>
            </a:r>
          </a:p>
        </p:txBody>
      </p:sp>
      <p:sp>
        <p:nvSpPr>
          <p:cNvPr id="226" name="Text Box 6"/>
          <p:cNvSpPr txBox="1">
            <a:spLocks noChangeArrowheads="1"/>
          </p:cNvSpPr>
          <p:nvPr/>
        </p:nvSpPr>
        <p:spPr bwMode="auto">
          <a:xfrm>
            <a:off x="3657600" y="3352800"/>
            <a:ext cx="1341120" cy="64011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b="0" u="none">
                <a:ln w="6350">
                  <a:solidFill>
                    <a:srgbClr val="FFFFE9"/>
                  </a:solidFill>
                </a:ln>
                <a:solidFill>
                  <a:srgbClr val="000099"/>
                </a:solidFill>
                <a:latin typeface="Arial Black" pitchFamily="34" charset="0"/>
              </a:rPr>
              <a:t>Divided</a:t>
            </a:r>
          </a:p>
          <a:p>
            <a:pPr algn="l">
              <a:lnSpc>
                <a:spcPts val="1350"/>
              </a:lnSpc>
            </a:pPr>
            <a:r>
              <a:rPr lang="en-US" sz="1600" b="0" u="none">
                <a:ln w="6350">
                  <a:solidFill>
                    <a:srgbClr val="FFFFE9"/>
                  </a:solidFill>
                </a:ln>
                <a:solidFill>
                  <a:srgbClr val="000099"/>
                </a:solidFill>
                <a:latin typeface="Arial Black" pitchFamily="34" charset="0"/>
              </a:rPr>
              <a:t>Kingdoms</a:t>
            </a:r>
          </a:p>
          <a:p>
            <a:pPr algn="l">
              <a:lnSpc>
                <a:spcPts val="1350"/>
              </a:lnSpc>
            </a:pPr>
            <a:r>
              <a:rPr lang="en-US" sz="1600" b="0" u="none">
                <a:ln w="6350">
                  <a:solidFill>
                    <a:srgbClr val="FFFFE9"/>
                  </a:solidFill>
                </a:ln>
                <a:solidFill>
                  <a:srgbClr val="000099"/>
                </a:solidFill>
                <a:latin typeface="Arial Black" pitchFamily="34" charset="0"/>
              </a:rPr>
              <a:t>of N. &amp; S.</a:t>
            </a:r>
          </a:p>
        </p:txBody>
      </p:sp>
      <p:sp>
        <p:nvSpPr>
          <p:cNvPr id="111" name="Text Box 6"/>
          <p:cNvSpPr txBox="1">
            <a:spLocks noChangeArrowheads="1"/>
          </p:cNvSpPr>
          <p:nvPr/>
        </p:nvSpPr>
        <p:spPr bwMode="auto">
          <a:xfrm>
            <a:off x="6705600" y="3355782"/>
            <a:ext cx="1346200" cy="63094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u="none">
                <a:ln w="6350">
                  <a:solidFill>
                    <a:srgbClr val="FFFFE9"/>
                  </a:solidFill>
                </a:ln>
                <a:solidFill>
                  <a:srgbClr val="000099"/>
                </a:solidFill>
                <a:latin typeface="Arial Black" pitchFamily="34" charset="0"/>
              </a:rPr>
              <a:t>Divided</a:t>
            </a:r>
          </a:p>
          <a:p>
            <a:pPr algn="l">
              <a:lnSpc>
                <a:spcPts val="1350"/>
              </a:lnSpc>
            </a:pPr>
            <a:r>
              <a:rPr lang="en-US" sz="1600" u="none">
                <a:ln w="6350">
                  <a:solidFill>
                    <a:srgbClr val="FFFFE9"/>
                  </a:solidFill>
                </a:ln>
                <a:solidFill>
                  <a:srgbClr val="000099"/>
                </a:solidFill>
                <a:latin typeface="Arial Black" pitchFamily="34" charset="0"/>
              </a:rPr>
              <a:t>Kingdoms</a:t>
            </a:r>
          </a:p>
          <a:p>
            <a:pPr algn="l">
              <a:lnSpc>
                <a:spcPts val="1350"/>
              </a:lnSpc>
            </a:pPr>
            <a:r>
              <a:rPr lang="en-US" sz="1600" u="none">
                <a:ln w="6350">
                  <a:solidFill>
                    <a:srgbClr val="FFFFE9"/>
                  </a:solidFill>
                </a:ln>
                <a:solidFill>
                  <a:srgbClr val="000099"/>
                </a:solidFill>
                <a:latin typeface="Arial Black" pitchFamily="34" charset="0"/>
              </a:rPr>
              <a:t>of E. &amp; W.</a:t>
            </a:r>
          </a:p>
        </p:txBody>
      </p:sp>
      <p:sp>
        <p:nvSpPr>
          <p:cNvPr id="210" name="Rectangle 123"/>
          <p:cNvSpPr>
            <a:spLocks noChangeArrowheads="1"/>
          </p:cNvSpPr>
          <p:nvPr/>
        </p:nvSpPr>
        <p:spPr bwMode="auto">
          <a:xfrm>
            <a:off x="5257800" y="0"/>
            <a:ext cx="3505200" cy="6858000"/>
          </a:xfrm>
          <a:prstGeom prst="rect">
            <a:avLst/>
          </a:prstGeom>
          <a:gradFill rotWithShape="1">
            <a:gsLst>
              <a:gs pos="0">
                <a:srgbClr val="FFFFFF">
                  <a:alpha val="94000"/>
                </a:srgbClr>
              </a:gs>
              <a:gs pos="50000">
                <a:srgbClr val="FFFFCC"/>
              </a:gs>
              <a:gs pos="100000">
                <a:srgbClr val="FFFFFF">
                  <a:alpha val="94000"/>
                </a:srgbClr>
              </a:gs>
            </a:gsLst>
            <a:lin ang="5400000" scaled="1"/>
          </a:gradFill>
          <a:ln w="38100" algn="ctr">
            <a:no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208" name="Text Box 5"/>
          <p:cNvSpPr txBox="1">
            <a:spLocks noChangeArrowheads="1"/>
          </p:cNvSpPr>
          <p:nvPr/>
        </p:nvSpPr>
        <p:spPr bwMode="auto">
          <a:xfrm>
            <a:off x="6705600" y="4045744"/>
            <a:ext cx="1447800" cy="50270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600"/>
              </a:lnSpc>
            </a:pPr>
            <a:r>
              <a:rPr lang="en-US" sz="1600" u="none">
                <a:ln w="6350">
                  <a:solidFill>
                    <a:srgbClr val="FFFFE9"/>
                  </a:solidFill>
                </a:ln>
                <a:solidFill>
                  <a:srgbClr val="000099"/>
                </a:solidFill>
                <a:latin typeface="Arial Black" pitchFamily="34" charset="0"/>
              </a:rPr>
              <a:t>Papal Exile</a:t>
            </a:r>
          </a:p>
          <a:p>
            <a:pPr algn="l">
              <a:lnSpc>
                <a:spcPts val="1600"/>
              </a:lnSpc>
            </a:pPr>
            <a:r>
              <a:rPr lang="en-US" sz="1600" u="none">
                <a:ln w="6350">
                  <a:solidFill>
                    <a:srgbClr val="FFFFE9"/>
                  </a:solidFill>
                </a:ln>
                <a:solidFill>
                  <a:srgbClr val="000099"/>
                </a:solidFill>
                <a:latin typeface="Arial Black" pitchFamily="34" charset="0"/>
              </a:rPr>
              <a:t>and Return</a:t>
            </a:r>
          </a:p>
        </p:txBody>
      </p:sp>
      <p:pic>
        <p:nvPicPr>
          <p:cNvPr id="136" name="Picture 135" descr="The Flight of the Prisoners, by Tissot 1.jpg"/>
          <p:cNvPicPr>
            <a:picLocks noChangeAspect="1"/>
          </p:cNvPicPr>
          <p:nvPr/>
        </p:nvPicPr>
        <p:blipFill>
          <a:blip r:embed="rId3" cstate="print">
            <a:lum contrast="20000"/>
          </a:blip>
          <a:stretch>
            <a:fillRect/>
          </a:stretch>
        </p:blipFill>
        <p:spPr>
          <a:xfrm>
            <a:off x="304800" y="1314807"/>
            <a:ext cx="5548730" cy="3790593"/>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39" name="Text Box 5"/>
          <p:cNvSpPr txBox="1">
            <a:spLocks noChangeArrowheads="1"/>
          </p:cNvSpPr>
          <p:nvPr/>
        </p:nvSpPr>
        <p:spPr bwMode="auto">
          <a:xfrm>
            <a:off x="3657600" y="4066808"/>
            <a:ext cx="16764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Israel’s Exile</a:t>
            </a:r>
          </a:p>
          <a:p>
            <a:pPr algn="l">
              <a:lnSpc>
                <a:spcPts val="1400"/>
              </a:lnSpc>
            </a:pPr>
            <a:r>
              <a:rPr lang="en-US" sz="1600" u="none">
                <a:ln w="6350">
                  <a:solidFill>
                    <a:srgbClr val="FFFFE9"/>
                  </a:solidFill>
                </a:ln>
                <a:solidFill>
                  <a:srgbClr val="000099"/>
                </a:solidFill>
                <a:latin typeface="Arial Black" pitchFamily="34" charset="0"/>
              </a:rPr>
              <a:t>and Return</a:t>
            </a:r>
          </a:p>
        </p:txBody>
      </p:sp>
      <p:sp>
        <p:nvSpPr>
          <p:cNvPr id="195" name="Rectangle 194"/>
          <p:cNvSpPr/>
          <p:nvPr/>
        </p:nvSpPr>
        <p:spPr>
          <a:xfrm>
            <a:off x="2133600" y="0"/>
            <a:ext cx="3048000" cy="6858000"/>
          </a:xfrm>
          <a:prstGeom prst="rect">
            <a:avLst/>
          </a:prstGeom>
          <a:gradFill>
            <a:gsLst>
              <a:gs pos="0">
                <a:schemeClr val="bg1">
                  <a:alpha val="95000"/>
                </a:schemeClr>
              </a:gs>
              <a:gs pos="50000">
                <a:srgbClr val="FFFFCC"/>
              </a:gs>
              <a:gs pos="100000">
                <a:schemeClr val="bg1">
                  <a:alpha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grpSp>
        <p:nvGrpSpPr>
          <p:cNvPr id="18" name="Group 31"/>
          <p:cNvGrpSpPr>
            <a:grpSpLocks/>
          </p:cNvGrpSpPr>
          <p:nvPr/>
        </p:nvGrpSpPr>
        <p:grpSpPr bwMode="auto">
          <a:xfrm>
            <a:off x="5245100" y="304800"/>
            <a:ext cx="2603500" cy="762000"/>
            <a:chOff x="2520" y="192"/>
            <a:chExt cx="1640" cy="480"/>
          </a:xfrm>
        </p:grpSpPr>
        <p:sp>
          <p:nvSpPr>
            <p:cNvPr id="214"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pic>
        <p:nvPicPr>
          <p:cNvPr id="218" name="Picture 104" descr="Jesus calls Levi (Matthew), the tax collector - by William Hole"/>
          <p:cNvPicPr>
            <a:picLocks noChangeAspect="1" noChangeArrowheads="1"/>
          </p:cNvPicPr>
          <p:nvPr/>
        </p:nvPicPr>
        <p:blipFill>
          <a:blip r:embed="rId4" cstate="print"/>
          <a:srcRect l="24521" r="29501"/>
          <a:stretch>
            <a:fillRect/>
          </a:stretch>
        </p:blipFill>
        <p:spPr bwMode="auto">
          <a:xfrm>
            <a:off x="2552700" y="1143000"/>
            <a:ext cx="2286000" cy="4572000"/>
          </a:xfrm>
          <a:prstGeom prst="rect">
            <a:avLst/>
          </a:prstGeom>
          <a:noFill/>
        </p:spPr>
      </p:pic>
      <p:sp>
        <p:nvSpPr>
          <p:cNvPr id="221"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9" name="Group 98"/>
          <p:cNvGrpSpPr>
            <a:grpSpLocks/>
          </p:cNvGrpSpPr>
          <p:nvPr/>
        </p:nvGrpSpPr>
        <p:grpSpPr bwMode="auto">
          <a:xfrm>
            <a:off x="2400300" y="4398963"/>
            <a:ext cx="1066800" cy="325437"/>
            <a:chOff x="1056" y="1511"/>
            <a:chExt cx="672" cy="205"/>
          </a:xfrm>
        </p:grpSpPr>
        <p:sp>
          <p:nvSpPr>
            <p:cNvPr id="216" name="Oval 99"/>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7" name="Text Box 100"/>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Malachi</a:t>
              </a:r>
            </a:p>
          </p:txBody>
        </p:sp>
      </p:grpSp>
      <p:sp>
        <p:nvSpPr>
          <p:cNvPr id="171" name="Text Box 92"/>
          <p:cNvSpPr txBox="1">
            <a:spLocks noChangeArrowheads="1"/>
          </p:cNvSpPr>
          <p:nvPr/>
        </p:nvSpPr>
        <p:spPr bwMode="auto">
          <a:xfrm>
            <a:off x="3657600" y="4572000"/>
            <a:ext cx="1508760" cy="64011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Preparation</a:t>
            </a:r>
          </a:p>
          <a:p>
            <a:pPr algn="l">
              <a:lnSpc>
                <a:spcPts val="1400"/>
              </a:lnSpc>
            </a:pPr>
            <a:r>
              <a:rPr lang="en-US" sz="1600" b="0" u="none">
                <a:ln w="6350">
                  <a:solidFill>
                    <a:srgbClr val="FFFFE9"/>
                  </a:solidFill>
                </a:ln>
                <a:solidFill>
                  <a:srgbClr val="000099"/>
                </a:solidFill>
                <a:latin typeface="Arial Black" pitchFamily="34" charset="0"/>
              </a:rPr>
              <a:t>for Advent</a:t>
            </a:r>
          </a:p>
          <a:p>
            <a:pPr algn="l">
              <a:lnSpc>
                <a:spcPts val="1400"/>
              </a:lnSpc>
            </a:pPr>
            <a:r>
              <a:rPr lang="en-US" sz="1600" b="0" u="none">
                <a:ln w="6350">
                  <a:solidFill>
                    <a:srgbClr val="FFFFE9"/>
                  </a:solidFill>
                </a:ln>
                <a:solidFill>
                  <a:srgbClr val="000099"/>
                </a:solidFill>
                <a:latin typeface="Arial Black" pitchFamily="34" charset="0"/>
              </a:rPr>
              <a:t>of Messiah</a:t>
            </a:r>
          </a:p>
        </p:txBody>
      </p:sp>
      <p:sp>
        <p:nvSpPr>
          <p:cNvPr id="156" name="Line 50"/>
          <p:cNvSpPr>
            <a:spLocks noChangeShapeType="1"/>
          </p:cNvSpPr>
          <p:nvPr/>
        </p:nvSpPr>
        <p:spPr bwMode="auto">
          <a:xfrm>
            <a:off x="3505200" y="4572000"/>
            <a:ext cx="0" cy="60960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59" name="Line 57"/>
          <p:cNvSpPr>
            <a:spLocks noChangeShapeType="1"/>
          </p:cNvSpPr>
          <p:nvPr/>
        </p:nvSpPr>
        <p:spPr bwMode="auto">
          <a:xfrm>
            <a:off x="3276600" y="5181600"/>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60" name="WordArt 95"/>
          <p:cNvSpPr>
            <a:spLocks noChangeArrowheads="1" noChangeShapeType="1" noTextEdit="1"/>
          </p:cNvSpPr>
          <p:nvPr/>
        </p:nvSpPr>
        <p:spPr bwMode="auto">
          <a:xfrm>
            <a:off x="31702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3175">
                  <a:noFill/>
                  <a:round/>
                  <a:headEnd/>
                  <a:tailEnd/>
                </a:ln>
                <a:solidFill>
                  <a:srgbClr val="5400A8"/>
                </a:solidFill>
                <a:latin typeface="Arial"/>
                <a:cs typeface="Arial"/>
              </a:rPr>
              <a:t>400</a:t>
            </a:r>
          </a:p>
        </p:txBody>
      </p:sp>
      <p:grpSp>
        <p:nvGrpSpPr>
          <p:cNvPr id="20" name="Group 95"/>
          <p:cNvGrpSpPr>
            <a:grpSpLocks/>
          </p:cNvGrpSpPr>
          <p:nvPr/>
        </p:nvGrpSpPr>
        <p:grpSpPr bwMode="auto">
          <a:xfrm>
            <a:off x="2400300" y="4983163"/>
            <a:ext cx="1066800" cy="350837"/>
            <a:chOff x="1056" y="3043"/>
            <a:chExt cx="672" cy="221"/>
          </a:xfrm>
        </p:grpSpPr>
        <p:sp>
          <p:nvSpPr>
            <p:cNvPr id="178" name="Oval 96"/>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2" name="Text Box 97"/>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Jesus</a:t>
              </a:r>
            </a:p>
          </p:txBody>
        </p:sp>
      </p:grpSp>
      <p:grpSp>
        <p:nvGrpSpPr>
          <p:cNvPr id="21" name="Group 57"/>
          <p:cNvGrpSpPr>
            <a:grpSpLocks/>
          </p:cNvGrpSpPr>
          <p:nvPr/>
        </p:nvGrpSpPr>
        <p:grpSpPr bwMode="auto">
          <a:xfrm>
            <a:off x="2438400" y="304800"/>
            <a:ext cx="2514600" cy="762000"/>
            <a:chOff x="1494" y="192"/>
            <a:chExt cx="1584" cy="480"/>
          </a:xfrm>
        </p:grpSpPr>
        <p:sp>
          <p:nvSpPr>
            <p:cNvPr id="203"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04"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sp>
        <p:nvSpPr>
          <p:cNvPr id="97382" name="Rectangle 10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3" name="WordArt 95"/>
          <p:cNvSpPr>
            <a:spLocks noChangeArrowheads="1" noChangeShapeType="1" noTextEdit="1"/>
          </p:cNvSpPr>
          <p:nvPr/>
        </p:nvSpPr>
        <p:spPr bwMode="auto">
          <a:xfrm>
            <a:off x="3170238" y="4800600"/>
            <a:ext cx="271462" cy="141287"/>
          </a:xfrm>
          <a:prstGeom prst="rect">
            <a:avLst/>
          </a:prstGeom>
        </p:spPr>
        <p:txBody>
          <a:bodyPr wrap="none" fromWordArt="1">
            <a:prstTxWarp prst="textPlain">
              <a:avLst>
                <a:gd name="adj" fmla="val 50000"/>
              </a:avLst>
            </a:prstTxWarp>
          </a:bodyPr>
          <a:lstStyle/>
          <a:p>
            <a:pPr eaLnBrk="1" hangingPunct="1"/>
            <a:r>
              <a:rPr lang="en-US" sz="3600" u="none" kern="10" dirty="0">
                <a:ln w="3175">
                  <a:solidFill>
                    <a:srgbClr val="FFFFFF"/>
                  </a:solidFill>
                  <a:round/>
                  <a:headEnd/>
                  <a:tailEnd/>
                </a:ln>
                <a:solidFill>
                  <a:srgbClr val="5400A8"/>
                </a:solidFill>
                <a:latin typeface="Arial"/>
                <a:cs typeface="Arial"/>
              </a:rPr>
              <a:t>400</a:t>
            </a:r>
          </a:p>
        </p:txBody>
      </p:sp>
      <p:grpSp>
        <p:nvGrpSpPr>
          <p:cNvPr id="22" name="Group 156"/>
          <p:cNvGrpSpPr/>
          <p:nvPr/>
        </p:nvGrpSpPr>
        <p:grpSpPr>
          <a:xfrm>
            <a:off x="5889153" y="2398712"/>
            <a:ext cx="1525588" cy="1647890"/>
            <a:chOff x="5889153" y="2398712"/>
            <a:chExt cx="1525588" cy="1647890"/>
          </a:xfrm>
        </p:grpSpPr>
        <p:sp>
          <p:nvSpPr>
            <p:cNvPr id="211" name="AutoShape 118" descr="Avignon papal palace"/>
            <p:cNvSpPr>
              <a:spLocks noChangeArrowheads="1"/>
            </p:cNvSpPr>
            <p:nvPr/>
          </p:nvSpPr>
          <p:spPr bwMode="auto">
            <a:xfrm rot="-361844">
              <a:off x="5889153" y="2398712"/>
              <a:ext cx="1525588" cy="1525588"/>
            </a:xfrm>
            <a:prstGeom prst="flowChartDocument">
              <a:avLst/>
            </a:prstGeom>
            <a:blipFill dpi="0" rotWithShape="1">
              <a:blip r:embed="rId5" cstate="print"/>
              <a:srcRect/>
              <a:stretch>
                <a:fillRect r="-33333"/>
              </a:stretch>
            </a:blip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5" name="Text Box 5"/>
            <p:cNvSpPr txBox="1">
              <a:spLocks noChangeArrowheads="1"/>
            </p:cNvSpPr>
            <p:nvPr/>
          </p:nvSpPr>
          <p:spPr bwMode="auto">
            <a:xfrm rot="-300000">
              <a:off x="6016031" y="3886644"/>
              <a:ext cx="609600" cy="159958"/>
            </a:xfrm>
            <a:prstGeom prst="rect">
              <a:avLst/>
            </a:prstGeom>
            <a:noFill/>
            <a:ln w="19050" algn="ctr">
              <a:noFill/>
              <a:miter lim="800000"/>
              <a:headEnd/>
              <a:tailEnd/>
            </a:ln>
            <a:effectLst/>
          </p:spPr>
          <p:txBody>
            <a:bodyPr wrap="square">
              <a:prstTxWarp prst="textDeflateTop">
                <a:avLst>
                  <a:gd name="adj" fmla="val 38899"/>
                </a:avLst>
              </a:prstTxWarp>
              <a:spAutoFit/>
            </a:bodyPr>
            <a:lstStyle/>
            <a:p>
              <a:pPr algn="r">
                <a:lnSpc>
                  <a:spcPts val="1800"/>
                </a:lnSpc>
              </a:pPr>
              <a:r>
                <a:rPr lang="en-US" sz="1400" u="none">
                  <a:ln w="6350">
                    <a:noFill/>
                  </a:ln>
                  <a:solidFill>
                    <a:sysClr val="windowText" lastClr="000000"/>
                  </a:solidFill>
                  <a:latin typeface="Fette Engschrift" pitchFamily="2" charset="0"/>
                </a:rPr>
                <a:t>Avignon</a:t>
              </a:r>
            </a:p>
          </p:txBody>
        </p:sp>
      </p:grpSp>
      <p:grpSp>
        <p:nvGrpSpPr>
          <p:cNvPr id="23" name="Group 157"/>
          <p:cNvGrpSpPr/>
          <p:nvPr/>
        </p:nvGrpSpPr>
        <p:grpSpPr>
          <a:xfrm>
            <a:off x="7257578" y="2398712"/>
            <a:ext cx="1527175" cy="1675522"/>
            <a:chOff x="7257578" y="2398712"/>
            <a:chExt cx="1527175" cy="1675522"/>
          </a:xfrm>
        </p:grpSpPr>
        <p:sp>
          <p:nvSpPr>
            <p:cNvPr id="212" name="AutoShape 119" descr="St"/>
            <p:cNvSpPr>
              <a:spLocks noChangeArrowheads="1"/>
            </p:cNvSpPr>
            <p:nvPr/>
          </p:nvSpPr>
          <p:spPr bwMode="auto">
            <a:xfrm rot="254794">
              <a:off x="7257578" y="2398712"/>
              <a:ext cx="1527175" cy="1527175"/>
            </a:xfrm>
            <a:prstGeom prst="flowChartManualInput">
              <a:avLst/>
            </a:prstGeom>
            <a:blipFill dpi="0" rotWithShape="1">
              <a:blip r:embed="rId6" cstate="print"/>
              <a:srcRect/>
              <a:stretch>
                <a:fillRect b="-17857"/>
              </a:stretch>
            </a:blipFill>
            <a:ln w="9525">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2" name="Text Box 5"/>
            <p:cNvSpPr txBox="1">
              <a:spLocks noChangeArrowheads="1"/>
            </p:cNvSpPr>
            <p:nvPr/>
          </p:nvSpPr>
          <p:spPr bwMode="auto">
            <a:xfrm rot="240000">
              <a:off x="8155976" y="3983407"/>
              <a:ext cx="486010" cy="90827"/>
            </a:xfrm>
            <a:prstGeom prst="rect">
              <a:avLst/>
            </a:prstGeom>
            <a:noFill/>
            <a:ln w="19050" algn="ctr">
              <a:noFill/>
              <a:miter lim="800000"/>
              <a:headEnd/>
              <a:tailEnd/>
            </a:ln>
            <a:effectLst/>
          </p:spPr>
          <p:txBody>
            <a:bodyPr wrap="square">
              <a:prstTxWarp prst="textPlain">
                <a:avLst/>
              </a:prstTxWarp>
              <a:spAutoFit/>
            </a:bodyPr>
            <a:lstStyle/>
            <a:p>
              <a:pPr>
                <a:lnSpc>
                  <a:spcPts val="1600"/>
                </a:lnSpc>
              </a:pPr>
              <a:r>
                <a:rPr lang="en-US" sz="1400" b="0" u="none">
                  <a:ln w="6350">
                    <a:noFill/>
                  </a:ln>
                  <a:solidFill>
                    <a:sysClr val="windowText" lastClr="000000"/>
                  </a:solidFill>
                  <a:latin typeface="Fette Engschrift" pitchFamily="2" charset="0"/>
                </a:rPr>
                <a:t>Rome</a:t>
              </a:r>
            </a:p>
          </p:txBody>
        </p:sp>
      </p:grpSp>
      <p:sp>
        <p:nvSpPr>
          <p:cNvPr id="213" name="Oval 117" descr="Pope Clement V - 1305–1314"/>
          <p:cNvSpPr>
            <a:spLocks noChangeArrowheads="1"/>
          </p:cNvSpPr>
          <p:nvPr/>
        </p:nvSpPr>
        <p:spPr bwMode="auto">
          <a:xfrm>
            <a:off x="6562253" y="1905000"/>
            <a:ext cx="1163638" cy="1160462"/>
          </a:xfrm>
          <a:prstGeom prst="ellipse">
            <a:avLst/>
          </a:prstGeom>
          <a:blipFill dpi="0" rotWithShape="1">
            <a:blip r:embed="rId7" cstate="print"/>
            <a:srcRect/>
            <a:stretch>
              <a:fillRect b="-4308"/>
            </a:stretch>
          </a:blipFill>
          <a:ln w="9525">
            <a:noFill/>
            <a:round/>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52" name="Group 115"/>
          <p:cNvGrpSpPr>
            <a:grpSpLocks/>
          </p:cNvGrpSpPr>
          <p:nvPr/>
        </p:nvGrpSpPr>
        <p:grpSpPr bwMode="auto">
          <a:xfrm>
            <a:off x="965200" y="5876925"/>
            <a:ext cx="7721600" cy="676275"/>
            <a:chOff x="464" y="3548"/>
            <a:chExt cx="4864" cy="426"/>
          </a:xfrm>
        </p:grpSpPr>
        <p:sp>
          <p:nvSpPr>
            <p:cNvPr id="155" name="Text Box 116"/>
            <p:cNvSpPr txBox="1">
              <a:spLocks noChangeArrowheads="1"/>
            </p:cNvSpPr>
            <p:nvPr/>
          </p:nvSpPr>
          <p:spPr bwMode="auto">
            <a:xfrm>
              <a:off x="660" y="3586"/>
              <a:ext cx="4668" cy="388"/>
            </a:xfrm>
            <a:prstGeom prst="rect">
              <a:avLst/>
            </a:prstGeom>
            <a:noFill/>
            <a:ln w="9525">
              <a:noFill/>
              <a:miter lim="800000"/>
              <a:headEnd/>
              <a:tailEnd/>
            </a:ln>
            <a:effectLst/>
          </p:spPr>
          <p:txBody>
            <a:bodyPr>
              <a:spAutoFit/>
            </a:bodyPr>
            <a:lstStyle/>
            <a:p>
              <a:pPr algn="l">
                <a:lnSpc>
                  <a:spcPct val="85000"/>
                </a:lnSpc>
              </a:pPr>
              <a:r>
                <a:rPr lang="en-US" sz="2000" u="none">
                  <a:solidFill>
                    <a:srgbClr val="FFFFFF"/>
                  </a:solidFill>
                  <a:latin typeface="Arial Narrow" pitchFamily="34" charset="0"/>
                </a:rPr>
                <a:t>Another 400-year period of </a:t>
              </a:r>
              <a:r>
                <a:rPr lang="en-US" sz="2000">
                  <a:solidFill>
                    <a:srgbClr val="FFFFFF"/>
                  </a:solidFill>
                  <a:latin typeface="Arial Narrow" pitchFamily="34" charset="0"/>
                </a:rPr>
                <a:t>preparation for the advent of the Messiah </a:t>
              </a:r>
              <a:r>
                <a:rPr lang="en-US" sz="2000" u="none">
                  <a:solidFill>
                    <a:srgbClr val="FFFFFF"/>
                  </a:solidFill>
                  <a:latin typeface="Arial Narrow" pitchFamily="34" charset="0"/>
                </a:rPr>
                <a:t>elapsed before </a:t>
              </a:r>
              <a:r>
                <a:rPr lang="en-US" sz="2000" u="none">
                  <a:solidFill>
                    <a:schemeClr val="bg1"/>
                  </a:solidFill>
                  <a:latin typeface="Arial Narrow" pitchFamily="34" charset="0"/>
                </a:rPr>
                <a:t>Jesus</a:t>
              </a:r>
              <a:r>
                <a:rPr lang="en-US" sz="2000" u="none">
                  <a:solidFill>
                    <a:srgbClr val="FFFFFF"/>
                  </a:solidFill>
                  <a:latin typeface="Arial Narrow" pitchFamily="34" charset="0"/>
                </a:rPr>
                <a:t> came. </a:t>
              </a:r>
              <a:endParaRPr lang="en-US" sz="2000" b="0" dirty="0">
                <a:solidFill>
                  <a:srgbClr val="FFFFFF"/>
                </a:solidFill>
                <a:latin typeface="Arial Narrow" pitchFamily="34" charset="0"/>
              </a:endParaRPr>
            </a:p>
          </p:txBody>
        </p:sp>
        <p:sp>
          <p:nvSpPr>
            <p:cNvPr id="157" name="Text Box 117"/>
            <p:cNvSpPr txBox="1">
              <a:spLocks noChangeArrowheads="1"/>
            </p:cNvSpPr>
            <p:nvPr/>
          </p:nvSpPr>
          <p:spPr bwMode="auto">
            <a:xfrm>
              <a:off x="464" y="3548"/>
              <a:ext cx="208" cy="38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barn(outVertical)">
                                      <p:cBhvr>
                                        <p:cTn id="7" dur="500"/>
                                        <p:tgtEl>
                                          <p:spTgt spid="152"/>
                                        </p:tgtEl>
                                      </p:cBhvr>
                                    </p:animEffect>
                                  </p:childTnLst>
                                </p:cTn>
                              </p:par>
                              <p:par>
                                <p:cTn id="8" presetID="29" presetClass="exit" presetSubtype="0" fill="hold" nodeType="withEffect">
                                  <p:stCondLst>
                                    <p:cond delay="0"/>
                                  </p:stCondLst>
                                  <p:childTnLst>
                                    <p:anim calcmode="lin" valueType="num">
                                      <p:cBhvr>
                                        <p:cTn id="9" dur="1000"/>
                                        <p:tgtEl>
                                          <p:spTgt spid="136"/>
                                        </p:tgtEl>
                                        <p:attrNameLst>
                                          <p:attrName>ppt_x</p:attrName>
                                        </p:attrNameLst>
                                      </p:cBhvr>
                                      <p:tavLst>
                                        <p:tav tm="0">
                                          <p:val>
                                            <p:strVal val="ppt_x"/>
                                          </p:val>
                                        </p:tav>
                                        <p:tav tm="100000">
                                          <p:val>
                                            <p:strVal val="ppt_x-.2"/>
                                          </p:val>
                                        </p:tav>
                                      </p:tavLst>
                                    </p:anim>
                                    <p:anim calcmode="lin" valueType="num">
                                      <p:cBhvr>
                                        <p:cTn id="10" dur="1000"/>
                                        <p:tgtEl>
                                          <p:spTgt spid="136"/>
                                        </p:tgtEl>
                                        <p:attrNameLst>
                                          <p:attrName>ppt_y</p:attrName>
                                        </p:attrNameLst>
                                      </p:cBhvr>
                                      <p:tavLst>
                                        <p:tav tm="0">
                                          <p:val>
                                            <p:strVal val="ppt_y"/>
                                          </p:val>
                                        </p:tav>
                                        <p:tav tm="100000">
                                          <p:val>
                                            <p:strVal val="ppt_y"/>
                                          </p:val>
                                        </p:tav>
                                      </p:tavLst>
                                    </p:anim>
                                    <p:animEffect transition="out" filter="fade">
                                      <p:cBhvr>
                                        <p:cTn id="11" dur="1000"/>
                                        <p:tgtEl>
                                          <p:spTgt spid="136"/>
                                        </p:tgtEl>
                                      </p:cBhvr>
                                    </p:animEffect>
                                    <p:set>
                                      <p:cBhvr>
                                        <p:cTn id="12" dur="1" fill="hold">
                                          <p:stCondLst>
                                            <p:cond delay="999"/>
                                          </p:stCondLst>
                                        </p:cTn>
                                        <p:tgtEl>
                                          <p:spTgt spid="136"/>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1000"/>
                                        <p:tgtEl>
                                          <p:spTgt spid="210"/>
                                        </p:tgtEl>
                                      </p:cBhvr>
                                    </p:animEffect>
                                    <p:set>
                                      <p:cBhvr>
                                        <p:cTn id="15" dur="1" fill="hold">
                                          <p:stCondLst>
                                            <p:cond delay="999"/>
                                          </p:stCondLst>
                                        </p:cTn>
                                        <p:tgtEl>
                                          <p:spTgt spid="210"/>
                                        </p:tgtEl>
                                        <p:attrNameLst>
                                          <p:attrName>style.visibility</p:attrName>
                                        </p:attrNameLst>
                                      </p:cBhvr>
                                      <p:to>
                                        <p:strVal val="hidden"/>
                                      </p:to>
                                    </p:set>
                                  </p:childTnLst>
                                </p:cTn>
                              </p:par>
                              <p:par>
                                <p:cTn id="16" presetID="53" presetClass="exit" presetSubtype="0" fill="hold" grpId="0" nodeType="withEffect">
                                  <p:stCondLst>
                                    <p:cond delay="0"/>
                                  </p:stCondLst>
                                  <p:childTnLst>
                                    <p:anim calcmode="lin" valueType="num">
                                      <p:cBhvr>
                                        <p:cTn id="17" dur="1000"/>
                                        <p:tgtEl>
                                          <p:spTgt spid="213"/>
                                        </p:tgtEl>
                                        <p:attrNameLst>
                                          <p:attrName>ppt_w</p:attrName>
                                        </p:attrNameLst>
                                      </p:cBhvr>
                                      <p:tavLst>
                                        <p:tav tm="0">
                                          <p:val>
                                            <p:strVal val="ppt_w"/>
                                          </p:val>
                                        </p:tav>
                                        <p:tav tm="100000">
                                          <p:val>
                                            <p:fltVal val="0"/>
                                          </p:val>
                                        </p:tav>
                                      </p:tavLst>
                                    </p:anim>
                                    <p:anim calcmode="lin" valueType="num">
                                      <p:cBhvr>
                                        <p:cTn id="18" dur="1000"/>
                                        <p:tgtEl>
                                          <p:spTgt spid="213"/>
                                        </p:tgtEl>
                                        <p:attrNameLst>
                                          <p:attrName>ppt_h</p:attrName>
                                        </p:attrNameLst>
                                      </p:cBhvr>
                                      <p:tavLst>
                                        <p:tav tm="0">
                                          <p:val>
                                            <p:strVal val="ppt_h"/>
                                          </p:val>
                                        </p:tav>
                                        <p:tav tm="100000">
                                          <p:val>
                                            <p:fltVal val="0"/>
                                          </p:val>
                                        </p:tav>
                                      </p:tavLst>
                                    </p:anim>
                                    <p:animEffect transition="out" filter="fade">
                                      <p:cBhvr>
                                        <p:cTn id="19" dur="1000"/>
                                        <p:tgtEl>
                                          <p:spTgt spid="213"/>
                                        </p:tgtEl>
                                      </p:cBhvr>
                                    </p:animEffect>
                                    <p:set>
                                      <p:cBhvr>
                                        <p:cTn id="20" dur="1" fill="hold">
                                          <p:stCondLst>
                                            <p:cond delay="999"/>
                                          </p:stCondLst>
                                        </p:cTn>
                                        <p:tgtEl>
                                          <p:spTgt spid="213"/>
                                        </p:tgtEl>
                                        <p:attrNameLst>
                                          <p:attrName>style.visibility</p:attrName>
                                        </p:attrNameLst>
                                      </p:cBhvr>
                                      <p:to>
                                        <p:strVal val="hidden"/>
                                      </p:to>
                                    </p:set>
                                  </p:childTnLst>
                                </p:cTn>
                              </p:par>
                              <p:par>
                                <p:cTn id="21" presetID="53" presetClass="exit" presetSubtype="0" fill="hold" nodeType="withEffect">
                                  <p:stCondLst>
                                    <p:cond delay="0"/>
                                  </p:stCondLst>
                                  <p:childTnLst>
                                    <p:anim calcmode="lin" valueType="num">
                                      <p:cBhvr>
                                        <p:cTn id="22" dur="1000"/>
                                        <p:tgtEl>
                                          <p:spTgt spid="22"/>
                                        </p:tgtEl>
                                        <p:attrNameLst>
                                          <p:attrName>ppt_w</p:attrName>
                                        </p:attrNameLst>
                                      </p:cBhvr>
                                      <p:tavLst>
                                        <p:tav tm="0">
                                          <p:val>
                                            <p:strVal val="ppt_w"/>
                                          </p:val>
                                        </p:tav>
                                        <p:tav tm="100000">
                                          <p:val>
                                            <p:fltVal val="0"/>
                                          </p:val>
                                        </p:tav>
                                      </p:tavLst>
                                    </p:anim>
                                    <p:anim calcmode="lin" valueType="num">
                                      <p:cBhvr>
                                        <p:cTn id="23" dur="1000"/>
                                        <p:tgtEl>
                                          <p:spTgt spid="22"/>
                                        </p:tgtEl>
                                        <p:attrNameLst>
                                          <p:attrName>ppt_h</p:attrName>
                                        </p:attrNameLst>
                                      </p:cBhvr>
                                      <p:tavLst>
                                        <p:tav tm="0">
                                          <p:val>
                                            <p:strVal val="ppt_h"/>
                                          </p:val>
                                        </p:tav>
                                        <p:tav tm="100000">
                                          <p:val>
                                            <p:fltVal val="0"/>
                                          </p:val>
                                        </p:tav>
                                      </p:tavLst>
                                    </p:anim>
                                    <p:animEffect transition="out" filter="fade">
                                      <p:cBhvr>
                                        <p:cTn id="24" dur="1000"/>
                                        <p:tgtEl>
                                          <p:spTgt spid="22"/>
                                        </p:tgtEl>
                                      </p:cBhvr>
                                    </p:animEffect>
                                    <p:set>
                                      <p:cBhvr>
                                        <p:cTn id="25" dur="1" fill="hold">
                                          <p:stCondLst>
                                            <p:cond delay="999"/>
                                          </p:stCondLst>
                                        </p:cTn>
                                        <p:tgtEl>
                                          <p:spTgt spid="22"/>
                                        </p:tgtEl>
                                        <p:attrNameLst>
                                          <p:attrName>style.visibility</p:attrName>
                                        </p:attrNameLst>
                                      </p:cBhvr>
                                      <p:to>
                                        <p:strVal val="hidden"/>
                                      </p:to>
                                    </p:set>
                                  </p:childTnLst>
                                </p:cTn>
                              </p:par>
                              <p:par>
                                <p:cTn id="26" presetID="53" presetClass="exit" presetSubtype="0" fill="hold" nodeType="withEffect">
                                  <p:stCondLst>
                                    <p:cond delay="0"/>
                                  </p:stCondLst>
                                  <p:childTnLst>
                                    <p:anim calcmode="lin" valueType="num">
                                      <p:cBhvr>
                                        <p:cTn id="27" dur="1000"/>
                                        <p:tgtEl>
                                          <p:spTgt spid="23"/>
                                        </p:tgtEl>
                                        <p:attrNameLst>
                                          <p:attrName>ppt_w</p:attrName>
                                        </p:attrNameLst>
                                      </p:cBhvr>
                                      <p:tavLst>
                                        <p:tav tm="0">
                                          <p:val>
                                            <p:strVal val="ppt_w"/>
                                          </p:val>
                                        </p:tav>
                                        <p:tav tm="100000">
                                          <p:val>
                                            <p:fltVal val="0"/>
                                          </p:val>
                                        </p:tav>
                                      </p:tavLst>
                                    </p:anim>
                                    <p:anim calcmode="lin" valueType="num">
                                      <p:cBhvr>
                                        <p:cTn id="28" dur="1000"/>
                                        <p:tgtEl>
                                          <p:spTgt spid="23"/>
                                        </p:tgtEl>
                                        <p:attrNameLst>
                                          <p:attrName>ppt_h</p:attrName>
                                        </p:attrNameLst>
                                      </p:cBhvr>
                                      <p:tavLst>
                                        <p:tav tm="0">
                                          <p:val>
                                            <p:strVal val="ppt_h"/>
                                          </p:val>
                                        </p:tav>
                                        <p:tav tm="100000">
                                          <p:val>
                                            <p:fltVal val="0"/>
                                          </p:val>
                                        </p:tav>
                                      </p:tavLst>
                                    </p:anim>
                                    <p:animEffect transition="out" filter="fade">
                                      <p:cBhvr>
                                        <p:cTn id="29" dur="1000"/>
                                        <p:tgtEl>
                                          <p:spTgt spid="23"/>
                                        </p:tgtEl>
                                      </p:cBhvr>
                                    </p:animEffect>
                                    <p:set>
                                      <p:cBhvr>
                                        <p:cTn id="30" dur="1" fill="hold">
                                          <p:stCondLst>
                                            <p:cond delay="999"/>
                                          </p:stCondLst>
                                        </p:cTn>
                                        <p:tgtEl>
                                          <p:spTgt spid="23"/>
                                        </p:tgtEl>
                                        <p:attrNameLst>
                                          <p:attrName>style.visibility</p:attrName>
                                        </p:attrNameLst>
                                      </p:cBhvr>
                                      <p:to>
                                        <p:strVal val="hidden"/>
                                      </p:to>
                                    </p:set>
                                  </p:childTnLst>
                                </p:cTn>
                              </p:par>
                            </p:childTnLst>
                          </p:cTn>
                        </p:par>
                        <p:par>
                          <p:cTn id="31" fill="hold">
                            <p:stCondLst>
                              <p:cond delay="1000"/>
                            </p:stCondLst>
                            <p:childTnLst>
                              <p:par>
                                <p:cTn id="32" presetID="41" presetClass="entr" presetSubtype="0" fill="hold" nodeType="afterEffect">
                                  <p:stCondLst>
                                    <p:cond delay="0"/>
                                  </p:stCondLst>
                                  <p:iterate type="lt">
                                    <p:tmPct val="30000"/>
                                  </p:iterate>
                                  <p:childTnLst>
                                    <p:set>
                                      <p:cBhvr>
                                        <p:cTn id="33" dur="1" fill="hold">
                                          <p:stCondLst>
                                            <p:cond delay="0"/>
                                          </p:stCondLst>
                                        </p:cTn>
                                        <p:tgtEl>
                                          <p:spTgt spid="160"/>
                                        </p:tgtEl>
                                        <p:attrNameLst>
                                          <p:attrName>style.visibility</p:attrName>
                                        </p:attrNameLst>
                                      </p:cBhvr>
                                      <p:to>
                                        <p:strVal val="visible"/>
                                      </p:to>
                                    </p:set>
                                    <p:anim calcmode="lin" valueType="num">
                                      <p:cBhvr>
                                        <p:cTn id="34" dur="500" fill="hold"/>
                                        <p:tgtEl>
                                          <p:spTgt spid="160"/>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160"/>
                                        </p:tgtEl>
                                        <p:attrNameLst>
                                          <p:attrName>ppt_y</p:attrName>
                                        </p:attrNameLst>
                                      </p:cBhvr>
                                      <p:tavLst>
                                        <p:tav tm="0">
                                          <p:val>
                                            <p:strVal val="#ppt_y"/>
                                          </p:val>
                                        </p:tav>
                                        <p:tav tm="100000">
                                          <p:val>
                                            <p:strVal val="#ppt_y"/>
                                          </p:val>
                                        </p:tav>
                                      </p:tavLst>
                                    </p:anim>
                                    <p:anim calcmode="lin" valueType="num">
                                      <p:cBhvr>
                                        <p:cTn id="36" dur="500" fill="hold"/>
                                        <p:tgtEl>
                                          <p:spTgt spid="160"/>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160"/>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160"/>
                                        </p:tgtEl>
                                      </p:cBhvr>
                                    </p:animEffect>
                                  </p:childTnLst>
                                </p:cTn>
                              </p:par>
                              <p:par>
                                <p:cTn id="39" presetID="10" presetClass="entr" presetSubtype="0" fill="hold" nodeType="withEffect">
                                  <p:stCondLst>
                                    <p:cond delay="0"/>
                                  </p:stCondLst>
                                  <p:childTnLst>
                                    <p:set>
                                      <p:cBhvr>
                                        <p:cTn id="40" dur="1" fill="hold">
                                          <p:stCondLst>
                                            <p:cond delay="0"/>
                                          </p:stCondLst>
                                        </p:cTn>
                                        <p:tgtEl>
                                          <p:spTgt spid="156"/>
                                        </p:tgtEl>
                                        <p:attrNameLst>
                                          <p:attrName>style.visibility</p:attrName>
                                        </p:attrNameLst>
                                      </p:cBhvr>
                                      <p:to>
                                        <p:strVal val="visible"/>
                                      </p:to>
                                    </p:set>
                                    <p:animEffect transition="in" filter="fade">
                                      <p:cBhvr>
                                        <p:cTn id="41" dur="1000"/>
                                        <p:tgtEl>
                                          <p:spTgt spid="156"/>
                                        </p:tgtEl>
                                      </p:cBhvr>
                                    </p:animEffect>
                                  </p:childTnLst>
                                </p:cTn>
                              </p:par>
                              <p:par>
                                <p:cTn id="42" presetID="10" presetClass="entr" presetSubtype="0" fill="hold" nodeType="withEffect">
                                  <p:stCondLst>
                                    <p:cond delay="0"/>
                                  </p:stCondLst>
                                  <p:childTnLst>
                                    <p:set>
                                      <p:cBhvr>
                                        <p:cTn id="43" dur="1" fill="hold">
                                          <p:stCondLst>
                                            <p:cond delay="0"/>
                                          </p:stCondLst>
                                        </p:cTn>
                                        <p:tgtEl>
                                          <p:spTgt spid="159"/>
                                        </p:tgtEl>
                                        <p:attrNameLst>
                                          <p:attrName>style.visibility</p:attrName>
                                        </p:attrNameLst>
                                      </p:cBhvr>
                                      <p:to>
                                        <p:strVal val="visible"/>
                                      </p:to>
                                    </p:set>
                                    <p:animEffect transition="in" filter="fade">
                                      <p:cBhvr>
                                        <p:cTn id="44" dur="1000"/>
                                        <p:tgtEl>
                                          <p:spTgt spid="1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1"/>
                                        </p:tgtEl>
                                        <p:attrNameLst>
                                          <p:attrName>style.visibility</p:attrName>
                                        </p:attrNameLst>
                                      </p:cBhvr>
                                      <p:to>
                                        <p:strVal val="visible"/>
                                      </p:to>
                                    </p:set>
                                    <p:animEffect transition="in" filter="fade">
                                      <p:cBhvr>
                                        <p:cTn id="47" dur="1000"/>
                                        <p:tgtEl>
                                          <p:spTgt spid="221"/>
                                        </p:tgtEl>
                                      </p:cBhvr>
                                    </p:animEffect>
                                  </p:childTnLst>
                                </p:cTn>
                              </p:par>
                            </p:childTnLst>
                          </p:cTn>
                        </p:par>
                      </p:childTnLst>
                    </p:cTn>
                  </p:par>
                  <p:par>
                    <p:cTn id="48" fill="hold">
                      <p:stCondLst>
                        <p:cond delay="indefinite"/>
                      </p:stCondLst>
                      <p:childTnLst>
                        <p:par>
                          <p:cTn id="49" fill="hold">
                            <p:stCondLst>
                              <p:cond delay="0"/>
                            </p:stCondLst>
                            <p:childTnLst>
                              <p:par>
                                <p:cTn id="50" presetID="17" presetClass="entr" presetSubtype="10" fill="hold" nodeType="clickEffect">
                                  <p:stCondLst>
                                    <p:cond delay="0"/>
                                  </p:stCondLst>
                                  <p:childTnLst>
                                    <p:set>
                                      <p:cBhvr>
                                        <p:cTn id="51" dur="1" fill="hold">
                                          <p:stCondLst>
                                            <p:cond delay="0"/>
                                          </p:stCondLst>
                                        </p:cTn>
                                        <p:tgtEl>
                                          <p:spTgt spid="171"/>
                                        </p:tgtEl>
                                        <p:attrNameLst>
                                          <p:attrName>style.visibility</p:attrName>
                                        </p:attrNameLst>
                                      </p:cBhvr>
                                      <p:to>
                                        <p:strVal val="visible"/>
                                      </p:to>
                                    </p:set>
                                    <p:anim calcmode="lin" valueType="num">
                                      <p:cBhvr>
                                        <p:cTn id="52" dur="1000" fill="hold"/>
                                        <p:tgtEl>
                                          <p:spTgt spid="171"/>
                                        </p:tgtEl>
                                        <p:attrNameLst>
                                          <p:attrName>ppt_w</p:attrName>
                                        </p:attrNameLst>
                                      </p:cBhvr>
                                      <p:tavLst>
                                        <p:tav tm="0">
                                          <p:val>
                                            <p:fltVal val="0"/>
                                          </p:val>
                                        </p:tav>
                                        <p:tav tm="100000">
                                          <p:val>
                                            <p:strVal val="#ppt_w"/>
                                          </p:val>
                                        </p:tav>
                                      </p:tavLst>
                                    </p:anim>
                                    <p:anim calcmode="lin" valueType="num">
                                      <p:cBhvr>
                                        <p:cTn id="53" dur="1000" fill="hold"/>
                                        <p:tgtEl>
                                          <p:spTgt spid="171"/>
                                        </p:tgtEl>
                                        <p:attrNameLst>
                                          <p:attrName>ppt_h</p:attrName>
                                        </p:attrNameLst>
                                      </p:cBhvr>
                                      <p:tavLst>
                                        <p:tav tm="0">
                                          <p:val>
                                            <p:strVal val="#ppt_h"/>
                                          </p:val>
                                        </p:tav>
                                        <p:tav tm="100000">
                                          <p:val>
                                            <p:strVal val="#ppt_h"/>
                                          </p:val>
                                        </p:tav>
                                      </p:tavLst>
                                    </p:anim>
                                  </p:childTnLst>
                                </p:cTn>
                              </p:par>
                              <p:par>
                                <p:cTn id="54" presetID="22" presetClass="entr" presetSubtype="2"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wipe(right)">
                                      <p:cBhvr>
                                        <p:cTn id="56" dur="1000"/>
                                        <p:tgtEl>
                                          <p:spTgt spid="19"/>
                                        </p:tgtEl>
                                      </p:cBhvr>
                                    </p:animEffect>
                                  </p:childTnLst>
                                </p:cTn>
                              </p:par>
                            </p:childTnLst>
                          </p:cTn>
                        </p:par>
                        <p:par>
                          <p:cTn id="57" fill="hold">
                            <p:stCondLst>
                              <p:cond delay="1000"/>
                            </p:stCondLst>
                            <p:childTnLst>
                              <p:par>
                                <p:cTn id="58" presetID="10" presetClass="entr" presetSubtype="0" fill="hold"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1000"/>
                                        <p:tgtEl>
                                          <p:spTgt spid="20"/>
                                        </p:tgtEl>
                                      </p:cBhvr>
                                    </p:animEffect>
                                  </p:childTnLst>
                                </p:cTn>
                              </p:par>
                              <p:par>
                                <p:cTn id="61" presetID="10" presetClass="entr" presetSubtype="0" fill="hold" nodeType="withEffect">
                                  <p:stCondLst>
                                    <p:cond delay="0"/>
                                  </p:stCondLst>
                                  <p:childTnLst>
                                    <p:set>
                                      <p:cBhvr>
                                        <p:cTn id="62" dur="1" fill="hold">
                                          <p:stCondLst>
                                            <p:cond delay="0"/>
                                          </p:stCondLst>
                                        </p:cTn>
                                        <p:tgtEl>
                                          <p:spTgt spid="218"/>
                                        </p:tgtEl>
                                        <p:attrNameLst>
                                          <p:attrName>style.visibility</p:attrName>
                                        </p:attrNameLst>
                                      </p:cBhvr>
                                      <p:to>
                                        <p:strVal val="visible"/>
                                      </p:to>
                                    </p:set>
                                    <p:animEffect transition="in" filter="fade">
                                      <p:cBhvr>
                                        <p:cTn id="63" dur="1000"/>
                                        <p:tgtEl>
                                          <p:spTgt spid="218"/>
                                        </p:tgtEl>
                                      </p:cBhvr>
                                    </p:animEffect>
                                  </p:childTnLst>
                                </p:cTn>
                              </p:par>
                              <p:par>
                                <p:cTn id="64" presetID="10" presetClass="entr" presetSubtype="0" fill="hold" nodeType="withEffect">
                                  <p:stCondLst>
                                    <p:cond delay="0"/>
                                  </p:stCondLst>
                                  <p:childTnLst>
                                    <p:set>
                                      <p:cBhvr>
                                        <p:cTn id="65" dur="1" fill="hold">
                                          <p:stCondLst>
                                            <p:cond delay="0"/>
                                          </p:stCondLst>
                                        </p:cTn>
                                        <p:tgtEl>
                                          <p:spTgt spid="133"/>
                                        </p:tgtEl>
                                        <p:attrNameLst>
                                          <p:attrName>style.visibility</p:attrName>
                                        </p:attrNameLst>
                                      </p:cBhvr>
                                      <p:to>
                                        <p:strVal val="visible"/>
                                      </p:to>
                                    </p:set>
                                    <p:animEffect transition="in" filter="fade">
                                      <p:cBhvr>
                                        <p:cTn id="66" dur="500"/>
                                        <p:tgtEl>
                                          <p:spTgt spid="13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95"/>
                                        </p:tgtEl>
                                        <p:attrNameLst>
                                          <p:attrName>style.visibility</p:attrName>
                                        </p:attrNameLst>
                                      </p:cBhvr>
                                      <p:to>
                                        <p:strVal val="visible"/>
                                      </p:to>
                                    </p:set>
                                    <p:animEffect transition="in" filter="fade">
                                      <p:cBhvr>
                                        <p:cTn id="69" dur="10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animBg="1"/>
      <p:bldP spid="195" grpId="0" animBg="1"/>
      <p:bldP spid="221" grpId="0" animBg="1"/>
      <p:bldP spid="213"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07" name="Line 46"/>
          <p:cNvSpPr>
            <a:spLocks noChangeShapeType="1"/>
          </p:cNvSpPr>
          <p:nvPr/>
        </p:nvSpPr>
        <p:spPr bwMode="auto">
          <a:xfrm>
            <a:off x="63500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4" name="Line 53"/>
          <p:cNvSpPr>
            <a:spLocks noChangeShapeType="1"/>
          </p:cNvSpPr>
          <p:nvPr/>
        </p:nvSpPr>
        <p:spPr bwMode="auto">
          <a:xfrm>
            <a:off x="32766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4" name="Line 49"/>
          <p:cNvSpPr>
            <a:spLocks noChangeShapeType="1"/>
          </p:cNvSpPr>
          <p:nvPr/>
        </p:nvSpPr>
        <p:spPr bwMode="auto">
          <a:xfrm>
            <a:off x="35052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6" name="WordArt 55"/>
          <p:cNvSpPr>
            <a:spLocks noChangeArrowheads="1" noChangeShapeType="1" noTextEdit="1"/>
          </p:cNvSpPr>
          <p:nvPr/>
        </p:nvSpPr>
        <p:spPr bwMode="auto">
          <a:xfrm>
            <a:off x="31702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197"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05" name="Line 39"/>
          <p:cNvSpPr>
            <a:spLocks noChangeShapeType="1"/>
          </p:cNvSpPr>
          <p:nvPr/>
        </p:nvSpPr>
        <p:spPr bwMode="auto">
          <a:xfrm>
            <a:off x="6578600" y="3962400"/>
            <a:ext cx="0" cy="609600"/>
          </a:xfrm>
          <a:prstGeom prst="line">
            <a:avLst/>
          </a:prstGeom>
          <a:noFill/>
          <a:ln w="28575">
            <a:solidFill>
              <a:srgbClr val="5600AC"/>
            </a:solidFill>
            <a:round/>
            <a:headEnd/>
            <a:tailEnd/>
          </a:ln>
          <a:effectLst>
            <a:outerShdw dist="381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06" name="WordArt 45"/>
          <p:cNvSpPr>
            <a:spLocks noChangeArrowheads="1" noChangeShapeType="1" noTextEdit="1"/>
          </p:cNvSpPr>
          <p:nvPr/>
        </p:nvSpPr>
        <p:spPr bwMode="auto">
          <a:xfrm>
            <a:off x="6243638" y="418306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210</a:t>
            </a:r>
          </a:p>
        </p:txBody>
      </p:sp>
      <p:sp>
        <p:nvSpPr>
          <p:cNvPr id="222" name="Line 48"/>
          <p:cNvSpPr>
            <a:spLocks noChangeShapeType="1"/>
          </p:cNvSpPr>
          <p:nvPr/>
        </p:nvSpPr>
        <p:spPr bwMode="auto">
          <a:xfrm>
            <a:off x="35052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223"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225" name="WordArt 54"/>
          <p:cNvSpPr>
            <a:spLocks noChangeArrowheads="1" noChangeShapeType="1" noTextEdit="1"/>
          </p:cNvSpPr>
          <p:nvPr/>
        </p:nvSpPr>
        <p:spPr bwMode="auto">
          <a:xfrm>
            <a:off x="31638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0" name="Line 35"/>
          <p:cNvSpPr>
            <a:spLocks noChangeShapeType="1"/>
          </p:cNvSpPr>
          <p:nvPr/>
        </p:nvSpPr>
        <p:spPr bwMode="auto">
          <a:xfrm>
            <a:off x="63500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2" name="Group 117"/>
          <p:cNvGrpSpPr/>
          <p:nvPr/>
        </p:nvGrpSpPr>
        <p:grpSpPr>
          <a:xfrm>
            <a:off x="5548313" y="2514600"/>
            <a:ext cx="835025" cy="411445"/>
            <a:chOff x="4379913" y="2514600"/>
            <a:chExt cx="835025" cy="411445"/>
          </a:xfrm>
        </p:grpSpPr>
        <p:sp>
          <p:nvSpPr>
            <p:cNvPr id="183" name="Oval 72"/>
            <p:cNvSpPr>
              <a:spLocks noChangeArrowheads="1"/>
            </p:cNvSpPr>
            <p:nvPr/>
          </p:nvSpPr>
          <p:spPr bwMode="auto">
            <a:xfrm>
              <a:off x="4379913" y="2530475"/>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4" name="Text Box 73"/>
            <p:cNvSpPr txBox="1">
              <a:spLocks noChangeArrowheads="1"/>
            </p:cNvSpPr>
            <p:nvPr/>
          </p:nvSpPr>
          <p:spPr bwMode="auto">
            <a:xfrm>
              <a:off x="4419600" y="2514600"/>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u="none">
                  <a:solidFill>
                    <a:srgbClr val="5D00BA"/>
                  </a:solidFill>
                  <a:latin typeface="Arial" charset="0"/>
                </a:rPr>
                <a:t>Charle-</a:t>
              </a:r>
            </a:p>
          </p:txBody>
        </p:sp>
        <p:sp>
          <p:nvSpPr>
            <p:cNvPr id="185" name="Text Box 73"/>
            <p:cNvSpPr txBox="1">
              <a:spLocks noChangeArrowheads="1"/>
            </p:cNvSpPr>
            <p:nvPr/>
          </p:nvSpPr>
          <p:spPr bwMode="auto">
            <a:xfrm>
              <a:off x="4421187" y="2667000"/>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u="none">
                  <a:solidFill>
                    <a:srgbClr val="5D00BA"/>
                  </a:solidFill>
                  <a:latin typeface="Arial" charset="0"/>
                </a:rPr>
                <a:t>magne</a:t>
              </a:r>
            </a:p>
          </p:txBody>
        </p:sp>
      </p:grpSp>
      <p:sp>
        <p:nvSpPr>
          <p:cNvPr id="190" name="Line 37"/>
          <p:cNvSpPr>
            <a:spLocks noChangeShapeType="1"/>
          </p:cNvSpPr>
          <p:nvPr/>
        </p:nvSpPr>
        <p:spPr bwMode="auto">
          <a:xfrm>
            <a:off x="65786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91" name="WordArt 41"/>
          <p:cNvSpPr>
            <a:spLocks noChangeArrowheads="1" noChangeShapeType="1" noTextEdit="1"/>
          </p:cNvSpPr>
          <p:nvPr/>
        </p:nvSpPr>
        <p:spPr bwMode="auto">
          <a:xfrm>
            <a:off x="62372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92" name="Line 42"/>
          <p:cNvSpPr>
            <a:spLocks noChangeShapeType="1"/>
          </p:cNvSpPr>
          <p:nvPr/>
        </p:nvSpPr>
        <p:spPr bwMode="auto">
          <a:xfrm>
            <a:off x="63500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93" name="Text Box 4"/>
          <p:cNvSpPr txBox="1">
            <a:spLocks noChangeArrowheads="1"/>
          </p:cNvSpPr>
          <p:nvPr/>
        </p:nvSpPr>
        <p:spPr bwMode="auto">
          <a:xfrm>
            <a:off x="6705600" y="2823984"/>
            <a:ext cx="12192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Christian</a:t>
            </a:r>
          </a:p>
          <a:p>
            <a:pPr algn="l">
              <a:lnSpc>
                <a:spcPts val="1400"/>
              </a:lnSpc>
            </a:pPr>
            <a:r>
              <a:rPr lang="en-US" sz="1600" u="none">
                <a:ln w="6350">
                  <a:solidFill>
                    <a:srgbClr val="FFFFE9"/>
                  </a:solidFill>
                </a:ln>
                <a:solidFill>
                  <a:srgbClr val="000099"/>
                </a:solidFill>
                <a:latin typeface="Arial Black" pitchFamily="34" charset="0"/>
              </a:rPr>
              <a:t>Empire</a:t>
            </a:r>
          </a:p>
        </p:txBody>
      </p:sp>
      <p:sp>
        <p:nvSpPr>
          <p:cNvPr id="100" name="Line 38"/>
          <p:cNvSpPr>
            <a:spLocks noChangeShapeType="1"/>
          </p:cNvSpPr>
          <p:nvPr/>
        </p:nvSpPr>
        <p:spPr bwMode="auto">
          <a:xfrm>
            <a:off x="6578600" y="3352800"/>
            <a:ext cx="0" cy="609600"/>
          </a:xfrm>
          <a:prstGeom prst="line">
            <a:avLst/>
          </a:prstGeom>
          <a:noFill/>
          <a:ln w="28575">
            <a:solidFill>
              <a:srgbClr val="5600AC"/>
            </a:solidFill>
            <a:round/>
            <a:headEnd/>
            <a:tailEnd/>
          </a:ln>
          <a:effectLst>
            <a:outerShdw dist="127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9" name="Line 43"/>
          <p:cNvSpPr>
            <a:spLocks noChangeShapeType="1"/>
          </p:cNvSpPr>
          <p:nvPr/>
        </p:nvSpPr>
        <p:spPr bwMode="auto">
          <a:xfrm>
            <a:off x="6350000" y="39401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10" name="WordArt 44"/>
          <p:cNvSpPr>
            <a:spLocks noChangeArrowheads="1" noChangeShapeType="1" noTextEdit="1"/>
          </p:cNvSpPr>
          <p:nvPr/>
        </p:nvSpPr>
        <p:spPr bwMode="auto">
          <a:xfrm>
            <a:off x="6237288" y="35671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400</a:t>
            </a:r>
          </a:p>
        </p:txBody>
      </p:sp>
      <p:sp>
        <p:nvSpPr>
          <p:cNvPr id="187" name="Text Box 3"/>
          <p:cNvSpPr txBox="1">
            <a:spLocks noChangeArrowheads="1"/>
          </p:cNvSpPr>
          <p:nvPr/>
        </p:nvSpPr>
        <p:spPr bwMode="auto">
          <a:xfrm>
            <a:off x="3657600" y="2280514"/>
            <a:ext cx="990600" cy="338554"/>
          </a:xfrm>
          <a:prstGeom prst="rect">
            <a:avLst/>
          </a:prstGeom>
          <a:noFill/>
          <a:ln w="19050" algn="ctr">
            <a:noFill/>
            <a:miter lim="800000"/>
            <a:headEnd/>
            <a:tailEnd/>
          </a:ln>
          <a:effectLst>
            <a:outerShdw algn="ctr" rotWithShape="0">
              <a:schemeClr val="bg1"/>
            </a:outerShdw>
          </a:effectLst>
        </p:spPr>
        <p:txBody>
          <a:bodyPr wrap="square">
            <a:spAutoFit/>
          </a:bodyPr>
          <a:lstStyle/>
          <a:p>
            <a:pPr algn="l"/>
            <a:r>
              <a:rPr lang="en-US" sz="1600" b="0" u="none">
                <a:ln w="6350">
                  <a:solidFill>
                    <a:srgbClr val="FFFFE9"/>
                  </a:solidFill>
                </a:ln>
                <a:solidFill>
                  <a:srgbClr val="000066"/>
                </a:solidFill>
                <a:latin typeface="Arial Black" pitchFamily="34" charset="0"/>
              </a:rPr>
              <a:t>Judges</a:t>
            </a:r>
          </a:p>
        </p:txBody>
      </p:sp>
      <p:sp>
        <p:nvSpPr>
          <p:cNvPr id="188" name="Text Box 2"/>
          <p:cNvSpPr txBox="1">
            <a:spLocks noChangeArrowheads="1"/>
          </p:cNvSpPr>
          <p:nvPr/>
        </p:nvSpPr>
        <p:spPr bwMode="auto">
          <a:xfrm>
            <a:off x="3657600" y="160276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66"/>
                </a:solidFill>
                <a:latin typeface="Arial Black" pitchFamily="34" charset="0"/>
              </a:rPr>
              <a:t>Egyptian</a:t>
            </a:r>
          </a:p>
          <a:p>
            <a:pPr algn="l">
              <a:lnSpc>
                <a:spcPts val="1400"/>
              </a:lnSpc>
            </a:pPr>
            <a:r>
              <a:rPr lang="en-US" sz="1600" b="0" u="none">
                <a:ln w="6350">
                  <a:solidFill>
                    <a:srgbClr val="FFFFE9"/>
                  </a:solidFill>
                </a:ln>
                <a:solidFill>
                  <a:srgbClr val="000066"/>
                </a:solidFill>
                <a:latin typeface="Arial Black" pitchFamily="34" charset="0"/>
              </a:rPr>
              <a:t>Slavery</a:t>
            </a:r>
          </a:p>
        </p:txBody>
      </p:sp>
      <p:sp>
        <p:nvSpPr>
          <p:cNvPr id="101" name="Line 40"/>
          <p:cNvSpPr>
            <a:spLocks noChangeShapeType="1"/>
          </p:cNvSpPr>
          <p:nvPr/>
        </p:nvSpPr>
        <p:spPr bwMode="auto">
          <a:xfrm>
            <a:off x="32766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2" name="Line 41"/>
          <p:cNvSpPr>
            <a:spLocks noChangeShapeType="1"/>
          </p:cNvSpPr>
          <p:nvPr/>
        </p:nvSpPr>
        <p:spPr bwMode="auto">
          <a:xfrm>
            <a:off x="32766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3" name="WordArt 42"/>
          <p:cNvSpPr>
            <a:spLocks noChangeArrowheads="1" noChangeShapeType="1" noTextEdit="1"/>
          </p:cNvSpPr>
          <p:nvPr/>
        </p:nvSpPr>
        <p:spPr bwMode="auto">
          <a:xfrm>
            <a:off x="31638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4" name="Line 43"/>
          <p:cNvSpPr>
            <a:spLocks noChangeShapeType="1"/>
          </p:cNvSpPr>
          <p:nvPr/>
        </p:nvSpPr>
        <p:spPr bwMode="auto">
          <a:xfrm>
            <a:off x="35052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5" name="WordArt 44"/>
          <p:cNvSpPr>
            <a:spLocks noChangeArrowheads="1" noChangeShapeType="1" noTextEdit="1"/>
          </p:cNvSpPr>
          <p:nvPr/>
        </p:nvSpPr>
        <p:spPr bwMode="auto">
          <a:xfrm>
            <a:off x="31638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06" name="Line 45"/>
          <p:cNvSpPr>
            <a:spLocks noChangeShapeType="1"/>
          </p:cNvSpPr>
          <p:nvPr/>
        </p:nvSpPr>
        <p:spPr bwMode="auto">
          <a:xfrm>
            <a:off x="32766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07" name="Line 46"/>
          <p:cNvSpPr>
            <a:spLocks noChangeShapeType="1"/>
          </p:cNvSpPr>
          <p:nvPr/>
        </p:nvSpPr>
        <p:spPr bwMode="auto">
          <a:xfrm>
            <a:off x="35052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08" name="Line 47"/>
          <p:cNvSpPr>
            <a:spLocks noChangeShapeType="1"/>
          </p:cNvSpPr>
          <p:nvPr/>
        </p:nvSpPr>
        <p:spPr bwMode="auto">
          <a:xfrm>
            <a:off x="3505200" y="2743200"/>
            <a:ext cx="0" cy="609600"/>
          </a:xfrm>
          <a:prstGeom prst="line">
            <a:avLst/>
          </a:prstGeom>
          <a:noFill/>
          <a:ln w="28575">
            <a:solidFill>
              <a:srgbClr val="5600AC"/>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14" name="WordArt 51"/>
          <p:cNvSpPr>
            <a:spLocks noChangeArrowheads="1" noChangeShapeType="1" noTextEdit="1"/>
          </p:cNvSpPr>
          <p:nvPr/>
        </p:nvSpPr>
        <p:spPr bwMode="auto">
          <a:xfrm>
            <a:off x="3163888" y="2962275"/>
            <a:ext cx="271462" cy="141288"/>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5400A8"/>
                </a:solidFill>
                <a:latin typeface="Arial"/>
                <a:cs typeface="Arial"/>
              </a:rPr>
              <a:t>120</a:t>
            </a:r>
          </a:p>
        </p:txBody>
      </p:sp>
      <p:sp>
        <p:nvSpPr>
          <p:cNvPr id="115" name="Line 52"/>
          <p:cNvSpPr>
            <a:spLocks noChangeShapeType="1"/>
          </p:cNvSpPr>
          <p:nvPr/>
        </p:nvSpPr>
        <p:spPr bwMode="auto">
          <a:xfrm>
            <a:off x="3276600" y="33305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3" name="Group 83"/>
          <p:cNvGrpSpPr>
            <a:grpSpLocks/>
          </p:cNvGrpSpPr>
          <p:nvPr/>
        </p:nvGrpSpPr>
        <p:grpSpPr bwMode="auto">
          <a:xfrm>
            <a:off x="2400300" y="2544763"/>
            <a:ext cx="1066800" cy="350837"/>
            <a:chOff x="2304" y="1603"/>
            <a:chExt cx="672" cy="221"/>
          </a:xfrm>
        </p:grpSpPr>
        <p:sp>
          <p:nvSpPr>
            <p:cNvPr id="97364" name="Oval 84"/>
            <p:cNvSpPr>
              <a:spLocks noChangeArrowheads="1"/>
            </p:cNvSpPr>
            <p:nvPr/>
          </p:nvSpPr>
          <p:spPr bwMode="auto">
            <a:xfrm>
              <a:off x="2377" y="16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65" name="Text Box 85"/>
            <p:cNvSpPr txBox="1">
              <a:spLocks noChangeArrowheads="1"/>
            </p:cNvSpPr>
            <p:nvPr/>
          </p:nvSpPr>
          <p:spPr bwMode="auto">
            <a:xfrm>
              <a:off x="2304" y="160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Saul</a:t>
              </a:r>
            </a:p>
          </p:txBody>
        </p:sp>
      </p:grpSp>
      <p:grpSp>
        <p:nvGrpSpPr>
          <p:cNvPr id="4" name="Group 72"/>
          <p:cNvGrpSpPr>
            <a:grpSpLocks/>
          </p:cNvGrpSpPr>
          <p:nvPr/>
        </p:nvGrpSpPr>
        <p:grpSpPr bwMode="auto">
          <a:xfrm>
            <a:off x="2400300" y="1949450"/>
            <a:ext cx="1066800" cy="336550"/>
            <a:chOff x="2377" y="1219"/>
            <a:chExt cx="672" cy="212"/>
          </a:xfrm>
        </p:grpSpPr>
        <p:sp>
          <p:nvSpPr>
            <p:cNvPr id="97353" name="Oval 73"/>
            <p:cNvSpPr>
              <a:spLocks noChangeArrowheads="1"/>
            </p:cNvSpPr>
            <p:nvPr/>
          </p:nvSpPr>
          <p:spPr bwMode="auto">
            <a:xfrm>
              <a:off x="2450" y="122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4" name="Text Box 74"/>
            <p:cNvSpPr txBox="1">
              <a:spLocks noChangeArrowheads="1"/>
            </p:cNvSpPr>
            <p:nvPr/>
          </p:nvSpPr>
          <p:spPr bwMode="auto">
            <a:xfrm>
              <a:off x="2377" y="1219"/>
              <a:ext cx="672" cy="212"/>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u="none">
                  <a:solidFill>
                    <a:srgbClr val="000066"/>
                  </a:solidFill>
                  <a:latin typeface="Arial" charset="0"/>
                </a:rPr>
                <a:t>Moses</a:t>
              </a:r>
            </a:p>
          </p:txBody>
        </p:sp>
      </p:grpSp>
      <p:grpSp>
        <p:nvGrpSpPr>
          <p:cNvPr id="5" name="Group 77"/>
          <p:cNvGrpSpPr>
            <a:grpSpLocks/>
          </p:cNvGrpSpPr>
          <p:nvPr/>
        </p:nvGrpSpPr>
        <p:grpSpPr bwMode="auto">
          <a:xfrm>
            <a:off x="2400300" y="1295400"/>
            <a:ext cx="1066800" cy="350838"/>
            <a:chOff x="1582" y="835"/>
            <a:chExt cx="672" cy="221"/>
          </a:xfrm>
        </p:grpSpPr>
        <p:sp>
          <p:nvSpPr>
            <p:cNvPr id="97358" name="Oval 78"/>
            <p:cNvSpPr>
              <a:spLocks noChangeArrowheads="1"/>
            </p:cNvSpPr>
            <p:nvPr/>
          </p:nvSpPr>
          <p:spPr bwMode="auto">
            <a:xfrm>
              <a:off x="1655" y="843"/>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7359" name="Text Box 79"/>
            <p:cNvSpPr txBox="1">
              <a:spLocks noChangeArrowheads="1"/>
            </p:cNvSpPr>
            <p:nvPr/>
          </p:nvSpPr>
          <p:spPr bwMode="auto">
            <a:xfrm>
              <a:off x="1582" y="835"/>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Jacob</a:t>
              </a:r>
            </a:p>
          </p:txBody>
        </p:sp>
      </p:grpSp>
      <p:sp>
        <p:nvSpPr>
          <p:cNvPr id="163" name="Text Box 2"/>
          <p:cNvSpPr txBox="1">
            <a:spLocks noChangeArrowheads="1"/>
          </p:cNvSpPr>
          <p:nvPr/>
        </p:nvSpPr>
        <p:spPr bwMode="auto">
          <a:xfrm>
            <a:off x="6705600" y="1607344"/>
            <a:ext cx="15240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Roman</a:t>
            </a:r>
          </a:p>
          <a:p>
            <a:pPr algn="l">
              <a:lnSpc>
                <a:spcPts val="1400"/>
              </a:lnSpc>
            </a:pPr>
            <a:r>
              <a:rPr lang="en-US" sz="1600" u="none">
                <a:ln w="6350">
                  <a:solidFill>
                    <a:srgbClr val="FFFFE9"/>
                  </a:solidFill>
                </a:ln>
                <a:solidFill>
                  <a:srgbClr val="000066"/>
                </a:solidFill>
                <a:latin typeface="Arial Black" pitchFamily="34" charset="0"/>
              </a:rPr>
              <a:t>Persecution</a:t>
            </a:r>
          </a:p>
        </p:txBody>
      </p:sp>
      <p:sp>
        <p:nvSpPr>
          <p:cNvPr id="164" name="WordArt 32"/>
          <p:cNvSpPr>
            <a:spLocks noChangeArrowheads="1" noChangeShapeType="1" noTextEdit="1"/>
          </p:cNvSpPr>
          <p:nvPr/>
        </p:nvSpPr>
        <p:spPr bwMode="auto">
          <a:xfrm>
            <a:off x="6237288" y="1754188"/>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65" name="Line 33"/>
          <p:cNvSpPr>
            <a:spLocks noChangeShapeType="1"/>
          </p:cNvSpPr>
          <p:nvPr/>
        </p:nvSpPr>
        <p:spPr bwMode="auto">
          <a:xfrm>
            <a:off x="6578600" y="15240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nvGrpSpPr>
          <p:cNvPr id="6" name="Group 165"/>
          <p:cNvGrpSpPr/>
          <p:nvPr/>
        </p:nvGrpSpPr>
        <p:grpSpPr>
          <a:xfrm>
            <a:off x="5357813" y="1960563"/>
            <a:ext cx="1449387" cy="325437"/>
            <a:chOff x="5357813" y="1960563"/>
            <a:chExt cx="1449387" cy="325437"/>
          </a:xfrm>
        </p:grpSpPr>
        <p:sp>
          <p:nvSpPr>
            <p:cNvPr id="167" name="Line 30"/>
            <p:cNvSpPr>
              <a:spLocks noChangeShapeType="1"/>
            </p:cNvSpPr>
            <p:nvPr/>
          </p:nvSpPr>
          <p:spPr bwMode="auto">
            <a:xfrm>
              <a:off x="63500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7" name="Group 51"/>
            <p:cNvGrpSpPr>
              <a:grpSpLocks/>
            </p:cNvGrpSpPr>
            <p:nvPr/>
          </p:nvGrpSpPr>
          <p:grpSpPr bwMode="auto">
            <a:xfrm>
              <a:off x="5357813" y="1960563"/>
              <a:ext cx="1066800" cy="325437"/>
              <a:chOff x="2566" y="1235"/>
              <a:chExt cx="672" cy="205"/>
            </a:xfrm>
          </p:grpSpPr>
          <p:sp>
            <p:nvSpPr>
              <p:cNvPr id="169" name="Oval 52"/>
              <p:cNvSpPr>
                <a:spLocks noChangeArrowheads="1"/>
              </p:cNvSpPr>
              <p:nvPr/>
            </p:nvSpPr>
            <p:spPr bwMode="auto">
              <a:xfrm>
                <a:off x="2578" y="1235"/>
                <a:ext cx="647"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0" name="Text Box 53"/>
              <p:cNvSpPr txBox="1">
                <a:spLocks noChangeArrowheads="1"/>
              </p:cNvSpPr>
              <p:nvPr/>
            </p:nvSpPr>
            <p:spPr bwMode="auto">
              <a:xfrm>
                <a:off x="2566" y="1242"/>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000066"/>
                    </a:solidFill>
                    <a:latin typeface="Arial" charset="0"/>
                  </a:rPr>
                  <a:t>Augustine</a:t>
                </a:r>
              </a:p>
            </p:txBody>
          </p:sp>
        </p:grpSp>
      </p:grpSp>
      <p:grpSp>
        <p:nvGrpSpPr>
          <p:cNvPr id="8" name="Group 170"/>
          <p:cNvGrpSpPr/>
          <p:nvPr/>
        </p:nvGrpSpPr>
        <p:grpSpPr>
          <a:xfrm>
            <a:off x="5472113" y="1325563"/>
            <a:ext cx="1335087" cy="350837"/>
            <a:chOff x="5472113" y="1325563"/>
            <a:chExt cx="1335087" cy="350837"/>
          </a:xfrm>
        </p:grpSpPr>
        <p:sp>
          <p:nvSpPr>
            <p:cNvPr id="172" name="Line 31"/>
            <p:cNvSpPr>
              <a:spLocks noChangeShapeType="1"/>
            </p:cNvSpPr>
            <p:nvPr/>
          </p:nvSpPr>
          <p:spPr bwMode="auto">
            <a:xfrm>
              <a:off x="6350000" y="1490663"/>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9" name="Group 54"/>
            <p:cNvGrpSpPr>
              <a:grpSpLocks/>
            </p:cNvGrpSpPr>
            <p:nvPr/>
          </p:nvGrpSpPr>
          <p:grpSpPr bwMode="auto">
            <a:xfrm>
              <a:off x="5472113" y="1325563"/>
              <a:ext cx="1066800" cy="350837"/>
              <a:chOff x="2638" y="816"/>
              <a:chExt cx="672" cy="221"/>
            </a:xfrm>
          </p:grpSpPr>
          <p:sp>
            <p:nvSpPr>
              <p:cNvPr id="174" name="Oval 55"/>
              <p:cNvSpPr>
                <a:spLocks noChangeArrowheads="1"/>
              </p:cNvSpPr>
              <p:nvPr/>
            </p:nvSpPr>
            <p:spPr bwMode="auto">
              <a:xfrm>
                <a:off x="2711" y="824"/>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5" name="Text Box 56"/>
              <p:cNvSpPr txBox="1">
                <a:spLocks noChangeArrowheads="1"/>
              </p:cNvSpPr>
              <p:nvPr/>
            </p:nvSpPr>
            <p:spPr bwMode="auto">
              <a:xfrm>
                <a:off x="2638" y="816"/>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Jesus</a:t>
                </a:r>
              </a:p>
            </p:txBody>
          </p:sp>
        </p:grpSp>
      </p:grpSp>
      <p:sp>
        <p:nvSpPr>
          <p:cNvPr id="179" name="WordArt 34"/>
          <p:cNvSpPr>
            <a:spLocks noChangeArrowheads="1" noChangeShapeType="1" noTextEdit="1"/>
          </p:cNvSpPr>
          <p:nvPr/>
        </p:nvSpPr>
        <p:spPr bwMode="auto">
          <a:xfrm>
            <a:off x="6237288" y="23479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solidFill>
                <a:latin typeface="Arial"/>
                <a:cs typeface="Arial"/>
              </a:rPr>
              <a:t>400</a:t>
            </a:r>
          </a:p>
        </p:txBody>
      </p:sp>
      <p:sp>
        <p:nvSpPr>
          <p:cNvPr id="181" name="Line 36"/>
          <p:cNvSpPr>
            <a:spLocks noChangeShapeType="1"/>
          </p:cNvSpPr>
          <p:nvPr/>
        </p:nvSpPr>
        <p:spPr bwMode="auto">
          <a:xfrm>
            <a:off x="6578600" y="2133600"/>
            <a:ext cx="0" cy="609600"/>
          </a:xfrm>
          <a:prstGeom prst="line">
            <a:avLst/>
          </a:prstGeom>
          <a:noFill/>
          <a:ln w="28575">
            <a:solidFill>
              <a:srgbClr val="000066"/>
            </a:solidFill>
            <a:round/>
            <a:headEnd/>
            <a:tailEnd/>
          </a:ln>
          <a:effectLst>
            <a:outerShdw dist="508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sp>
        <p:nvSpPr>
          <p:cNvPr id="186" name="Text Box 3"/>
          <p:cNvSpPr txBox="1">
            <a:spLocks noChangeArrowheads="1"/>
          </p:cNvSpPr>
          <p:nvPr/>
        </p:nvSpPr>
        <p:spPr bwMode="auto">
          <a:xfrm>
            <a:off x="6705600" y="2224088"/>
            <a:ext cx="1447800" cy="451406"/>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66"/>
                </a:solidFill>
                <a:latin typeface="Arial Black" pitchFamily="34" charset="0"/>
              </a:rPr>
              <a:t>Regional</a:t>
            </a:r>
          </a:p>
          <a:p>
            <a:pPr algn="l">
              <a:lnSpc>
                <a:spcPts val="1400"/>
              </a:lnSpc>
            </a:pPr>
            <a:r>
              <a:rPr lang="en-US" sz="1600" u="none">
                <a:ln w="6350">
                  <a:solidFill>
                    <a:srgbClr val="FFFFE9"/>
                  </a:solidFill>
                </a:ln>
                <a:solidFill>
                  <a:srgbClr val="000066"/>
                </a:solidFill>
                <a:latin typeface="Arial Black" pitchFamily="34" charset="0"/>
              </a:rPr>
              <a:t>Leadership</a:t>
            </a:r>
          </a:p>
        </p:txBody>
      </p:sp>
      <p:grpSp>
        <p:nvGrpSpPr>
          <p:cNvPr id="10" name="Group 245"/>
          <p:cNvGrpSpPr/>
          <p:nvPr/>
        </p:nvGrpSpPr>
        <p:grpSpPr>
          <a:xfrm>
            <a:off x="1219200" y="1500981"/>
            <a:ext cx="457200" cy="3658394"/>
            <a:chOff x="1219200" y="1500981"/>
            <a:chExt cx="457200" cy="3658394"/>
          </a:xfrm>
        </p:grpSpPr>
        <p:grpSp>
          <p:nvGrpSpPr>
            <p:cNvPr id="11" name="Group 244"/>
            <p:cNvGrpSpPr/>
            <p:nvPr/>
          </p:nvGrpSpPr>
          <p:grpSpPr>
            <a:xfrm>
              <a:off x="1524000" y="1554163"/>
              <a:ext cx="1587" cy="3597275"/>
              <a:chOff x="1600200" y="1584325"/>
              <a:chExt cx="1587" cy="3597275"/>
            </a:xfrm>
          </p:grpSpPr>
          <p:sp>
            <p:nvSpPr>
              <p:cNvPr id="131" name="Line 9"/>
              <p:cNvSpPr>
                <a:spLocks noChangeShapeType="1"/>
              </p:cNvSpPr>
              <p:nvPr/>
            </p:nvSpPr>
            <p:spPr bwMode="auto">
              <a:xfrm>
                <a:off x="1600200" y="2697162"/>
                <a:ext cx="0" cy="2484438"/>
              </a:xfrm>
              <a:prstGeom prst="line">
                <a:avLst/>
              </a:prstGeom>
              <a:noFill/>
              <a:ln w="28575">
                <a:solidFill>
                  <a:srgbClr val="5400A8"/>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2" name="Line 10"/>
              <p:cNvSpPr>
                <a:spLocks noChangeShapeType="1"/>
              </p:cNvSpPr>
              <p:nvPr/>
            </p:nvSpPr>
            <p:spPr bwMode="auto">
              <a:xfrm>
                <a:off x="1600200" y="1584325"/>
                <a:ext cx="1587" cy="1198562"/>
              </a:xfrm>
              <a:prstGeom prst="line">
                <a:avLst/>
              </a:prstGeom>
              <a:noFill/>
              <a:ln w="28575">
                <a:solidFill>
                  <a:srgbClr val="000066"/>
                </a:solidFill>
                <a:round/>
                <a:headEnd/>
                <a:tailEnd/>
              </a:ln>
              <a:effectLst>
                <a:outerShdw dist="63500" dir="16200000" algn="ctr" rotWithShape="0">
                  <a:srgbClr val="000066"/>
                </a:outerShdw>
              </a:effectLst>
            </p:spPr>
            <p:txBody>
              <a:bodyPr>
                <a:spAutoFit/>
              </a:bodyPr>
              <a:lstStyle/>
              <a:p>
                <a:pPr algn="l" eaLnBrk="1" hangingPunct="1"/>
                <a:endParaRPr lang="en-US" sz="1800" b="0" u="none">
                  <a:solidFill>
                    <a:srgbClr val="000000"/>
                  </a:solidFill>
                  <a:latin typeface="Arial" charset="0"/>
                </a:endParaRPr>
              </a:p>
            </p:txBody>
          </p:sp>
        </p:grpSp>
        <p:sp>
          <p:nvSpPr>
            <p:cNvPr id="124" name="Line 17"/>
            <p:cNvSpPr>
              <a:spLocks noChangeShapeType="1"/>
            </p:cNvSpPr>
            <p:nvPr/>
          </p:nvSpPr>
          <p:spPr bwMode="auto">
            <a:xfrm>
              <a:off x="1219200" y="1500981"/>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5" name="Line 18"/>
            <p:cNvSpPr>
              <a:spLocks noChangeShapeType="1"/>
            </p:cNvSpPr>
            <p:nvPr/>
          </p:nvSpPr>
          <p:spPr bwMode="auto">
            <a:xfrm>
              <a:off x="1219200" y="2111375"/>
              <a:ext cx="457200" cy="0"/>
            </a:xfrm>
            <a:prstGeom prst="line">
              <a:avLst/>
            </a:prstGeom>
            <a:noFill/>
            <a:ln w="28575">
              <a:solidFill>
                <a:srgbClr val="000066"/>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6" name="Line 19"/>
            <p:cNvSpPr>
              <a:spLocks noChangeShapeType="1"/>
            </p:cNvSpPr>
            <p:nvPr/>
          </p:nvSpPr>
          <p:spPr bwMode="auto">
            <a:xfrm>
              <a:off x="1371600" y="33528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7" name="Line 20"/>
            <p:cNvSpPr>
              <a:spLocks noChangeShapeType="1"/>
            </p:cNvSpPr>
            <p:nvPr/>
          </p:nvSpPr>
          <p:spPr bwMode="auto">
            <a:xfrm>
              <a:off x="1371600" y="39624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8" name="Line 21"/>
            <p:cNvSpPr>
              <a:spLocks noChangeShapeType="1"/>
            </p:cNvSpPr>
            <p:nvPr/>
          </p:nvSpPr>
          <p:spPr bwMode="auto">
            <a:xfrm>
              <a:off x="1219200" y="27209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9" name="Line 22"/>
            <p:cNvSpPr>
              <a:spLocks noChangeShapeType="1"/>
            </p:cNvSpPr>
            <p:nvPr/>
          </p:nvSpPr>
          <p:spPr bwMode="auto">
            <a:xfrm>
              <a:off x="1219200" y="5159375"/>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30" name="Line 23"/>
            <p:cNvSpPr>
              <a:spLocks noChangeShapeType="1"/>
            </p:cNvSpPr>
            <p:nvPr/>
          </p:nvSpPr>
          <p:spPr bwMode="auto">
            <a:xfrm>
              <a:off x="1371600" y="4572000"/>
              <a:ext cx="3048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grpSp>
        <p:nvGrpSpPr>
          <p:cNvPr id="12" name="Group 24"/>
          <p:cNvGrpSpPr>
            <a:grpSpLocks/>
          </p:cNvGrpSpPr>
          <p:nvPr/>
        </p:nvGrpSpPr>
        <p:grpSpPr bwMode="auto">
          <a:xfrm>
            <a:off x="441325" y="2551113"/>
            <a:ext cx="1066800" cy="325438"/>
            <a:chOff x="1056" y="1511"/>
            <a:chExt cx="672" cy="205"/>
          </a:xfrm>
        </p:grpSpPr>
        <p:sp>
          <p:nvSpPr>
            <p:cNvPr id="134" name="Oval 25"/>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5" name="Text Box 26"/>
            <p:cNvSpPr txBox="1">
              <a:spLocks noChangeArrowheads="1"/>
            </p:cNvSpPr>
            <p:nvPr/>
          </p:nvSpPr>
          <p:spPr bwMode="auto">
            <a:xfrm>
              <a:off x="1056" y="1517"/>
              <a:ext cx="672" cy="183"/>
            </a:xfrm>
            <a:prstGeom prst="rect">
              <a:avLst/>
            </a:prstGeom>
            <a:noFill/>
            <a:ln w="19050" algn="ctr">
              <a:noFill/>
              <a:miter lim="800000"/>
              <a:headEnd/>
              <a:tailEnd/>
            </a:ln>
            <a:effectLst>
              <a:outerShdw algn="ctr" rotWithShape="0">
                <a:srgbClr val="660033"/>
              </a:outerShdw>
            </a:effectLst>
          </p:spPr>
          <p:txBody>
            <a:bodyPr>
              <a:spAutoFit/>
            </a:bodyPr>
            <a:lstStyle/>
            <a:p>
              <a:r>
                <a:rPr lang="en-US" sz="1300" u="none">
                  <a:solidFill>
                    <a:srgbClr val="5D00BA"/>
                  </a:solidFill>
                  <a:latin typeface="Arial" charset="0"/>
                </a:rPr>
                <a:t>Abraham</a:t>
              </a:r>
            </a:p>
          </p:txBody>
        </p:sp>
      </p:grpSp>
      <p:grpSp>
        <p:nvGrpSpPr>
          <p:cNvPr id="13" name="Group 27"/>
          <p:cNvGrpSpPr>
            <a:grpSpLocks/>
          </p:cNvGrpSpPr>
          <p:nvPr/>
        </p:nvGrpSpPr>
        <p:grpSpPr bwMode="auto">
          <a:xfrm>
            <a:off x="441325" y="1935163"/>
            <a:ext cx="1066800" cy="350838"/>
            <a:chOff x="1056" y="1123"/>
            <a:chExt cx="672" cy="221"/>
          </a:xfrm>
        </p:grpSpPr>
        <p:sp>
          <p:nvSpPr>
            <p:cNvPr id="137" name="Oval 28"/>
            <p:cNvSpPr>
              <a:spLocks noChangeArrowheads="1"/>
            </p:cNvSpPr>
            <p:nvPr/>
          </p:nvSpPr>
          <p:spPr bwMode="auto">
            <a:xfrm>
              <a:off x="1129" y="1131"/>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8" name="Text Box 29"/>
            <p:cNvSpPr txBox="1">
              <a:spLocks noChangeArrowheads="1"/>
            </p:cNvSpPr>
            <p:nvPr/>
          </p:nvSpPr>
          <p:spPr bwMode="auto">
            <a:xfrm>
              <a:off x="1056" y="112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Noah</a:t>
              </a:r>
            </a:p>
          </p:txBody>
        </p:sp>
      </p:grpSp>
      <p:grpSp>
        <p:nvGrpSpPr>
          <p:cNvPr id="14" name="Group 30"/>
          <p:cNvGrpSpPr>
            <a:grpSpLocks/>
          </p:cNvGrpSpPr>
          <p:nvPr/>
        </p:nvGrpSpPr>
        <p:grpSpPr bwMode="auto">
          <a:xfrm>
            <a:off x="441325" y="1325562"/>
            <a:ext cx="1066800" cy="350838"/>
            <a:chOff x="1056" y="739"/>
            <a:chExt cx="672" cy="221"/>
          </a:xfrm>
        </p:grpSpPr>
        <p:sp>
          <p:nvSpPr>
            <p:cNvPr id="140" name="Oval 31"/>
            <p:cNvSpPr>
              <a:spLocks noChangeArrowheads="1"/>
            </p:cNvSpPr>
            <p:nvPr/>
          </p:nvSpPr>
          <p:spPr bwMode="auto">
            <a:xfrm>
              <a:off x="1129" y="747"/>
              <a:ext cx="526" cy="205"/>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1" name="Text Box 32"/>
            <p:cNvSpPr txBox="1">
              <a:spLocks noChangeArrowheads="1"/>
            </p:cNvSpPr>
            <p:nvPr/>
          </p:nvSpPr>
          <p:spPr bwMode="auto">
            <a:xfrm>
              <a:off x="1056" y="739"/>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000066"/>
                  </a:solidFill>
                  <a:latin typeface="Arial" charset="0"/>
                </a:rPr>
                <a:t>Adam</a:t>
              </a:r>
            </a:p>
          </p:txBody>
        </p:sp>
      </p:grpSp>
      <p:grpSp>
        <p:nvGrpSpPr>
          <p:cNvPr id="15" name="Group 33"/>
          <p:cNvGrpSpPr>
            <a:grpSpLocks/>
          </p:cNvGrpSpPr>
          <p:nvPr/>
        </p:nvGrpSpPr>
        <p:grpSpPr bwMode="auto">
          <a:xfrm>
            <a:off x="441325" y="4983163"/>
            <a:ext cx="1066800" cy="350838"/>
            <a:chOff x="1056" y="3043"/>
            <a:chExt cx="672" cy="221"/>
          </a:xfrm>
        </p:grpSpPr>
        <p:sp>
          <p:nvSpPr>
            <p:cNvPr id="143" name="Oval 34"/>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4" name="Text Box 35"/>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Jacob</a:t>
              </a:r>
            </a:p>
          </p:txBody>
        </p:sp>
      </p:grpSp>
      <p:grpSp>
        <p:nvGrpSpPr>
          <p:cNvPr id="16" name="Group 36"/>
          <p:cNvGrpSpPr>
            <a:grpSpLocks/>
          </p:cNvGrpSpPr>
          <p:nvPr/>
        </p:nvGrpSpPr>
        <p:grpSpPr bwMode="auto">
          <a:xfrm>
            <a:off x="1143000" y="1755775"/>
            <a:ext cx="304800" cy="3197225"/>
            <a:chOff x="1056" y="1106"/>
            <a:chExt cx="192" cy="2014"/>
          </a:xfrm>
        </p:grpSpPr>
        <p:sp>
          <p:nvSpPr>
            <p:cNvPr id="146" name="WordArt 37"/>
            <p:cNvSpPr>
              <a:spLocks noChangeArrowheads="1" noChangeShapeType="1" noTextEdit="1"/>
            </p:cNvSpPr>
            <p:nvPr/>
          </p:nvSpPr>
          <p:spPr bwMode="auto">
            <a:xfrm>
              <a:off x="1073" y="1882"/>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120</a:t>
              </a:r>
            </a:p>
          </p:txBody>
        </p:sp>
        <p:sp>
          <p:nvSpPr>
            <p:cNvPr id="147" name="WordArt 38"/>
            <p:cNvSpPr>
              <a:spLocks noChangeArrowheads="1" noChangeShapeType="1" noTextEdit="1"/>
            </p:cNvSpPr>
            <p:nvPr/>
          </p:nvSpPr>
          <p:spPr bwMode="auto">
            <a:xfrm>
              <a:off x="1056" y="1488"/>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48" name="WordArt 39"/>
            <p:cNvSpPr>
              <a:spLocks noChangeArrowheads="1" noChangeShapeType="1" noTextEdit="1"/>
            </p:cNvSpPr>
            <p:nvPr/>
          </p:nvSpPr>
          <p:spPr bwMode="auto">
            <a:xfrm>
              <a:off x="1073" y="2263"/>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49" name="WordArt 40"/>
            <p:cNvSpPr>
              <a:spLocks noChangeArrowheads="1" noChangeShapeType="1" noTextEdit="1"/>
            </p:cNvSpPr>
            <p:nvPr/>
          </p:nvSpPr>
          <p:spPr bwMode="auto">
            <a:xfrm>
              <a:off x="1073" y="3031"/>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40</a:t>
              </a:r>
            </a:p>
          </p:txBody>
        </p:sp>
        <p:sp>
          <p:nvSpPr>
            <p:cNvPr id="150" name="WordArt 41"/>
            <p:cNvSpPr>
              <a:spLocks noChangeArrowheads="1" noChangeShapeType="1" noTextEdit="1"/>
            </p:cNvSpPr>
            <p:nvPr/>
          </p:nvSpPr>
          <p:spPr bwMode="auto">
            <a:xfrm>
              <a:off x="1073" y="1106"/>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400</a:t>
              </a:r>
            </a:p>
          </p:txBody>
        </p:sp>
        <p:sp>
          <p:nvSpPr>
            <p:cNvPr id="151" name="WordArt 42"/>
            <p:cNvSpPr>
              <a:spLocks noChangeArrowheads="1" noChangeShapeType="1" noTextEdit="1"/>
            </p:cNvSpPr>
            <p:nvPr/>
          </p:nvSpPr>
          <p:spPr bwMode="auto">
            <a:xfrm>
              <a:off x="1077" y="2647"/>
              <a:ext cx="171" cy="89"/>
            </a:xfrm>
            <a:prstGeom prst="rect">
              <a:avLst/>
            </a:prstGeom>
          </p:spPr>
          <p:txBody>
            <a:bodyPr wrap="none" fromWordArt="1">
              <a:prstTxWarp prst="textPlain">
                <a:avLst>
                  <a:gd name="adj" fmla="val 50000"/>
                </a:avLst>
              </a:prstTxWarp>
            </a:bodyPr>
            <a:lstStyle/>
            <a:p>
              <a:pPr eaLnBrk="1" hangingPunct="1"/>
              <a:r>
                <a:rPr lang="en-US" sz="3600" u="none" kern="10">
                  <a:ln w="12700">
                    <a:noFill/>
                    <a:round/>
                    <a:headEnd/>
                    <a:tailEnd/>
                  </a:ln>
                  <a:solidFill>
                    <a:srgbClr val="000066">
                      <a:alpha val="25000"/>
                    </a:srgbClr>
                  </a:solidFill>
                  <a:latin typeface="Arial"/>
                  <a:cs typeface="Arial"/>
                </a:rPr>
                <a:t>  21</a:t>
              </a:r>
            </a:p>
          </p:txBody>
        </p:sp>
      </p:grpSp>
      <p:grpSp>
        <p:nvGrpSpPr>
          <p:cNvPr id="17" name="Group 28"/>
          <p:cNvGrpSpPr>
            <a:grpSpLocks/>
          </p:cNvGrpSpPr>
          <p:nvPr/>
        </p:nvGrpSpPr>
        <p:grpSpPr bwMode="auto">
          <a:xfrm>
            <a:off x="304800" y="304800"/>
            <a:ext cx="1828800" cy="762000"/>
            <a:chOff x="144" y="192"/>
            <a:chExt cx="1152" cy="480"/>
          </a:xfrm>
        </p:grpSpPr>
        <p:sp>
          <p:nvSpPr>
            <p:cNvPr id="153" name="AutoShape 29"/>
            <p:cNvSpPr>
              <a:spLocks noChangeArrowheads="1"/>
            </p:cNvSpPr>
            <p:nvPr/>
          </p:nvSpPr>
          <p:spPr bwMode="auto">
            <a:xfrm>
              <a:off x="144" y="192"/>
              <a:ext cx="11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4" name="Text Box 30"/>
            <p:cNvSpPr txBox="1">
              <a:spLocks noChangeArrowheads="1"/>
            </p:cNvSpPr>
            <p:nvPr/>
          </p:nvSpPr>
          <p:spPr bwMode="auto">
            <a:xfrm>
              <a:off x="144" y="288"/>
              <a:ext cx="1152"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Foundation for</a:t>
              </a:r>
            </a:p>
            <a:p>
              <a:pPr>
                <a:lnSpc>
                  <a:spcPct val="75000"/>
                </a:lnSpc>
              </a:pPr>
              <a:r>
                <a:rPr lang="en-US" sz="1800" u="none">
                  <a:solidFill>
                    <a:srgbClr val="FFFFFF"/>
                  </a:solidFill>
                  <a:latin typeface="Perpetua" pitchFamily="18" charset="0"/>
                </a:rPr>
                <a:t>Restoration</a:t>
              </a:r>
            </a:p>
          </p:txBody>
        </p:sp>
      </p:grpSp>
      <p:sp>
        <p:nvSpPr>
          <p:cNvPr id="161" name="Rectangle 160"/>
          <p:cNvSpPr/>
          <p:nvPr/>
        </p:nvSpPr>
        <p:spPr>
          <a:xfrm>
            <a:off x="0" y="0"/>
            <a:ext cx="2133600" cy="68580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189" name="Text Box 4"/>
          <p:cNvSpPr txBox="1">
            <a:spLocks noChangeArrowheads="1"/>
          </p:cNvSpPr>
          <p:nvPr/>
        </p:nvSpPr>
        <p:spPr bwMode="auto">
          <a:xfrm>
            <a:off x="3657600" y="2819400"/>
            <a:ext cx="12192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United</a:t>
            </a:r>
          </a:p>
          <a:p>
            <a:pPr algn="l">
              <a:lnSpc>
                <a:spcPts val="1400"/>
              </a:lnSpc>
            </a:pPr>
            <a:r>
              <a:rPr lang="en-US" sz="1600" b="0" u="none">
                <a:ln w="6350">
                  <a:solidFill>
                    <a:srgbClr val="FFFFE9"/>
                  </a:solidFill>
                </a:ln>
                <a:solidFill>
                  <a:srgbClr val="000099"/>
                </a:solidFill>
                <a:latin typeface="Arial Black" pitchFamily="34" charset="0"/>
              </a:rPr>
              <a:t>Kingdom</a:t>
            </a:r>
          </a:p>
        </p:txBody>
      </p:sp>
      <p:sp>
        <p:nvSpPr>
          <p:cNvPr id="226" name="Text Box 6"/>
          <p:cNvSpPr txBox="1">
            <a:spLocks noChangeArrowheads="1"/>
          </p:cNvSpPr>
          <p:nvPr/>
        </p:nvSpPr>
        <p:spPr bwMode="auto">
          <a:xfrm>
            <a:off x="3657600" y="3352800"/>
            <a:ext cx="1341120" cy="64011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b="0" u="none">
                <a:ln w="6350">
                  <a:solidFill>
                    <a:srgbClr val="FFFFE9"/>
                  </a:solidFill>
                </a:ln>
                <a:solidFill>
                  <a:srgbClr val="000099"/>
                </a:solidFill>
                <a:latin typeface="Arial Black" pitchFamily="34" charset="0"/>
              </a:rPr>
              <a:t>Divided</a:t>
            </a:r>
          </a:p>
          <a:p>
            <a:pPr algn="l">
              <a:lnSpc>
                <a:spcPts val="1350"/>
              </a:lnSpc>
            </a:pPr>
            <a:r>
              <a:rPr lang="en-US" sz="1600" b="0" u="none">
                <a:ln w="6350">
                  <a:solidFill>
                    <a:srgbClr val="FFFFE9"/>
                  </a:solidFill>
                </a:ln>
                <a:solidFill>
                  <a:srgbClr val="000099"/>
                </a:solidFill>
                <a:latin typeface="Arial Black" pitchFamily="34" charset="0"/>
              </a:rPr>
              <a:t>Kingdoms</a:t>
            </a:r>
          </a:p>
          <a:p>
            <a:pPr algn="l">
              <a:lnSpc>
                <a:spcPts val="1350"/>
              </a:lnSpc>
            </a:pPr>
            <a:r>
              <a:rPr lang="en-US" sz="1600" b="0" u="none">
                <a:ln w="6350">
                  <a:solidFill>
                    <a:srgbClr val="FFFFE9"/>
                  </a:solidFill>
                </a:ln>
                <a:solidFill>
                  <a:srgbClr val="000099"/>
                </a:solidFill>
                <a:latin typeface="Arial Black" pitchFamily="34" charset="0"/>
              </a:rPr>
              <a:t>of N. &amp; S.</a:t>
            </a:r>
          </a:p>
        </p:txBody>
      </p:sp>
      <p:sp>
        <p:nvSpPr>
          <p:cNvPr id="111" name="Text Box 6"/>
          <p:cNvSpPr txBox="1">
            <a:spLocks noChangeArrowheads="1"/>
          </p:cNvSpPr>
          <p:nvPr/>
        </p:nvSpPr>
        <p:spPr bwMode="auto">
          <a:xfrm>
            <a:off x="6705600" y="3355782"/>
            <a:ext cx="1346200" cy="63094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350"/>
              </a:lnSpc>
            </a:pPr>
            <a:r>
              <a:rPr lang="en-US" sz="1600" u="none">
                <a:ln w="6350">
                  <a:solidFill>
                    <a:srgbClr val="FFFFE9"/>
                  </a:solidFill>
                </a:ln>
                <a:solidFill>
                  <a:srgbClr val="000099"/>
                </a:solidFill>
                <a:latin typeface="Arial Black" pitchFamily="34" charset="0"/>
              </a:rPr>
              <a:t>Divided</a:t>
            </a:r>
          </a:p>
          <a:p>
            <a:pPr algn="l">
              <a:lnSpc>
                <a:spcPts val="1350"/>
              </a:lnSpc>
            </a:pPr>
            <a:r>
              <a:rPr lang="en-US" sz="1600" u="none">
                <a:ln w="6350">
                  <a:solidFill>
                    <a:srgbClr val="FFFFE9"/>
                  </a:solidFill>
                </a:ln>
                <a:solidFill>
                  <a:srgbClr val="000099"/>
                </a:solidFill>
                <a:latin typeface="Arial Black" pitchFamily="34" charset="0"/>
              </a:rPr>
              <a:t>Kingdoms</a:t>
            </a:r>
          </a:p>
          <a:p>
            <a:pPr algn="l">
              <a:lnSpc>
                <a:spcPts val="1350"/>
              </a:lnSpc>
            </a:pPr>
            <a:r>
              <a:rPr lang="en-US" sz="1600" u="none">
                <a:ln w="6350">
                  <a:solidFill>
                    <a:srgbClr val="FFFFE9"/>
                  </a:solidFill>
                </a:ln>
                <a:solidFill>
                  <a:srgbClr val="000099"/>
                </a:solidFill>
                <a:latin typeface="Arial Black" pitchFamily="34" charset="0"/>
              </a:rPr>
              <a:t>of E. &amp; W.</a:t>
            </a:r>
          </a:p>
        </p:txBody>
      </p:sp>
      <p:sp>
        <p:nvSpPr>
          <p:cNvPr id="208" name="Text Box 5"/>
          <p:cNvSpPr txBox="1">
            <a:spLocks noChangeArrowheads="1"/>
          </p:cNvSpPr>
          <p:nvPr/>
        </p:nvSpPr>
        <p:spPr bwMode="auto">
          <a:xfrm>
            <a:off x="6705600" y="4045744"/>
            <a:ext cx="1447800" cy="50270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600"/>
              </a:lnSpc>
            </a:pPr>
            <a:r>
              <a:rPr lang="en-US" sz="1600" u="none">
                <a:ln w="6350">
                  <a:solidFill>
                    <a:srgbClr val="FFFFE9"/>
                  </a:solidFill>
                </a:ln>
                <a:solidFill>
                  <a:srgbClr val="000099"/>
                </a:solidFill>
                <a:latin typeface="Arial Black" pitchFamily="34" charset="0"/>
              </a:rPr>
              <a:t>Papal Exile</a:t>
            </a:r>
          </a:p>
          <a:p>
            <a:pPr algn="l">
              <a:lnSpc>
                <a:spcPts val="1600"/>
              </a:lnSpc>
            </a:pPr>
            <a:r>
              <a:rPr lang="en-US" sz="1600" u="none">
                <a:ln w="6350">
                  <a:solidFill>
                    <a:srgbClr val="FFFFE9"/>
                  </a:solidFill>
                </a:ln>
                <a:solidFill>
                  <a:srgbClr val="000099"/>
                </a:solidFill>
                <a:latin typeface="Arial Black" pitchFamily="34" charset="0"/>
              </a:rPr>
              <a:t>and Return</a:t>
            </a:r>
          </a:p>
        </p:txBody>
      </p:sp>
      <p:sp>
        <p:nvSpPr>
          <p:cNvPr id="139" name="Text Box 5"/>
          <p:cNvSpPr txBox="1">
            <a:spLocks noChangeArrowheads="1"/>
          </p:cNvSpPr>
          <p:nvPr/>
        </p:nvSpPr>
        <p:spPr bwMode="auto">
          <a:xfrm>
            <a:off x="3657600" y="4066808"/>
            <a:ext cx="1676400" cy="460575"/>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u="none">
                <a:ln w="6350">
                  <a:solidFill>
                    <a:srgbClr val="FFFFE9"/>
                  </a:solidFill>
                </a:ln>
                <a:solidFill>
                  <a:srgbClr val="000099"/>
                </a:solidFill>
                <a:latin typeface="Arial Black" pitchFamily="34" charset="0"/>
              </a:rPr>
              <a:t>Israel’s Exile</a:t>
            </a:r>
          </a:p>
          <a:p>
            <a:pPr algn="l">
              <a:lnSpc>
                <a:spcPts val="1400"/>
              </a:lnSpc>
            </a:pPr>
            <a:r>
              <a:rPr lang="en-US" sz="1600" u="none">
                <a:ln w="6350">
                  <a:solidFill>
                    <a:srgbClr val="FFFFE9"/>
                  </a:solidFill>
                </a:ln>
                <a:solidFill>
                  <a:srgbClr val="000099"/>
                </a:solidFill>
                <a:latin typeface="Arial Black" pitchFamily="34" charset="0"/>
              </a:rPr>
              <a:t>and Return</a:t>
            </a:r>
          </a:p>
        </p:txBody>
      </p:sp>
      <p:sp>
        <p:nvSpPr>
          <p:cNvPr id="195" name="Rectangle 194"/>
          <p:cNvSpPr/>
          <p:nvPr/>
        </p:nvSpPr>
        <p:spPr>
          <a:xfrm>
            <a:off x="2133600" y="0"/>
            <a:ext cx="3048000" cy="6858000"/>
          </a:xfrm>
          <a:prstGeom prst="rect">
            <a:avLst/>
          </a:prstGeom>
          <a:gradFill>
            <a:gsLst>
              <a:gs pos="0">
                <a:schemeClr val="bg1">
                  <a:alpha val="95000"/>
                </a:schemeClr>
              </a:gs>
              <a:gs pos="50000">
                <a:srgbClr val="FFFFCC"/>
              </a:gs>
              <a:gs pos="100000">
                <a:schemeClr val="bg1">
                  <a:alpha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pic>
        <p:nvPicPr>
          <p:cNvPr id="198" name="Picture 102" descr="479009"/>
          <p:cNvPicPr>
            <a:picLocks noChangeAspect="1" noChangeArrowheads="1"/>
          </p:cNvPicPr>
          <p:nvPr/>
        </p:nvPicPr>
        <p:blipFill>
          <a:blip r:embed="rId3" cstate="print">
            <a:lum bright="20000"/>
          </a:blip>
          <a:srcRect/>
          <a:stretch>
            <a:fillRect/>
          </a:stretch>
        </p:blipFill>
        <p:spPr bwMode="auto">
          <a:xfrm>
            <a:off x="5257800" y="1143000"/>
            <a:ext cx="2896914" cy="4800600"/>
          </a:xfrm>
          <a:prstGeom prst="rect">
            <a:avLst/>
          </a:prstGeom>
          <a:noFill/>
        </p:spPr>
      </p:pic>
      <p:sp>
        <p:nvSpPr>
          <p:cNvPr id="122" name="Line 40"/>
          <p:cNvSpPr>
            <a:spLocks noChangeShapeType="1"/>
          </p:cNvSpPr>
          <p:nvPr/>
        </p:nvSpPr>
        <p:spPr bwMode="auto">
          <a:xfrm>
            <a:off x="6578600" y="4572000"/>
            <a:ext cx="0" cy="60960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23" name="Line 47"/>
          <p:cNvSpPr>
            <a:spLocks noChangeShapeType="1"/>
          </p:cNvSpPr>
          <p:nvPr/>
        </p:nvSpPr>
        <p:spPr bwMode="auto">
          <a:xfrm>
            <a:off x="6350000" y="5181600"/>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73" name="Text Box 92"/>
          <p:cNvSpPr txBox="1">
            <a:spLocks noChangeArrowheads="1"/>
          </p:cNvSpPr>
          <p:nvPr/>
        </p:nvSpPr>
        <p:spPr bwMode="auto">
          <a:xfrm>
            <a:off x="6705600" y="4572000"/>
            <a:ext cx="1498600" cy="640112"/>
          </a:xfrm>
          <a:prstGeom prst="rect">
            <a:avLst/>
          </a:prstGeom>
          <a:noFill/>
          <a:ln w="19050" algn="ctr">
            <a:noFill/>
            <a:miter lim="800000"/>
            <a:headEnd/>
            <a:tailEnd/>
          </a:ln>
          <a:effectLst/>
        </p:spPr>
        <p:txBody>
          <a:bodyPr wrap="square">
            <a:spAutoFit/>
          </a:bodyPr>
          <a:lstStyle/>
          <a:p>
            <a:pPr algn="l">
              <a:lnSpc>
                <a:spcPts val="1400"/>
              </a:lnSpc>
            </a:pPr>
            <a:r>
              <a:rPr lang="en-US" sz="1600" u="none" dirty="0">
                <a:ln w="6350">
                  <a:solidFill>
                    <a:srgbClr val="FFFFE9"/>
                  </a:solidFill>
                </a:ln>
                <a:solidFill>
                  <a:srgbClr val="000099"/>
                </a:solidFill>
                <a:effectLst>
                  <a:outerShdw algn="ctr" rotWithShape="0">
                    <a:srgbClr val="FFFFFF"/>
                  </a:outerShdw>
                </a:effectLst>
                <a:latin typeface="Arial Black" pitchFamily="34" charset="0"/>
              </a:rPr>
              <a:t>Preparation</a:t>
            </a:r>
          </a:p>
          <a:p>
            <a:pPr algn="l">
              <a:lnSpc>
                <a:spcPts val="1400"/>
              </a:lnSpc>
            </a:pPr>
            <a:r>
              <a:rPr lang="en-US" sz="1600" u="none" dirty="0">
                <a:ln w="6350">
                  <a:solidFill>
                    <a:srgbClr val="FFFFE9"/>
                  </a:solidFill>
                </a:ln>
                <a:solidFill>
                  <a:srgbClr val="000099"/>
                </a:solidFill>
                <a:effectLst>
                  <a:outerShdw algn="ctr" rotWithShape="0">
                    <a:srgbClr val="FFFFFF"/>
                  </a:outerShdw>
                </a:effectLst>
                <a:latin typeface="Arial Black" pitchFamily="34" charset="0"/>
              </a:rPr>
              <a:t>for Second</a:t>
            </a:r>
          </a:p>
          <a:p>
            <a:pPr algn="l">
              <a:lnSpc>
                <a:spcPts val="1400"/>
              </a:lnSpc>
            </a:pPr>
            <a:r>
              <a:rPr lang="en-US" sz="1600" u="none" dirty="0">
                <a:ln w="6350">
                  <a:solidFill>
                    <a:srgbClr val="FFFFE9"/>
                  </a:solidFill>
                </a:ln>
                <a:solidFill>
                  <a:srgbClr val="000099"/>
                </a:solidFill>
                <a:effectLst>
                  <a:outerShdw algn="ctr" rotWithShape="0">
                    <a:srgbClr val="FFFFFF"/>
                  </a:outerShdw>
                </a:effectLst>
                <a:latin typeface="Arial Black" pitchFamily="34" charset="0"/>
              </a:rPr>
              <a:t>Advent</a:t>
            </a:r>
          </a:p>
        </p:txBody>
      </p:sp>
      <p:grpSp>
        <p:nvGrpSpPr>
          <p:cNvPr id="18" name="Group 113"/>
          <p:cNvGrpSpPr/>
          <p:nvPr/>
        </p:nvGrpSpPr>
        <p:grpSpPr>
          <a:xfrm>
            <a:off x="5322888" y="4973107"/>
            <a:ext cx="1063625" cy="437093"/>
            <a:chOff x="4154488" y="4953000"/>
            <a:chExt cx="1063625" cy="437093"/>
          </a:xfrm>
        </p:grpSpPr>
        <p:sp>
          <p:nvSpPr>
            <p:cNvPr id="158" name="Oval 97"/>
            <p:cNvSpPr>
              <a:spLocks noChangeArrowheads="1"/>
            </p:cNvSpPr>
            <p:nvPr/>
          </p:nvSpPr>
          <p:spPr bwMode="auto">
            <a:xfrm>
              <a:off x="4154488" y="4953000"/>
              <a:ext cx="1063625" cy="4191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62" name="Text Box 98"/>
            <p:cNvSpPr txBox="1">
              <a:spLocks noChangeArrowheads="1"/>
            </p:cNvSpPr>
            <p:nvPr/>
          </p:nvSpPr>
          <p:spPr bwMode="auto">
            <a:xfrm>
              <a:off x="4211637" y="4953000"/>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spcBef>
                  <a:spcPts val="1200"/>
                </a:spcBef>
              </a:pPr>
              <a:r>
                <a:rPr lang="en-US" sz="1250" u="none">
                  <a:solidFill>
                    <a:srgbClr val="5D00BA"/>
                  </a:solidFill>
                </a:rPr>
                <a:t>Returning</a:t>
              </a:r>
            </a:p>
          </p:txBody>
        </p:sp>
        <p:sp>
          <p:nvSpPr>
            <p:cNvPr id="166" name="Text Box 98"/>
            <p:cNvSpPr txBox="1">
              <a:spLocks noChangeArrowheads="1"/>
            </p:cNvSpPr>
            <p:nvPr/>
          </p:nvSpPr>
          <p:spPr bwMode="auto">
            <a:xfrm>
              <a:off x="4211637" y="5105400"/>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r>
                <a:rPr lang="en-US" sz="1250" u="none" dirty="0">
                  <a:solidFill>
                    <a:srgbClr val="5D00BA"/>
                  </a:solidFill>
                </a:rPr>
                <a:t>Messiah</a:t>
              </a:r>
            </a:p>
          </p:txBody>
        </p:sp>
      </p:grpSp>
      <p:sp>
        <p:nvSpPr>
          <p:cNvPr id="202" name="WordArt 90"/>
          <p:cNvSpPr>
            <a:spLocks noChangeArrowheads="1" noChangeShapeType="1" noTextEdit="1"/>
          </p:cNvSpPr>
          <p:nvPr/>
        </p:nvSpPr>
        <p:spPr bwMode="auto">
          <a:xfrm>
            <a:off x="62436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3175">
                  <a:noFill/>
                  <a:round/>
                  <a:headEnd/>
                  <a:tailEnd/>
                </a:ln>
                <a:solidFill>
                  <a:srgbClr val="5400A8"/>
                </a:solidFill>
                <a:latin typeface="Arial"/>
                <a:cs typeface="Arial"/>
              </a:rPr>
              <a:t>400</a:t>
            </a:r>
          </a:p>
        </p:txBody>
      </p:sp>
      <p:sp>
        <p:nvSpPr>
          <p:cNvPr id="145" name="Line 46"/>
          <p:cNvSpPr>
            <a:spLocks noChangeShapeType="1"/>
          </p:cNvSpPr>
          <p:nvPr/>
        </p:nvSpPr>
        <p:spPr bwMode="auto">
          <a:xfrm>
            <a:off x="63500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19" name="Group 83"/>
          <p:cNvGrpSpPr>
            <a:grpSpLocks/>
          </p:cNvGrpSpPr>
          <p:nvPr/>
        </p:nvGrpSpPr>
        <p:grpSpPr bwMode="auto">
          <a:xfrm>
            <a:off x="5430838" y="4398963"/>
            <a:ext cx="1066800" cy="325437"/>
            <a:chOff x="1056" y="1511"/>
            <a:chExt cx="672" cy="205"/>
          </a:xfrm>
        </p:grpSpPr>
        <p:sp>
          <p:nvSpPr>
            <p:cNvPr id="152" name="Oval 84"/>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5" name="Text Box 85"/>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Luther</a:t>
              </a:r>
            </a:p>
          </p:txBody>
        </p:sp>
      </p:grpSp>
      <p:grpSp>
        <p:nvGrpSpPr>
          <p:cNvPr id="20" name="Group 31"/>
          <p:cNvGrpSpPr>
            <a:grpSpLocks/>
          </p:cNvGrpSpPr>
          <p:nvPr/>
        </p:nvGrpSpPr>
        <p:grpSpPr bwMode="auto">
          <a:xfrm>
            <a:off x="5245100" y="304800"/>
            <a:ext cx="2603500" cy="762000"/>
            <a:chOff x="2520" y="192"/>
            <a:chExt cx="1640" cy="480"/>
          </a:xfrm>
        </p:grpSpPr>
        <p:sp>
          <p:nvSpPr>
            <p:cNvPr id="214" name="AutoShape 32"/>
            <p:cNvSpPr>
              <a:spLocks noChangeArrowheads="1"/>
            </p:cNvSpPr>
            <p:nvPr/>
          </p:nvSpPr>
          <p:spPr bwMode="auto">
            <a:xfrm>
              <a:off x="2520" y="192"/>
              <a:ext cx="1640"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 name="Text Box 33"/>
            <p:cNvSpPr txBox="1">
              <a:spLocks noChangeArrowheads="1"/>
            </p:cNvSpPr>
            <p:nvPr/>
          </p:nvSpPr>
          <p:spPr bwMode="auto">
            <a:xfrm>
              <a:off x="2720" y="226"/>
              <a:ext cx="1248" cy="446"/>
            </a:xfrm>
            <a:prstGeom prst="rect">
              <a:avLst/>
            </a:prstGeom>
            <a:noFill/>
            <a:ln w="19050" algn="ctr">
              <a:noFill/>
              <a:miter lim="800000"/>
              <a:headEnd/>
              <a:tailEnd/>
            </a:ln>
            <a:effectLst/>
          </p:spPr>
          <p:txBody>
            <a:bodyPr>
              <a:spAutoFit/>
            </a:bodyPr>
            <a:lstStyle/>
            <a:p>
              <a:pPr>
                <a:lnSpc>
                  <a:spcPct val="74000"/>
                </a:lnSpc>
              </a:pPr>
              <a:r>
                <a:rPr lang="en-US" sz="1800" u="none">
                  <a:solidFill>
                    <a:srgbClr val="FFFFFF"/>
                  </a:solidFill>
                  <a:latin typeface="Perpetua" pitchFamily="18" charset="0"/>
                </a:rPr>
                <a:t>Prolongation of</a:t>
              </a:r>
            </a:p>
            <a:p>
              <a:pPr>
                <a:lnSpc>
                  <a:spcPct val="74000"/>
                </a:lnSpc>
              </a:pPr>
              <a:r>
                <a:rPr lang="en-US" sz="1800" u="none">
                  <a:solidFill>
                    <a:srgbClr val="FFFFFF"/>
                  </a:solidFill>
                  <a:latin typeface="Perpetua" pitchFamily="18" charset="0"/>
                </a:rPr>
                <a:t>Providence of</a:t>
              </a:r>
            </a:p>
            <a:p>
              <a:pPr>
                <a:lnSpc>
                  <a:spcPct val="74000"/>
                </a:lnSpc>
              </a:pPr>
              <a:r>
                <a:rPr lang="en-US" sz="1800" u="none">
                  <a:solidFill>
                    <a:srgbClr val="FFFFFF"/>
                  </a:solidFill>
                  <a:latin typeface="Perpetua" pitchFamily="18" charset="0"/>
                </a:rPr>
                <a:t>Restoration</a:t>
              </a:r>
            </a:p>
          </p:txBody>
        </p:sp>
      </p:grpSp>
      <p:pic>
        <p:nvPicPr>
          <p:cNvPr id="218" name="Picture 104" descr="Jesus calls Levi (Matthew), the tax collector - by William Hole"/>
          <p:cNvPicPr>
            <a:picLocks noChangeAspect="1" noChangeArrowheads="1"/>
          </p:cNvPicPr>
          <p:nvPr/>
        </p:nvPicPr>
        <p:blipFill>
          <a:blip r:embed="rId4" cstate="print"/>
          <a:srcRect l="24521" r="29501"/>
          <a:stretch>
            <a:fillRect/>
          </a:stretch>
        </p:blipFill>
        <p:spPr bwMode="auto">
          <a:xfrm>
            <a:off x="2552700" y="1143000"/>
            <a:ext cx="2286000" cy="4572000"/>
          </a:xfrm>
          <a:prstGeom prst="rect">
            <a:avLst/>
          </a:prstGeom>
          <a:noFill/>
        </p:spPr>
      </p:pic>
      <p:sp>
        <p:nvSpPr>
          <p:cNvPr id="221" name="Line 56"/>
          <p:cNvSpPr>
            <a:spLocks noChangeShapeType="1"/>
          </p:cNvSpPr>
          <p:nvPr/>
        </p:nvSpPr>
        <p:spPr bwMode="auto">
          <a:xfrm>
            <a:off x="3276600" y="4560888"/>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21" name="Group 98"/>
          <p:cNvGrpSpPr>
            <a:grpSpLocks/>
          </p:cNvGrpSpPr>
          <p:nvPr/>
        </p:nvGrpSpPr>
        <p:grpSpPr bwMode="auto">
          <a:xfrm>
            <a:off x="2400300" y="4398963"/>
            <a:ext cx="1066800" cy="325437"/>
            <a:chOff x="1056" y="1511"/>
            <a:chExt cx="672" cy="205"/>
          </a:xfrm>
        </p:grpSpPr>
        <p:sp>
          <p:nvSpPr>
            <p:cNvPr id="216" name="Oval 99"/>
            <p:cNvSpPr>
              <a:spLocks noChangeArrowheads="1"/>
            </p:cNvSpPr>
            <p:nvPr/>
          </p:nvSpPr>
          <p:spPr bwMode="auto">
            <a:xfrm>
              <a:off x="1129" y="151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7" name="Text Box 100"/>
            <p:cNvSpPr txBox="1">
              <a:spLocks noChangeArrowheads="1"/>
            </p:cNvSpPr>
            <p:nvPr/>
          </p:nvSpPr>
          <p:spPr bwMode="auto">
            <a:xfrm>
              <a:off x="1056" y="1517"/>
              <a:ext cx="672" cy="192"/>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u="none">
                  <a:solidFill>
                    <a:srgbClr val="5D00BA"/>
                  </a:solidFill>
                  <a:latin typeface="Arial" charset="0"/>
                </a:rPr>
                <a:t>Malachi</a:t>
              </a:r>
            </a:p>
          </p:txBody>
        </p:sp>
      </p:grpSp>
      <p:sp>
        <p:nvSpPr>
          <p:cNvPr id="171" name="Text Box 92"/>
          <p:cNvSpPr txBox="1">
            <a:spLocks noChangeArrowheads="1"/>
          </p:cNvSpPr>
          <p:nvPr/>
        </p:nvSpPr>
        <p:spPr bwMode="auto">
          <a:xfrm>
            <a:off x="3657600" y="4572000"/>
            <a:ext cx="1508760" cy="640112"/>
          </a:xfrm>
          <a:prstGeom prst="rect">
            <a:avLst/>
          </a:prstGeom>
          <a:noFill/>
          <a:ln w="19050" algn="ctr">
            <a:noFill/>
            <a:miter lim="800000"/>
            <a:headEnd/>
            <a:tailEnd/>
          </a:ln>
          <a:effectLst>
            <a:outerShdw algn="ctr" rotWithShape="0">
              <a:schemeClr val="bg1"/>
            </a:outerShdw>
          </a:effectLst>
        </p:spPr>
        <p:txBody>
          <a:bodyPr wrap="square">
            <a:spAutoFit/>
          </a:bodyPr>
          <a:lstStyle/>
          <a:p>
            <a:pPr algn="l">
              <a:lnSpc>
                <a:spcPts val="1400"/>
              </a:lnSpc>
            </a:pPr>
            <a:r>
              <a:rPr lang="en-US" sz="1600" b="0" u="none">
                <a:ln w="6350">
                  <a:solidFill>
                    <a:srgbClr val="FFFFE9"/>
                  </a:solidFill>
                </a:ln>
                <a:solidFill>
                  <a:srgbClr val="000099"/>
                </a:solidFill>
                <a:latin typeface="Arial Black" pitchFamily="34" charset="0"/>
              </a:rPr>
              <a:t>Preparation</a:t>
            </a:r>
          </a:p>
          <a:p>
            <a:pPr algn="l">
              <a:lnSpc>
                <a:spcPts val="1400"/>
              </a:lnSpc>
            </a:pPr>
            <a:r>
              <a:rPr lang="en-US" sz="1600" b="0" u="none">
                <a:ln w="6350">
                  <a:solidFill>
                    <a:srgbClr val="FFFFE9"/>
                  </a:solidFill>
                </a:ln>
                <a:solidFill>
                  <a:srgbClr val="000099"/>
                </a:solidFill>
                <a:latin typeface="Arial Black" pitchFamily="34" charset="0"/>
              </a:rPr>
              <a:t>for Advent</a:t>
            </a:r>
          </a:p>
          <a:p>
            <a:pPr algn="l">
              <a:lnSpc>
                <a:spcPts val="1400"/>
              </a:lnSpc>
            </a:pPr>
            <a:r>
              <a:rPr lang="en-US" sz="1600" b="0" u="none">
                <a:ln w="6350">
                  <a:solidFill>
                    <a:srgbClr val="FFFFE9"/>
                  </a:solidFill>
                </a:ln>
                <a:solidFill>
                  <a:srgbClr val="000099"/>
                </a:solidFill>
                <a:latin typeface="Arial Black" pitchFamily="34" charset="0"/>
              </a:rPr>
              <a:t>of Messiah</a:t>
            </a:r>
          </a:p>
        </p:txBody>
      </p:sp>
      <p:sp>
        <p:nvSpPr>
          <p:cNvPr id="156" name="Line 50"/>
          <p:cNvSpPr>
            <a:spLocks noChangeShapeType="1"/>
          </p:cNvSpPr>
          <p:nvPr/>
        </p:nvSpPr>
        <p:spPr bwMode="auto">
          <a:xfrm>
            <a:off x="3505200" y="4572000"/>
            <a:ext cx="0" cy="60960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sp>
        <p:nvSpPr>
          <p:cNvPr id="159" name="Line 57"/>
          <p:cNvSpPr>
            <a:spLocks noChangeShapeType="1"/>
          </p:cNvSpPr>
          <p:nvPr/>
        </p:nvSpPr>
        <p:spPr bwMode="auto">
          <a:xfrm>
            <a:off x="3276600" y="5181600"/>
            <a:ext cx="457200" cy="0"/>
          </a:xfrm>
          <a:prstGeom prst="line">
            <a:avLst/>
          </a:prstGeom>
          <a:noFill/>
          <a:ln w="28575">
            <a:solidFill>
              <a:srgbClr val="5600AC"/>
            </a:solidFill>
            <a:round/>
            <a:headEnd/>
            <a:tailEnd/>
          </a:ln>
          <a:effectLst/>
        </p:spPr>
        <p:txBody>
          <a:bodyPr>
            <a:spAutoFit/>
          </a:bodyPr>
          <a:lstStyle/>
          <a:p>
            <a:pPr algn="l" eaLnBrk="1" hangingPunct="1"/>
            <a:endParaRPr lang="en-US" sz="1800" b="0" u="none">
              <a:solidFill>
                <a:srgbClr val="000000"/>
              </a:solidFill>
              <a:latin typeface="Arial" charset="0"/>
            </a:endParaRPr>
          </a:p>
        </p:txBody>
      </p:sp>
      <p:grpSp>
        <p:nvGrpSpPr>
          <p:cNvPr id="22" name="Group 95"/>
          <p:cNvGrpSpPr>
            <a:grpSpLocks/>
          </p:cNvGrpSpPr>
          <p:nvPr/>
        </p:nvGrpSpPr>
        <p:grpSpPr bwMode="auto">
          <a:xfrm>
            <a:off x="2400300" y="4983163"/>
            <a:ext cx="1066800" cy="350837"/>
            <a:chOff x="1056" y="3043"/>
            <a:chExt cx="672" cy="221"/>
          </a:xfrm>
        </p:grpSpPr>
        <p:sp>
          <p:nvSpPr>
            <p:cNvPr id="178" name="Oval 96"/>
            <p:cNvSpPr>
              <a:spLocks noChangeArrowheads="1"/>
            </p:cNvSpPr>
            <p:nvPr/>
          </p:nvSpPr>
          <p:spPr bwMode="auto">
            <a:xfrm>
              <a:off x="1129" y="3051"/>
              <a:ext cx="526" cy="205"/>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82" name="Text Box 97"/>
            <p:cNvSpPr txBox="1">
              <a:spLocks noChangeArrowheads="1"/>
            </p:cNvSpPr>
            <p:nvPr/>
          </p:nvSpPr>
          <p:spPr bwMode="auto">
            <a:xfrm>
              <a:off x="1056" y="3043"/>
              <a:ext cx="672" cy="221"/>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u="none">
                  <a:solidFill>
                    <a:srgbClr val="5D00BA"/>
                  </a:solidFill>
                  <a:latin typeface="Arial" charset="0"/>
                </a:rPr>
                <a:t>Jesus</a:t>
              </a:r>
            </a:p>
          </p:txBody>
        </p:sp>
      </p:grpSp>
      <p:sp>
        <p:nvSpPr>
          <p:cNvPr id="97382" name="Rectangle 102"/>
          <p:cNvSpPr>
            <a:spLocks noChangeArrowheads="1"/>
          </p:cNvSpPr>
          <p:nvPr/>
        </p:nvSpPr>
        <p:spPr bwMode="auto">
          <a:xfrm>
            <a:off x="0" y="5562600"/>
            <a:ext cx="9144000" cy="12954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7" name="Text Box 106"/>
          <p:cNvSpPr txBox="1">
            <a:spLocks noChangeArrowheads="1"/>
          </p:cNvSpPr>
          <p:nvPr/>
        </p:nvSpPr>
        <p:spPr bwMode="auto">
          <a:xfrm>
            <a:off x="1447800" y="5791200"/>
            <a:ext cx="6324600" cy="830997"/>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Likewise, Christianity is to meet </a:t>
            </a:r>
            <a:r>
              <a:rPr lang="en-US" sz="2000" u="none" dirty="0">
                <a:solidFill>
                  <a:srgbClr val="FFFF00"/>
                </a:solidFill>
                <a:latin typeface="Arial Narrow" pitchFamily="34" charset="0"/>
              </a:rPr>
              <a:t>Christ</a:t>
            </a:r>
            <a:r>
              <a:rPr lang="en-US" sz="2000" u="none" dirty="0">
                <a:solidFill>
                  <a:srgbClr val="FFFFFF"/>
                </a:solidFill>
                <a:latin typeface="Arial Narrow" pitchFamily="34" charset="0"/>
              </a:rPr>
              <a:t> at his Second Advent only after passing through </a:t>
            </a:r>
            <a:r>
              <a:rPr lang="en-US" sz="2000" dirty="0">
                <a:solidFill>
                  <a:srgbClr val="FFFFFF"/>
                </a:solidFill>
                <a:latin typeface="Arial Narrow" pitchFamily="34" charset="0"/>
              </a:rPr>
              <a:t>400-years of preparation for the Second Advent of the Messiah</a:t>
            </a:r>
            <a:r>
              <a:rPr lang="en-US" sz="2000" u="none" dirty="0">
                <a:solidFill>
                  <a:srgbClr val="FFFFFF"/>
                </a:solidFill>
                <a:latin typeface="Arial Narrow" pitchFamily="34" charset="0"/>
              </a:rPr>
              <a:t>.</a:t>
            </a:r>
            <a:endParaRPr lang="en-US" sz="1600" dirty="0">
              <a:solidFill>
                <a:srgbClr val="FFFFFF"/>
              </a:solidFill>
              <a:latin typeface="Arial Narrow" pitchFamily="34" charset="0"/>
            </a:endParaRPr>
          </a:p>
        </p:txBody>
      </p:sp>
      <p:grpSp>
        <p:nvGrpSpPr>
          <p:cNvPr id="23" name="Group 57"/>
          <p:cNvGrpSpPr>
            <a:grpSpLocks/>
          </p:cNvGrpSpPr>
          <p:nvPr/>
        </p:nvGrpSpPr>
        <p:grpSpPr bwMode="auto">
          <a:xfrm>
            <a:off x="2438400" y="304800"/>
            <a:ext cx="2514600" cy="762000"/>
            <a:chOff x="1494" y="192"/>
            <a:chExt cx="1584" cy="480"/>
          </a:xfrm>
        </p:grpSpPr>
        <p:sp>
          <p:nvSpPr>
            <p:cNvPr id="203" name="AutoShape 58"/>
            <p:cNvSpPr>
              <a:spLocks noChangeArrowheads="1"/>
            </p:cNvSpPr>
            <p:nvPr/>
          </p:nvSpPr>
          <p:spPr bwMode="auto">
            <a:xfrm>
              <a:off x="1494" y="192"/>
              <a:ext cx="1584" cy="480"/>
            </a:xfrm>
            <a:prstGeom prst="roundRect">
              <a:avLst>
                <a:gd name="adj" fmla="val 16667"/>
              </a:avLst>
            </a:prstGeom>
            <a:gradFill rotWithShape="1">
              <a:gsLst>
                <a:gs pos="0">
                  <a:srgbClr val="000099"/>
                </a:gs>
                <a:gs pos="100000">
                  <a:srgbClr val="800080"/>
                </a:gs>
              </a:gsLst>
              <a:lin ang="2700000" scaled="1"/>
            </a:gradFill>
            <a:ln w="28575">
              <a:no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04" name="Text Box 59"/>
            <p:cNvSpPr txBox="1">
              <a:spLocks noChangeArrowheads="1"/>
            </p:cNvSpPr>
            <p:nvPr/>
          </p:nvSpPr>
          <p:spPr bwMode="auto">
            <a:xfrm>
              <a:off x="1734" y="288"/>
              <a:ext cx="1104" cy="320"/>
            </a:xfrm>
            <a:prstGeom prst="rect">
              <a:avLst/>
            </a:prstGeom>
            <a:noFill/>
            <a:ln w="19050" algn="ctr">
              <a:noFill/>
              <a:miter lim="800000"/>
              <a:headEnd/>
              <a:tailEnd/>
            </a:ln>
            <a:effectLst/>
          </p:spPr>
          <p:txBody>
            <a:bodyPr>
              <a:spAutoFit/>
            </a:bodyPr>
            <a:lstStyle/>
            <a:p>
              <a:pPr>
                <a:lnSpc>
                  <a:spcPct val="75000"/>
                </a:lnSpc>
              </a:pPr>
              <a:r>
                <a:rPr lang="en-US" sz="1800" u="none">
                  <a:solidFill>
                    <a:srgbClr val="FFFFFF"/>
                  </a:solidFill>
                  <a:latin typeface="Perpetua" pitchFamily="18" charset="0"/>
                </a:rPr>
                <a:t>Providence of</a:t>
              </a:r>
            </a:p>
            <a:p>
              <a:pPr>
                <a:lnSpc>
                  <a:spcPct val="75000"/>
                </a:lnSpc>
              </a:pPr>
              <a:r>
                <a:rPr lang="en-US" sz="1800" u="none">
                  <a:solidFill>
                    <a:srgbClr val="FFFFFF"/>
                  </a:solidFill>
                  <a:latin typeface="Perpetua" pitchFamily="18" charset="0"/>
                </a:rPr>
                <a:t>Restoration</a:t>
              </a:r>
            </a:p>
          </p:txBody>
        </p:sp>
      </p:grpSp>
      <p:sp>
        <p:nvSpPr>
          <p:cNvPr id="168" name="WordArt 90"/>
          <p:cNvSpPr>
            <a:spLocks noChangeArrowheads="1" noChangeShapeType="1" noTextEdit="1"/>
          </p:cNvSpPr>
          <p:nvPr/>
        </p:nvSpPr>
        <p:spPr bwMode="auto">
          <a:xfrm>
            <a:off x="6243638" y="4800600"/>
            <a:ext cx="271462" cy="141287"/>
          </a:xfrm>
          <a:prstGeom prst="rect">
            <a:avLst/>
          </a:prstGeom>
        </p:spPr>
        <p:txBody>
          <a:bodyPr wrap="none" fromWordArt="1">
            <a:prstTxWarp prst="textPlain">
              <a:avLst>
                <a:gd name="adj" fmla="val 50000"/>
              </a:avLst>
            </a:prstTxWarp>
          </a:bodyPr>
          <a:lstStyle/>
          <a:p>
            <a:pPr eaLnBrk="1" hangingPunct="1"/>
            <a:r>
              <a:rPr lang="en-US" sz="3600" u="none" kern="10">
                <a:ln w="3175">
                  <a:solidFill>
                    <a:srgbClr val="FFFFFF"/>
                  </a:solidFill>
                  <a:round/>
                  <a:headEnd/>
                  <a:tailEnd/>
                </a:ln>
                <a:solidFill>
                  <a:srgbClr val="5400A8"/>
                </a:solidFill>
                <a:latin typeface="Arial"/>
                <a:cs typeface="Arial"/>
              </a:rPr>
              <a:t>400</a:t>
            </a:r>
          </a:p>
        </p:txBody>
      </p:sp>
      <p:sp>
        <p:nvSpPr>
          <p:cNvPr id="176" name="WordArt 95"/>
          <p:cNvSpPr>
            <a:spLocks noChangeArrowheads="1" noChangeShapeType="1" noTextEdit="1"/>
          </p:cNvSpPr>
          <p:nvPr/>
        </p:nvSpPr>
        <p:spPr bwMode="auto">
          <a:xfrm>
            <a:off x="3170238" y="4799013"/>
            <a:ext cx="271462" cy="141287"/>
          </a:xfrm>
          <a:prstGeom prst="rect">
            <a:avLst/>
          </a:prstGeom>
        </p:spPr>
        <p:txBody>
          <a:bodyPr wrap="none" fromWordArt="1">
            <a:prstTxWarp prst="textPlain">
              <a:avLst>
                <a:gd name="adj" fmla="val 50000"/>
              </a:avLst>
            </a:prstTxWarp>
          </a:bodyPr>
          <a:lstStyle/>
          <a:p>
            <a:pPr eaLnBrk="1" hangingPunct="1"/>
            <a:r>
              <a:rPr lang="en-US" sz="3600" u="none" kern="10">
                <a:ln w="3175">
                  <a:noFill/>
                  <a:round/>
                  <a:headEnd/>
                  <a:tailEnd/>
                </a:ln>
                <a:solidFill>
                  <a:srgbClr val="5400A8"/>
                </a:solidFill>
                <a:latin typeface="Arial"/>
                <a:cs typeface="Arial"/>
              </a:rPr>
              <a:t>400</a:t>
            </a:r>
          </a:p>
        </p:txBody>
      </p:sp>
      <p:sp>
        <p:nvSpPr>
          <p:cNvPr id="177" name="WordArt 95"/>
          <p:cNvSpPr>
            <a:spLocks noChangeArrowheads="1" noChangeShapeType="1" noTextEdit="1"/>
          </p:cNvSpPr>
          <p:nvPr/>
        </p:nvSpPr>
        <p:spPr bwMode="auto">
          <a:xfrm>
            <a:off x="3170238" y="4800600"/>
            <a:ext cx="271462" cy="141287"/>
          </a:xfrm>
          <a:prstGeom prst="rect">
            <a:avLst/>
          </a:prstGeom>
        </p:spPr>
        <p:txBody>
          <a:bodyPr wrap="none" fromWordArt="1">
            <a:prstTxWarp prst="textPlain">
              <a:avLst>
                <a:gd name="adj" fmla="val 50000"/>
              </a:avLst>
            </a:prstTxWarp>
          </a:bodyPr>
          <a:lstStyle/>
          <a:p>
            <a:pPr eaLnBrk="1" hangingPunct="1"/>
            <a:r>
              <a:rPr lang="en-US" sz="3600" u="none" kern="10">
                <a:ln w="3175">
                  <a:solidFill>
                    <a:schemeClr val="bg1"/>
                  </a:solidFill>
                  <a:round/>
                  <a:headEnd/>
                  <a:tailEnd/>
                </a:ln>
                <a:solidFill>
                  <a:srgbClr val="5400A8"/>
                </a:solidFill>
                <a:latin typeface="Arial"/>
                <a:cs typeface="Arial"/>
              </a:rPr>
              <a:t>400</a:t>
            </a:r>
          </a:p>
        </p:txBody>
      </p:sp>
    </p:spTree>
    <p:extLst>
      <p:ext uri="{BB962C8B-B14F-4D97-AF65-F5344CB8AC3E}">
        <p14:creationId xmlns:p14="http://schemas.microsoft.com/office/powerpoint/2010/main" val="375114952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barn(outVertical)">
                                      <p:cBhvr>
                                        <p:cTn id="7" dur="500"/>
                                        <p:tgtEl>
                                          <p:spTgt spid="15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8"/>
                                        </p:tgtEl>
                                        <p:attrNameLst>
                                          <p:attrName>style.visibility</p:attrName>
                                        </p:attrNameLst>
                                      </p:cBhvr>
                                      <p:to>
                                        <p:strVal val="visible"/>
                                      </p:to>
                                    </p:set>
                                    <p:animEffect transition="in" filter="fade">
                                      <p:cBhvr>
                                        <p:cTn id="12" dur="1000"/>
                                        <p:tgtEl>
                                          <p:spTgt spid="198"/>
                                        </p:tgtEl>
                                      </p:cBhvr>
                                    </p:animEffect>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30000"/>
                                  </p:iterate>
                                  <p:childTnLst>
                                    <p:set>
                                      <p:cBhvr>
                                        <p:cTn id="16" dur="1" fill="hold">
                                          <p:stCondLst>
                                            <p:cond delay="0"/>
                                          </p:stCondLst>
                                        </p:cTn>
                                        <p:tgtEl>
                                          <p:spTgt spid="202"/>
                                        </p:tgtEl>
                                        <p:attrNameLst>
                                          <p:attrName>style.visibility</p:attrName>
                                        </p:attrNameLst>
                                      </p:cBhvr>
                                      <p:to>
                                        <p:strVal val="visible"/>
                                      </p:to>
                                    </p:set>
                                    <p:anim calcmode="lin" valueType="num">
                                      <p:cBhvr>
                                        <p:cTn id="17" dur="500" fill="hold"/>
                                        <p:tgtEl>
                                          <p:spTgt spid="20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202"/>
                                        </p:tgtEl>
                                        <p:attrNameLst>
                                          <p:attrName>ppt_y</p:attrName>
                                        </p:attrNameLst>
                                      </p:cBhvr>
                                      <p:tavLst>
                                        <p:tav tm="0">
                                          <p:val>
                                            <p:strVal val="#ppt_y"/>
                                          </p:val>
                                        </p:tav>
                                        <p:tav tm="100000">
                                          <p:val>
                                            <p:strVal val="#ppt_y"/>
                                          </p:val>
                                        </p:tav>
                                      </p:tavLst>
                                    </p:anim>
                                    <p:anim calcmode="lin" valueType="num">
                                      <p:cBhvr>
                                        <p:cTn id="19" dur="500" fill="hold"/>
                                        <p:tgtEl>
                                          <p:spTgt spid="20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20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202"/>
                                        </p:tgtEl>
                                      </p:cBhvr>
                                    </p:animEffect>
                                  </p:childTnLst>
                                </p:cTn>
                              </p:par>
                              <p:par>
                                <p:cTn id="22" presetID="41" presetClass="entr" presetSubtype="0" fill="hold" grpId="0" nodeType="withEffect">
                                  <p:stCondLst>
                                    <p:cond delay="0"/>
                                  </p:stCondLst>
                                  <p:iterate type="lt">
                                    <p:tmPct val="30000"/>
                                  </p:iterate>
                                  <p:childTnLst>
                                    <p:set>
                                      <p:cBhvr>
                                        <p:cTn id="23" dur="1" fill="hold">
                                          <p:stCondLst>
                                            <p:cond delay="0"/>
                                          </p:stCondLst>
                                        </p:cTn>
                                        <p:tgtEl>
                                          <p:spTgt spid="168"/>
                                        </p:tgtEl>
                                        <p:attrNameLst>
                                          <p:attrName>style.visibility</p:attrName>
                                        </p:attrNameLst>
                                      </p:cBhvr>
                                      <p:to>
                                        <p:strVal val="visible"/>
                                      </p:to>
                                    </p:set>
                                    <p:anim calcmode="lin" valueType="num">
                                      <p:cBhvr>
                                        <p:cTn id="24" dur="500" fill="hold"/>
                                        <p:tgtEl>
                                          <p:spTgt spid="168"/>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168"/>
                                        </p:tgtEl>
                                        <p:attrNameLst>
                                          <p:attrName>ppt_y</p:attrName>
                                        </p:attrNameLst>
                                      </p:cBhvr>
                                      <p:tavLst>
                                        <p:tav tm="0">
                                          <p:val>
                                            <p:strVal val="#ppt_y"/>
                                          </p:val>
                                        </p:tav>
                                        <p:tav tm="100000">
                                          <p:val>
                                            <p:strVal val="#ppt_y"/>
                                          </p:val>
                                        </p:tav>
                                      </p:tavLst>
                                    </p:anim>
                                    <p:anim calcmode="lin" valueType="num">
                                      <p:cBhvr>
                                        <p:cTn id="26" dur="500" fill="hold"/>
                                        <p:tgtEl>
                                          <p:spTgt spid="168"/>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168"/>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1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Effect transition="in" filter="fade">
                                      <p:cBhvr>
                                        <p:cTn id="31" dur="1000"/>
                                        <p:tgtEl>
                                          <p:spTgt spid="12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fade">
                                      <p:cBhvr>
                                        <p:cTn id="34" dur="1000"/>
                                        <p:tgtEl>
                                          <p:spTgt spid="123"/>
                                        </p:tgtEl>
                                      </p:cBhvr>
                                    </p:animEffect>
                                  </p:childTnLst>
                                </p:cTn>
                              </p:par>
                              <p:par>
                                <p:cTn id="35" presetID="10" presetClass="entr" presetSubtype="0" fill="hold" nodeType="withEffect">
                                  <p:stCondLst>
                                    <p:cond delay="0"/>
                                  </p:stCondLst>
                                  <p:childTnLst>
                                    <p:set>
                                      <p:cBhvr>
                                        <p:cTn id="36" dur="1" fill="hold">
                                          <p:stCondLst>
                                            <p:cond delay="0"/>
                                          </p:stCondLst>
                                        </p:cTn>
                                        <p:tgtEl>
                                          <p:spTgt spid="145"/>
                                        </p:tgtEl>
                                        <p:attrNameLst>
                                          <p:attrName>style.visibility</p:attrName>
                                        </p:attrNameLst>
                                      </p:cBhvr>
                                      <p:to>
                                        <p:strVal val="visible"/>
                                      </p:to>
                                    </p:set>
                                    <p:animEffect transition="in" filter="fade">
                                      <p:cBhvr>
                                        <p:cTn id="37" dur="1000"/>
                                        <p:tgtEl>
                                          <p:spTgt spid="145"/>
                                        </p:tgtEl>
                                      </p:cBhvr>
                                    </p:animEffect>
                                  </p:childTnLst>
                                </p:cTn>
                              </p:par>
                            </p:childTnLst>
                          </p:cTn>
                        </p:par>
                        <p:par>
                          <p:cTn id="38" fill="hold">
                            <p:stCondLst>
                              <p:cond delay="1000"/>
                            </p:stCondLst>
                            <p:childTnLst>
                              <p:par>
                                <p:cTn id="39" presetID="17" presetClass="entr" presetSubtype="10" fill="hold" grpId="0" nodeType="afterEffect">
                                  <p:stCondLst>
                                    <p:cond delay="0"/>
                                  </p:stCondLst>
                                  <p:childTnLst>
                                    <p:set>
                                      <p:cBhvr>
                                        <p:cTn id="40" dur="1" fill="hold">
                                          <p:stCondLst>
                                            <p:cond delay="0"/>
                                          </p:stCondLst>
                                        </p:cTn>
                                        <p:tgtEl>
                                          <p:spTgt spid="173"/>
                                        </p:tgtEl>
                                        <p:attrNameLst>
                                          <p:attrName>style.visibility</p:attrName>
                                        </p:attrNameLst>
                                      </p:cBhvr>
                                      <p:to>
                                        <p:strVal val="visible"/>
                                      </p:to>
                                    </p:set>
                                    <p:anim calcmode="lin" valueType="num">
                                      <p:cBhvr>
                                        <p:cTn id="41" dur="1000" fill="hold"/>
                                        <p:tgtEl>
                                          <p:spTgt spid="173"/>
                                        </p:tgtEl>
                                        <p:attrNameLst>
                                          <p:attrName>ppt_w</p:attrName>
                                        </p:attrNameLst>
                                      </p:cBhvr>
                                      <p:tavLst>
                                        <p:tav tm="0">
                                          <p:val>
                                            <p:fltVal val="0"/>
                                          </p:val>
                                        </p:tav>
                                        <p:tav tm="100000">
                                          <p:val>
                                            <p:strVal val="#ppt_w"/>
                                          </p:val>
                                        </p:tav>
                                      </p:tavLst>
                                    </p:anim>
                                    <p:anim calcmode="lin" valueType="num">
                                      <p:cBhvr>
                                        <p:cTn id="42" dur="1000" fill="hold"/>
                                        <p:tgtEl>
                                          <p:spTgt spid="173"/>
                                        </p:tgtEl>
                                        <p:attrNameLst>
                                          <p:attrName>ppt_h</p:attrName>
                                        </p:attrNameLst>
                                      </p:cBhvr>
                                      <p:tavLst>
                                        <p:tav tm="0">
                                          <p:val>
                                            <p:strVal val="#ppt_h"/>
                                          </p:val>
                                        </p:tav>
                                        <p:tav tm="100000">
                                          <p:val>
                                            <p:strVal val="#ppt_h"/>
                                          </p:val>
                                        </p:tav>
                                      </p:tavLst>
                                    </p:anim>
                                  </p:childTnLst>
                                </p:cTn>
                              </p:par>
                              <p:par>
                                <p:cTn id="43" presetID="10" presetClass="entr" presetSubtype="0"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2000"/>
                                        <p:tgtEl>
                                          <p:spTgt spid="19"/>
                                        </p:tgtEl>
                                      </p:cBhvr>
                                    </p:animEffect>
                                  </p:childTnLst>
                                </p:cTn>
                              </p:par>
                              <p:par>
                                <p:cTn id="46" presetID="10" presetClass="entr" presetSubtype="0" fill="hold"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2000"/>
                                        <p:tgtEl>
                                          <p:spTgt spid="18"/>
                                        </p:tgtEl>
                                      </p:cBhvr>
                                    </p:animEffect>
                                  </p:childTnLst>
                                </p:cTn>
                              </p:par>
                              <p:par>
                                <p:cTn id="49" presetID="10" presetClass="exit" presetSubtype="0" fill="hold" nodeType="withEffect">
                                  <p:stCondLst>
                                    <p:cond delay="500"/>
                                  </p:stCondLst>
                                  <p:childTnLst>
                                    <p:animEffect transition="out" filter="fade">
                                      <p:cBhvr>
                                        <p:cTn id="50" dur="3000"/>
                                        <p:tgtEl>
                                          <p:spTgt spid="198"/>
                                        </p:tgtEl>
                                      </p:cBhvr>
                                    </p:animEffect>
                                    <p:set>
                                      <p:cBhvr>
                                        <p:cTn id="51" dur="1" fill="hold">
                                          <p:stCondLst>
                                            <p:cond delay="2999"/>
                                          </p:stCondLst>
                                        </p:cTn>
                                        <p:tgtEl>
                                          <p:spTgt spid="198"/>
                                        </p:tgtEl>
                                        <p:attrNameLst>
                                          <p:attrName>style.visibility</p:attrName>
                                        </p:attrNameLst>
                                      </p:cBhvr>
                                      <p:to>
                                        <p:strVal val="hidden"/>
                                      </p:to>
                                    </p:set>
                                  </p:childTnLst>
                                </p:cTn>
                              </p:par>
                              <p:par>
                                <p:cTn id="52" presetID="10" presetClass="exit" presetSubtype="0" fill="hold" nodeType="withEffect">
                                  <p:stCondLst>
                                    <p:cond delay="500"/>
                                  </p:stCondLst>
                                  <p:childTnLst>
                                    <p:animEffect transition="out" filter="fade">
                                      <p:cBhvr>
                                        <p:cTn id="53" dur="3000"/>
                                        <p:tgtEl>
                                          <p:spTgt spid="218"/>
                                        </p:tgtEl>
                                      </p:cBhvr>
                                    </p:animEffect>
                                    <p:set>
                                      <p:cBhvr>
                                        <p:cTn id="54" dur="1" fill="hold">
                                          <p:stCondLst>
                                            <p:cond delay="2999"/>
                                          </p:stCondLst>
                                        </p:cTn>
                                        <p:tgtEl>
                                          <p:spTgt spid="218"/>
                                        </p:tgtEl>
                                        <p:attrNameLst>
                                          <p:attrName>style.visibility</p:attrName>
                                        </p:attrNameLst>
                                      </p:cBhvr>
                                      <p:to>
                                        <p:strVal val="hidden"/>
                                      </p:to>
                                    </p:set>
                                  </p:childTnLst>
                                </p:cTn>
                              </p:par>
                              <p:par>
                                <p:cTn id="55" presetID="10" presetClass="exit" presetSubtype="0" fill="hold" grpId="0" nodeType="withEffect">
                                  <p:stCondLst>
                                    <p:cond delay="500"/>
                                  </p:stCondLst>
                                  <p:childTnLst>
                                    <p:animEffect transition="out" filter="fade">
                                      <p:cBhvr>
                                        <p:cTn id="56" dur="3000"/>
                                        <p:tgtEl>
                                          <p:spTgt spid="195"/>
                                        </p:tgtEl>
                                      </p:cBhvr>
                                    </p:animEffect>
                                    <p:set>
                                      <p:cBhvr>
                                        <p:cTn id="57" dur="1" fill="hold">
                                          <p:stCondLst>
                                            <p:cond delay="2999"/>
                                          </p:stCondLst>
                                        </p:cTn>
                                        <p:tgtEl>
                                          <p:spTgt spid="1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animBg="1"/>
      <p:bldP spid="122" grpId="0" animBg="1"/>
      <p:bldP spid="123" grpId="0" animBg="1"/>
      <p:bldP spid="173" grpId="0"/>
      <p:bldP spid="202" grpId="0"/>
      <p:bldP spid="157" grpId="0"/>
      <p:bldP spid="168" grpId="0"/>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5000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sp>
        <p:nvSpPr>
          <p:cNvPr id="1735682" name="WordArt 2"/>
          <p:cNvSpPr>
            <a:spLocks noChangeArrowheads="1" noChangeShapeType="1" noTextEdit="1"/>
          </p:cNvSpPr>
          <p:nvPr/>
        </p:nvSpPr>
        <p:spPr bwMode="auto">
          <a:xfrm>
            <a:off x="685800" y="762000"/>
            <a:ext cx="7772400" cy="4953000"/>
          </a:xfrm>
          <a:prstGeom prst="rect">
            <a:avLst/>
          </a:prstGeom>
          <a:effectLst/>
        </p:spPr>
        <p:txBody>
          <a:bodyPr wrap="none" fromWordArt="1">
            <a:prstTxWarp prst="textInflate">
              <a:avLst>
                <a:gd name="adj" fmla="val 16338"/>
              </a:avLst>
            </a:prstTxWarp>
          </a:bodyPr>
          <a:lstStyle/>
          <a:p>
            <a:pPr eaLnBrk="1" hangingPunct="1">
              <a:lnSpc>
                <a:spcPct val="95000"/>
              </a:lnSpc>
            </a:pPr>
            <a:r>
              <a:rPr lang="en-US" sz="3600" u="none" kern="10" spc="30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The  Providence</a:t>
            </a:r>
          </a:p>
          <a:p>
            <a:pPr eaLnBrk="1" hangingPunct="1">
              <a:lnSpc>
                <a:spcPct val="95000"/>
              </a:lnSpc>
            </a:pPr>
            <a:r>
              <a:rPr lang="en-US" sz="3600" u="none" kern="10" spc="30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of  Restoration</a:t>
            </a:r>
          </a:p>
          <a:p>
            <a:pPr eaLnBrk="1" hangingPunct="1">
              <a:lnSpc>
                <a:spcPct val="95000"/>
              </a:lnSpc>
            </a:pPr>
            <a:endPar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endParaRPr>
          </a:p>
          <a:p>
            <a:pPr eaLnBrk="1" hangingPunct="1">
              <a:lnSpc>
                <a:spcPct val="95000"/>
              </a:lnSpc>
            </a:pPr>
            <a:endPar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endParaRPr>
          </a:p>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glow rad="63500">
                    <a:srgbClr val="000000">
                      <a:alpha val="40000"/>
                    </a:srgbClr>
                  </a:glow>
                  <a:outerShdw dist="38100" dir="2400000" algn="ctr" rotWithShape="0">
                    <a:srgbClr val="000000"/>
                  </a:outerShdw>
                </a:effectLst>
                <a:latin typeface="Papyrus"/>
              </a:rPr>
              <a:t>and the Progress of History</a:t>
            </a:r>
          </a:p>
        </p:txBody>
      </p:sp>
      <p:pic>
        <p:nvPicPr>
          <p:cNvPr id="31" name="Picture 30" descr="My History Timeline.jpg"/>
          <p:cNvPicPr>
            <a:picLocks noChangeAspect="1"/>
          </p:cNvPicPr>
          <p:nvPr/>
        </p:nvPicPr>
        <p:blipFill>
          <a:blip r:embed="rId3" cstate="print"/>
          <a:stretch>
            <a:fillRect/>
          </a:stretch>
        </p:blipFill>
        <p:spPr>
          <a:xfrm>
            <a:off x="0" y="2985599"/>
            <a:ext cx="9144000" cy="1205401"/>
          </a:xfrm>
          <a:prstGeom prst="rect">
            <a:avLst/>
          </a:prstGeom>
        </p:spPr>
      </p:pic>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735682"/>
                                        </p:tgtEl>
                                        <p:attrNameLst>
                                          <p:attrName>style.visibility</p:attrName>
                                        </p:attrNameLst>
                                      </p:cBhvr>
                                      <p:to>
                                        <p:strVal val="visible"/>
                                      </p:to>
                                    </p:set>
                                    <p:animEffect transition="in" filter="barn(outVertical)">
                                      <p:cBhvr>
                                        <p:cTn id="7" dur="1000"/>
                                        <p:tgtEl>
                                          <p:spTgt spid="1735682"/>
                                        </p:tgtEl>
                                      </p:cBhvr>
                                    </p:animEffect>
                                  </p:childTnLst>
                                </p:cTn>
                              </p:par>
                              <p:par>
                                <p:cTn id="8" presetID="10" presetClass="entr" presetSubtype="0"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5682"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1817619" name="Oval 19" descr="People in color copy 2"/>
          <p:cNvSpPr>
            <a:spLocks noChangeArrowheads="1"/>
          </p:cNvSpPr>
          <p:nvPr/>
        </p:nvSpPr>
        <p:spPr bwMode="auto">
          <a:xfrm>
            <a:off x="3810000" y="1295400"/>
            <a:ext cx="2590800" cy="1676400"/>
          </a:xfrm>
          <a:prstGeom prst="ellipse">
            <a:avLst/>
          </a:prstGeom>
          <a:blipFill dpi="0" rotWithShape="1">
            <a:blip r:embed="rId3" cstate="print"/>
            <a:srcRect/>
            <a:stretch>
              <a:fillRect b="-87917"/>
            </a:stretch>
          </a:blipFill>
          <a:ln w="19050" algn="ctr">
            <a:round/>
            <a:headEnd/>
            <a:tailEnd/>
          </a:ln>
          <a:effectLst/>
          <a:scene3d>
            <a:camera prst="legacyPerspectiveTop"/>
            <a:lightRig rig="legacyFlat3" dir="b"/>
          </a:scene3d>
          <a:sp3d extrusionH="887400" prstMaterial="legacyMatte">
            <a:bevelT w="13500" h="13500" prst="angle"/>
            <a:bevelB w="13500" h="13500" prst="angle"/>
            <a:extrusionClr>
              <a:schemeClr val="bg1"/>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1760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21"/>
          <p:cNvGrpSpPr>
            <a:grpSpLocks/>
          </p:cNvGrpSpPr>
          <p:nvPr/>
        </p:nvGrpSpPr>
        <p:grpSpPr bwMode="auto">
          <a:xfrm>
            <a:off x="1676400" y="5568950"/>
            <a:ext cx="5638800" cy="1146175"/>
            <a:chOff x="960" y="3476"/>
            <a:chExt cx="3552" cy="722"/>
          </a:xfrm>
        </p:grpSpPr>
        <p:sp>
          <p:nvSpPr>
            <p:cNvPr id="1817604" name="Text Box 4"/>
            <p:cNvSpPr txBox="1">
              <a:spLocks noChangeArrowheads="1"/>
            </p:cNvSpPr>
            <p:nvPr/>
          </p:nvSpPr>
          <p:spPr bwMode="auto">
            <a:xfrm>
              <a:off x="960" y="3476"/>
              <a:ext cx="240"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17605" name="Text Box 5"/>
            <p:cNvSpPr txBox="1">
              <a:spLocks noChangeArrowheads="1"/>
            </p:cNvSpPr>
            <p:nvPr/>
          </p:nvSpPr>
          <p:spPr bwMode="auto">
            <a:xfrm>
              <a:off x="1152" y="3514"/>
              <a:ext cx="3360" cy="684"/>
            </a:xfrm>
            <a:prstGeom prst="rect">
              <a:avLst/>
            </a:prstGeom>
            <a:noFill/>
            <a:ln w="9525">
              <a:noFill/>
              <a:miter lim="800000"/>
              <a:headEnd/>
              <a:tailEnd/>
            </a:ln>
            <a:effectLst/>
          </p:spPr>
          <p:txBody>
            <a:bodyPr wrap="square">
              <a:spAutoFit/>
            </a:bodyPr>
            <a:lstStyle/>
            <a:p>
              <a:pPr algn="just">
                <a:lnSpc>
                  <a:spcPct val="85000"/>
                </a:lnSpc>
              </a:pPr>
              <a:r>
                <a:rPr lang="en-US" sz="1900" u="none" dirty="0">
                  <a:solidFill>
                    <a:srgbClr val="FFFFFF"/>
                  </a:solidFill>
                  <a:latin typeface="Arial Narrow" pitchFamily="34" charset="0"/>
                </a:rPr>
                <a:t>In seeking for an ideal society on </a:t>
              </a:r>
              <a:r>
                <a:rPr lang="en-US" sz="1900" u="none" dirty="0">
                  <a:solidFill>
                    <a:srgbClr val="FFFF00"/>
                  </a:solidFill>
                  <a:latin typeface="Arial Narrow" pitchFamily="34" charset="0"/>
                </a:rPr>
                <a:t>Heaven’s</a:t>
              </a:r>
              <a:r>
                <a:rPr lang="en-US" sz="1900" u="none" dirty="0">
                  <a:solidFill>
                    <a:srgbClr val="FFFFFF"/>
                  </a:solidFill>
                  <a:latin typeface="Arial Narrow" pitchFamily="34" charset="0"/>
                </a:rPr>
                <a:t> side, </a:t>
              </a:r>
              <a:r>
                <a:rPr lang="en-US" sz="1900" dirty="0">
                  <a:solidFill>
                    <a:srgbClr val="FFFFFF"/>
                  </a:solidFill>
                  <a:latin typeface="Arial Narrow" pitchFamily="34" charset="0"/>
                </a:rPr>
                <a:t>people’s</a:t>
              </a:r>
              <a:r>
                <a:rPr lang="en-US" sz="1900" u="none" dirty="0">
                  <a:solidFill>
                    <a:srgbClr val="FFFFFF"/>
                  </a:solidFill>
                  <a:latin typeface="Arial Narrow" pitchFamily="34" charset="0"/>
                </a:rPr>
                <a:t> original mind has drawn them to the ideals </a:t>
              </a:r>
            </a:p>
            <a:p>
              <a:pPr algn="just">
                <a:lnSpc>
                  <a:spcPct val="85000"/>
                </a:lnSpc>
              </a:pPr>
              <a:r>
                <a:rPr lang="en-US" sz="1900" u="none" dirty="0">
                  <a:solidFill>
                    <a:srgbClr val="FFFFFF"/>
                  </a:solidFill>
                  <a:latin typeface="Arial Narrow" pitchFamily="34" charset="0"/>
                </a:rPr>
                <a:t>of </a:t>
              </a:r>
              <a:r>
                <a:rPr lang="en-US" sz="1900" dirty="0">
                  <a:solidFill>
                    <a:srgbClr val="FFFFFF"/>
                  </a:solidFill>
                  <a:latin typeface="Arial Narrow" pitchFamily="34" charset="0"/>
                </a:rPr>
                <a:t>interdependence, mutual prosperity and universally shared values</a:t>
              </a:r>
              <a:r>
                <a:rPr lang="en-US" sz="1900" u="none" dirty="0">
                  <a:solidFill>
                    <a:srgbClr val="FFFFFF"/>
                  </a:solidFill>
                  <a:latin typeface="Arial Narrow" pitchFamily="34" charset="0"/>
                </a:rPr>
                <a:t>.</a:t>
              </a:r>
            </a:p>
          </p:txBody>
        </p:sp>
      </p:grpSp>
      <p:sp>
        <p:nvSpPr>
          <p:cNvPr id="1817606" name="Text Box 6"/>
          <p:cNvSpPr txBox="1">
            <a:spLocks noChangeArrowheads="1"/>
          </p:cNvSpPr>
          <p:nvPr/>
        </p:nvSpPr>
        <p:spPr bwMode="auto">
          <a:xfrm>
            <a:off x="381000" y="241300"/>
            <a:ext cx="6477000" cy="757130"/>
          </a:xfrm>
          <a:prstGeom prst="rect">
            <a:avLst/>
          </a:prstGeom>
          <a:noFill/>
          <a:ln w="9525">
            <a:noFill/>
            <a:miter lim="800000"/>
            <a:headEnd/>
            <a:tailEnd/>
          </a:ln>
          <a:effectLst/>
        </p:spPr>
        <p:txBody>
          <a:bodyPr wrap="square">
            <a:spAutoFit/>
          </a:bodyPr>
          <a:lstStyle/>
          <a:p>
            <a:pPr algn="l">
              <a:lnSpc>
                <a:spcPct val="90000"/>
              </a:lnSpc>
            </a:pPr>
            <a:r>
              <a:rPr lang="en-US">
                <a:solidFill>
                  <a:srgbClr val="660033"/>
                </a:solidFill>
                <a:latin typeface="Arial Narrow" pitchFamily="34" charset="0"/>
              </a:rPr>
              <a:t>The Ideals of Interdependence, Mutual Prosperity </a:t>
            </a:r>
          </a:p>
          <a:p>
            <a:pPr algn="l">
              <a:lnSpc>
                <a:spcPct val="90000"/>
              </a:lnSpc>
            </a:pPr>
            <a:r>
              <a:rPr lang="en-US">
                <a:solidFill>
                  <a:srgbClr val="660033"/>
                </a:solidFill>
                <a:latin typeface="Arial Narrow" pitchFamily="34" charset="0"/>
              </a:rPr>
              <a:t>and Universally Shared Values versus Communism</a:t>
            </a:r>
          </a:p>
        </p:txBody>
      </p:sp>
      <p:sp>
        <p:nvSpPr>
          <p:cNvPr id="1817607" name="AutoShape 7"/>
          <p:cNvSpPr>
            <a:spLocks noChangeArrowheads="1"/>
          </p:cNvSpPr>
          <p:nvPr/>
        </p:nvSpPr>
        <p:spPr bwMode="auto">
          <a:xfrm rot="13753195" flipH="1">
            <a:off x="1527175" y="3446463"/>
            <a:ext cx="161925" cy="1362075"/>
          </a:xfrm>
          <a:prstGeom prst="downArrow">
            <a:avLst>
              <a:gd name="adj1" fmla="val 50000"/>
              <a:gd name="adj2" fmla="val 210294"/>
            </a:avLst>
          </a:prstGeom>
          <a:solidFill>
            <a:schemeClr val="bg1"/>
          </a:solidFill>
          <a:ln w="28575">
            <a:solidFill>
              <a:srgbClr val="6600CC"/>
            </a:solidFill>
            <a:miter lim="800000"/>
            <a:headEnd/>
            <a:tailEnd/>
          </a:ln>
          <a:effectLst/>
        </p:spPr>
        <p:txBody>
          <a:bodyPr vert="eaVert" wrap="none" anchor="ctr"/>
          <a:lstStyle/>
          <a:p>
            <a:endParaRPr lang="en-US" b="0" u="none">
              <a:solidFill>
                <a:srgbClr val="000000"/>
              </a:solidFill>
            </a:endParaRPr>
          </a:p>
        </p:txBody>
      </p:sp>
      <p:sp>
        <p:nvSpPr>
          <p:cNvPr id="1817611" name="AutoShape 11"/>
          <p:cNvSpPr>
            <a:spLocks noChangeArrowheads="1"/>
          </p:cNvSpPr>
          <p:nvPr/>
        </p:nvSpPr>
        <p:spPr bwMode="auto">
          <a:xfrm rot="2924645" flipH="1" flipV="1">
            <a:off x="3079750" y="2082800"/>
            <a:ext cx="161925" cy="1362075"/>
          </a:xfrm>
          <a:prstGeom prst="downArrow">
            <a:avLst>
              <a:gd name="adj1" fmla="val 50000"/>
              <a:gd name="adj2" fmla="val 210294"/>
            </a:avLst>
          </a:prstGeom>
          <a:solidFill>
            <a:schemeClr val="bg1"/>
          </a:solidFill>
          <a:ln w="28575" algn="ctr">
            <a:solidFill>
              <a:srgbClr val="6600CC"/>
            </a:solidFill>
            <a:miter lim="800000"/>
            <a:headEnd/>
            <a:tailEnd/>
          </a:ln>
          <a:effectLst/>
        </p:spPr>
        <p:txBody>
          <a:bodyPr vert="eaVert" wrap="none" anchor="ctr"/>
          <a:lstStyle/>
          <a:p>
            <a:endParaRPr lang="en-US" b="0" u="none">
              <a:solidFill>
                <a:srgbClr val="000000"/>
              </a:solidFill>
            </a:endParaRPr>
          </a:p>
        </p:txBody>
      </p:sp>
      <p:sp>
        <p:nvSpPr>
          <p:cNvPr id="1817612" name="Oval 12" descr="Group of People"/>
          <p:cNvSpPr>
            <a:spLocks noChangeArrowheads="1"/>
          </p:cNvSpPr>
          <p:nvPr/>
        </p:nvSpPr>
        <p:spPr bwMode="auto">
          <a:xfrm>
            <a:off x="2022475" y="2606675"/>
            <a:ext cx="1371600" cy="1227138"/>
          </a:xfrm>
          <a:prstGeom prst="ellipse">
            <a:avLst/>
          </a:prstGeom>
          <a:blipFill dpi="0" rotWithShape="1">
            <a:blip r:embed="rId4" cstate="print"/>
            <a:srcRect/>
            <a:stretch>
              <a:fillRect b="-41558"/>
            </a:stretch>
          </a:blipFill>
          <a:ln w="3175" algn="ctr">
            <a:solidFill>
              <a:srgbClr val="4D4D4D"/>
            </a:solidFill>
            <a:round/>
            <a:headEnd/>
            <a:tailEnd/>
          </a:ln>
          <a:effectLst/>
        </p:spPr>
        <p:txBody>
          <a:bodyPr wrap="none" anchor="ctr"/>
          <a:lstStyle/>
          <a:p>
            <a:endParaRPr lang="en-US" sz="4800" u="none">
              <a:solidFill>
                <a:srgbClr val="6600CC"/>
              </a:solidFill>
              <a:latin typeface="Impact" pitchFamily="34" charset="0"/>
            </a:endParaRPr>
          </a:p>
        </p:txBody>
      </p:sp>
      <p:sp>
        <p:nvSpPr>
          <p:cNvPr id="1817613" name="Text Box 13"/>
          <p:cNvSpPr txBox="1">
            <a:spLocks noChangeArrowheads="1"/>
          </p:cNvSpPr>
          <p:nvPr/>
        </p:nvSpPr>
        <p:spPr bwMode="auto">
          <a:xfrm>
            <a:off x="1949450" y="2992438"/>
            <a:ext cx="1519238" cy="457200"/>
          </a:xfrm>
          <a:prstGeom prst="rect">
            <a:avLst/>
          </a:prstGeom>
          <a:noFill/>
          <a:ln w="9525">
            <a:noFill/>
            <a:miter lim="800000"/>
            <a:headEnd/>
            <a:tailEnd/>
          </a:ln>
          <a:effectLst>
            <a:outerShdw dist="28398" dir="12393903" algn="ctr" rotWithShape="0">
              <a:schemeClr val="tx1"/>
            </a:outerShdw>
          </a:effectLst>
        </p:spPr>
        <p:txBody>
          <a:bodyPr>
            <a:spAutoFit/>
          </a:bodyPr>
          <a:lstStyle/>
          <a:p>
            <a:r>
              <a:rPr lang="en-US" b="0" u="none">
                <a:solidFill>
                  <a:srgbClr val="FFFFFF"/>
                </a:solidFill>
                <a:effectLst>
                  <a:outerShdw blurRad="38100" dist="38100" dir="2700000" algn="tl">
                    <a:srgbClr val="000000"/>
                  </a:outerShdw>
                </a:effectLst>
                <a:latin typeface="Arial Black" pitchFamily="34" charset="0"/>
              </a:rPr>
              <a:t>People</a:t>
            </a:r>
          </a:p>
        </p:txBody>
      </p:sp>
      <p:sp>
        <p:nvSpPr>
          <p:cNvPr id="1817624" name="Text Box 24" descr="FIREWORK"/>
          <p:cNvSpPr txBox="1">
            <a:spLocks noChangeArrowheads="1"/>
          </p:cNvSpPr>
          <p:nvPr/>
        </p:nvSpPr>
        <p:spPr bwMode="auto">
          <a:xfrm>
            <a:off x="3857625" y="1701800"/>
            <a:ext cx="2495550" cy="863600"/>
          </a:xfrm>
          <a:prstGeom prst="rect">
            <a:avLst/>
          </a:prstGeom>
          <a:noFill/>
          <a:ln w="19050" algn="ctr">
            <a:noFill/>
            <a:miter lim="800000"/>
            <a:headEnd/>
            <a:tailEnd/>
          </a:ln>
          <a:effectLst>
            <a:outerShdw dist="25400" dir="11400000" algn="ctr" rotWithShape="0">
              <a:schemeClr val="bg1"/>
            </a:outerShdw>
          </a:effectLst>
        </p:spPr>
        <p:txBody>
          <a:bodyPr wrap="none" anchor="ctr">
            <a:flatTx/>
          </a:bodyPr>
          <a:lstStyle/>
          <a:p>
            <a:pPr eaLnBrk="1" hangingPunct="1">
              <a:lnSpc>
                <a:spcPct val="80000"/>
              </a:lnSpc>
            </a:pPr>
            <a:r>
              <a:rPr lang="en-US" sz="2100" b="0" u="none" dirty="0">
                <a:solidFill>
                  <a:srgbClr val="000099"/>
                </a:solidFill>
                <a:effectLst>
                  <a:outerShdw dist="12700" dir="2700000" algn="tl">
                    <a:srgbClr val="000000"/>
                  </a:outerShdw>
                </a:effectLst>
                <a:latin typeface="Arial" charset="0"/>
              </a:rPr>
              <a:t>Interdependence,</a:t>
            </a:r>
          </a:p>
          <a:p>
            <a:pPr eaLnBrk="1" hangingPunct="1">
              <a:lnSpc>
                <a:spcPct val="80000"/>
              </a:lnSpc>
            </a:pPr>
            <a:r>
              <a:rPr lang="en-US" sz="2100" b="0" u="none" dirty="0">
                <a:solidFill>
                  <a:srgbClr val="000099"/>
                </a:solidFill>
                <a:effectLst>
                  <a:outerShdw dist="12700" dir="2700000" algn="tl">
                    <a:srgbClr val="000000"/>
                  </a:outerShdw>
                </a:effectLst>
                <a:latin typeface="Arial" charset="0"/>
              </a:rPr>
              <a:t>mutual prosperity,</a:t>
            </a:r>
          </a:p>
          <a:p>
            <a:pPr eaLnBrk="1" hangingPunct="1">
              <a:lnSpc>
                <a:spcPct val="80000"/>
              </a:lnSpc>
            </a:pPr>
            <a:r>
              <a:rPr lang="en-US" sz="2100" b="0" u="none" dirty="0">
                <a:solidFill>
                  <a:srgbClr val="000099"/>
                </a:solidFill>
                <a:effectLst>
                  <a:outerShdw dist="12700" dir="2700000" algn="tl">
                    <a:srgbClr val="000000"/>
                  </a:outerShdw>
                </a:effectLst>
                <a:latin typeface="Arial" charset="0"/>
              </a:rPr>
              <a:t>and shared values</a:t>
            </a:r>
          </a:p>
        </p:txBody>
      </p:sp>
      <p:grpSp>
        <p:nvGrpSpPr>
          <p:cNvPr id="6" name="Group 5">
            <a:extLst>
              <a:ext uri="{FF2B5EF4-FFF2-40B4-BE49-F238E27FC236}">
                <a16:creationId xmlns:a16="http://schemas.microsoft.com/office/drawing/2014/main" id="{E6AA71CD-39A5-B63F-FFC4-E1B312EE303F}"/>
              </a:ext>
            </a:extLst>
          </p:cNvPr>
          <p:cNvGrpSpPr/>
          <p:nvPr/>
        </p:nvGrpSpPr>
        <p:grpSpPr>
          <a:xfrm>
            <a:off x="736071" y="3978275"/>
            <a:ext cx="984250" cy="915988"/>
            <a:chOff x="736071" y="3978275"/>
            <a:chExt cx="984250" cy="915988"/>
          </a:xfrm>
        </p:grpSpPr>
        <p:sp>
          <p:nvSpPr>
            <p:cNvPr id="4" name="Oval 39" descr="GODasinPOCr">
              <a:extLst>
                <a:ext uri="{FF2B5EF4-FFF2-40B4-BE49-F238E27FC236}">
                  <a16:creationId xmlns:a16="http://schemas.microsoft.com/office/drawing/2014/main" id="{9C286AFA-7DFF-2F68-C2C8-B354B63CC297}"/>
                </a:ext>
              </a:extLst>
            </p:cNvPr>
            <p:cNvSpPr>
              <a:spLocks noChangeArrowheads="1"/>
            </p:cNvSpPr>
            <p:nvPr/>
          </p:nvSpPr>
          <p:spPr bwMode="auto">
            <a:xfrm>
              <a:off x="736071" y="3978275"/>
              <a:ext cx="984250" cy="915988"/>
            </a:xfrm>
            <a:prstGeom prst="ellipse">
              <a:avLst/>
            </a:prstGeom>
            <a:blipFill dpi="0" rotWithShape="0">
              <a:blip r:embed="rId5" cstate="screen"/>
              <a:srcRect/>
              <a:stretch>
                <a:fillRect r="-23763"/>
              </a:stretch>
            </a:blipFill>
            <a:ln w="12700" algn="ctr">
              <a:solidFill>
                <a:srgbClr val="660066"/>
              </a:solidFill>
              <a:round/>
              <a:headEnd/>
              <a:tailEnd/>
            </a:ln>
            <a:effectLst/>
          </p:spPr>
          <p:txBody>
            <a:bodyPr wrap="none" anchor="ctr"/>
            <a:lstStyle/>
            <a:p>
              <a:endParaRPr lang="en-US" sz="4800" u="none">
                <a:solidFill>
                  <a:srgbClr val="6600CC"/>
                </a:solidFill>
                <a:latin typeface="Impact" pitchFamily="34" charset="0"/>
              </a:endParaRPr>
            </a:p>
          </p:txBody>
        </p:sp>
        <p:sp>
          <p:nvSpPr>
            <p:cNvPr id="5" name="WordArt 40">
              <a:extLst>
                <a:ext uri="{FF2B5EF4-FFF2-40B4-BE49-F238E27FC236}">
                  <a16:creationId xmlns:a16="http://schemas.microsoft.com/office/drawing/2014/main" id="{CA06BE8D-656F-9A38-8924-B4362B4251B1}"/>
                </a:ext>
              </a:extLst>
            </p:cNvPr>
            <p:cNvSpPr>
              <a:spLocks noChangeArrowheads="1" noChangeShapeType="1" noTextEdit="1"/>
            </p:cNvSpPr>
            <p:nvPr/>
          </p:nvSpPr>
          <p:spPr bwMode="auto">
            <a:xfrm>
              <a:off x="847990" y="4238625"/>
              <a:ext cx="760412" cy="39528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175">
                    <a:solidFill>
                      <a:srgbClr val="660066"/>
                    </a:solidFill>
                    <a:round/>
                    <a:headEnd/>
                    <a:tailEnd/>
                  </a:ln>
                  <a:solidFill>
                    <a:srgbClr val="FFFFFF"/>
                  </a:solidFill>
                  <a:latin typeface="Impact"/>
                </a:rPr>
                <a:t>God</a:t>
              </a: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7606">
                                            <p:txEl>
                                              <p:pRg st="0" end="0"/>
                                            </p:txEl>
                                          </p:spTgt>
                                        </p:tgtEl>
                                        <p:attrNameLst>
                                          <p:attrName>style.visibility</p:attrName>
                                        </p:attrNameLst>
                                      </p:cBhvr>
                                      <p:to>
                                        <p:strVal val="visible"/>
                                      </p:to>
                                    </p:set>
                                    <p:animEffect transition="in" filter="fade">
                                      <p:cBhvr>
                                        <p:cTn id="7" dur="2000"/>
                                        <p:tgtEl>
                                          <p:spTgt spid="1817606">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7606">
                                            <p:txEl>
                                              <p:pRg st="1" end="1"/>
                                            </p:txEl>
                                          </p:spTgt>
                                        </p:tgtEl>
                                        <p:attrNameLst>
                                          <p:attrName>style.visibility</p:attrName>
                                        </p:attrNameLst>
                                      </p:cBhvr>
                                      <p:to>
                                        <p:strVal val="visible"/>
                                      </p:to>
                                    </p:set>
                                    <p:animEffect transition="in" filter="fade">
                                      <p:cBhvr>
                                        <p:cTn id="10" dur="2000"/>
                                        <p:tgtEl>
                                          <p:spTgt spid="181760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37"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817612"/>
                                        </p:tgtEl>
                                        <p:attrNameLst>
                                          <p:attrName>style.visibility</p:attrName>
                                        </p:attrNameLst>
                                      </p:cBhvr>
                                      <p:to>
                                        <p:strVal val="visible"/>
                                      </p:to>
                                    </p:set>
                                    <p:animEffect transition="in" filter="fade">
                                      <p:cBhvr>
                                        <p:cTn id="25" dur="2000"/>
                                        <p:tgtEl>
                                          <p:spTgt spid="1817612"/>
                                        </p:tgtEl>
                                      </p:cBhvr>
                                    </p:animEffect>
                                  </p:childTnLst>
                                </p:cTn>
                              </p:par>
                              <p:par>
                                <p:cTn id="26" presetID="53" presetClass="entr" presetSubtype="0" fill="hold" grpId="0" nodeType="withEffect">
                                  <p:stCondLst>
                                    <p:cond delay="0"/>
                                  </p:stCondLst>
                                  <p:childTnLst>
                                    <p:set>
                                      <p:cBhvr>
                                        <p:cTn id="27" dur="1" fill="hold">
                                          <p:stCondLst>
                                            <p:cond delay="0"/>
                                          </p:stCondLst>
                                        </p:cTn>
                                        <p:tgtEl>
                                          <p:spTgt spid="1817613"/>
                                        </p:tgtEl>
                                        <p:attrNameLst>
                                          <p:attrName>style.visibility</p:attrName>
                                        </p:attrNameLst>
                                      </p:cBhvr>
                                      <p:to>
                                        <p:strVal val="visible"/>
                                      </p:to>
                                    </p:set>
                                    <p:anim calcmode="lin" valueType="num">
                                      <p:cBhvr>
                                        <p:cTn id="28" dur="3000" fill="hold"/>
                                        <p:tgtEl>
                                          <p:spTgt spid="1817613"/>
                                        </p:tgtEl>
                                        <p:attrNameLst>
                                          <p:attrName>ppt_w</p:attrName>
                                        </p:attrNameLst>
                                      </p:cBhvr>
                                      <p:tavLst>
                                        <p:tav tm="0">
                                          <p:val>
                                            <p:fltVal val="0"/>
                                          </p:val>
                                        </p:tav>
                                        <p:tav tm="100000">
                                          <p:val>
                                            <p:strVal val="#ppt_w"/>
                                          </p:val>
                                        </p:tav>
                                      </p:tavLst>
                                    </p:anim>
                                    <p:anim calcmode="lin" valueType="num">
                                      <p:cBhvr>
                                        <p:cTn id="29" dur="3000" fill="hold"/>
                                        <p:tgtEl>
                                          <p:spTgt spid="1817613"/>
                                        </p:tgtEl>
                                        <p:attrNameLst>
                                          <p:attrName>ppt_h</p:attrName>
                                        </p:attrNameLst>
                                      </p:cBhvr>
                                      <p:tavLst>
                                        <p:tav tm="0">
                                          <p:val>
                                            <p:fltVal val="0"/>
                                          </p:val>
                                        </p:tav>
                                        <p:tav tm="100000">
                                          <p:val>
                                            <p:strVal val="#ppt_h"/>
                                          </p:val>
                                        </p:tav>
                                      </p:tavLst>
                                    </p:anim>
                                    <p:animEffect transition="in" filter="fade">
                                      <p:cBhvr>
                                        <p:cTn id="30" dur="3000"/>
                                        <p:tgtEl>
                                          <p:spTgt spid="1817613"/>
                                        </p:tgtEl>
                                      </p:cBhvr>
                                    </p:animEffect>
                                  </p:childTnLst>
                                </p:cTn>
                              </p:par>
                              <p:par>
                                <p:cTn id="31" presetID="10" presetClass="entr" presetSubtype="0" fill="hold" nodeType="withEffect">
                                  <p:stCondLst>
                                    <p:cond delay="0"/>
                                  </p:stCondLst>
                                  <p:childTnLst>
                                    <p:set>
                                      <p:cBhvr>
                                        <p:cTn id="32" dur="1" fill="hold">
                                          <p:stCondLst>
                                            <p:cond delay="0"/>
                                          </p:stCondLst>
                                        </p:cTn>
                                        <p:tgtEl>
                                          <p:spTgt spid="1817607"/>
                                        </p:tgtEl>
                                        <p:attrNameLst>
                                          <p:attrName>style.visibility</p:attrName>
                                        </p:attrNameLst>
                                      </p:cBhvr>
                                      <p:to>
                                        <p:strVal val="visible"/>
                                      </p:to>
                                    </p:set>
                                    <p:animEffect transition="in" filter="fade">
                                      <p:cBhvr>
                                        <p:cTn id="33" dur="2000"/>
                                        <p:tgtEl>
                                          <p:spTgt spid="181760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817619"/>
                                        </p:tgtEl>
                                        <p:attrNameLst>
                                          <p:attrName>style.visibility</p:attrName>
                                        </p:attrNameLst>
                                      </p:cBhvr>
                                      <p:to>
                                        <p:strVal val="visible"/>
                                      </p:to>
                                    </p:set>
                                    <p:animEffect transition="in" filter="fade">
                                      <p:cBhvr>
                                        <p:cTn id="38" dur="2000"/>
                                        <p:tgtEl>
                                          <p:spTgt spid="1817619"/>
                                        </p:tgtEl>
                                      </p:cBhvr>
                                    </p:animEffect>
                                  </p:childTnLst>
                                </p:cTn>
                              </p:par>
                              <p:par>
                                <p:cTn id="39" presetID="53" presetClass="entr" presetSubtype="0" fill="hold" grpId="0" nodeType="withEffect">
                                  <p:stCondLst>
                                    <p:cond delay="0"/>
                                  </p:stCondLst>
                                  <p:childTnLst>
                                    <p:set>
                                      <p:cBhvr>
                                        <p:cTn id="40" dur="1" fill="hold">
                                          <p:stCondLst>
                                            <p:cond delay="0"/>
                                          </p:stCondLst>
                                        </p:cTn>
                                        <p:tgtEl>
                                          <p:spTgt spid="1817624"/>
                                        </p:tgtEl>
                                        <p:attrNameLst>
                                          <p:attrName>style.visibility</p:attrName>
                                        </p:attrNameLst>
                                      </p:cBhvr>
                                      <p:to>
                                        <p:strVal val="visible"/>
                                      </p:to>
                                    </p:set>
                                    <p:anim calcmode="lin" valueType="num">
                                      <p:cBhvr>
                                        <p:cTn id="41" dur="3000" fill="hold"/>
                                        <p:tgtEl>
                                          <p:spTgt spid="1817624"/>
                                        </p:tgtEl>
                                        <p:attrNameLst>
                                          <p:attrName>ppt_w</p:attrName>
                                        </p:attrNameLst>
                                      </p:cBhvr>
                                      <p:tavLst>
                                        <p:tav tm="0">
                                          <p:val>
                                            <p:fltVal val="0"/>
                                          </p:val>
                                        </p:tav>
                                        <p:tav tm="100000">
                                          <p:val>
                                            <p:strVal val="#ppt_w"/>
                                          </p:val>
                                        </p:tav>
                                      </p:tavLst>
                                    </p:anim>
                                    <p:anim calcmode="lin" valueType="num">
                                      <p:cBhvr>
                                        <p:cTn id="42" dur="3000" fill="hold"/>
                                        <p:tgtEl>
                                          <p:spTgt spid="1817624"/>
                                        </p:tgtEl>
                                        <p:attrNameLst>
                                          <p:attrName>ppt_h</p:attrName>
                                        </p:attrNameLst>
                                      </p:cBhvr>
                                      <p:tavLst>
                                        <p:tav tm="0">
                                          <p:val>
                                            <p:fltVal val="0"/>
                                          </p:val>
                                        </p:tav>
                                        <p:tav tm="100000">
                                          <p:val>
                                            <p:strVal val="#ppt_h"/>
                                          </p:val>
                                        </p:tav>
                                      </p:tavLst>
                                    </p:anim>
                                    <p:animEffect transition="in" filter="fade">
                                      <p:cBhvr>
                                        <p:cTn id="43" dur="3000"/>
                                        <p:tgtEl>
                                          <p:spTgt spid="181762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817611"/>
                                        </p:tgtEl>
                                        <p:attrNameLst>
                                          <p:attrName>style.visibility</p:attrName>
                                        </p:attrNameLst>
                                      </p:cBhvr>
                                      <p:to>
                                        <p:strVal val="visible"/>
                                      </p:to>
                                    </p:set>
                                    <p:animEffect transition="in" filter="fade">
                                      <p:cBhvr>
                                        <p:cTn id="46" dur="2000"/>
                                        <p:tgtEl>
                                          <p:spTgt spid="1817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7619" grpId="0" animBg="1"/>
      <p:bldP spid="1817606" grpId="0" build="allAtOnce"/>
      <p:bldP spid="1817611" grpId="0" animBg="1"/>
      <p:bldP spid="1817612" grpId="0" animBg="1"/>
      <p:bldP spid="1817613" grpId="0"/>
      <p:bldP spid="1817624"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1819667" name="Picture 19" descr="479009"/>
          <p:cNvPicPr>
            <a:picLocks noChangeAspect="1" noChangeArrowheads="1"/>
          </p:cNvPicPr>
          <p:nvPr/>
        </p:nvPicPr>
        <p:blipFill>
          <a:blip r:embed="rId3" cstate="screen"/>
          <a:srcRect/>
          <a:stretch>
            <a:fillRect/>
          </a:stretch>
        </p:blipFill>
        <p:spPr bwMode="auto">
          <a:xfrm>
            <a:off x="6626225" y="990600"/>
            <a:ext cx="1828800" cy="2438400"/>
          </a:xfrm>
          <a:prstGeom prst="rect">
            <a:avLst/>
          </a:prstGeom>
          <a:noFill/>
        </p:spPr>
      </p:pic>
      <p:sp>
        <p:nvSpPr>
          <p:cNvPr id="181965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19653" name="Text Box 5"/>
          <p:cNvSpPr txBox="1">
            <a:spLocks noChangeArrowheads="1"/>
          </p:cNvSpPr>
          <p:nvPr/>
        </p:nvSpPr>
        <p:spPr bwMode="auto">
          <a:xfrm>
            <a:off x="1752600" y="5715000"/>
            <a:ext cx="6019800" cy="87716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world in which these ideals will finally be realized is none other than the </a:t>
            </a:r>
            <a:r>
              <a:rPr lang="en-US" sz="2000" dirty="0">
                <a:solidFill>
                  <a:srgbClr val="FFFFFF"/>
                </a:solidFill>
                <a:latin typeface="Arial Narrow" pitchFamily="34" charset="0"/>
              </a:rPr>
              <a:t>Kingdom of Heaven</a:t>
            </a:r>
            <a:r>
              <a:rPr lang="en-US" sz="2000" u="none" dirty="0">
                <a:solidFill>
                  <a:srgbClr val="FFFFFF"/>
                </a:solidFill>
                <a:latin typeface="Arial Narrow" pitchFamily="34" charset="0"/>
              </a:rPr>
              <a:t> on earth, under the leadership of the returning Christ.</a:t>
            </a:r>
            <a:endParaRPr lang="en-US" sz="1600" b="0" u="none" dirty="0">
              <a:solidFill>
                <a:srgbClr val="FFFFFF"/>
              </a:solidFill>
              <a:latin typeface="Arial Narrow" pitchFamily="34" charset="0"/>
            </a:endParaRPr>
          </a:p>
        </p:txBody>
      </p:sp>
      <p:sp>
        <p:nvSpPr>
          <p:cNvPr id="1819654" name="AutoShape 6"/>
          <p:cNvSpPr>
            <a:spLocks noChangeArrowheads="1"/>
          </p:cNvSpPr>
          <p:nvPr/>
        </p:nvSpPr>
        <p:spPr bwMode="auto">
          <a:xfrm rot="13753195" flipH="1">
            <a:off x="1527175" y="3446463"/>
            <a:ext cx="161925" cy="1362075"/>
          </a:xfrm>
          <a:prstGeom prst="downArrow">
            <a:avLst>
              <a:gd name="adj1" fmla="val 50000"/>
              <a:gd name="adj2" fmla="val 210294"/>
            </a:avLst>
          </a:prstGeom>
          <a:solidFill>
            <a:schemeClr val="bg1"/>
          </a:solidFill>
          <a:ln w="28575">
            <a:solidFill>
              <a:srgbClr val="6600CC"/>
            </a:solidFill>
            <a:miter lim="800000"/>
            <a:headEnd/>
            <a:tailEnd/>
          </a:ln>
          <a:effectLst/>
        </p:spPr>
        <p:txBody>
          <a:bodyPr vert="eaVert" wrap="none" anchor="ctr"/>
          <a:lstStyle/>
          <a:p>
            <a:endParaRPr lang="en-US" b="0" u="none">
              <a:solidFill>
                <a:srgbClr val="000000"/>
              </a:solidFill>
            </a:endParaRPr>
          </a:p>
        </p:txBody>
      </p:sp>
      <p:sp>
        <p:nvSpPr>
          <p:cNvPr id="1819658" name="AutoShape 10"/>
          <p:cNvSpPr>
            <a:spLocks noChangeArrowheads="1"/>
          </p:cNvSpPr>
          <p:nvPr/>
        </p:nvSpPr>
        <p:spPr bwMode="auto">
          <a:xfrm rot="2924645" flipH="1" flipV="1">
            <a:off x="3079750" y="2082800"/>
            <a:ext cx="161925" cy="1362075"/>
          </a:xfrm>
          <a:prstGeom prst="downArrow">
            <a:avLst>
              <a:gd name="adj1" fmla="val 50000"/>
              <a:gd name="adj2" fmla="val 210294"/>
            </a:avLst>
          </a:prstGeom>
          <a:solidFill>
            <a:schemeClr val="bg1"/>
          </a:solidFill>
          <a:ln w="28575" algn="ctr">
            <a:solidFill>
              <a:srgbClr val="6600CC"/>
            </a:solidFill>
            <a:miter lim="800000"/>
            <a:headEnd/>
            <a:tailEnd/>
          </a:ln>
          <a:effectLst/>
        </p:spPr>
        <p:txBody>
          <a:bodyPr vert="eaVert" wrap="none" anchor="ctr"/>
          <a:lstStyle/>
          <a:p>
            <a:endParaRPr lang="en-US" b="0" u="none">
              <a:solidFill>
                <a:srgbClr val="000000"/>
              </a:solidFill>
            </a:endParaRPr>
          </a:p>
        </p:txBody>
      </p:sp>
      <p:sp>
        <p:nvSpPr>
          <p:cNvPr id="1819661" name="Text Box 13"/>
          <p:cNvSpPr txBox="1">
            <a:spLocks noChangeArrowheads="1"/>
          </p:cNvSpPr>
          <p:nvPr/>
        </p:nvSpPr>
        <p:spPr bwMode="auto">
          <a:xfrm>
            <a:off x="6589713" y="1574800"/>
            <a:ext cx="1906587" cy="1244600"/>
          </a:xfrm>
          <a:prstGeom prst="rect">
            <a:avLst/>
          </a:prstGeom>
          <a:noFill/>
          <a:ln w="12700" algn="ctr">
            <a:noFill/>
            <a:miter lim="800000"/>
            <a:headEnd/>
            <a:tailEnd/>
          </a:ln>
          <a:effectLst/>
        </p:spPr>
        <p:txBody>
          <a:bodyPr>
            <a:spAutoFit/>
          </a:bodyPr>
          <a:lstStyle/>
          <a:p>
            <a:pPr eaLnBrk="1" hangingPunct="1">
              <a:lnSpc>
                <a:spcPct val="90000"/>
              </a:lnSpc>
            </a:pPr>
            <a:r>
              <a:rPr lang="en-US" sz="2800" b="0" u="none">
                <a:solidFill>
                  <a:srgbClr val="5000A0"/>
                </a:solidFill>
                <a:latin typeface="Arial Black" pitchFamily="34" charset="0"/>
              </a:rPr>
              <a:t>Kingdom of Heaven</a:t>
            </a:r>
          </a:p>
        </p:txBody>
      </p:sp>
      <p:sp>
        <p:nvSpPr>
          <p:cNvPr id="1819670" name="Oval 22" descr="Group of People"/>
          <p:cNvSpPr>
            <a:spLocks noChangeArrowheads="1"/>
          </p:cNvSpPr>
          <p:nvPr/>
        </p:nvSpPr>
        <p:spPr bwMode="auto">
          <a:xfrm>
            <a:off x="2022475" y="2606675"/>
            <a:ext cx="1371600" cy="1227138"/>
          </a:xfrm>
          <a:prstGeom prst="ellipse">
            <a:avLst/>
          </a:prstGeom>
          <a:blipFill dpi="0" rotWithShape="1">
            <a:blip r:embed="rId4" cstate="print"/>
            <a:srcRect/>
            <a:stretch>
              <a:fillRect b="-41558"/>
            </a:stretch>
          </a:blipFill>
          <a:ln w="3175" algn="ctr">
            <a:solidFill>
              <a:srgbClr val="4D4D4D"/>
            </a:solidFill>
            <a:round/>
            <a:headEnd/>
            <a:tailEnd/>
          </a:ln>
          <a:effectLst/>
        </p:spPr>
        <p:txBody>
          <a:bodyPr wrap="none" anchor="ctr"/>
          <a:lstStyle/>
          <a:p>
            <a:endParaRPr lang="en-US" sz="4800" u="none">
              <a:solidFill>
                <a:srgbClr val="6600CC"/>
              </a:solidFill>
              <a:latin typeface="Impact" pitchFamily="34" charset="0"/>
            </a:endParaRPr>
          </a:p>
        </p:txBody>
      </p:sp>
      <p:sp>
        <p:nvSpPr>
          <p:cNvPr id="1819671" name="Text Box 23"/>
          <p:cNvSpPr txBox="1">
            <a:spLocks noChangeArrowheads="1"/>
          </p:cNvSpPr>
          <p:nvPr/>
        </p:nvSpPr>
        <p:spPr bwMode="auto">
          <a:xfrm>
            <a:off x="1949450" y="2992438"/>
            <a:ext cx="1519238" cy="457200"/>
          </a:xfrm>
          <a:prstGeom prst="rect">
            <a:avLst/>
          </a:prstGeom>
          <a:noFill/>
          <a:ln w="9525">
            <a:noFill/>
            <a:miter lim="800000"/>
            <a:headEnd/>
            <a:tailEnd/>
          </a:ln>
          <a:effectLst>
            <a:outerShdw dist="28398" dir="12393903" algn="ctr" rotWithShape="0">
              <a:schemeClr val="tx1"/>
            </a:outerShdw>
          </a:effectLst>
        </p:spPr>
        <p:txBody>
          <a:bodyPr>
            <a:spAutoFit/>
          </a:bodyPr>
          <a:lstStyle/>
          <a:p>
            <a:r>
              <a:rPr lang="en-US" b="0" u="none">
                <a:solidFill>
                  <a:srgbClr val="FFFFFF"/>
                </a:solidFill>
                <a:effectLst>
                  <a:outerShdw blurRad="38100" dist="38100" dir="2700000" algn="tl">
                    <a:srgbClr val="000000"/>
                  </a:outerShdw>
                </a:effectLst>
                <a:latin typeface="Arial Black" pitchFamily="34" charset="0"/>
              </a:rPr>
              <a:t>People</a:t>
            </a:r>
          </a:p>
        </p:txBody>
      </p:sp>
      <p:sp>
        <p:nvSpPr>
          <p:cNvPr id="1819676" name="Oval 28" descr="People in color copy 2"/>
          <p:cNvSpPr>
            <a:spLocks noChangeArrowheads="1"/>
          </p:cNvSpPr>
          <p:nvPr/>
        </p:nvSpPr>
        <p:spPr bwMode="auto">
          <a:xfrm>
            <a:off x="3810000" y="1295400"/>
            <a:ext cx="2590800" cy="1676400"/>
          </a:xfrm>
          <a:prstGeom prst="ellipse">
            <a:avLst/>
          </a:prstGeom>
          <a:blipFill dpi="0" rotWithShape="1">
            <a:blip r:embed="rId5" cstate="print"/>
            <a:srcRect/>
            <a:stretch>
              <a:fillRect b="-87917"/>
            </a:stretch>
          </a:blipFill>
          <a:ln w="19050" algn="ctr">
            <a:round/>
            <a:headEnd/>
            <a:tailEnd/>
          </a:ln>
          <a:effectLst/>
          <a:scene3d>
            <a:camera prst="legacyPerspectiveTop"/>
            <a:lightRig rig="legacyFlat3" dir="b"/>
          </a:scene3d>
          <a:sp3d extrusionH="887400" prstMaterial="legacyMatte">
            <a:bevelT w="13500" h="13500" prst="angle"/>
            <a:bevelB w="13500" h="13500" prst="angle"/>
            <a:extrusionClr>
              <a:schemeClr val="bg1"/>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19677" name="Text Box 29" descr="FIREWORK"/>
          <p:cNvSpPr txBox="1">
            <a:spLocks noChangeArrowheads="1"/>
          </p:cNvSpPr>
          <p:nvPr/>
        </p:nvSpPr>
        <p:spPr bwMode="auto">
          <a:xfrm>
            <a:off x="3857625" y="1701800"/>
            <a:ext cx="2495550" cy="863600"/>
          </a:xfrm>
          <a:prstGeom prst="rect">
            <a:avLst/>
          </a:prstGeom>
          <a:noFill/>
          <a:ln w="19050" algn="ctr">
            <a:noFill/>
            <a:miter lim="800000"/>
            <a:headEnd/>
            <a:tailEnd/>
          </a:ln>
          <a:effectLst>
            <a:outerShdw dist="25400" dir="11400000" algn="ctr" rotWithShape="0">
              <a:schemeClr val="bg1"/>
            </a:outerShdw>
          </a:effectLst>
        </p:spPr>
        <p:txBody>
          <a:bodyPr wrap="none" anchor="ctr">
            <a:flatTx/>
          </a:bodyPr>
          <a:lstStyle/>
          <a:p>
            <a:pPr eaLnBrk="1" hangingPunct="1">
              <a:lnSpc>
                <a:spcPct val="80000"/>
              </a:lnSpc>
            </a:pPr>
            <a:r>
              <a:rPr lang="en-US" sz="2100" b="0" u="none" dirty="0">
                <a:solidFill>
                  <a:srgbClr val="000099"/>
                </a:solidFill>
                <a:effectLst>
                  <a:outerShdw dist="12700" dir="2700000" algn="tl">
                    <a:srgbClr val="000000"/>
                  </a:outerShdw>
                </a:effectLst>
                <a:latin typeface="Arial" charset="0"/>
              </a:rPr>
              <a:t>Interdependence,</a:t>
            </a:r>
          </a:p>
          <a:p>
            <a:pPr eaLnBrk="1" hangingPunct="1">
              <a:lnSpc>
                <a:spcPct val="80000"/>
              </a:lnSpc>
            </a:pPr>
            <a:r>
              <a:rPr lang="en-US" sz="2100" b="0" u="none" dirty="0">
                <a:solidFill>
                  <a:srgbClr val="000099"/>
                </a:solidFill>
                <a:effectLst>
                  <a:outerShdw dist="12700" dir="2700000" algn="tl">
                    <a:srgbClr val="000000"/>
                  </a:outerShdw>
                </a:effectLst>
                <a:latin typeface="Arial" charset="0"/>
              </a:rPr>
              <a:t>mutual prosperity,</a:t>
            </a:r>
          </a:p>
          <a:p>
            <a:pPr eaLnBrk="1" hangingPunct="1">
              <a:lnSpc>
                <a:spcPct val="80000"/>
              </a:lnSpc>
            </a:pPr>
            <a:r>
              <a:rPr lang="en-US" sz="2100" b="0" u="none" dirty="0">
                <a:solidFill>
                  <a:srgbClr val="000099"/>
                </a:solidFill>
                <a:effectLst>
                  <a:outerShdw dist="12700" dir="2700000" algn="tl">
                    <a:srgbClr val="000000"/>
                  </a:outerShdw>
                </a:effectLst>
                <a:latin typeface="Arial" charset="0"/>
              </a:rPr>
              <a:t>and shared values</a:t>
            </a:r>
          </a:p>
        </p:txBody>
      </p:sp>
      <p:sp>
        <p:nvSpPr>
          <p:cNvPr id="17" name="Text Box 6"/>
          <p:cNvSpPr txBox="1">
            <a:spLocks noChangeArrowheads="1"/>
          </p:cNvSpPr>
          <p:nvPr/>
        </p:nvSpPr>
        <p:spPr bwMode="auto">
          <a:xfrm>
            <a:off x="381000" y="241300"/>
            <a:ext cx="6477000" cy="757130"/>
          </a:xfrm>
          <a:prstGeom prst="rect">
            <a:avLst/>
          </a:prstGeom>
          <a:noFill/>
          <a:ln w="9525">
            <a:noFill/>
            <a:miter lim="800000"/>
            <a:headEnd/>
            <a:tailEnd/>
          </a:ln>
          <a:effectLst/>
        </p:spPr>
        <p:txBody>
          <a:bodyPr wrap="square">
            <a:spAutoFit/>
          </a:bodyPr>
          <a:lstStyle/>
          <a:p>
            <a:pPr algn="l">
              <a:lnSpc>
                <a:spcPct val="90000"/>
              </a:lnSpc>
            </a:pPr>
            <a:r>
              <a:rPr lang="en-US">
                <a:solidFill>
                  <a:srgbClr val="660033"/>
                </a:solidFill>
                <a:latin typeface="Arial Narrow" pitchFamily="34" charset="0"/>
              </a:rPr>
              <a:t>The Ideals of Interdependence, Mutual Prosperity </a:t>
            </a:r>
          </a:p>
          <a:p>
            <a:pPr algn="l">
              <a:lnSpc>
                <a:spcPct val="90000"/>
              </a:lnSpc>
            </a:pPr>
            <a:r>
              <a:rPr lang="en-US">
                <a:solidFill>
                  <a:srgbClr val="660033"/>
                </a:solidFill>
                <a:latin typeface="Arial Narrow" pitchFamily="34" charset="0"/>
              </a:rPr>
              <a:t>and Universally Shared Values versus Communism</a:t>
            </a:r>
          </a:p>
        </p:txBody>
      </p:sp>
      <p:sp>
        <p:nvSpPr>
          <p:cNvPr id="2" name="Oval 39" descr="GODasinPOCr">
            <a:extLst>
              <a:ext uri="{FF2B5EF4-FFF2-40B4-BE49-F238E27FC236}">
                <a16:creationId xmlns:a16="http://schemas.microsoft.com/office/drawing/2014/main" id="{EF16161B-9263-6213-93F3-904601C3F4E5}"/>
              </a:ext>
            </a:extLst>
          </p:cNvPr>
          <p:cNvSpPr>
            <a:spLocks noChangeArrowheads="1"/>
          </p:cNvSpPr>
          <p:nvPr/>
        </p:nvSpPr>
        <p:spPr bwMode="auto">
          <a:xfrm>
            <a:off x="736071" y="3978275"/>
            <a:ext cx="984250" cy="915988"/>
          </a:xfrm>
          <a:prstGeom prst="ellipse">
            <a:avLst/>
          </a:prstGeom>
          <a:blipFill dpi="0" rotWithShape="0">
            <a:blip r:embed="rId6" cstate="screen"/>
            <a:srcRect/>
            <a:stretch>
              <a:fillRect r="-23763"/>
            </a:stretch>
          </a:blipFill>
          <a:ln w="12700" algn="ctr">
            <a:solidFill>
              <a:srgbClr val="660066"/>
            </a:solidFill>
            <a:round/>
            <a:headEnd/>
            <a:tailEnd/>
          </a:ln>
          <a:effectLst/>
        </p:spPr>
        <p:txBody>
          <a:bodyPr wrap="none" anchor="ctr"/>
          <a:lstStyle/>
          <a:p>
            <a:endParaRPr lang="en-US" sz="4800" u="none">
              <a:solidFill>
                <a:srgbClr val="6600CC"/>
              </a:solidFill>
              <a:latin typeface="Impact" pitchFamily="34" charset="0"/>
            </a:endParaRPr>
          </a:p>
        </p:txBody>
      </p:sp>
      <p:sp>
        <p:nvSpPr>
          <p:cNvPr id="3" name="WordArt 40">
            <a:extLst>
              <a:ext uri="{FF2B5EF4-FFF2-40B4-BE49-F238E27FC236}">
                <a16:creationId xmlns:a16="http://schemas.microsoft.com/office/drawing/2014/main" id="{C03FEE3E-0B94-56A4-6565-63171D7E75FC}"/>
              </a:ext>
            </a:extLst>
          </p:cNvPr>
          <p:cNvSpPr>
            <a:spLocks noChangeArrowheads="1" noChangeShapeType="1" noTextEdit="1"/>
          </p:cNvSpPr>
          <p:nvPr/>
        </p:nvSpPr>
        <p:spPr bwMode="auto">
          <a:xfrm>
            <a:off x="847990" y="4238625"/>
            <a:ext cx="760412" cy="39528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175">
                  <a:solidFill>
                    <a:srgbClr val="660066"/>
                  </a:solidFill>
                  <a:round/>
                  <a:headEnd/>
                  <a:tailEnd/>
                </a:ln>
                <a:solidFill>
                  <a:srgbClr val="FFFFFF"/>
                </a:solidFill>
                <a:latin typeface="Impact"/>
              </a:rPr>
              <a:t>God</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819653"/>
                                        </p:tgtEl>
                                        <p:attrNameLst>
                                          <p:attrName>style.visibility</p:attrName>
                                        </p:attrNameLst>
                                      </p:cBhvr>
                                      <p:to>
                                        <p:strVal val="visible"/>
                                      </p:to>
                                    </p:set>
                                    <p:animEffect transition="in" filter="barn(outVertical)">
                                      <p:cBhvr>
                                        <p:cTn id="7" dur="500"/>
                                        <p:tgtEl>
                                          <p:spTgt spid="1819653"/>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iterate type="wd">
                                    <p:tmPct val="10000"/>
                                  </p:iterate>
                                  <p:childTnLst>
                                    <p:set>
                                      <p:cBhvr>
                                        <p:cTn id="11" dur="1" fill="hold">
                                          <p:stCondLst>
                                            <p:cond delay="0"/>
                                          </p:stCondLst>
                                        </p:cTn>
                                        <p:tgtEl>
                                          <p:spTgt spid="1819661"/>
                                        </p:tgtEl>
                                        <p:attrNameLst>
                                          <p:attrName>style.visibility</p:attrName>
                                        </p:attrNameLst>
                                      </p:cBhvr>
                                      <p:to>
                                        <p:strVal val="visible"/>
                                      </p:to>
                                    </p:set>
                                    <p:anim calcmode="lin" valueType="num">
                                      <p:cBhvr>
                                        <p:cTn id="12" dur="1000" fill="hold"/>
                                        <p:tgtEl>
                                          <p:spTgt spid="1819661"/>
                                        </p:tgtEl>
                                        <p:attrNameLst>
                                          <p:attrName>ppt_w</p:attrName>
                                        </p:attrNameLst>
                                      </p:cBhvr>
                                      <p:tavLst>
                                        <p:tav tm="0">
                                          <p:val>
                                            <p:fltVal val="0"/>
                                          </p:val>
                                        </p:tav>
                                        <p:tav tm="100000">
                                          <p:val>
                                            <p:strVal val="#ppt_w"/>
                                          </p:val>
                                        </p:tav>
                                      </p:tavLst>
                                    </p:anim>
                                    <p:anim calcmode="lin" valueType="num">
                                      <p:cBhvr>
                                        <p:cTn id="13" dur="1000" fill="hold"/>
                                        <p:tgtEl>
                                          <p:spTgt spid="1819661"/>
                                        </p:tgtEl>
                                        <p:attrNameLst>
                                          <p:attrName>ppt_h</p:attrName>
                                        </p:attrNameLst>
                                      </p:cBhvr>
                                      <p:tavLst>
                                        <p:tav tm="0">
                                          <p:val>
                                            <p:fltVal val="0"/>
                                          </p:val>
                                        </p:tav>
                                        <p:tav tm="100000">
                                          <p:val>
                                            <p:strVal val="#ppt_h"/>
                                          </p:val>
                                        </p:tav>
                                      </p:tavLst>
                                    </p:anim>
                                  </p:childTnLst>
                                </p:cTn>
                              </p:par>
                            </p:childTnLst>
                          </p:cTn>
                        </p:par>
                        <p:par>
                          <p:cTn id="14" fill="hold">
                            <p:stCondLst>
                              <p:cond delay="1200"/>
                            </p:stCondLst>
                            <p:childTnLst>
                              <p:par>
                                <p:cTn id="15" presetID="10" presetClass="entr" presetSubtype="0" fill="hold" nodeType="afterEffect">
                                  <p:stCondLst>
                                    <p:cond delay="0"/>
                                  </p:stCondLst>
                                  <p:childTnLst>
                                    <p:set>
                                      <p:cBhvr>
                                        <p:cTn id="16" dur="1" fill="hold">
                                          <p:stCondLst>
                                            <p:cond delay="0"/>
                                          </p:stCondLst>
                                        </p:cTn>
                                        <p:tgtEl>
                                          <p:spTgt spid="1819667"/>
                                        </p:tgtEl>
                                        <p:attrNameLst>
                                          <p:attrName>style.visibility</p:attrName>
                                        </p:attrNameLst>
                                      </p:cBhvr>
                                      <p:to>
                                        <p:strVal val="visible"/>
                                      </p:to>
                                    </p:set>
                                    <p:animEffect transition="in" filter="fade">
                                      <p:cBhvr>
                                        <p:cTn id="17" dur="2000"/>
                                        <p:tgtEl>
                                          <p:spTgt spid="1819667"/>
                                        </p:tgtEl>
                                      </p:cBhvr>
                                    </p:animEffect>
                                  </p:childTnLst>
                                </p:cTn>
                              </p:par>
                              <p:par>
                                <p:cTn id="18" presetID="3" presetClass="emph" presetSubtype="2" fill="hold" grpId="1" nodeType="withEffect">
                                  <p:stCondLst>
                                    <p:cond delay="0"/>
                                  </p:stCondLst>
                                  <p:iterate type="wd">
                                    <p:tmPct val="0"/>
                                  </p:iterate>
                                  <p:childTnLst>
                                    <p:animClr clrSpc="rgb" dir="cw">
                                      <p:cBhvr override="childStyle">
                                        <p:cTn id="19" dur="2000" fill="hold"/>
                                        <p:tgtEl>
                                          <p:spTgt spid="1819661"/>
                                        </p:tgtEl>
                                        <p:attrNameLst>
                                          <p:attrName>style.color</p:attrName>
                                        </p:attrNameLst>
                                      </p:cBhvr>
                                      <p:to>
                                        <a:schemeClr val="bg1"/>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9653" grpId="0"/>
      <p:bldP spid="1819661" grpId="0"/>
      <p:bldP spid="1819661" grpId="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862FE1DE-A84C-F53E-5D17-880F7C99C2E2}"/>
              </a:ext>
            </a:extLst>
          </p:cNvPr>
          <p:cNvGrpSpPr/>
          <p:nvPr/>
        </p:nvGrpSpPr>
        <p:grpSpPr>
          <a:xfrm>
            <a:off x="3815215" y="3381430"/>
            <a:ext cx="2580370" cy="1676400"/>
            <a:chOff x="3815215" y="3381430"/>
            <a:chExt cx="2580370" cy="1676400"/>
          </a:xfrm>
        </p:grpSpPr>
        <p:sp>
          <p:nvSpPr>
            <p:cNvPr id="7" name="Oval 23" descr="Hammer and sickle - Symbol of Communism">
              <a:extLst>
                <a:ext uri="{FF2B5EF4-FFF2-40B4-BE49-F238E27FC236}">
                  <a16:creationId xmlns:a16="http://schemas.microsoft.com/office/drawing/2014/main" id="{C71A96DD-18EF-785E-EDF5-2E2F5D35F6C8}"/>
                </a:ext>
              </a:extLst>
            </p:cNvPr>
            <p:cNvSpPr>
              <a:spLocks noChangeArrowheads="1"/>
            </p:cNvSpPr>
            <p:nvPr/>
          </p:nvSpPr>
          <p:spPr bwMode="auto">
            <a:xfrm>
              <a:off x="3815215" y="3381430"/>
              <a:ext cx="2580370" cy="1676400"/>
            </a:xfrm>
            <a:prstGeom prst="ellipse">
              <a:avLst/>
            </a:prstGeom>
            <a:blipFill dpi="0" rotWithShape="1">
              <a:blip r:embed="rId3" cstate="print"/>
              <a:srcRect/>
              <a:stretch>
                <a:fillRect/>
              </a:stretch>
            </a:blipFill>
            <a:ln w="12700" algn="ctr">
              <a:round/>
              <a:headEnd/>
              <a:tailEnd/>
            </a:ln>
            <a:effectLst/>
            <a:scene3d>
              <a:camera prst="legacyPerspectiveBottom"/>
              <a:lightRig rig="legacyFlat3" dir="b"/>
            </a:scene3d>
            <a:sp3d extrusionH="887400" prstMaterial="legacyMatte">
              <a:bevelT w="13500" h="13500" prst="angle"/>
              <a:bevelB w="13500" h="13500" prst="angle"/>
              <a:extrusionClr>
                <a:srgbClr val="CC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21720" name="Text Box 24"/>
            <p:cNvSpPr txBox="1">
              <a:spLocks noChangeArrowheads="1"/>
            </p:cNvSpPr>
            <p:nvPr/>
          </p:nvSpPr>
          <p:spPr bwMode="auto">
            <a:xfrm>
              <a:off x="3857625" y="3960074"/>
              <a:ext cx="2495550" cy="519113"/>
            </a:xfrm>
            <a:prstGeom prst="rect">
              <a:avLst/>
            </a:prstGeom>
            <a:noFill/>
            <a:ln w="38100" algn="ctr">
              <a:noFill/>
              <a:miter lim="800000"/>
              <a:headEnd/>
              <a:tailEnd/>
            </a:ln>
            <a:effectLst>
              <a:outerShdw dist="25400" dir="10800000" algn="ctr" rotWithShape="0">
                <a:schemeClr val="tx1"/>
              </a:outerShdw>
            </a:effectLst>
          </p:spPr>
          <p:txBody>
            <a:bodyPr>
              <a:spAutoFit/>
            </a:bodyPr>
            <a:lstStyle/>
            <a:p>
              <a:pPr eaLnBrk="1" hangingPunct="1"/>
              <a:r>
                <a:rPr lang="en-US" sz="2800" u="none" dirty="0">
                  <a:solidFill>
                    <a:srgbClr val="FFFFFF"/>
                  </a:solidFill>
                  <a:effectLst>
                    <a:outerShdw blurRad="38100" dist="38100" dir="2700000" algn="tl">
                      <a:srgbClr val="000000"/>
                    </a:outerShdw>
                  </a:effectLst>
                  <a:latin typeface="Arial" charset="0"/>
                </a:rPr>
                <a:t>Communism</a:t>
              </a:r>
            </a:p>
          </p:txBody>
        </p:sp>
      </p:grpSp>
      <p:sp>
        <p:nvSpPr>
          <p:cNvPr id="1821710" name="AutoShape 14"/>
          <p:cNvSpPr>
            <a:spLocks noChangeArrowheads="1"/>
          </p:cNvSpPr>
          <p:nvPr/>
        </p:nvSpPr>
        <p:spPr bwMode="auto">
          <a:xfrm rot="18675355" flipH="1">
            <a:off x="1555750" y="1612900"/>
            <a:ext cx="161925" cy="1362075"/>
          </a:xfrm>
          <a:prstGeom prst="downArrow">
            <a:avLst>
              <a:gd name="adj1" fmla="val 50000"/>
              <a:gd name="adj2" fmla="val 210294"/>
            </a:avLst>
          </a:prstGeom>
          <a:solidFill>
            <a:schemeClr val="tx1"/>
          </a:solidFill>
          <a:ln w="28575">
            <a:solidFill>
              <a:schemeClr val="tx1"/>
            </a:solidFill>
            <a:miter lim="800000"/>
            <a:headEnd/>
            <a:tailEnd/>
          </a:ln>
          <a:effectLst/>
        </p:spPr>
        <p:txBody>
          <a:bodyPr vert="eaVert" wrap="none" anchor="ctr"/>
          <a:lstStyle/>
          <a:p>
            <a:endParaRPr lang="en-US" b="0" u="none">
              <a:solidFill>
                <a:srgbClr val="000000"/>
              </a:solidFill>
            </a:endParaRPr>
          </a:p>
        </p:txBody>
      </p:sp>
      <p:sp>
        <p:nvSpPr>
          <p:cNvPr id="1821740" name="Oval 44" descr="Gustave Doré's depiction of Satan from John Milton's Paradise Lost _ PD 1"/>
          <p:cNvSpPr>
            <a:spLocks noChangeArrowheads="1"/>
          </p:cNvSpPr>
          <p:nvPr/>
        </p:nvSpPr>
        <p:spPr bwMode="auto">
          <a:xfrm>
            <a:off x="735277" y="1520825"/>
            <a:ext cx="985838" cy="917575"/>
          </a:xfrm>
          <a:prstGeom prst="ellipse">
            <a:avLst/>
          </a:prstGeom>
          <a:blipFill dpi="0" rotWithShape="0">
            <a:blip r:embed="rId4" cstate="print"/>
            <a:srcRect/>
            <a:stretch>
              <a:fillRect/>
            </a:stretch>
          </a:blipFill>
          <a:ln w="12700">
            <a:noFill/>
            <a:round/>
            <a:headEnd/>
            <a:tailEnd/>
          </a:ln>
          <a:effectLst/>
        </p:spPr>
        <p:txBody>
          <a:bodyPr wrap="none" anchor="ctr"/>
          <a:lstStyle/>
          <a:p>
            <a:endParaRPr lang="en-US" sz="4800" u="none">
              <a:solidFill>
                <a:srgbClr val="6600CC"/>
              </a:solidFill>
              <a:latin typeface="Impact" pitchFamily="34" charset="0"/>
            </a:endParaRPr>
          </a:p>
        </p:txBody>
      </p:sp>
      <p:pic>
        <p:nvPicPr>
          <p:cNvPr id="1821725" name="Picture 29" descr="479009"/>
          <p:cNvPicPr>
            <a:picLocks noChangeAspect="1" noChangeArrowheads="1"/>
          </p:cNvPicPr>
          <p:nvPr/>
        </p:nvPicPr>
        <p:blipFill>
          <a:blip r:embed="rId5" cstate="screen"/>
          <a:srcRect/>
          <a:stretch>
            <a:fillRect/>
          </a:stretch>
        </p:blipFill>
        <p:spPr bwMode="auto">
          <a:xfrm>
            <a:off x="6626225" y="990600"/>
            <a:ext cx="1828800" cy="2438400"/>
          </a:xfrm>
          <a:prstGeom prst="rect">
            <a:avLst/>
          </a:prstGeom>
          <a:noFill/>
        </p:spPr>
      </p:pic>
      <p:sp>
        <p:nvSpPr>
          <p:cNvPr id="1821698"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3"/>
          <p:cNvGrpSpPr>
            <a:grpSpLocks/>
          </p:cNvGrpSpPr>
          <p:nvPr/>
        </p:nvGrpSpPr>
        <p:grpSpPr bwMode="auto">
          <a:xfrm>
            <a:off x="838200" y="5691187"/>
            <a:ext cx="7543800" cy="938213"/>
            <a:chOff x="432" y="3543"/>
            <a:chExt cx="4752" cy="591"/>
          </a:xfrm>
        </p:grpSpPr>
        <p:sp>
          <p:nvSpPr>
            <p:cNvPr id="1821700" name="Text Box 4"/>
            <p:cNvSpPr txBox="1">
              <a:spLocks noChangeArrowheads="1"/>
            </p:cNvSpPr>
            <p:nvPr/>
          </p:nvSpPr>
          <p:spPr bwMode="auto">
            <a:xfrm>
              <a:off x="432" y="3543"/>
              <a:ext cx="240"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21701" name="Text Box 5"/>
            <p:cNvSpPr txBox="1">
              <a:spLocks noChangeArrowheads="1"/>
            </p:cNvSpPr>
            <p:nvPr/>
          </p:nvSpPr>
          <p:spPr bwMode="auto">
            <a:xfrm>
              <a:off x="624" y="3581"/>
              <a:ext cx="4560" cy="553"/>
            </a:xfrm>
            <a:prstGeom prst="rect">
              <a:avLst/>
            </a:prstGeom>
            <a:noFill/>
            <a:ln w="9525">
              <a:noFill/>
              <a:miter lim="800000"/>
              <a:headEnd/>
              <a:tailEnd/>
            </a:ln>
            <a:effectLst/>
          </p:spPr>
          <p:txBody>
            <a:bodyPr>
              <a:spAutoFit/>
            </a:bodyPr>
            <a:lstStyle/>
            <a:p>
              <a:pPr algn="just">
                <a:lnSpc>
                  <a:spcPct val="85000"/>
                </a:lnSpc>
              </a:pPr>
              <a:r>
                <a:rPr lang="en-US" sz="2000" u="none" dirty="0">
                  <a:solidFill>
                    <a:srgbClr val="FFFFFF"/>
                  </a:solidFill>
                  <a:latin typeface="Arial Narrow" pitchFamily="34" charset="0"/>
                </a:rPr>
                <a:t>Since </a:t>
              </a:r>
              <a:r>
                <a:rPr lang="en-US" sz="2000" dirty="0">
                  <a:solidFill>
                    <a:srgbClr val="FFFFFF"/>
                  </a:solidFill>
                  <a:latin typeface="Arial Narrow" pitchFamily="34" charset="0"/>
                </a:rPr>
                <a:t>Satan</a:t>
              </a:r>
              <a:r>
                <a:rPr lang="en-US" sz="2000" u="none" dirty="0">
                  <a:solidFill>
                    <a:srgbClr val="FFFFFF"/>
                  </a:solidFill>
                  <a:latin typeface="Arial Narrow" pitchFamily="34" charset="0"/>
                </a:rPr>
                <a:t> mimics God’s providence in advance, the satanic side has advocated “</a:t>
              </a:r>
              <a:r>
                <a:rPr lang="en-US" sz="2000" dirty="0">
                  <a:solidFill>
                    <a:srgbClr val="FFFFFF"/>
                  </a:solidFill>
                  <a:latin typeface="Arial Narrow" pitchFamily="34" charset="0"/>
                </a:rPr>
                <a:t>scientific socialism</a:t>
              </a:r>
              <a:r>
                <a:rPr lang="en-US" sz="2000" u="none" dirty="0">
                  <a:solidFill>
                    <a:srgbClr val="FFFFFF"/>
                  </a:solidFill>
                  <a:latin typeface="Arial Narrow" pitchFamily="34" charset="0"/>
                </a:rPr>
                <a:t>” based on dialectical and historical materialism and has built the </a:t>
              </a:r>
              <a:r>
                <a:rPr lang="en-US" sz="2000" dirty="0">
                  <a:solidFill>
                    <a:srgbClr val="FFFFFF"/>
                  </a:solidFill>
                  <a:latin typeface="Arial Narrow" pitchFamily="34" charset="0"/>
                </a:rPr>
                <a:t>communist world.</a:t>
              </a:r>
              <a:endParaRPr lang="en-US" sz="2000" u="none" dirty="0">
                <a:solidFill>
                  <a:srgbClr val="FFFFFF"/>
                </a:solidFill>
                <a:latin typeface="Arial Narrow" pitchFamily="34" charset="0"/>
              </a:endParaRPr>
            </a:p>
          </p:txBody>
        </p:sp>
      </p:grpSp>
      <p:sp>
        <p:nvSpPr>
          <p:cNvPr id="1821702" name="AutoShape 6"/>
          <p:cNvSpPr>
            <a:spLocks noChangeArrowheads="1"/>
          </p:cNvSpPr>
          <p:nvPr/>
        </p:nvSpPr>
        <p:spPr bwMode="auto">
          <a:xfrm rot="18675355" flipH="1">
            <a:off x="3089275" y="2997200"/>
            <a:ext cx="161925" cy="1362075"/>
          </a:xfrm>
          <a:prstGeom prst="downArrow">
            <a:avLst>
              <a:gd name="adj1" fmla="val 50000"/>
              <a:gd name="adj2" fmla="val 210294"/>
            </a:avLst>
          </a:prstGeom>
          <a:solidFill>
            <a:schemeClr val="tx1"/>
          </a:solidFill>
          <a:ln w="28575">
            <a:solidFill>
              <a:schemeClr val="tx1"/>
            </a:solidFill>
            <a:miter lim="800000"/>
            <a:headEnd/>
            <a:tailEnd/>
          </a:ln>
          <a:effectLst/>
        </p:spPr>
        <p:txBody>
          <a:bodyPr vert="eaVert" wrap="none" anchor="ctr"/>
          <a:lstStyle/>
          <a:p>
            <a:endParaRPr lang="en-US" b="0" u="none">
              <a:solidFill>
                <a:srgbClr val="000000"/>
              </a:solidFill>
            </a:endParaRPr>
          </a:p>
        </p:txBody>
      </p:sp>
      <p:sp>
        <p:nvSpPr>
          <p:cNvPr id="1821703" name="AutoShape 7"/>
          <p:cNvSpPr>
            <a:spLocks noChangeArrowheads="1"/>
          </p:cNvSpPr>
          <p:nvPr/>
        </p:nvSpPr>
        <p:spPr bwMode="auto">
          <a:xfrm rot="13753195" flipH="1">
            <a:off x="1527175" y="3446463"/>
            <a:ext cx="161925" cy="1362075"/>
          </a:xfrm>
          <a:prstGeom prst="downArrow">
            <a:avLst>
              <a:gd name="adj1" fmla="val 50000"/>
              <a:gd name="adj2" fmla="val 210294"/>
            </a:avLst>
          </a:prstGeom>
          <a:solidFill>
            <a:schemeClr val="bg1"/>
          </a:solidFill>
          <a:ln w="28575">
            <a:solidFill>
              <a:srgbClr val="6600CC"/>
            </a:solidFill>
            <a:miter lim="800000"/>
            <a:headEnd/>
            <a:tailEnd/>
          </a:ln>
          <a:effectLst/>
        </p:spPr>
        <p:txBody>
          <a:bodyPr vert="eaVert" wrap="none" anchor="ctr"/>
          <a:lstStyle/>
          <a:p>
            <a:endParaRPr lang="en-US" b="0" u="none">
              <a:solidFill>
                <a:srgbClr val="000000"/>
              </a:solidFill>
            </a:endParaRPr>
          </a:p>
        </p:txBody>
      </p:sp>
      <p:sp>
        <p:nvSpPr>
          <p:cNvPr id="1821707" name="AutoShape 11"/>
          <p:cNvSpPr>
            <a:spLocks noChangeArrowheads="1"/>
          </p:cNvSpPr>
          <p:nvPr/>
        </p:nvSpPr>
        <p:spPr bwMode="auto">
          <a:xfrm rot="2924645" flipH="1" flipV="1">
            <a:off x="3079750" y="2082800"/>
            <a:ext cx="161925" cy="1362075"/>
          </a:xfrm>
          <a:prstGeom prst="downArrow">
            <a:avLst>
              <a:gd name="adj1" fmla="val 50000"/>
              <a:gd name="adj2" fmla="val 210294"/>
            </a:avLst>
          </a:prstGeom>
          <a:solidFill>
            <a:schemeClr val="bg1"/>
          </a:solidFill>
          <a:ln w="28575" algn="ctr">
            <a:solidFill>
              <a:srgbClr val="6600CC"/>
            </a:solidFill>
            <a:miter lim="800000"/>
            <a:headEnd/>
            <a:tailEnd/>
          </a:ln>
          <a:effectLst/>
        </p:spPr>
        <p:txBody>
          <a:bodyPr vert="eaVert" wrap="none" anchor="ctr"/>
          <a:lstStyle/>
          <a:p>
            <a:endParaRPr lang="en-US" b="0" u="none">
              <a:solidFill>
                <a:srgbClr val="000000"/>
              </a:solidFill>
            </a:endParaRPr>
          </a:p>
        </p:txBody>
      </p:sp>
      <p:sp>
        <p:nvSpPr>
          <p:cNvPr id="1821715" name="Text Box 19"/>
          <p:cNvSpPr txBox="1">
            <a:spLocks noChangeArrowheads="1"/>
          </p:cNvSpPr>
          <p:nvPr/>
        </p:nvSpPr>
        <p:spPr bwMode="auto">
          <a:xfrm>
            <a:off x="6477000" y="3781425"/>
            <a:ext cx="2133600" cy="819150"/>
          </a:xfrm>
          <a:prstGeom prst="rect">
            <a:avLst/>
          </a:prstGeom>
          <a:noFill/>
          <a:ln w="9525">
            <a:noFill/>
            <a:miter lim="800000"/>
            <a:headEnd/>
            <a:tailEnd/>
          </a:ln>
          <a:effectLst/>
        </p:spPr>
        <p:txBody>
          <a:bodyPr>
            <a:spAutoFit/>
          </a:bodyPr>
          <a:lstStyle/>
          <a:p>
            <a:pPr>
              <a:lnSpc>
                <a:spcPct val="85000"/>
              </a:lnSpc>
            </a:pPr>
            <a:r>
              <a:rPr lang="en-US" sz="2800" b="0" u="none">
                <a:solidFill>
                  <a:srgbClr val="000000"/>
                </a:solidFill>
                <a:latin typeface="Arial Black" pitchFamily="34" charset="0"/>
              </a:rPr>
              <a:t>Scientific</a:t>
            </a:r>
          </a:p>
          <a:p>
            <a:pPr>
              <a:lnSpc>
                <a:spcPct val="85000"/>
              </a:lnSpc>
            </a:pPr>
            <a:r>
              <a:rPr lang="en-US" sz="2800" b="0" u="none">
                <a:solidFill>
                  <a:srgbClr val="000000"/>
                </a:solidFill>
                <a:latin typeface="Arial Black" pitchFamily="34" charset="0"/>
              </a:rPr>
              <a:t>socialism</a:t>
            </a:r>
          </a:p>
        </p:txBody>
      </p:sp>
      <p:sp>
        <p:nvSpPr>
          <p:cNvPr id="1821714" name="Text Box 18"/>
          <p:cNvSpPr txBox="1">
            <a:spLocks noChangeArrowheads="1"/>
          </p:cNvSpPr>
          <p:nvPr/>
        </p:nvSpPr>
        <p:spPr bwMode="auto">
          <a:xfrm>
            <a:off x="6589713" y="1574800"/>
            <a:ext cx="1906587" cy="1244600"/>
          </a:xfrm>
          <a:prstGeom prst="rect">
            <a:avLst/>
          </a:prstGeom>
          <a:noFill/>
          <a:ln w="12700" algn="ctr">
            <a:noFill/>
            <a:miter lim="800000"/>
            <a:headEnd/>
            <a:tailEnd/>
          </a:ln>
          <a:effectLst/>
        </p:spPr>
        <p:txBody>
          <a:bodyPr>
            <a:spAutoFit/>
          </a:bodyPr>
          <a:lstStyle/>
          <a:p>
            <a:pPr eaLnBrk="1" hangingPunct="1">
              <a:lnSpc>
                <a:spcPct val="90000"/>
              </a:lnSpc>
            </a:pPr>
            <a:r>
              <a:rPr lang="en-US" sz="2800" b="0" u="none">
                <a:solidFill>
                  <a:srgbClr val="FFFFFF"/>
                </a:solidFill>
                <a:latin typeface="Arial Black" pitchFamily="34" charset="0"/>
              </a:rPr>
              <a:t>Kingdom of Heaven</a:t>
            </a:r>
          </a:p>
        </p:txBody>
      </p:sp>
      <p:sp>
        <p:nvSpPr>
          <p:cNvPr id="1821731" name="Oval 35" descr="Group of People"/>
          <p:cNvSpPr>
            <a:spLocks noChangeArrowheads="1"/>
          </p:cNvSpPr>
          <p:nvPr/>
        </p:nvSpPr>
        <p:spPr bwMode="auto">
          <a:xfrm>
            <a:off x="2022475" y="2606675"/>
            <a:ext cx="1371600" cy="1227138"/>
          </a:xfrm>
          <a:prstGeom prst="ellipse">
            <a:avLst/>
          </a:prstGeom>
          <a:blipFill dpi="0" rotWithShape="1">
            <a:blip r:embed="rId6" cstate="print"/>
            <a:srcRect/>
            <a:stretch>
              <a:fillRect b="-41558"/>
            </a:stretch>
          </a:blipFill>
          <a:ln w="3175" algn="ctr">
            <a:solidFill>
              <a:srgbClr val="4D4D4D"/>
            </a:solidFill>
            <a:round/>
            <a:headEnd/>
            <a:tailEnd/>
          </a:ln>
          <a:effectLst/>
        </p:spPr>
        <p:txBody>
          <a:bodyPr wrap="none" anchor="ctr"/>
          <a:lstStyle/>
          <a:p>
            <a:endParaRPr lang="en-US" sz="4800" u="none">
              <a:solidFill>
                <a:srgbClr val="6600CC"/>
              </a:solidFill>
              <a:latin typeface="Impact" pitchFamily="34" charset="0"/>
            </a:endParaRPr>
          </a:p>
        </p:txBody>
      </p:sp>
      <p:sp>
        <p:nvSpPr>
          <p:cNvPr id="1821732" name="Text Box 36"/>
          <p:cNvSpPr txBox="1">
            <a:spLocks noChangeArrowheads="1"/>
          </p:cNvSpPr>
          <p:nvPr/>
        </p:nvSpPr>
        <p:spPr bwMode="auto">
          <a:xfrm>
            <a:off x="1949450" y="2992438"/>
            <a:ext cx="1519238" cy="457200"/>
          </a:xfrm>
          <a:prstGeom prst="rect">
            <a:avLst/>
          </a:prstGeom>
          <a:noFill/>
          <a:ln w="9525">
            <a:noFill/>
            <a:miter lim="800000"/>
            <a:headEnd/>
            <a:tailEnd/>
          </a:ln>
          <a:effectLst>
            <a:outerShdw dist="28398" dir="12393903" algn="ctr" rotWithShape="0">
              <a:schemeClr val="tx1"/>
            </a:outerShdw>
          </a:effectLst>
        </p:spPr>
        <p:txBody>
          <a:bodyPr>
            <a:spAutoFit/>
          </a:bodyPr>
          <a:lstStyle/>
          <a:p>
            <a:r>
              <a:rPr lang="en-US" b="0" u="none">
                <a:solidFill>
                  <a:srgbClr val="FFFFFF"/>
                </a:solidFill>
                <a:effectLst>
                  <a:outerShdw blurRad="38100" dist="38100" dir="2700000" algn="tl">
                    <a:srgbClr val="000000"/>
                  </a:outerShdw>
                </a:effectLst>
                <a:latin typeface="Arial Black" pitchFamily="34" charset="0"/>
              </a:rPr>
              <a:t>People</a:t>
            </a:r>
          </a:p>
        </p:txBody>
      </p:sp>
      <p:sp>
        <p:nvSpPr>
          <p:cNvPr id="1821735" name="Oval 39" descr="GODasinPOCr"/>
          <p:cNvSpPr>
            <a:spLocks noChangeArrowheads="1"/>
          </p:cNvSpPr>
          <p:nvPr/>
        </p:nvSpPr>
        <p:spPr bwMode="auto">
          <a:xfrm>
            <a:off x="736071" y="3978275"/>
            <a:ext cx="984250" cy="915988"/>
          </a:xfrm>
          <a:prstGeom prst="ellipse">
            <a:avLst/>
          </a:prstGeom>
          <a:blipFill dpi="0" rotWithShape="0">
            <a:blip r:embed="rId7" cstate="screen"/>
            <a:srcRect/>
            <a:stretch>
              <a:fillRect r="-23763"/>
            </a:stretch>
          </a:blipFill>
          <a:ln w="12700" algn="ctr">
            <a:solidFill>
              <a:srgbClr val="660066"/>
            </a:solidFill>
            <a:round/>
            <a:headEnd/>
            <a:tailEnd/>
          </a:ln>
          <a:effectLst/>
        </p:spPr>
        <p:txBody>
          <a:bodyPr wrap="none" anchor="ctr"/>
          <a:lstStyle/>
          <a:p>
            <a:endParaRPr lang="en-US" sz="4800" u="none">
              <a:solidFill>
                <a:srgbClr val="6600CC"/>
              </a:solidFill>
              <a:latin typeface="Impact" pitchFamily="34" charset="0"/>
            </a:endParaRPr>
          </a:p>
        </p:txBody>
      </p:sp>
      <p:sp>
        <p:nvSpPr>
          <p:cNvPr id="1821736" name="WordArt 40"/>
          <p:cNvSpPr>
            <a:spLocks noChangeArrowheads="1" noChangeShapeType="1" noTextEdit="1"/>
          </p:cNvSpPr>
          <p:nvPr/>
        </p:nvSpPr>
        <p:spPr bwMode="auto">
          <a:xfrm>
            <a:off x="847990" y="4238625"/>
            <a:ext cx="760412" cy="39528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175">
                  <a:solidFill>
                    <a:srgbClr val="660066"/>
                  </a:solidFill>
                  <a:round/>
                  <a:headEnd/>
                  <a:tailEnd/>
                </a:ln>
                <a:solidFill>
                  <a:srgbClr val="FFFFFF"/>
                </a:solidFill>
                <a:latin typeface="Impact"/>
              </a:rPr>
              <a:t>God</a:t>
            </a:r>
          </a:p>
        </p:txBody>
      </p:sp>
      <p:sp>
        <p:nvSpPr>
          <p:cNvPr id="1821737" name="Oval 41" descr="People in color copy 2"/>
          <p:cNvSpPr>
            <a:spLocks noChangeArrowheads="1"/>
          </p:cNvSpPr>
          <p:nvPr/>
        </p:nvSpPr>
        <p:spPr bwMode="auto">
          <a:xfrm>
            <a:off x="3810000" y="1295400"/>
            <a:ext cx="2590800" cy="1676400"/>
          </a:xfrm>
          <a:prstGeom prst="ellipse">
            <a:avLst/>
          </a:prstGeom>
          <a:blipFill dpi="0" rotWithShape="1">
            <a:blip r:embed="rId8" cstate="print"/>
            <a:srcRect/>
            <a:stretch>
              <a:fillRect b="-87917"/>
            </a:stretch>
          </a:blipFill>
          <a:ln w="19050" algn="ctr">
            <a:round/>
            <a:headEnd/>
            <a:tailEnd/>
          </a:ln>
          <a:effectLst/>
          <a:scene3d>
            <a:camera prst="legacyPerspectiveTop"/>
            <a:lightRig rig="legacyFlat3" dir="b"/>
          </a:scene3d>
          <a:sp3d extrusionH="887400" prstMaterial="legacyMatte">
            <a:bevelT w="13500" h="13500" prst="angle"/>
            <a:bevelB w="13500" h="13500" prst="angle"/>
            <a:extrusionClr>
              <a:schemeClr val="bg1"/>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21738" name="Text Box 42" descr="FIREWORK"/>
          <p:cNvSpPr txBox="1">
            <a:spLocks noChangeArrowheads="1"/>
          </p:cNvSpPr>
          <p:nvPr/>
        </p:nvSpPr>
        <p:spPr bwMode="auto">
          <a:xfrm>
            <a:off x="3857625" y="1701800"/>
            <a:ext cx="2495550" cy="863600"/>
          </a:xfrm>
          <a:prstGeom prst="rect">
            <a:avLst/>
          </a:prstGeom>
          <a:noFill/>
          <a:ln w="19050" algn="ctr">
            <a:noFill/>
            <a:miter lim="800000"/>
            <a:headEnd/>
            <a:tailEnd/>
          </a:ln>
          <a:effectLst>
            <a:outerShdw dist="25400" dir="11400000" algn="ctr" rotWithShape="0">
              <a:schemeClr val="bg1"/>
            </a:outerShdw>
          </a:effectLst>
        </p:spPr>
        <p:txBody>
          <a:bodyPr wrap="none" anchor="ctr">
            <a:flatTx/>
          </a:bodyPr>
          <a:lstStyle/>
          <a:p>
            <a:pPr eaLnBrk="1" hangingPunct="1">
              <a:lnSpc>
                <a:spcPct val="80000"/>
              </a:lnSpc>
            </a:pPr>
            <a:r>
              <a:rPr lang="en-US" sz="2100" b="0" u="none" dirty="0">
                <a:solidFill>
                  <a:srgbClr val="000099"/>
                </a:solidFill>
                <a:effectLst>
                  <a:outerShdw dist="12700" dir="2700000" algn="tl">
                    <a:srgbClr val="000000"/>
                  </a:outerShdw>
                </a:effectLst>
                <a:latin typeface="Arial" charset="0"/>
              </a:rPr>
              <a:t>Interdependence,</a:t>
            </a:r>
          </a:p>
          <a:p>
            <a:pPr eaLnBrk="1" hangingPunct="1">
              <a:lnSpc>
                <a:spcPct val="80000"/>
              </a:lnSpc>
            </a:pPr>
            <a:r>
              <a:rPr lang="en-US" sz="2100" b="0" u="none" dirty="0">
                <a:solidFill>
                  <a:srgbClr val="000099"/>
                </a:solidFill>
                <a:effectLst>
                  <a:outerShdw dist="12700" dir="2700000" algn="tl">
                    <a:srgbClr val="000000"/>
                  </a:outerShdw>
                </a:effectLst>
                <a:latin typeface="Arial" charset="0"/>
              </a:rPr>
              <a:t>mutual prosperity,</a:t>
            </a:r>
          </a:p>
          <a:p>
            <a:pPr eaLnBrk="1" hangingPunct="1">
              <a:lnSpc>
                <a:spcPct val="80000"/>
              </a:lnSpc>
            </a:pPr>
            <a:r>
              <a:rPr lang="en-US" sz="2100" b="0" u="none" dirty="0">
                <a:solidFill>
                  <a:srgbClr val="000099"/>
                </a:solidFill>
                <a:effectLst>
                  <a:outerShdw dist="12700" dir="2700000" algn="tl">
                    <a:srgbClr val="000000"/>
                  </a:outerShdw>
                </a:effectLst>
                <a:latin typeface="Arial" charset="0"/>
              </a:rPr>
              <a:t>and shared values</a:t>
            </a:r>
          </a:p>
        </p:txBody>
      </p:sp>
      <p:sp>
        <p:nvSpPr>
          <p:cNvPr id="25" name="Text Box 6"/>
          <p:cNvSpPr txBox="1">
            <a:spLocks noChangeArrowheads="1"/>
          </p:cNvSpPr>
          <p:nvPr/>
        </p:nvSpPr>
        <p:spPr bwMode="auto">
          <a:xfrm>
            <a:off x="381000" y="241300"/>
            <a:ext cx="6477000" cy="757130"/>
          </a:xfrm>
          <a:prstGeom prst="rect">
            <a:avLst/>
          </a:prstGeom>
          <a:noFill/>
          <a:ln w="9525">
            <a:noFill/>
            <a:miter lim="800000"/>
            <a:headEnd/>
            <a:tailEnd/>
          </a:ln>
          <a:effectLst/>
        </p:spPr>
        <p:txBody>
          <a:bodyPr wrap="square">
            <a:spAutoFit/>
          </a:bodyPr>
          <a:lstStyle/>
          <a:p>
            <a:pPr algn="l">
              <a:lnSpc>
                <a:spcPct val="90000"/>
              </a:lnSpc>
            </a:pPr>
            <a:r>
              <a:rPr lang="en-US">
                <a:solidFill>
                  <a:srgbClr val="660033"/>
                </a:solidFill>
                <a:latin typeface="Arial Narrow" pitchFamily="34" charset="0"/>
              </a:rPr>
              <a:t>The Ideals of Interdependence, Mutual Prosperity </a:t>
            </a:r>
          </a:p>
          <a:p>
            <a:pPr algn="l">
              <a:lnSpc>
                <a:spcPct val="90000"/>
              </a:lnSpc>
            </a:pPr>
            <a:r>
              <a:rPr lang="en-US">
                <a:solidFill>
                  <a:srgbClr val="660033"/>
                </a:solidFill>
                <a:latin typeface="Arial Narrow" pitchFamily="34" charset="0"/>
              </a:rPr>
              <a:t>and Universally Shared Values versus Communism</a:t>
            </a:r>
          </a:p>
        </p:txBody>
      </p:sp>
      <p:sp>
        <p:nvSpPr>
          <p:cNvPr id="4" name="TextBox 3">
            <a:extLst>
              <a:ext uri="{FF2B5EF4-FFF2-40B4-BE49-F238E27FC236}">
                <a16:creationId xmlns:a16="http://schemas.microsoft.com/office/drawing/2014/main" id="{A7CE9AE1-E25F-6424-92AC-DEC1A3B69A1E}"/>
              </a:ext>
            </a:extLst>
          </p:cNvPr>
          <p:cNvSpPr txBox="1"/>
          <p:nvPr/>
        </p:nvSpPr>
        <p:spPr>
          <a:xfrm>
            <a:off x="6781800" y="401290"/>
            <a:ext cx="1213135" cy="461665"/>
          </a:xfrm>
          <a:prstGeom prst="rect">
            <a:avLst/>
          </a:prstGeom>
          <a:noFill/>
        </p:spPr>
        <p:txBody>
          <a:bodyPr wrap="square" rtlCol="0">
            <a:spAutoFit/>
          </a:bodyPr>
          <a:lstStyle/>
          <a:p>
            <a:r>
              <a:rPr lang="en-US" u="none" dirty="0">
                <a:solidFill>
                  <a:schemeClr val="bg1">
                    <a:lumMod val="95000"/>
                  </a:schemeClr>
                </a:solidFill>
                <a:latin typeface="Papyrus" panose="03070502060502030205" pitchFamily="66" charset="0"/>
              </a:rPr>
              <a:t>Satan</a:t>
            </a:r>
          </a:p>
        </p:txBody>
      </p:sp>
      <p:sp>
        <p:nvSpPr>
          <p:cNvPr id="10" name="Rectangle 9">
            <a:extLst>
              <a:ext uri="{FF2B5EF4-FFF2-40B4-BE49-F238E27FC236}">
                <a16:creationId xmlns:a16="http://schemas.microsoft.com/office/drawing/2014/main" id="{6877FC1A-58DE-1F7C-A6CB-DD7E09E1F3F4}"/>
              </a:ext>
            </a:extLst>
          </p:cNvPr>
          <p:cNvSpPr/>
          <p:nvPr/>
        </p:nvSpPr>
        <p:spPr>
          <a:xfrm>
            <a:off x="697442" y="1676400"/>
            <a:ext cx="1061508" cy="461665"/>
          </a:xfrm>
          <a:prstGeom prst="rect">
            <a:avLst/>
          </a:prstGeom>
          <a:noFill/>
        </p:spPr>
        <p:txBody>
          <a:bodyPr wrap="none" lIns="91440" tIns="45720" rIns="91440" bIns="45720">
            <a:prstTxWarp prst="textArchDown">
              <a:avLst/>
            </a:prstTxWarp>
            <a:spAutoFit/>
            <a:scene3d>
              <a:camera prst="orthographicFront"/>
              <a:lightRig rig="threePt" dir="t"/>
            </a:scene3d>
            <a:sp3d contourW="12700">
              <a:contourClr>
                <a:srgbClr val="5F5F5F"/>
              </a:contourClr>
            </a:sp3d>
          </a:bodyPr>
          <a:lstStyle/>
          <a:p>
            <a:r>
              <a:rPr lang="en-US" b="0" u="none" cap="none" spc="0" dirty="0">
                <a:ln w="12700">
                  <a:solidFill>
                    <a:srgbClr val="FFFFFF"/>
                  </a:solidFill>
                  <a:prstDash val="solid"/>
                </a:ln>
                <a:solidFill>
                  <a:schemeClr val="bg1">
                    <a:lumMod val="95000"/>
                  </a:schemeClr>
                </a:solidFill>
                <a:latin typeface="Papyrus" panose="03070502060502030205" pitchFamily="66" charset="0"/>
              </a:rPr>
              <a:t>Satan</a:t>
            </a:r>
          </a:p>
        </p:txBody>
      </p:sp>
    </p:spTree>
    <p:extLst>
      <p:ext uri="{BB962C8B-B14F-4D97-AF65-F5344CB8AC3E}">
        <p14:creationId xmlns:p14="http://schemas.microsoft.com/office/powerpoint/2010/main" val="51458064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821740"/>
                                        </p:tgtEl>
                                        <p:attrNameLst>
                                          <p:attrName>style.visibility</p:attrName>
                                        </p:attrNameLst>
                                      </p:cBhvr>
                                      <p:to>
                                        <p:strVal val="visible"/>
                                      </p:to>
                                    </p:set>
                                    <p:anim calcmode="lin" valueType="num">
                                      <p:cBhvr>
                                        <p:cTn id="12" dur="1000" fill="hold"/>
                                        <p:tgtEl>
                                          <p:spTgt spid="1821740"/>
                                        </p:tgtEl>
                                        <p:attrNameLst>
                                          <p:attrName>ppt_w</p:attrName>
                                        </p:attrNameLst>
                                      </p:cBhvr>
                                      <p:tavLst>
                                        <p:tav tm="0">
                                          <p:val>
                                            <p:strVal val="#ppt_w*0.70"/>
                                          </p:val>
                                        </p:tav>
                                        <p:tav tm="100000">
                                          <p:val>
                                            <p:strVal val="#ppt_w"/>
                                          </p:val>
                                        </p:tav>
                                      </p:tavLst>
                                    </p:anim>
                                    <p:anim calcmode="lin" valueType="num">
                                      <p:cBhvr>
                                        <p:cTn id="13" dur="1000" fill="hold"/>
                                        <p:tgtEl>
                                          <p:spTgt spid="1821740"/>
                                        </p:tgtEl>
                                        <p:attrNameLst>
                                          <p:attrName>ppt_h</p:attrName>
                                        </p:attrNameLst>
                                      </p:cBhvr>
                                      <p:tavLst>
                                        <p:tav tm="0">
                                          <p:val>
                                            <p:strVal val="#ppt_h"/>
                                          </p:val>
                                        </p:tav>
                                        <p:tav tm="100000">
                                          <p:val>
                                            <p:strVal val="#ppt_h"/>
                                          </p:val>
                                        </p:tav>
                                      </p:tavLst>
                                    </p:anim>
                                    <p:animEffect transition="in" filter="fade">
                                      <p:cBhvr>
                                        <p:cTn id="14" dur="1000"/>
                                        <p:tgtEl>
                                          <p:spTgt spid="1821740"/>
                                        </p:tgtEl>
                                      </p:cBhvr>
                                    </p:animEffect>
                                  </p:childTnLst>
                                </p:cTn>
                              </p:par>
                              <p:par>
                                <p:cTn id="15" presetID="23" presetClass="entr" presetSubtype="16" fill="hold" grpId="0" nodeType="withEffect">
                                  <p:stCondLst>
                                    <p:cond delay="500"/>
                                  </p:stCondLst>
                                  <p:childTnLst>
                                    <p:set>
                                      <p:cBhvr>
                                        <p:cTn id="16" dur="1" fill="hold">
                                          <p:stCondLst>
                                            <p:cond delay="0"/>
                                          </p:stCondLst>
                                        </p:cTn>
                                        <p:tgtEl>
                                          <p:spTgt spid="10"/>
                                        </p:tgtEl>
                                        <p:attrNameLst>
                                          <p:attrName>style.visibility</p:attrName>
                                        </p:attrNameLst>
                                      </p:cBhvr>
                                      <p:to>
                                        <p:strVal val="visible"/>
                                      </p:to>
                                    </p:set>
                                    <p:anim calcmode="lin" valueType="num">
                                      <p:cBhvr>
                                        <p:cTn id="17" dur="2000" fill="hold"/>
                                        <p:tgtEl>
                                          <p:spTgt spid="10"/>
                                        </p:tgtEl>
                                        <p:attrNameLst>
                                          <p:attrName>ppt_w</p:attrName>
                                        </p:attrNameLst>
                                      </p:cBhvr>
                                      <p:tavLst>
                                        <p:tav tm="0">
                                          <p:val>
                                            <p:fltVal val="0"/>
                                          </p:val>
                                        </p:tav>
                                        <p:tav tm="100000">
                                          <p:val>
                                            <p:strVal val="#ppt_w"/>
                                          </p:val>
                                        </p:tav>
                                      </p:tavLst>
                                    </p:anim>
                                    <p:anim calcmode="lin" valueType="num">
                                      <p:cBhvr>
                                        <p:cTn id="18" dur="20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grpId="0" nodeType="clickEffect">
                                  <p:stCondLst>
                                    <p:cond delay="0"/>
                                  </p:stCondLst>
                                  <p:iterate type="wd">
                                    <p:tmPct val="20000"/>
                                  </p:iterate>
                                  <p:childTnLst>
                                    <p:set>
                                      <p:cBhvr>
                                        <p:cTn id="22" dur="1" fill="hold">
                                          <p:stCondLst>
                                            <p:cond delay="0"/>
                                          </p:stCondLst>
                                        </p:cTn>
                                        <p:tgtEl>
                                          <p:spTgt spid="1821715"/>
                                        </p:tgtEl>
                                        <p:attrNameLst>
                                          <p:attrName>style.visibility</p:attrName>
                                        </p:attrNameLst>
                                      </p:cBhvr>
                                      <p:to>
                                        <p:strVal val="visible"/>
                                      </p:to>
                                    </p:set>
                                    <p:anim calcmode="lin" valueType="num">
                                      <p:cBhvr>
                                        <p:cTn id="23" dur="1000" fill="hold"/>
                                        <p:tgtEl>
                                          <p:spTgt spid="1821715"/>
                                        </p:tgtEl>
                                        <p:attrNameLst>
                                          <p:attrName>ppt_w</p:attrName>
                                        </p:attrNameLst>
                                      </p:cBhvr>
                                      <p:tavLst>
                                        <p:tav tm="0">
                                          <p:val>
                                            <p:fltVal val="0"/>
                                          </p:val>
                                        </p:tav>
                                        <p:tav tm="100000">
                                          <p:val>
                                            <p:strVal val="#ppt_w"/>
                                          </p:val>
                                        </p:tav>
                                      </p:tavLst>
                                    </p:anim>
                                    <p:anim calcmode="lin" valueType="num">
                                      <p:cBhvr>
                                        <p:cTn id="24" dur="1000" fill="hold"/>
                                        <p:tgtEl>
                                          <p:spTgt spid="1821715"/>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1000" fill="hold"/>
                                        <p:tgtEl>
                                          <p:spTgt spid="13"/>
                                        </p:tgtEl>
                                        <p:attrNameLst>
                                          <p:attrName>ppt_w</p:attrName>
                                        </p:attrNameLst>
                                      </p:cBhvr>
                                      <p:tavLst>
                                        <p:tav tm="0">
                                          <p:val>
                                            <p:fltVal val="0"/>
                                          </p:val>
                                        </p:tav>
                                        <p:tav tm="100000">
                                          <p:val>
                                            <p:strVal val="#ppt_w"/>
                                          </p:val>
                                        </p:tav>
                                      </p:tavLst>
                                    </p:anim>
                                    <p:anim calcmode="lin" valueType="num">
                                      <p:cBhvr>
                                        <p:cTn id="30" dur="1000" fill="hold"/>
                                        <p:tgtEl>
                                          <p:spTgt spid="13"/>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1821710"/>
                                        </p:tgtEl>
                                        <p:attrNameLst>
                                          <p:attrName>style.visibility</p:attrName>
                                        </p:attrNameLst>
                                      </p:cBhvr>
                                      <p:to>
                                        <p:strVal val="visible"/>
                                      </p:to>
                                    </p:set>
                                    <p:animEffect transition="in" filter="fade">
                                      <p:cBhvr>
                                        <p:cTn id="33" dur="2000"/>
                                        <p:tgtEl>
                                          <p:spTgt spid="182171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821702"/>
                                        </p:tgtEl>
                                        <p:attrNameLst>
                                          <p:attrName>style.visibility</p:attrName>
                                        </p:attrNameLst>
                                      </p:cBhvr>
                                      <p:to>
                                        <p:strVal val="visible"/>
                                      </p:to>
                                    </p:set>
                                    <p:animEffect transition="in" filter="fade">
                                      <p:cBhvr>
                                        <p:cTn id="36" dur="2000"/>
                                        <p:tgtEl>
                                          <p:spTgt spid="18217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1710" grpId="0" animBg="1"/>
      <p:bldP spid="1821740" grpId="0" animBg="1"/>
      <p:bldP spid="1821702" grpId="0" animBg="1"/>
      <p:bldP spid="1821715" grpId="0"/>
      <p:bldP spid="10" grpId="0"/>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path path="rect">
            <a:fillToRect r="100000" b="100000"/>
          </a:path>
        </a:gradFill>
        <a:effectLst/>
      </p:bgPr>
    </p:bg>
    <p:spTree>
      <p:nvGrpSpPr>
        <p:cNvPr id="1" name=""/>
        <p:cNvGrpSpPr/>
        <p:nvPr/>
      </p:nvGrpSpPr>
      <p:grpSpPr>
        <a:xfrm>
          <a:off x="0" y="0"/>
          <a:ext cx="0" cy="0"/>
          <a:chOff x="0" y="0"/>
          <a:chExt cx="0" cy="0"/>
        </a:xfrm>
      </p:grpSpPr>
      <p:grpSp>
        <p:nvGrpSpPr>
          <p:cNvPr id="2" name="Group 13"/>
          <p:cNvGrpSpPr/>
          <p:nvPr/>
        </p:nvGrpSpPr>
        <p:grpSpPr>
          <a:xfrm>
            <a:off x="6248400" y="590490"/>
            <a:ext cx="2524125" cy="3448110"/>
            <a:chOff x="6248400" y="533400"/>
            <a:chExt cx="2524125" cy="3448110"/>
          </a:xfrm>
        </p:grpSpPr>
        <p:pic>
          <p:nvPicPr>
            <p:cNvPr id="1823764" name="Picture 20" descr="Bank clipart copy"/>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6248400" y="533400"/>
              <a:ext cx="2524125" cy="3124200"/>
            </a:xfrm>
            <a:prstGeom prst="rect">
              <a:avLst/>
            </a:prstGeom>
            <a:noFill/>
          </p:spPr>
        </p:pic>
        <p:sp>
          <p:nvSpPr>
            <p:cNvPr id="11" name="Text Box 10"/>
            <p:cNvSpPr txBox="1">
              <a:spLocks noChangeArrowheads="1"/>
            </p:cNvSpPr>
            <p:nvPr/>
          </p:nvSpPr>
          <p:spPr bwMode="auto">
            <a:xfrm>
              <a:off x="6934200" y="3581400"/>
              <a:ext cx="1752600" cy="400110"/>
            </a:xfrm>
            <a:prstGeom prst="rect">
              <a:avLst/>
            </a:prstGeom>
            <a:noFill/>
            <a:ln w="9525">
              <a:noFill/>
              <a:miter lim="800000"/>
              <a:headEnd/>
              <a:tailEnd/>
            </a:ln>
            <a:effectLst/>
          </p:spPr>
          <p:txBody>
            <a:bodyPr>
              <a:spAutoFit/>
            </a:bodyPr>
            <a:lstStyle/>
            <a:p>
              <a:r>
                <a:rPr lang="en-US" sz="2000" u="none">
                  <a:solidFill>
                    <a:srgbClr val="7E007E"/>
                  </a:solidFill>
                  <a:effectLst>
                    <a:outerShdw dist="12700" dir="2700000" algn="tl">
                      <a:srgbClr val="FFFFFF"/>
                    </a:outerShdw>
                  </a:effectLst>
                  <a:latin typeface="Arial Rounded MT Bold" pitchFamily="34" charset="0"/>
                </a:rPr>
                <a:t>Economy</a:t>
              </a:r>
            </a:p>
          </p:txBody>
        </p:sp>
      </p:grpSp>
      <p:sp>
        <p:nvSpPr>
          <p:cNvPr id="182374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23753" name="Oval 9" descr="643072"/>
          <p:cNvSpPr>
            <a:spLocks noChangeArrowheads="1"/>
          </p:cNvSpPr>
          <p:nvPr/>
        </p:nvSpPr>
        <p:spPr bwMode="auto">
          <a:xfrm>
            <a:off x="852488" y="542925"/>
            <a:ext cx="2514600" cy="1600200"/>
          </a:xfrm>
          <a:prstGeom prst="ellipse">
            <a:avLst/>
          </a:prstGeom>
          <a:blipFill dpi="0" rotWithShape="1">
            <a:blip r:embed="rId4" cstate="screen"/>
            <a:srcRect/>
            <a:stretch>
              <a:fillRect/>
            </a:stretch>
          </a:blipFill>
          <a:ln w="19050" algn="ctr">
            <a:solidFill>
              <a:srgbClr val="00006A"/>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23754" name="Text Box 10"/>
          <p:cNvSpPr txBox="1">
            <a:spLocks noChangeArrowheads="1"/>
          </p:cNvSpPr>
          <p:nvPr/>
        </p:nvSpPr>
        <p:spPr bwMode="auto">
          <a:xfrm>
            <a:off x="685800" y="1041400"/>
            <a:ext cx="2847975" cy="787400"/>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lnSpc>
                <a:spcPct val="95000"/>
              </a:lnSpc>
            </a:pPr>
            <a:r>
              <a:rPr lang="en-US" u="none">
                <a:solidFill>
                  <a:srgbClr val="FFFFFF"/>
                </a:solidFill>
                <a:effectLst>
                  <a:outerShdw blurRad="38100" dist="38100" dir="2700000" algn="tl">
                    <a:srgbClr val="000000"/>
                  </a:outerShdw>
                </a:effectLst>
                <a:latin typeface="Papyrus" pitchFamily="66" charset="0"/>
              </a:rPr>
              <a:t>New expression</a:t>
            </a:r>
          </a:p>
          <a:p>
            <a:pPr eaLnBrk="1" hangingPunct="1">
              <a:lnSpc>
                <a:spcPct val="95000"/>
              </a:lnSpc>
            </a:pPr>
            <a:r>
              <a:rPr lang="en-US" u="none">
                <a:solidFill>
                  <a:srgbClr val="FFFFFF"/>
                </a:solidFill>
                <a:effectLst>
                  <a:outerShdw blurRad="38100" dist="38100" dir="2700000" algn="tl">
                    <a:srgbClr val="000000"/>
                  </a:outerShdw>
                </a:effectLst>
                <a:latin typeface="Papyrus" pitchFamily="66" charset="0"/>
              </a:rPr>
              <a:t>of truth</a:t>
            </a:r>
          </a:p>
        </p:txBody>
      </p:sp>
      <p:grpSp>
        <p:nvGrpSpPr>
          <p:cNvPr id="3" name="Group 12"/>
          <p:cNvGrpSpPr/>
          <p:nvPr/>
        </p:nvGrpSpPr>
        <p:grpSpPr>
          <a:xfrm>
            <a:off x="2590800" y="1143000"/>
            <a:ext cx="4191000" cy="3676710"/>
            <a:chOff x="2590800" y="1143000"/>
            <a:chExt cx="4191000" cy="3676710"/>
          </a:xfrm>
        </p:grpSpPr>
        <p:pic>
          <p:nvPicPr>
            <p:cNvPr id="1823765" name="Picture 21" descr="Religions copy"/>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2590800" y="1143000"/>
              <a:ext cx="4191000" cy="3376613"/>
            </a:xfrm>
            <a:prstGeom prst="rect">
              <a:avLst/>
            </a:prstGeom>
            <a:noFill/>
          </p:spPr>
        </p:pic>
        <p:sp>
          <p:nvSpPr>
            <p:cNvPr id="9" name="Text Box 7"/>
            <p:cNvSpPr txBox="1">
              <a:spLocks noChangeArrowheads="1"/>
            </p:cNvSpPr>
            <p:nvPr/>
          </p:nvSpPr>
          <p:spPr bwMode="auto">
            <a:xfrm>
              <a:off x="4095750" y="4419600"/>
              <a:ext cx="1543050" cy="400110"/>
            </a:xfrm>
            <a:prstGeom prst="rect">
              <a:avLst/>
            </a:prstGeom>
            <a:noFill/>
            <a:ln w="9525">
              <a:noFill/>
              <a:miter lim="800000"/>
              <a:headEnd/>
              <a:tailEnd/>
            </a:ln>
            <a:effectLst/>
          </p:spPr>
          <p:txBody>
            <a:bodyPr>
              <a:spAutoFit/>
            </a:bodyPr>
            <a:lstStyle/>
            <a:p>
              <a:r>
                <a:rPr lang="en-US" sz="2000" u="none">
                  <a:solidFill>
                    <a:srgbClr val="0000A4"/>
                  </a:solidFill>
                  <a:effectLst>
                    <a:outerShdw dist="12700" dir="2700000" algn="tl">
                      <a:srgbClr val="FFFFFF"/>
                    </a:outerShdw>
                  </a:effectLst>
                  <a:latin typeface="Arial Rounded MT Bold" pitchFamily="34" charset="0"/>
                </a:rPr>
                <a:t>Religion</a:t>
              </a:r>
              <a:endParaRPr lang="en-US" sz="2000" u="none" dirty="0">
                <a:solidFill>
                  <a:srgbClr val="0000A4"/>
                </a:solidFill>
                <a:effectLst>
                  <a:outerShdw dist="12700" dir="2700000" algn="tl">
                    <a:srgbClr val="FFFFFF"/>
                  </a:outerShdw>
                </a:effectLst>
                <a:latin typeface="Arial Rounded MT Bold" pitchFamily="34" charset="0"/>
              </a:endParaRPr>
            </a:p>
          </p:txBody>
        </p:sp>
      </p:grpSp>
      <p:grpSp>
        <p:nvGrpSpPr>
          <p:cNvPr id="4" name="Group 11"/>
          <p:cNvGrpSpPr/>
          <p:nvPr/>
        </p:nvGrpSpPr>
        <p:grpSpPr>
          <a:xfrm>
            <a:off x="381000" y="3124200"/>
            <a:ext cx="3810000" cy="2286000"/>
            <a:chOff x="381000" y="3124200"/>
            <a:chExt cx="3810000" cy="2286000"/>
          </a:xfrm>
        </p:grpSpPr>
        <p:pic>
          <p:nvPicPr>
            <p:cNvPr id="1823766" name="Picture 22" descr="LNDM0096"/>
            <p:cNvPicPr>
              <a:picLocks noChangeAspect="1" noChangeArrowheads="1"/>
            </p:cNvPicPr>
            <p:nvPr/>
          </p:nvPicPr>
          <p:blipFill>
            <a:blip r:embed="rId6" cstate="print"/>
            <a:srcRect/>
            <a:stretch>
              <a:fillRect/>
            </a:stretch>
          </p:blipFill>
          <p:spPr bwMode="auto">
            <a:xfrm>
              <a:off x="381000" y="3124200"/>
              <a:ext cx="3810000" cy="1968500"/>
            </a:xfrm>
            <a:prstGeom prst="rect">
              <a:avLst/>
            </a:prstGeom>
            <a:noFill/>
          </p:spPr>
        </p:pic>
        <p:sp>
          <p:nvSpPr>
            <p:cNvPr id="10" name="Text Box 9"/>
            <p:cNvSpPr txBox="1">
              <a:spLocks noChangeArrowheads="1"/>
            </p:cNvSpPr>
            <p:nvPr/>
          </p:nvSpPr>
          <p:spPr bwMode="auto">
            <a:xfrm>
              <a:off x="1562100" y="5010090"/>
              <a:ext cx="1447800" cy="400110"/>
            </a:xfrm>
            <a:prstGeom prst="rect">
              <a:avLst/>
            </a:prstGeom>
            <a:noFill/>
            <a:ln w="9525">
              <a:noFill/>
              <a:miter lim="800000"/>
              <a:headEnd/>
              <a:tailEnd/>
            </a:ln>
            <a:effectLst/>
          </p:spPr>
          <p:txBody>
            <a:bodyPr>
              <a:spAutoFit/>
            </a:bodyPr>
            <a:lstStyle/>
            <a:p>
              <a:r>
                <a:rPr lang="en-US" sz="2000" u="none">
                  <a:solidFill>
                    <a:srgbClr val="54002A"/>
                  </a:solidFill>
                  <a:effectLst>
                    <a:outerShdw dist="12700" dir="2700000" algn="tl">
                      <a:srgbClr val="FFFFFF"/>
                    </a:outerShdw>
                  </a:effectLst>
                  <a:latin typeface="Arial Rounded MT Bold" pitchFamily="34" charset="0"/>
                </a:rPr>
                <a:t>Politics</a:t>
              </a:r>
            </a:p>
          </p:txBody>
        </p:sp>
      </p:grpSp>
      <p:grpSp>
        <p:nvGrpSpPr>
          <p:cNvPr id="14" name="Group 3"/>
          <p:cNvGrpSpPr>
            <a:grpSpLocks/>
          </p:cNvGrpSpPr>
          <p:nvPr/>
        </p:nvGrpSpPr>
        <p:grpSpPr bwMode="auto">
          <a:xfrm>
            <a:off x="1066800" y="5638800"/>
            <a:ext cx="7010400" cy="950912"/>
            <a:chOff x="528" y="3535"/>
            <a:chExt cx="4416" cy="599"/>
          </a:xfrm>
        </p:grpSpPr>
        <p:sp>
          <p:nvSpPr>
            <p:cNvPr id="15" name="Text Box 4"/>
            <p:cNvSpPr txBox="1">
              <a:spLocks noChangeArrowheads="1"/>
            </p:cNvSpPr>
            <p:nvPr/>
          </p:nvSpPr>
          <p:spPr bwMode="auto">
            <a:xfrm>
              <a:off x="528" y="3535"/>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Text Box 5"/>
            <p:cNvSpPr txBox="1">
              <a:spLocks noChangeArrowheads="1"/>
            </p:cNvSpPr>
            <p:nvPr/>
          </p:nvSpPr>
          <p:spPr bwMode="auto">
            <a:xfrm>
              <a:off x="720" y="3581"/>
              <a:ext cx="4224" cy="553"/>
            </a:xfrm>
            <a:prstGeom prst="rect">
              <a:avLst/>
            </a:prstGeom>
            <a:noFill/>
            <a:ln w="9525">
              <a:noFill/>
              <a:miter lim="800000"/>
              <a:headEnd/>
              <a:tailEnd/>
            </a:ln>
            <a:effectLst/>
          </p:spPr>
          <p:txBody>
            <a:bodyPr>
              <a:spAutoFit/>
            </a:bodyPr>
            <a:lstStyle/>
            <a:p>
              <a:pPr algn="just">
                <a:lnSpc>
                  <a:spcPct val="85000"/>
                </a:lnSpc>
              </a:pPr>
              <a:r>
                <a:rPr lang="en-US" sz="2000" u="none" dirty="0">
                  <a:solidFill>
                    <a:srgbClr val="FFFFFF"/>
                  </a:solidFill>
                  <a:latin typeface="Arial Narrow" pitchFamily="34" charset="0"/>
                </a:rPr>
                <a:t>For the paths of religion, politics and economy to converge and realize God’s ideal, a </a:t>
              </a:r>
              <a:r>
                <a:rPr lang="en-US" sz="2000" dirty="0">
                  <a:solidFill>
                    <a:srgbClr val="FFFFFF"/>
                  </a:solidFill>
                  <a:latin typeface="Arial Narrow" pitchFamily="34" charset="0"/>
                </a:rPr>
                <a:t>new expression of truth</a:t>
              </a:r>
              <a:r>
                <a:rPr lang="en-US" sz="2000" u="none" dirty="0">
                  <a:solidFill>
                    <a:srgbClr val="FFFFFF"/>
                  </a:solidFill>
                  <a:latin typeface="Arial Narrow" pitchFamily="34" charset="0"/>
                </a:rPr>
                <a:t> must emerge which can completely integrate religion and science.</a:t>
              </a:r>
              <a:endParaRPr lang="en-US" sz="1600" b="0" u="none" dirty="0">
                <a:solidFill>
                  <a:srgbClr val="FFFFFF"/>
                </a:solidFill>
                <a:latin typeface="Arial Narrow" pitchFamily="34" charset="0"/>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outVertical)">
                                      <p:cBhvr>
                                        <p:cTn id="7" dur="500"/>
                                        <p:tgtEl>
                                          <p:spTgt spid="1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childTnLst>
                                </p:cTn>
                              </p:par>
                              <p:par>
                                <p:cTn id="16" presetID="10" presetClass="entr" presetSubtype="0" fill="hold" nodeType="withEffect">
                                  <p:stCondLst>
                                    <p:cond delay="50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823753"/>
                                        </p:tgtEl>
                                        <p:attrNameLst>
                                          <p:attrName>style.visibility</p:attrName>
                                        </p:attrNameLst>
                                      </p:cBhvr>
                                      <p:to>
                                        <p:strVal val="visible"/>
                                      </p:to>
                                    </p:set>
                                    <p:animEffect transition="in" filter="fade">
                                      <p:cBhvr>
                                        <p:cTn id="23" dur="2000"/>
                                        <p:tgtEl>
                                          <p:spTgt spid="1823753"/>
                                        </p:tgtEl>
                                      </p:cBhvr>
                                    </p:animEffect>
                                  </p:childTnLst>
                                </p:cTn>
                              </p:par>
                              <p:par>
                                <p:cTn id="24" presetID="53" presetClass="entr" presetSubtype="0" fill="hold" grpId="0" nodeType="withEffect">
                                  <p:stCondLst>
                                    <p:cond delay="0"/>
                                  </p:stCondLst>
                                  <p:childTnLst>
                                    <p:set>
                                      <p:cBhvr>
                                        <p:cTn id="25" dur="1" fill="hold">
                                          <p:stCondLst>
                                            <p:cond delay="0"/>
                                          </p:stCondLst>
                                        </p:cTn>
                                        <p:tgtEl>
                                          <p:spTgt spid="1823754"/>
                                        </p:tgtEl>
                                        <p:attrNameLst>
                                          <p:attrName>style.visibility</p:attrName>
                                        </p:attrNameLst>
                                      </p:cBhvr>
                                      <p:to>
                                        <p:strVal val="visible"/>
                                      </p:to>
                                    </p:set>
                                    <p:anim calcmode="lin" valueType="num">
                                      <p:cBhvr>
                                        <p:cTn id="26" dur="3000" fill="hold"/>
                                        <p:tgtEl>
                                          <p:spTgt spid="1823754"/>
                                        </p:tgtEl>
                                        <p:attrNameLst>
                                          <p:attrName>ppt_w</p:attrName>
                                        </p:attrNameLst>
                                      </p:cBhvr>
                                      <p:tavLst>
                                        <p:tav tm="0">
                                          <p:val>
                                            <p:fltVal val="0"/>
                                          </p:val>
                                        </p:tav>
                                        <p:tav tm="100000">
                                          <p:val>
                                            <p:strVal val="#ppt_w"/>
                                          </p:val>
                                        </p:tav>
                                      </p:tavLst>
                                    </p:anim>
                                    <p:anim calcmode="lin" valueType="num">
                                      <p:cBhvr>
                                        <p:cTn id="27" dur="3000" fill="hold"/>
                                        <p:tgtEl>
                                          <p:spTgt spid="1823754"/>
                                        </p:tgtEl>
                                        <p:attrNameLst>
                                          <p:attrName>ppt_h</p:attrName>
                                        </p:attrNameLst>
                                      </p:cBhvr>
                                      <p:tavLst>
                                        <p:tav tm="0">
                                          <p:val>
                                            <p:fltVal val="0"/>
                                          </p:val>
                                        </p:tav>
                                        <p:tav tm="100000">
                                          <p:val>
                                            <p:strVal val="#ppt_h"/>
                                          </p:val>
                                        </p:tav>
                                      </p:tavLst>
                                    </p:anim>
                                    <p:animEffect transition="in" filter="fade">
                                      <p:cBhvr>
                                        <p:cTn id="28" dur="3000"/>
                                        <p:tgtEl>
                                          <p:spTgt spid="1823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3753" grpId="0" animBg="1"/>
      <p:bldP spid="1823754" grpId="0"/>
    </p:bldLst>
  </p:timing>
</p:sld>
</file>

<file path=ppt/slides/slide15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path path="rect">
            <a:fillToRect r="100000" b="100000"/>
          </a:path>
        </a:gradFill>
        <a:effectLst/>
      </p:bgPr>
    </p:bg>
    <p:spTree>
      <p:nvGrpSpPr>
        <p:cNvPr id="1" name=""/>
        <p:cNvGrpSpPr/>
        <p:nvPr/>
      </p:nvGrpSpPr>
      <p:grpSpPr>
        <a:xfrm>
          <a:off x="0" y="0"/>
          <a:ext cx="0" cy="0"/>
          <a:chOff x="0" y="0"/>
          <a:chExt cx="0" cy="0"/>
        </a:xfrm>
      </p:grpSpPr>
      <p:grpSp>
        <p:nvGrpSpPr>
          <p:cNvPr id="2" name="Group 43"/>
          <p:cNvGrpSpPr/>
          <p:nvPr/>
        </p:nvGrpSpPr>
        <p:grpSpPr>
          <a:xfrm>
            <a:off x="381000" y="590490"/>
            <a:ext cx="8391525" cy="4819710"/>
            <a:chOff x="381000" y="590490"/>
            <a:chExt cx="8391525" cy="4819710"/>
          </a:xfrm>
        </p:grpSpPr>
        <p:grpSp>
          <p:nvGrpSpPr>
            <p:cNvPr id="3" name="Group 34"/>
            <p:cNvGrpSpPr/>
            <p:nvPr/>
          </p:nvGrpSpPr>
          <p:grpSpPr>
            <a:xfrm>
              <a:off x="6248400" y="590490"/>
              <a:ext cx="2524125" cy="3448110"/>
              <a:chOff x="6248400" y="533400"/>
              <a:chExt cx="2524125" cy="3448110"/>
            </a:xfrm>
          </p:grpSpPr>
          <p:pic>
            <p:nvPicPr>
              <p:cNvPr id="36" name="Picture 20" descr="Bank clipart copy"/>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6248400" y="533400"/>
                <a:ext cx="2524125" cy="3124200"/>
              </a:xfrm>
              <a:prstGeom prst="rect">
                <a:avLst/>
              </a:prstGeom>
              <a:noFill/>
            </p:spPr>
          </p:pic>
          <p:sp>
            <p:nvSpPr>
              <p:cNvPr id="37" name="Text Box 10"/>
              <p:cNvSpPr txBox="1">
                <a:spLocks noChangeArrowheads="1"/>
              </p:cNvSpPr>
              <p:nvPr/>
            </p:nvSpPr>
            <p:spPr bwMode="auto">
              <a:xfrm>
                <a:off x="6934200" y="3581400"/>
                <a:ext cx="1752600" cy="400110"/>
              </a:xfrm>
              <a:prstGeom prst="rect">
                <a:avLst/>
              </a:prstGeom>
              <a:noFill/>
              <a:ln w="9525">
                <a:noFill/>
                <a:miter lim="800000"/>
                <a:headEnd/>
                <a:tailEnd/>
              </a:ln>
              <a:effectLst/>
            </p:spPr>
            <p:txBody>
              <a:bodyPr>
                <a:spAutoFit/>
              </a:bodyPr>
              <a:lstStyle/>
              <a:p>
                <a:r>
                  <a:rPr lang="en-US" sz="2000" u="none">
                    <a:solidFill>
                      <a:srgbClr val="7E007E"/>
                    </a:solidFill>
                    <a:effectLst>
                      <a:outerShdw dist="12700" dir="2700000" algn="tl">
                        <a:srgbClr val="FFFFFF"/>
                      </a:outerShdw>
                    </a:effectLst>
                    <a:latin typeface="Arial Rounded MT Bold" pitchFamily="34" charset="0"/>
                  </a:rPr>
                  <a:t>Economy</a:t>
                </a:r>
              </a:p>
            </p:txBody>
          </p:sp>
        </p:grpSp>
        <p:grpSp>
          <p:nvGrpSpPr>
            <p:cNvPr id="4" name="Group 37"/>
            <p:cNvGrpSpPr/>
            <p:nvPr/>
          </p:nvGrpSpPr>
          <p:grpSpPr>
            <a:xfrm>
              <a:off x="2590800" y="1143000"/>
              <a:ext cx="4191000" cy="3676710"/>
              <a:chOff x="2590800" y="1143000"/>
              <a:chExt cx="4191000" cy="3676710"/>
            </a:xfrm>
          </p:grpSpPr>
          <p:pic>
            <p:nvPicPr>
              <p:cNvPr id="39" name="Picture 21" descr="Religions copy"/>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2590800" y="1143000"/>
                <a:ext cx="4191000" cy="3376613"/>
              </a:xfrm>
              <a:prstGeom prst="rect">
                <a:avLst/>
              </a:prstGeom>
              <a:noFill/>
            </p:spPr>
          </p:pic>
          <p:sp>
            <p:nvSpPr>
              <p:cNvPr id="40" name="Text Box 7"/>
              <p:cNvSpPr txBox="1">
                <a:spLocks noChangeArrowheads="1"/>
              </p:cNvSpPr>
              <p:nvPr/>
            </p:nvSpPr>
            <p:spPr bwMode="auto">
              <a:xfrm>
                <a:off x="4095750" y="4419600"/>
                <a:ext cx="1543050" cy="400110"/>
              </a:xfrm>
              <a:prstGeom prst="rect">
                <a:avLst/>
              </a:prstGeom>
              <a:noFill/>
              <a:ln w="9525">
                <a:noFill/>
                <a:miter lim="800000"/>
                <a:headEnd/>
                <a:tailEnd/>
              </a:ln>
              <a:effectLst/>
            </p:spPr>
            <p:txBody>
              <a:bodyPr>
                <a:spAutoFit/>
              </a:bodyPr>
              <a:lstStyle/>
              <a:p>
                <a:r>
                  <a:rPr lang="en-US" sz="2000" u="none">
                    <a:solidFill>
                      <a:srgbClr val="0000A4"/>
                    </a:solidFill>
                    <a:effectLst>
                      <a:outerShdw dist="12700" dir="2700000" algn="tl">
                        <a:srgbClr val="FFFFFF"/>
                      </a:outerShdw>
                    </a:effectLst>
                    <a:latin typeface="Arial Rounded MT Bold" pitchFamily="34" charset="0"/>
                  </a:rPr>
                  <a:t>Religion</a:t>
                </a:r>
                <a:endParaRPr lang="en-US" sz="2000" u="none" dirty="0">
                  <a:solidFill>
                    <a:srgbClr val="0000A4"/>
                  </a:solidFill>
                  <a:effectLst>
                    <a:outerShdw dist="12700" dir="2700000" algn="tl">
                      <a:srgbClr val="FFFFFF"/>
                    </a:outerShdw>
                  </a:effectLst>
                  <a:latin typeface="Arial Rounded MT Bold" pitchFamily="34" charset="0"/>
                </a:endParaRPr>
              </a:p>
            </p:txBody>
          </p:sp>
        </p:grpSp>
        <p:grpSp>
          <p:nvGrpSpPr>
            <p:cNvPr id="5" name="Group 40"/>
            <p:cNvGrpSpPr/>
            <p:nvPr/>
          </p:nvGrpSpPr>
          <p:grpSpPr>
            <a:xfrm>
              <a:off x="381000" y="3124200"/>
              <a:ext cx="3810000" cy="2286000"/>
              <a:chOff x="381000" y="3124200"/>
              <a:chExt cx="3810000" cy="2286000"/>
            </a:xfrm>
          </p:grpSpPr>
          <p:pic>
            <p:nvPicPr>
              <p:cNvPr id="42" name="Picture 22" descr="LNDM0096"/>
              <p:cNvPicPr>
                <a:picLocks noChangeAspect="1" noChangeArrowheads="1"/>
              </p:cNvPicPr>
              <p:nvPr/>
            </p:nvPicPr>
            <p:blipFill>
              <a:blip r:embed="rId5" cstate="print"/>
              <a:srcRect/>
              <a:stretch>
                <a:fillRect/>
              </a:stretch>
            </p:blipFill>
            <p:spPr bwMode="auto">
              <a:xfrm>
                <a:off x="381000" y="3124200"/>
                <a:ext cx="3810000" cy="1968500"/>
              </a:xfrm>
              <a:prstGeom prst="rect">
                <a:avLst/>
              </a:prstGeom>
              <a:noFill/>
            </p:spPr>
          </p:pic>
          <p:sp>
            <p:nvSpPr>
              <p:cNvPr id="43" name="Text Box 9"/>
              <p:cNvSpPr txBox="1">
                <a:spLocks noChangeArrowheads="1"/>
              </p:cNvSpPr>
              <p:nvPr/>
            </p:nvSpPr>
            <p:spPr bwMode="auto">
              <a:xfrm>
                <a:off x="1562100" y="5010090"/>
                <a:ext cx="1447800" cy="400110"/>
              </a:xfrm>
              <a:prstGeom prst="rect">
                <a:avLst/>
              </a:prstGeom>
              <a:noFill/>
              <a:ln w="9525">
                <a:noFill/>
                <a:miter lim="800000"/>
                <a:headEnd/>
                <a:tailEnd/>
              </a:ln>
              <a:effectLst/>
            </p:spPr>
            <p:txBody>
              <a:bodyPr>
                <a:spAutoFit/>
              </a:bodyPr>
              <a:lstStyle/>
              <a:p>
                <a:r>
                  <a:rPr lang="en-US" sz="2000" u="none">
                    <a:solidFill>
                      <a:srgbClr val="54002A"/>
                    </a:solidFill>
                    <a:effectLst>
                      <a:outerShdw dist="12700" dir="2700000" algn="tl">
                        <a:srgbClr val="FFFFFF"/>
                      </a:outerShdw>
                    </a:effectLst>
                    <a:latin typeface="Arial Rounded MT Bold" pitchFamily="34" charset="0"/>
                  </a:rPr>
                  <a:t>Politics</a:t>
                </a:r>
              </a:p>
            </p:txBody>
          </p:sp>
        </p:grpSp>
      </p:grpSp>
      <p:pic>
        <p:nvPicPr>
          <p:cNvPr id="29" name="Picture 28" descr="People in color copy 2.gif"/>
          <p:cNvPicPr>
            <a:picLocks noChangeAspect="1"/>
          </p:cNvPicPr>
          <p:nvPr/>
        </p:nvPicPr>
        <p:blipFill>
          <a:blip r:embed="rId6" cstate="print">
            <a:clrChange>
              <a:clrFrom>
                <a:srgbClr val="FFFFFF"/>
              </a:clrFrom>
              <a:clrTo>
                <a:srgbClr val="FFFFFF">
                  <a:alpha val="0"/>
                </a:srgbClr>
              </a:clrTo>
            </a:clrChange>
          </a:blip>
          <a:srcRect r="7446" b="20672"/>
          <a:stretch>
            <a:fillRect/>
          </a:stretch>
        </p:blipFill>
        <p:spPr>
          <a:xfrm>
            <a:off x="3532264" y="171369"/>
            <a:ext cx="5611736" cy="5848431"/>
          </a:xfrm>
          <a:prstGeom prst="rect">
            <a:avLst/>
          </a:prstGeom>
        </p:spPr>
      </p:pic>
      <p:sp>
        <p:nvSpPr>
          <p:cNvPr id="1825798" name="Text Box 6"/>
          <p:cNvSpPr txBox="1">
            <a:spLocks noChangeArrowheads="1"/>
          </p:cNvSpPr>
          <p:nvPr/>
        </p:nvSpPr>
        <p:spPr bwMode="auto">
          <a:xfrm>
            <a:off x="5105400" y="304800"/>
            <a:ext cx="3200400" cy="427038"/>
          </a:xfrm>
          <a:prstGeom prst="rect">
            <a:avLst/>
          </a:prstGeom>
          <a:noFill/>
          <a:ln w="9525">
            <a:noFill/>
            <a:miter lim="800000"/>
            <a:headEnd/>
            <a:tailEnd/>
          </a:ln>
          <a:effectLst/>
        </p:spPr>
        <p:txBody>
          <a:bodyPr>
            <a:spAutoFit/>
          </a:bodyPr>
          <a:lstStyle/>
          <a:p>
            <a:pPr algn="l" eaLnBrk="1" hangingPunct="1"/>
            <a:r>
              <a:rPr lang="en-US" sz="2200" u="none" dirty="0">
                <a:solidFill>
                  <a:srgbClr val="0000A4"/>
                </a:solidFill>
                <a:effectLst>
                  <a:outerShdw dist="12700" dir="2700000" algn="tl">
                    <a:srgbClr val="FFFFFF"/>
                  </a:outerShdw>
                </a:effectLst>
                <a:latin typeface="Arial Rounded MT Bold" pitchFamily="34" charset="0"/>
              </a:rPr>
              <a:t>one with God in heart</a:t>
            </a:r>
          </a:p>
        </p:txBody>
      </p:sp>
      <p:sp>
        <p:nvSpPr>
          <p:cNvPr id="1825799" name="Text Box 7"/>
          <p:cNvSpPr txBox="1">
            <a:spLocks noChangeArrowheads="1"/>
          </p:cNvSpPr>
          <p:nvPr/>
        </p:nvSpPr>
        <p:spPr bwMode="auto">
          <a:xfrm>
            <a:off x="3810000" y="304800"/>
            <a:ext cx="1543050" cy="427038"/>
          </a:xfrm>
          <a:prstGeom prst="rect">
            <a:avLst/>
          </a:prstGeom>
          <a:noFill/>
          <a:ln w="9525">
            <a:noFill/>
            <a:miter lim="800000"/>
            <a:headEnd/>
            <a:tailEnd/>
          </a:ln>
          <a:effectLst/>
        </p:spPr>
        <p:txBody>
          <a:bodyPr>
            <a:spAutoFit/>
          </a:bodyPr>
          <a:lstStyle/>
          <a:p>
            <a:pPr algn="l"/>
            <a:r>
              <a:rPr lang="en-US" sz="2200" u="none" dirty="0">
                <a:solidFill>
                  <a:srgbClr val="0000A4"/>
                </a:solidFill>
                <a:effectLst>
                  <a:outerShdw dist="12700" dir="2700000" algn="tl">
                    <a:srgbClr val="FFFFFF"/>
                  </a:outerShdw>
                </a:effectLst>
                <a:latin typeface="Arial Rounded MT Bold" pitchFamily="34" charset="0"/>
              </a:rPr>
              <a:t>Religion:</a:t>
            </a:r>
          </a:p>
        </p:txBody>
      </p:sp>
      <p:sp>
        <p:nvSpPr>
          <p:cNvPr id="1825800" name="Text Box 8"/>
          <p:cNvSpPr txBox="1">
            <a:spLocks noChangeArrowheads="1"/>
          </p:cNvSpPr>
          <p:nvPr/>
        </p:nvSpPr>
        <p:spPr bwMode="auto">
          <a:xfrm>
            <a:off x="5029200" y="1981200"/>
            <a:ext cx="3429000" cy="427038"/>
          </a:xfrm>
          <a:prstGeom prst="rect">
            <a:avLst/>
          </a:prstGeom>
          <a:noFill/>
          <a:ln w="9525">
            <a:noFill/>
            <a:miter lim="800000"/>
            <a:headEnd/>
            <a:tailEnd/>
          </a:ln>
          <a:effectLst/>
        </p:spPr>
        <p:txBody>
          <a:bodyPr>
            <a:spAutoFit/>
          </a:bodyPr>
          <a:lstStyle/>
          <a:p>
            <a:pPr algn="l" eaLnBrk="1" hangingPunct="1"/>
            <a:r>
              <a:rPr lang="en-US" sz="2200" u="none">
                <a:solidFill>
                  <a:srgbClr val="54002A"/>
                </a:solidFill>
                <a:effectLst>
                  <a:outerShdw dist="12700" dir="2700000" algn="tl">
                    <a:srgbClr val="FFFFFF"/>
                  </a:outerShdw>
                </a:effectLst>
                <a:latin typeface="Arial Rounded MT Bold" pitchFamily="34" charset="0"/>
              </a:rPr>
              <a:t>realize ideal of creation</a:t>
            </a:r>
          </a:p>
        </p:txBody>
      </p:sp>
      <p:sp>
        <p:nvSpPr>
          <p:cNvPr id="1825801" name="Text Box 9"/>
          <p:cNvSpPr txBox="1">
            <a:spLocks noChangeArrowheads="1"/>
          </p:cNvSpPr>
          <p:nvPr/>
        </p:nvSpPr>
        <p:spPr bwMode="auto">
          <a:xfrm>
            <a:off x="3810000" y="1981200"/>
            <a:ext cx="1447800" cy="427038"/>
          </a:xfrm>
          <a:prstGeom prst="rect">
            <a:avLst/>
          </a:prstGeom>
          <a:noFill/>
          <a:ln w="9525">
            <a:noFill/>
            <a:miter lim="800000"/>
            <a:headEnd/>
            <a:tailEnd/>
          </a:ln>
          <a:effectLst/>
        </p:spPr>
        <p:txBody>
          <a:bodyPr>
            <a:spAutoFit/>
          </a:bodyPr>
          <a:lstStyle/>
          <a:p>
            <a:pPr algn="l"/>
            <a:r>
              <a:rPr lang="en-US" sz="2200" u="none">
                <a:solidFill>
                  <a:srgbClr val="54002A"/>
                </a:solidFill>
                <a:effectLst>
                  <a:outerShdw dist="12700" dir="2700000" algn="tl">
                    <a:srgbClr val="FFFFFF"/>
                  </a:outerShdw>
                </a:effectLst>
                <a:latin typeface="Arial Rounded MT Bold" pitchFamily="34" charset="0"/>
              </a:rPr>
              <a:t>Politics:</a:t>
            </a:r>
          </a:p>
        </p:txBody>
      </p:sp>
      <p:sp>
        <p:nvSpPr>
          <p:cNvPr id="1825802" name="Text Box 10"/>
          <p:cNvSpPr txBox="1">
            <a:spLocks noChangeArrowheads="1"/>
          </p:cNvSpPr>
          <p:nvPr/>
        </p:nvSpPr>
        <p:spPr bwMode="auto">
          <a:xfrm>
            <a:off x="3810000" y="1133475"/>
            <a:ext cx="1752600" cy="427038"/>
          </a:xfrm>
          <a:prstGeom prst="rect">
            <a:avLst/>
          </a:prstGeom>
          <a:noFill/>
          <a:ln w="9525">
            <a:noFill/>
            <a:miter lim="800000"/>
            <a:headEnd/>
            <a:tailEnd/>
          </a:ln>
          <a:effectLst/>
        </p:spPr>
        <p:txBody>
          <a:bodyPr>
            <a:spAutoFit/>
          </a:bodyPr>
          <a:lstStyle/>
          <a:p>
            <a:pPr algn="l"/>
            <a:r>
              <a:rPr lang="en-US" sz="2200" u="none">
                <a:solidFill>
                  <a:srgbClr val="7E007E"/>
                </a:solidFill>
                <a:effectLst>
                  <a:outerShdw dist="12700" dir="2700000" algn="tl">
                    <a:srgbClr val="FFFFFF"/>
                  </a:outerShdw>
                </a:effectLst>
                <a:latin typeface="Arial Rounded MT Bold" pitchFamily="34" charset="0"/>
              </a:rPr>
              <a:t>Economy:</a:t>
            </a:r>
          </a:p>
        </p:txBody>
      </p:sp>
      <p:sp>
        <p:nvSpPr>
          <p:cNvPr id="1825804" name="Text Box 12"/>
          <p:cNvSpPr txBox="1">
            <a:spLocks noChangeArrowheads="1"/>
          </p:cNvSpPr>
          <p:nvPr/>
        </p:nvSpPr>
        <p:spPr bwMode="auto">
          <a:xfrm>
            <a:off x="5257800" y="1135063"/>
            <a:ext cx="2667000" cy="427037"/>
          </a:xfrm>
          <a:prstGeom prst="rect">
            <a:avLst/>
          </a:prstGeom>
          <a:noFill/>
          <a:ln w="9525">
            <a:noFill/>
            <a:miter lim="800000"/>
            <a:headEnd/>
            <a:tailEnd/>
          </a:ln>
          <a:effectLst/>
        </p:spPr>
        <p:txBody>
          <a:bodyPr>
            <a:spAutoFit/>
          </a:bodyPr>
          <a:lstStyle/>
          <a:p>
            <a:pPr algn="l" eaLnBrk="1" hangingPunct="1"/>
            <a:r>
              <a:rPr lang="en-US" sz="2200" u="none">
                <a:solidFill>
                  <a:srgbClr val="660066"/>
                </a:solidFill>
                <a:effectLst>
                  <a:outerShdw dist="12700" dir="2700000" algn="tl">
                    <a:srgbClr val="FFFFFF"/>
                  </a:outerShdw>
                </a:effectLst>
                <a:latin typeface="Arial Rounded MT Bold" pitchFamily="34" charset="0"/>
              </a:rPr>
              <a:t>in accordance</a:t>
            </a:r>
          </a:p>
        </p:txBody>
      </p:sp>
      <p:sp>
        <p:nvSpPr>
          <p:cNvPr id="1825805" name="Text Box 13"/>
          <p:cNvSpPr txBox="1">
            <a:spLocks noChangeArrowheads="1"/>
          </p:cNvSpPr>
          <p:nvPr/>
        </p:nvSpPr>
        <p:spPr bwMode="auto">
          <a:xfrm>
            <a:off x="5257800" y="1477963"/>
            <a:ext cx="2667000" cy="360362"/>
          </a:xfrm>
          <a:prstGeom prst="rect">
            <a:avLst/>
          </a:prstGeom>
          <a:noFill/>
          <a:ln w="9525">
            <a:noFill/>
            <a:miter lim="800000"/>
            <a:headEnd/>
            <a:tailEnd/>
          </a:ln>
          <a:effectLst/>
        </p:spPr>
        <p:txBody>
          <a:bodyPr>
            <a:spAutoFit/>
          </a:bodyPr>
          <a:lstStyle/>
          <a:p>
            <a:pPr algn="l" eaLnBrk="1" hangingPunct="1">
              <a:lnSpc>
                <a:spcPct val="80000"/>
              </a:lnSpc>
            </a:pPr>
            <a:r>
              <a:rPr lang="en-US" sz="2200" u="none">
                <a:solidFill>
                  <a:srgbClr val="660066"/>
                </a:solidFill>
                <a:effectLst>
                  <a:outerShdw dist="12700" dir="2700000" algn="tl">
                    <a:srgbClr val="FFFFFF"/>
                  </a:outerShdw>
                </a:effectLst>
                <a:latin typeface="Arial Rounded MT Bold" pitchFamily="34" charset="0"/>
              </a:rPr>
              <a:t>with divine ideal</a:t>
            </a:r>
          </a:p>
        </p:txBody>
      </p:sp>
      <p:grpSp>
        <p:nvGrpSpPr>
          <p:cNvPr id="6" name="Group 14"/>
          <p:cNvGrpSpPr>
            <a:grpSpLocks/>
          </p:cNvGrpSpPr>
          <p:nvPr/>
        </p:nvGrpSpPr>
        <p:grpSpPr bwMode="auto">
          <a:xfrm>
            <a:off x="3276600" y="496888"/>
            <a:ext cx="533400" cy="1712912"/>
            <a:chOff x="1968" y="313"/>
            <a:chExt cx="336" cy="1079"/>
          </a:xfrm>
        </p:grpSpPr>
        <p:sp>
          <p:nvSpPr>
            <p:cNvPr id="1825807" name="WordArt 15"/>
            <p:cNvSpPr>
              <a:spLocks noChangeArrowheads="1" noChangeShapeType="1" noTextEdit="1"/>
            </p:cNvSpPr>
            <p:nvPr/>
          </p:nvSpPr>
          <p:spPr bwMode="auto">
            <a:xfrm rot="16200000" flipH="1">
              <a:off x="1605" y="838"/>
              <a:ext cx="1061"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sp>
          <p:nvSpPr>
            <p:cNvPr id="1825808" name="WordArt 16"/>
            <p:cNvSpPr>
              <a:spLocks noChangeArrowheads="1" noChangeShapeType="1" noTextEdit="1"/>
            </p:cNvSpPr>
            <p:nvPr/>
          </p:nvSpPr>
          <p:spPr bwMode="auto">
            <a:xfrm rot="10800000" flipH="1">
              <a:off x="2112" y="313"/>
              <a:ext cx="192" cy="4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grpSp>
          <p:nvGrpSpPr>
            <p:cNvPr id="7" name="Group 17"/>
            <p:cNvGrpSpPr>
              <a:grpSpLocks/>
            </p:cNvGrpSpPr>
            <p:nvPr/>
          </p:nvGrpSpPr>
          <p:grpSpPr bwMode="auto">
            <a:xfrm>
              <a:off x="1968" y="826"/>
              <a:ext cx="336" cy="55"/>
              <a:chOff x="1920" y="2135"/>
              <a:chExt cx="336" cy="55"/>
            </a:xfrm>
          </p:grpSpPr>
          <p:sp>
            <p:nvSpPr>
              <p:cNvPr id="1825810" name="WordArt 18"/>
              <p:cNvSpPr>
                <a:spLocks noChangeArrowheads="1" noChangeShapeType="1" noTextEdit="1"/>
              </p:cNvSpPr>
              <p:nvPr/>
            </p:nvSpPr>
            <p:spPr bwMode="auto">
              <a:xfrm rot="10800000" flipH="1">
                <a:off x="2064" y="2136"/>
                <a:ext cx="192" cy="53"/>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sp>
            <p:nvSpPr>
              <p:cNvPr id="1825811" name="WordArt 19"/>
              <p:cNvSpPr>
                <a:spLocks noChangeArrowheads="1" noChangeShapeType="1" noTextEdit="1"/>
              </p:cNvSpPr>
              <p:nvPr/>
            </p:nvSpPr>
            <p:spPr bwMode="auto">
              <a:xfrm rot="10800000" flipH="1">
                <a:off x="1920" y="2135"/>
                <a:ext cx="192" cy="55"/>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grpSp>
        <p:sp>
          <p:nvSpPr>
            <p:cNvPr id="1825812" name="WordArt 20"/>
            <p:cNvSpPr>
              <a:spLocks noChangeArrowheads="1" noChangeShapeType="1" noTextEdit="1"/>
            </p:cNvSpPr>
            <p:nvPr/>
          </p:nvSpPr>
          <p:spPr bwMode="auto">
            <a:xfrm rot="10800000" flipH="1">
              <a:off x="2112" y="1345"/>
              <a:ext cx="192" cy="4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grpSp>
      <p:sp>
        <p:nvSpPr>
          <p:cNvPr id="182579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25861" name="Oval 69" descr="643072"/>
          <p:cNvSpPr>
            <a:spLocks noChangeArrowheads="1"/>
          </p:cNvSpPr>
          <p:nvPr/>
        </p:nvSpPr>
        <p:spPr bwMode="auto">
          <a:xfrm>
            <a:off x="852488" y="542925"/>
            <a:ext cx="2514600" cy="1600200"/>
          </a:xfrm>
          <a:prstGeom prst="ellipse">
            <a:avLst/>
          </a:prstGeom>
          <a:blipFill dpi="0" rotWithShape="1">
            <a:blip r:embed="rId7" cstate="screen"/>
            <a:srcRect/>
            <a:stretch>
              <a:fillRect/>
            </a:stretch>
          </a:blipFill>
          <a:ln w="19050" algn="ctr">
            <a:solidFill>
              <a:srgbClr val="00006A"/>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825862" name="Text Box 70"/>
          <p:cNvSpPr txBox="1">
            <a:spLocks noChangeArrowheads="1"/>
          </p:cNvSpPr>
          <p:nvPr/>
        </p:nvSpPr>
        <p:spPr bwMode="auto">
          <a:xfrm>
            <a:off x="685800" y="1041400"/>
            <a:ext cx="2847975" cy="787400"/>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lnSpc>
                <a:spcPct val="95000"/>
              </a:lnSpc>
            </a:pPr>
            <a:r>
              <a:rPr lang="en-US" u="none">
                <a:solidFill>
                  <a:srgbClr val="FFFFFF"/>
                </a:solidFill>
                <a:effectLst>
                  <a:outerShdw blurRad="38100" dist="38100" dir="2700000" algn="tl">
                    <a:srgbClr val="000000"/>
                  </a:outerShdw>
                </a:effectLst>
                <a:latin typeface="Papyrus" pitchFamily="66" charset="0"/>
              </a:rPr>
              <a:t>New expression</a:t>
            </a:r>
          </a:p>
          <a:p>
            <a:pPr eaLnBrk="1" hangingPunct="1">
              <a:lnSpc>
                <a:spcPct val="95000"/>
              </a:lnSpc>
            </a:pPr>
            <a:r>
              <a:rPr lang="en-US" u="none">
                <a:solidFill>
                  <a:srgbClr val="FFFFFF"/>
                </a:solidFill>
                <a:effectLst>
                  <a:outerShdw blurRad="38100" dist="38100" dir="2700000" algn="tl">
                    <a:srgbClr val="000000"/>
                  </a:outerShdw>
                </a:effectLst>
                <a:latin typeface="Papyrus" pitchFamily="66" charset="0"/>
              </a:rPr>
              <a:t>of truth</a:t>
            </a:r>
          </a:p>
        </p:txBody>
      </p:sp>
      <p:grpSp>
        <p:nvGrpSpPr>
          <p:cNvPr id="30" name="Group 3"/>
          <p:cNvGrpSpPr>
            <a:grpSpLocks/>
          </p:cNvGrpSpPr>
          <p:nvPr/>
        </p:nvGrpSpPr>
        <p:grpSpPr bwMode="auto">
          <a:xfrm>
            <a:off x="914400" y="5570535"/>
            <a:ext cx="7391400" cy="1158875"/>
            <a:chOff x="720" y="3535"/>
            <a:chExt cx="4656" cy="730"/>
          </a:xfrm>
        </p:grpSpPr>
        <p:sp>
          <p:nvSpPr>
            <p:cNvPr id="31" name="Text Box 4"/>
            <p:cNvSpPr txBox="1">
              <a:spLocks noChangeArrowheads="1"/>
            </p:cNvSpPr>
            <p:nvPr/>
          </p:nvSpPr>
          <p:spPr bwMode="auto">
            <a:xfrm>
              <a:off x="720" y="3535"/>
              <a:ext cx="240" cy="404"/>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2" name="Text Box 5"/>
            <p:cNvSpPr txBox="1">
              <a:spLocks noChangeArrowheads="1"/>
            </p:cNvSpPr>
            <p:nvPr/>
          </p:nvSpPr>
          <p:spPr bwMode="auto">
            <a:xfrm>
              <a:off x="912" y="3581"/>
              <a:ext cx="4464" cy="684"/>
            </a:xfrm>
            <a:prstGeom prst="rect">
              <a:avLst/>
            </a:prstGeom>
            <a:noFill/>
            <a:ln w="9525">
              <a:noFill/>
              <a:miter lim="800000"/>
              <a:headEnd/>
              <a:tailEnd/>
            </a:ln>
            <a:effectLst/>
          </p:spPr>
          <p:txBody>
            <a:bodyPr wrap="square">
              <a:spAutoFit/>
            </a:bodyPr>
            <a:lstStyle/>
            <a:p>
              <a:pPr algn="just">
                <a:lnSpc>
                  <a:spcPct val="85000"/>
                </a:lnSpc>
              </a:pPr>
              <a:r>
                <a:rPr lang="en-US" sz="1900" u="none" dirty="0">
                  <a:solidFill>
                    <a:srgbClr val="FFFFFF"/>
                  </a:solidFill>
                  <a:latin typeface="Arial Narrow" pitchFamily="34" charset="0"/>
                </a:rPr>
                <a:t>The </a:t>
              </a:r>
              <a:r>
                <a:rPr lang="en-US" sz="1900" dirty="0">
                  <a:solidFill>
                    <a:srgbClr val="FFFFFF"/>
                  </a:solidFill>
                  <a:latin typeface="Arial Narrow" pitchFamily="34" charset="0"/>
                </a:rPr>
                <a:t>religion</a:t>
              </a:r>
              <a:r>
                <a:rPr lang="en-US" sz="1900" u="none" dirty="0">
                  <a:solidFill>
                    <a:srgbClr val="FFFFFF"/>
                  </a:solidFill>
                  <a:latin typeface="Arial Narrow" pitchFamily="34" charset="0"/>
                </a:rPr>
                <a:t> founded upon this truth will lead all of humanity to become </a:t>
              </a:r>
              <a:r>
                <a:rPr lang="en-US" sz="1900" dirty="0">
                  <a:solidFill>
                    <a:srgbClr val="FFFFFF"/>
                  </a:solidFill>
                  <a:latin typeface="Arial Narrow" pitchFamily="34" charset="0"/>
                </a:rPr>
                <a:t>one with God in heart</a:t>
              </a:r>
              <a:r>
                <a:rPr lang="en-US" sz="1900" u="none" dirty="0">
                  <a:solidFill>
                    <a:srgbClr val="FFFFFF"/>
                  </a:solidFill>
                  <a:latin typeface="Arial Narrow" pitchFamily="34" charset="0"/>
                </a:rPr>
                <a:t>. Such people will build an </a:t>
              </a:r>
              <a:r>
                <a:rPr lang="en-US" sz="1900" dirty="0">
                  <a:solidFill>
                    <a:srgbClr val="FFFFFF"/>
                  </a:solidFill>
                  <a:latin typeface="Arial Narrow" pitchFamily="34" charset="0"/>
                </a:rPr>
                <a:t>economy</a:t>
              </a:r>
              <a:r>
                <a:rPr lang="en-US" sz="1900" u="none" dirty="0">
                  <a:solidFill>
                    <a:srgbClr val="FFFFFF"/>
                  </a:solidFill>
                  <a:latin typeface="Arial Narrow" pitchFamily="34" charset="0"/>
                </a:rPr>
                <a:t> in accordance with </a:t>
              </a:r>
              <a:r>
                <a:rPr lang="en-US" sz="1900" dirty="0">
                  <a:solidFill>
                    <a:srgbClr val="FFFFFF"/>
                  </a:solidFill>
                  <a:latin typeface="Arial Narrow" pitchFamily="34" charset="0"/>
                </a:rPr>
                <a:t>the divine ideal</a:t>
              </a:r>
              <a:r>
                <a:rPr lang="en-US" sz="1900" u="none" dirty="0">
                  <a:solidFill>
                    <a:srgbClr val="FFFFFF"/>
                  </a:solidFill>
                  <a:latin typeface="Arial Narrow" pitchFamily="34" charset="0"/>
                </a:rPr>
                <a:t>, providing the foundations for a new </a:t>
              </a:r>
              <a:r>
                <a:rPr lang="en-US" sz="1900" dirty="0">
                  <a:solidFill>
                    <a:srgbClr val="FFFFFF"/>
                  </a:solidFill>
                  <a:latin typeface="Arial Narrow" pitchFamily="34" charset="0"/>
                </a:rPr>
                <a:t>political order</a:t>
              </a:r>
              <a:r>
                <a:rPr lang="en-US" sz="1900" u="none" dirty="0">
                  <a:solidFill>
                    <a:srgbClr val="FFFFFF"/>
                  </a:solidFill>
                  <a:latin typeface="Arial Narrow" pitchFamily="34" charset="0"/>
                </a:rPr>
                <a:t> to realize the </a:t>
              </a:r>
              <a:r>
                <a:rPr lang="en-US" sz="1900" dirty="0">
                  <a:solidFill>
                    <a:srgbClr val="FFFFFF"/>
                  </a:solidFill>
                  <a:latin typeface="Arial Narrow" pitchFamily="34" charset="0"/>
                </a:rPr>
                <a:t>ideal of creation</a:t>
              </a:r>
              <a:r>
                <a:rPr lang="en-US" sz="1900" u="none" dirty="0">
                  <a:solidFill>
                    <a:srgbClr val="FFFFFF"/>
                  </a:solidFill>
                  <a:latin typeface="Arial Narrow" pitchFamily="34" charset="0"/>
                </a:rPr>
                <a:t>.</a:t>
              </a:r>
              <a:endParaRPr lang="en-US" sz="1900" b="0" u="none" dirty="0">
                <a:solidFill>
                  <a:srgbClr val="FFFFFF"/>
                </a:solidFill>
                <a:latin typeface="Arial Narrow" pitchFamily="34" charset="0"/>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outVertical)">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825799"/>
                                        </p:tgtEl>
                                        <p:attrNameLst>
                                          <p:attrName>style.visibility</p:attrName>
                                        </p:attrNameLst>
                                      </p:cBhvr>
                                      <p:to>
                                        <p:strVal val="visible"/>
                                      </p:to>
                                    </p:set>
                                    <p:animEffect transition="in" filter="fade">
                                      <p:cBhvr>
                                        <p:cTn id="12" dur="1000"/>
                                        <p:tgtEl>
                                          <p:spTgt spid="1825799"/>
                                        </p:tgtEl>
                                      </p:cBhvr>
                                    </p:animEffect>
                                    <p:anim calcmode="lin" valueType="num">
                                      <p:cBhvr>
                                        <p:cTn id="13" dur="1000" fill="hold"/>
                                        <p:tgtEl>
                                          <p:spTgt spid="1825799"/>
                                        </p:tgtEl>
                                        <p:attrNameLst>
                                          <p:attrName>ppt_x</p:attrName>
                                        </p:attrNameLst>
                                      </p:cBhvr>
                                      <p:tavLst>
                                        <p:tav tm="0">
                                          <p:val>
                                            <p:strVal val="#ppt_x"/>
                                          </p:val>
                                        </p:tav>
                                        <p:tav tm="100000">
                                          <p:val>
                                            <p:strVal val="#ppt_x"/>
                                          </p:val>
                                        </p:tav>
                                      </p:tavLst>
                                    </p:anim>
                                    <p:anim calcmode="lin" valueType="num">
                                      <p:cBhvr>
                                        <p:cTn id="14" dur="1000" fill="hold"/>
                                        <p:tgtEl>
                                          <p:spTgt spid="1825799"/>
                                        </p:tgtEl>
                                        <p:attrNameLst>
                                          <p:attrName>ppt_y</p:attrName>
                                        </p:attrNameLst>
                                      </p:cBhvr>
                                      <p:tavLst>
                                        <p:tav tm="0">
                                          <p:val>
                                            <p:strVal val="#ppt_y+.1"/>
                                          </p:val>
                                        </p:tav>
                                        <p:tav tm="100000">
                                          <p:val>
                                            <p:strVal val="#ppt_y"/>
                                          </p:val>
                                        </p:tav>
                                      </p:tavLst>
                                    </p:anim>
                                  </p:childTnLst>
                                </p:cTn>
                              </p:par>
                              <p:par>
                                <p:cTn id="15" presetID="29" presetClass="exit" presetSubtype="0" fill="hold" nodeType="withEffect">
                                  <p:stCondLst>
                                    <p:cond delay="0"/>
                                  </p:stCondLst>
                                  <p:childTnLst>
                                    <p:anim calcmode="lin" valueType="num">
                                      <p:cBhvr>
                                        <p:cTn id="16" dur="1000"/>
                                        <p:tgtEl>
                                          <p:spTgt spid="2"/>
                                        </p:tgtEl>
                                        <p:attrNameLst>
                                          <p:attrName>ppt_x</p:attrName>
                                        </p:attrNameLst>
                                      </p:cBhvr>
                                      <p:tavLst>
                                        <p:tav tm="0">
                                          <p:val>
                                            <p:strVal val="ppt_x"/>
                                          </p:val>
                                        </p:tav>
                                        <p:tav tm="100000">
                                          <p:val>
                                            <p:strVal val="ppt_x-.2"/>
                                          </p:val>
                                        </p:tav>
                                      </p:tavLst>
                                    </p:anim>
                                    <p:anim calcmode="lin" valueType="num">
                                      <p:cBhvr>
                                        <p:cTn id="17" dur="1000"/>
                                        <p:tgtEl>
                                          <p:spTgt spid="2"/>
                                        </p:tgtEl>
                                        <p:attrNameLst>
                                          <p:attrName>ppt_y</p:attrName>
                                        </p:attrNameLst>
                                      </p:cBhvr>
                                      <p:tavLst>
                                        <p:tav tm="0">
                                          <p:val>
                                            <p:strVal val="ppt_y"/>
                                          </p:val>
                                        </p:tav>
                                        <p:tav tm="100000">
                                          <p:val>
                                            <p:strVal val="ppt_y"/>
                                          </p:val>
                                        </p:tav>
                                      </p:tavLst>
                                    </p:anim>
                                    <p:animEffect transition="out" filter="fade">
                                      <p:cBhvr>
                                        <p:cTn id="18" dur="1000"/>
                                        <p:tgtEl>
                                          <p:spTgt spid="2"/>
                                        </p:tgtEl>
                                      </p:cBhvr>
                                    </p:animEffect>
                                    <p:set>
                                      <p:cBhvr>
                                        <p:cTn id="19" dur="1" fill="hold">
                                          <p:stCondLst>
                                            <p:cond delay="999"/>
                                          </p:stCondLst>
                                        </p:cTn>
                                        <p:tgtEl>
                                          <p:spTgt spid="2"/>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7" presetClass="entr" presetSubtype="10" fill="hold" grpId="0" nodeType="clickEffect">
                                  <p:stCondLst>
                                    <p:cond delay="0"/>
                                  </p:stCondLst>
                                  <p:iterate type="wd">
                                    <p:tmPct val="20000"/>
                                  </p:iterate>
                                  <p:childTnLst>
                                    <p:set>
                                      <p:cBhvr>
                                        <p:cTn id="23" dur="1" fill="hold">
                                          <p:stCondLst>
                                            <p:cond delay="0"/>
                                          </p:stCondLst>
                                        </p:cTn>
                                        <p:tgtEl>
                                          <p:spTgt spid="1825798"/>
                                        </p:tgtEl>
                                        <p:attrNameLst>
                                          <p:attrName>style.visibility</p:attrName>
                                        </p:attrNameLst>
                                      </p:cBhvr>
                                      <p:to>
                                        <p:strVal val="visible"/>
                                      </p:to>
                                    </p:set>
                                    <p:anim calcmode="lin" valueType="num">
                                      <p:cBhvr>
                                        <p:cTn id="24" dur="500" fill="hold"/>
                                        <p:tgtEl>
                                          <p:spTgt spid="1825798"/>
                                        </p:tgtEl>
                                        <p:attrNameLst>
                                          <p:attrName>ppt_w</p:attrName>
                                        </p:attrNameLst>
                                      </p:cBhvr>
                                      <p:tavLst>
                                        <p:tav tm="0">
                                          <p:val>
                                            <p:fltVal val="0"/>
                                          </p:val>
                                        </p:tav>
                                        <p:tav tm="100000">
                                          <p:val>
                                            <p:strVal val="#ppt_w"/>
                                          </p:val>
                                        </p:tav>
                                      </p:tavLst>
                                    </p:anim>
                                    <p:anim calcmode="lin" valueType="num">
                                      <p:cBhvr>
                                        <p:cTn id="25" dur="500" fill="hold"/>
                                        <p:tgtEl>
                                          <p:spTgt spid="1825798"/>
                                        </p:tgtEl>
                                        <p:attrNameLst>
                                          <p:attrName>ppt_h</p:attrName>
                                        </p:attrNameLst>
                                      </p:cBhvr>
                                      <p:tavLst>
                                        <p:tav tm="0">
                                          <p:val>
                                            <p:strVal val="#ppt_h"/>
                                          </p:val>
                                        </p:tav>
                                        <p:tav tm="100000">
                                          <p:val>
                                            <p:strVal val="#ppt_h"/>
                                          </p:val>
                                        </p:tav>
                                      </p:tavLst>
                                    </p:anim>
                                  </p:childTnLst>
                                </p:cTn>
                              </p:par>
                              <p:par>
                                <p:cTn id="26" presetID="10" presetClass="entr" presetSubtype="0" fill="hold"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20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825802"/>
                                        </p:tgtEl>
                                        <p:attrNameLst>
                                          <p:attrName>style.visibility</p:attrName>
                                        </p:attrNameLst>
                                      </p:cBhvr>
                                      <p:to>
                                        <p:strVal val="visible"/>
                                      </p:to>
                                    </p:set>
                                    <p:animEffect transition="in" filter="fade">
                                      <p:cBhvr>
                                        <p:cTn id="33" dur="1000"/>
                                        <p:tgtEl>
                                          <p:spTgt spid="1825802"/>
                                        </p:tgtEl>
                                      </p:cBhvr>
                                    </p:animEffect>
                                    <p:anim calcmode="lin" valueType="num">
                                      <p:cBhvr>
                                        <p:cTn id="34" dur="1000" fill="hold"/>
                                        <p:tgtEl>
                                          <p:spTgt spid="1825802"/>
                                        </p:tgtEl>
                                        <p:attrNameLst>
                                          <p:attrName>ppt_x</p:attrName>
                                        </p:attrNameLst>
                                      </p:cBhvr>
                                      <p:tavLst>
                                        <p:tav tm="0">
                                          <p:val>
                                            <p:strVal val="#ppt_x"/>
                                          </p:val>
                                        </p:tav>
                                        <p:tav tm="100000">
                                          <p:val>
                                            <p:strVal val="#ppt_x"/>
                                          </p:val>
                                        </p:tav>
                                      </p:tavLst>
                                    </p:anim>
                                    <p:anim calcmode="lin" valueType="num">
                                      <p:cBhvr>
                                        <p:cTn id="35" dur="1000" fill="hold"/>
                                        <p:tgtEl>
                                          <p:spTgt spid="1825802"/>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7" presetClass="entr" presetSubtype="10" fill="hold" grpId="0" nodeType="clickEffect">
                                  <p:stCondLst>
                                    <p:cond delay="0"/>
                                  </p:stCondLst>
                                  <p:iterate type="wd">
                                    <p:tmPct val="20000"/>
                                  </p:iterate>
                                  <p:childTnLst>
                                    <p:set>
                                      <p:cBhvr>
                                        <p:cTn id="39" dur="1" fill="hold">
                                          <p:stCondLst>
                                            <p:cond delay="0"/>
                                          </p:stCondLst>
                                        </p:cTn>
                                        <p:tgtEl>
                                          <p:spTgt spid="1825804"/>
                                        </p:tgtEl>
                                        <p:attrNameLst>
                                          <p:attrName>style.visibility</p:attrName>
                                        </p:attrNameLst>
                                      </p:cBhvr>
                                      <p:to>
                                        <p:strVal val="visible"/>
                                      </p:to>
                                    </p:set>
                                    <p:anim calcmode="lin" valueType="num">
                                      <p:cBhvr>
                                        <p:cTn id="40" dur="1000" fill="hold"/>
                                        <p:tgtEl>
                                          <p:spTgt spid="1825804"/>
                                        </p:tgtEl>
                                        <p:attrNameLst>
                                          <p:attrName>ppt_w</p:attrName>
                                        </p:attrNameLst>
                                      </p:cBhvr>
                                      <p:tavLst>
                                        <p:tav tm="0">
                                          <p:val>
                                            <p:fltVal val="0"/>
                                          </p:val>
                                        </p:tav>
                                        <p:tav tm="100000">
                                          <p:val>
                                            <p:strVal val="#ppt_w"/>
                                          </p:val>
                                        </p:tav>
                                      </p:tavLst>
                                    </p:anim>
                                    <p:anim calcmode="lin" valueType="num">
                                      <p:cBhvr>
                                        <p:cTn id="41" dur="1000" fill="hold"/>
                                        <p:tgtEl>
                                          <p:spTgt spid="1825804"/>
                                        </p:tgtEl>
                                        <p:attrNameLst>
                                          <p:attrName>ppt_h</p:attrName>
                                        </p:attrNameLst>
                                      </p:cBhvr>
                                      <p:tavLst>
                                        <p:tav tm="0">
                                          <p:val>
                                            <p:strVal val="#ppt_h"/>
                                          </p:val>
                                        </p:tav>
                                        <p:tav tm="100000">
                                          <p:val>
                                            <p:strVal val="#ppt_h"/>
                                          </p:val>
                                        </p:tav>
                                      </p:tavLst>
                                    </p:anim>
                                  </p:childTnLst>
                                </p:cTn>
                              </p:par>
                              <p:par>
                                <p:cTn id="42" presetID="17" presetClass="entr" presetSubtype="10" fill="hold" grpId="0" nodeType="withEffect">
                                  <p:stCondLst>
                                    <p:cond delay="0"/>
                                  </p:stCondLst>
                                  <p:iterate type="wd">
                                    <p:tmPct val="20000"/>
                                  </p:iterate>
                                  <p:childTnLst>
                                    <p:set>
                                      <p:cBhvr>
                                        <p:cTn id="43" dur="1" fill="hold">
                                          <p:stCondLst>
                                            <p:cond delay="0"/>
                                          </p:stCondLst>
                                        </p:cTn>
                                        <p:tgtEl>
                                          <p:spTgt spid="1825805"/>
                                        </p:tgtEl>
                                        <p:attrNameLst>
                                          <p:attrName>style.visibility</p:attrName>
                                        </p:attrNameLst>
                                      </p:cBhvr>
                                      <p:to>
                                        <p:strVal val="visible"/>
                                      </p:to>
                                    </p:set>
                                    <p:anim calcmode="lin" valueType="num">
                                      <p:cBhvr>
                                        <p:cTn id="44" dur="1000" fill="hold"/>
                                        <p:tgtEl>
                                          <p:spTgt spid="1825805"/>
                                        </p:tgtEl>
                                        <p:attrNameLst>
                                          <p:attrName>ppt_w</p:attrName>
                                        </p:attrNameLst>
                                      </p:cBhvr>
                                      <p:tavLst>
                                        <p:tav tm="0">
                                          <p:val>
                                            <p:fltVal val="0"/>
                                          </p:val>
                                        </p:tav>
                                        <p:tav tm="100000">
                                          <p:val>
                                            <p:strVal val="#ppt_w"/>
                                          </p:val>
                                        </p:tav>
                                      </p:tavLst>
                                    </p:anim>
                                    <p:anim calcmode="lin" valueType="num">
                                      <p:cBhvr>
                                        <p:cTn id="45" dur="1000" fill="hold"/>
                                        <p:tgtEl>
                                          <p:spTgt spid="1825805"/>
                                        </p:tgtEl>
                                        <p:attrNameLst>
                                          <p:attrName>ppt_h</p:attrName>
                                        </p:attrNameLst>
                                      </p:cBhvr>
                                      <p:tavLst>
                                        <p:tav tm="0">
                                          <p:val>
                                            <p:strVal val="#ppt_h"/>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825801"/>
                                        </p:tgtEl>
                                        <p:attrNameLst>
                                          <p:attrName>style.visibility</p:attrName>
                                        </p:attrNameLst>
                                      </p:cBhvr>
                                      <p:to>
                                        <p:strVal val="visible"/>
                                      </p:to>
                                    </p:set>
                                    <p:animEffect transition="in" filter="fade">
                                      <p:cBhvr>
                                        <p:cTn id="50" dur="1000"/>
                                        <p:tgtEl>
                                          <p:spTgt spid="1825801"/>
                                        </p:tgtEl>
                                      </p:cBhvr>
                                    </p:animEffect>
                                    <p:anim calcmode="lin" valueType="num">
                                      <p:cBhvr>
                                        <p:cTn id="51" dur="1000" fill="hold"/>
                                        <p:tgtEl>
                                          <p:spTgt spid="1825801"/>
                                        </p:tgtEl>
                                        <p:attrNameLst>
                                          <p:attrName>ppt_x</p:attrName>
                                        </p:attrNameLst>
                                      </p:cBhvr>
                                      <p:tavLst>
                                        <p:tav tm="0">
                                          <p:val>
                                            <p:strVal val="#ppt_x"/>
                                          </p:val>
                                        </p:tav>
                                        <p:tav tm="100000">
                                          <p:val>
                                            <p:strVal val="#ppt_x"/>
                                          </p:val>
                                        </p:tav>
                                      </p:tavLst>
                                    </p:anim>
                                    <p:anim calcmode="lin" valueType="num">
                                      <p:cBhvr>
                                        <p:cTn id="52" dur="1000" fill="hold"/>
                                        <p:tgtEl>
                                          <p:spTgt spid="1825801"/>
                                        </p:tgtEl>
                                        <p:attrNameLst>
                                          <p:attrName>ppt_y</p:attrName>
                                        </p:attrNameLst>
                                      </p:cBhvr>
                                      <p:tavLst>
                                        <p:tav tm="0">
                                          <p:val>
                                            <p:strVal val="#ppt_y+.1"/>
                                          </p:val>
                                        </p:tav>
                                        <p:tav tm="100000">
                                          <p:val>
                                            <p:strVal val="#ppt_y"/>
                                          </p:val>
                                        </p:tav>
                                      </p:tavLst>
                                    </p:anim>
                                  </p:childTnLst>
                                </p:cTn>
                              </p:par>
                              <p:par>
                                <p:cTn id="53" presetID="10" presetClass="entr" presetSubtype="0" fill="hold"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2000"/>
                                        <p:tgtEl>
                                          <p:spTgt spid="6"/>
                                        </p:tgtEl>
                                      </p:cBhvr>
                                    </p:animEffec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grpId="0" nodeType="clickEffect">
                                  <p:stCondLst>
                                    <p:cond delay="0"/>
                                  </p:stCondLst>
                                  <p:iterate type="wd">
                                    <p:tmPct val="30000"/>
                                  </p:iterate>
                                  <p:childTnLst>
                                    <p:set>
                                      <p:cBhvr>
                                        <p:cTn id="59" dur="1" fill="hold">
                                          <p:stCondLst>
                                            <p:cond delay="0"/>
                                          </p:stCondLst>
                                        </p:cTn>
                                        <p:tgtEl>
                                          <p:spTgt spid="1825800"/>
                                        </p:tgtEl>
                                        <p:attrNameLst>
                                          <p:attrName>style.visibility</p:attrName>
                                        </p:attrNameLst>
                                      </p:cBhvr>
                                      <p:to>
                                        <p:strVal val="visible"/>
                                      </p:to>
                                    </p:set>
                                    <p:anim calcmode="lin" valueType="num">
                                      <p:cBhvr>
                                        <p:cTn id="60" dur="500" fill="hold"/>
                                        <p:tgtEl>
                                          <p:spTgt spid="1825800"/>
                                        </p:tgtEl>
                                        <p:attrNameLst>
                                          <p:attrName>ppt_w</p:attrName>
                                        </p:attrNameLst>
                                      </p:cBhvr>
                                      <p:tavLst>
                                        <p:tav tm="0">
                                          <p:val>
                                            <p:fltVal val="0"/>
                                          </p:val>
                                        </p:tav>
                                        <p:tav tm="100000">
                                          <p:val>
                                            <p:strVal val="#ppt_w"/>
                                          </p:val>
                                        </p:tav>
                                      </p:tavLst>
                                    </p:anim>
                                    <p:anim calcmode="lin" valueType="num">
                                      <p:cBhvr>
                                        <p:cTn id="61" dur="500" fill="hold"/>
                                        <p:tgtEl>
                                          <p:spTgt spid="18258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5798" grpId="0"/>
      <p:bldP spid="1825799" grpId="0"/>
      <p:bldP spid="1825800" grpId="0"/>
      <p:bldP spid="1825801" grpId="0"/>
      <p:bldP spid="1825802" grpId="0"/>
      <p:bldP spid="1825804" grpId="0"/>
      <p:bldP spid="1825805"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3699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236998" name="Group 6"/>
          <p:cNvGrpSpPr>
            <a:grpSpLocks/>
          </p:cNvGrpSpPr>
          <p:nvPr/>
        </p:nvGrpSpPr>
        <p:grpSpPr bwMode="auto">
          <a:xfrm>
            <a:off x="2019300" y="5715000"/>
            <a:ext cx="5219700" cy="685800"/>
            <a:chOff x="408" y="3404"/>
            <a:chExt cx="3288" cy="432"/>
          </a:xfrm>
        </p:grpSpPr>
        <p:sp>
          <p:nvSpPr>
            <p:cNvPr id="1236996" name="Text Box 4"/>
            <p:cNvSpPr txBox="1">
              <a:spLocks noChangeArrowheads="1"/>
            </p:cNvSpPr>
            <p:nvPr/>
          </p:nvSpPr>
          <p:spPr bwMode="auto">
            <a:xfrm>
              <a:off x="624" y="3448"/>
              <a:ext cx="3072"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The making of such conditions of restitution is called indemnity.</a:t>
              </a:r>
              <a:endParaRPr lang="en-US" sz="2000" b="0" u="none">
                <a:solidFill>
                  <a:schemeClr val="bg1"/>
                </a:solidFill>
                <a:latin typeface="Arial Narrow" pitchFamily="34" charset="0"/>
              </a:endParaRPr>
            </a:p>
          </p:txBody>
        </p:sp>
        <p:sp>
          <p:nvSpPr>
            <p:cNvPr id="1236997" name="Text Box 5"/>
            <p:cNvSpPr txBox="1">
              <a:spLocks noChangeArrowheads="1"/>
            </p:cNvSpPr>
            <p:nvPr/>
          </p:nvSpPr>
          <p:spPr bwMode="auto">
            <a:xfrm>
              <a:off x="408" y="3404"/>
              <a:ext cx="216" cy="390"/>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37004" name="AutoShape 12"/>
          <p:cNvSpPr>
            <a:spLocks noChangeArrowheads="1"/>
          </p:cNvSpPr>
          <p:nvPr/>
        </p:nvSpPr>
        <p:spPr bwMode="auto">
          <a:xfrm flipH="1">
            <a:off x="985838" y="2127250"/>
            <a:ext cx="236537" cy="1905000"/>
          </a:xfrm>
          <a:prstGeom prst="downArrow">
            <a:avLst>
              <a:gd name="adj1" fmla="val 50000"/>
              <a:gd name="adj2" fmla="val 201343"/>
            </a:avLst>
          </a:prstGeom>
          <a:gradFill rotWithShape="0">
            <a:gsLst>
              <a:gs pos="0">
                <a:srgbClr val="CC6600"/>
              </a:gs>
              <a:gs pos="100000">
                <a:srgbClr val="660033"/>
              </a:gs>
            </a:gsLst>
            <a:path path="rect">
              <a:fillToRect l="50000" t="50000" r="50000" b="50000"/>
            </a:path>
          </a:gradFill>
          <a:ln w="28575" algn="ctr">
            <a:noFill/>
            <a:miter lim="800000"/>
            <a:headEnd/>
            <a:tailEnd/>
          </a:ln>
          <a:effectLst/>
        </p:spPr>
        <p:txBody>
          <a:bodyPr wrap="none" anchor="ctr"/>
          <a:lstStyle/>
          <a:p>
            <a:endParaRPr lang="en-US" b="0" u="none"/>
          </a:p>
        </p:txBody>
      </p:sp>
      <p:sp>
        <p:nvSpPr>
          <p:cNvPr id="1237005" name="AutoShape 13"/>
          <p:cNvSpPr>
            <a:spLocks noChangeArrowheads="1"/>
          </p:cNvSpPr>
          <p:nvPr/>
        </p:nvSpPr>
        <p:spPr bwMode="auto">
          <a:xfrm rot="10800000">
            <a:off x="1295400" y="2127250"/>
            <a:ext cx="231775" cy="1905000"/>
          </a:xfrm>
          <a:prstGeom prst="downArrow">
            <a:avLst>
              <a:gd name="adj1" fmla="val 50000"/>
              <a:gd name="adj2" fmla="val 205479"/>
            </a:avLst>
          </a:prstGeom>
          <a:gradFill rotWithShape="0">
            <a:gsLst>
              <a:gs pos="0">
                <a:srgbClr val="33CCFF"/>
              </a:gs>
              <a:gs pos="100000">
                <a:srgbClr val="0000FF"/>
              </a:gs>
            </a:gsLst>
            <a:path path="rect">
              <a:fillToRect l="50000" t="50000" r="50000" b="50000"/>
            </a:path>
          </a:gradFill>
          <a:ln w="28575" algn="ctr">
            <a:noFill/>
            <a:miter lim="800000"/>
            <a:headEnd/>
            <a:tailEnd/>
          </a:ln>
          <a:effectLst/>
        </p:spPr>
        <p:txBody>
          <a:bodyPr rot="10800000" wrap="none" anchor="ctr"/>
          <a:lstStyle/>
          <a:p>
            <a:endParaRPr lang="en-US" b="0" u="none"/>
          </a:p>
        </p:txBody>
      </p:sp>
      <p:sp>
        <p:nvSpPr>
          <p:cNvPr id="1237006" name="Oval 14"/>
          <p:cNvSpPr>
            <a:spLocks noChangeArrowheads="1"/>
          </p:cNvSpPr>
          <p:nvPr/>
        </p:nvSpPr>
        <p:spPr bwMode="auto">
          <a:xfrm>
            <a:off x="381000" y="4114800"/>
            <a:ext cx="1752600" cy="990600"/>
          </a:xfrm>
          <a:prstGeom prst="ellipse">
            <a:avLst/>
          </a:prstGeom>
          <a:gradFill rotWithShape="0">
            <a:gsLst>
              <a:gs pos="0">
                <a:srgbClr val="663300"/>
              </a:gs>
              <a:gs pos="50000">
                <a:srgbClr val="000000"/>
              </a:gs>
              <a:gs pos="100000">
                <a:srgbClr val="663300"/>
              </a:gs>
            </a:gsLst>
            <a:lin ang="5400000" scaled="1"/>
          </a:gradFill>
          <a:ln w="9525">
            <a:noFill/>
            <a:round/>
            <a:headEnd/>
            <a:tailEnd/>
          </a:ln>
          <a:effectLst/>
          <a:scene3d>
            <a:camera prst="legacyPerspectiveBottomLeft"/>
            <a:lightRig rig="legacyHarsh3" dir="t"/>
          </a:scene3d>
          <a:sp3d extrusionH="887400" prstMaterial="legacyMatte">
            <a:bevelT w="13500" h="13500" prst="angle"/>
            <a:bevelB w="13500" h="13500" prst="angle"/>
            <a:extrusionClr>
              <a:srgbClr val="520000"/>
            </a:extrusionClr>
          </a:sp3d>
        </p:spPr>
        <p:txBody>
          <a:bodyPr wrap="none" anchor="ctr">
            <a:flatTx/>
          </a:bodyPr>
          <a:lstStyle/>
          <a:p>
            <a:r>
              <a:rPr lang="en-US" sz="4400" b="0" u="none">
                <a:solidFill>
                  <a:schemeClr val="bg1"/>
                </a:solidFill>
                <a:latin typeface="Impact" pitchFamily="34" charset="0"/>
              </a:rPr>
              <a:t>Fall</a:t>
            </a:r>
          </a:p>
        </p:txBody>
      </p:sp>
      <p:sp>
        <p:nvSpPr>
          <p:cNvPr id="1237007" name="Oval 15"/>
          <p:cNvSpPr>
            <a:spLocks noChangeArrowheads="1"/>
          </p:cNvSpPr>
          <p:nvPr/>
        </p:nvSpPr>
        <p:spPr bwMode="auto">
          <a:xfrm>
            <a:off x="381000" y="1060450"/>
            <a:ext cx="1752600" cy="990600"/>
          </a:xfrm>
          <a:prstGeom prst="ellipse">
            <a:avLst/>
          </a:prstGeom>
          <a:gradFill rotWithShape="0">
            <a:gsLst>
              <a:gs pos="0">
                <a:srgbClr val="FF99FF"/>
              </a:gs>
              <a:gs pos="50000">
                <a:srgbClr val="FFE5FF"/>
              </a:gs>
              <a:gs pos="100000">
                <a:srgbClr val="FF99FF"/>
              </a:gs>
            </a:gsLst>
            <a:lin ang="2700000" scaled="1"/>
          </a:gradFill>
          <a:ln w="9525" algn="ctr">
            <a:round/>
            <a:headEnd/>
            <a:tailEnd/>
          </a:ln>
          <a:effectLst/>
          <a:scene3d>
            <a:camera prst="legacyPerspectiveTopLeft"/>
            <a:lightRig rig="legacyHarsh3" dir="t"/>
          </a:scene3d>
          <a:sp3d extrusionH="887400" prstMaterial="legacyMatte">
            <a:bevelT w="13500" h="13500" prst="angle"/>
            <a:bevelB w="13500" h="13500" prst="angle"/>
            <a:extrusionClr>
              <a:srgbClr val="FF99FF"/>
            </a:extrusionClr>
          </a:sp3d>
        </p:spPr>
        <p:txBody>
          <a:bodyPr wrap="none" anchor="ctr">
            <a:flatTx/>
          </a:bodyPr>
          <a:lstStyle/>
          <a:p>
            <a:pPr>
              <a:lnSpc>
                <a:spcPct val="75000"/>
              </a:lnSpc>
            </a:pPr>
            <a:endParaRPr lang="en-US" sz="3200" b="0" u="none">
              <a:solidFill>
                <a:srgbClr val="660066"/>
              </a:solidFill>
              <a:latin typeface="Impact" pitchFamily="34" charset="0"/>
            </a:endParaRPr>
          </a:p>
        </p:txBody>
      </p:sp>
      <p:sp>
        <p:nvSpPr>
          <p:cNvPr id="1237008" name="Text Box 16"/>
          <p:cNvSpPr txBox="1">
            <a:spLocks noChangeArrowheads="1"/>
          </p:cNvSpPr>
          <p:nvPr/>
        </p:nvSpPr>
        <p:spPr bwMode="auto">
          <a:xfrm>
            <a:off x="533400" y="1273175"/>
            <a:ext cx="1447800" cy="777875"/>
          </a:xfrm>
          <a:prstGeom prst="rect">
            <a:avLst/>
          </a:prstGeom>
          <a:noFill/>
          <a:ln w="28575">
            <a:noFill/>
            <a:miter lim="800000"/>
            <a:headEnd/>
            <a:tailEnd/>
          </a:ln>
          <a:effectLst/>
        </p:spPr>
        <p:txBody>
          <a:bodyPr>
            <a:spAutoFit/>
          </a:bodyPr>
          <a:lstStyle/>
          <a:p>
            <a:pPr>
              <a:lnSpc>
                <a:spcPct val="75000"/>
              </a:lnSpc>
            </a:pPr>
            <a:r>
              <a:rPr lang="en-US" sz="3000" b="0" u="none">
                <a:solidFill>
                  <a:srgbClr val="660066"/>
                </a:solidFill>
                <a:latin typeface="Impact" pitchFamily="34" charset="0"/>
              </a:rPr>
              <a:t>Original</a:t>
            </a:r>
          </a:p>
          <a:p>
            <a:pPr>
              <a:lnSpc>
                <a:spcPct val="75000"/>
              </a:lnSpc>
            </a:pPr>
            <a:r>
              <a:rPr lang="en-US" sz="3000" b="0" u="none">
                <a:solidFill>
                  <a:srgbClr val="660066"/>
                </a:solidFill>
                <a:latin typeface="Impact" pitchFamily="34" charset="0"/>
              </a:rPr>
              <a:t>state</a:t>
            </a:r>
          </a:p>
        </p:txBody>
      </p:sp>
      <p:sp>
        <p:nvSpPr>
          <p:cNvPr id="20" name="WordArt 19"/>
          <p:cNvSpPr>
            <a:spLocks noChangeArrowheads="1" noChangeShapeType="1" noTextEdit="1"/>
          </p:cNvSpPr>
          <p:nvPr/>
        </p:nvSpPr>
        <p:spPr bwMode="auto">
          <a:xfrm>
            <a:off x="381000" y="2546350"/>
            <a:ext cx="533400"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Lost</a:t>
            </a:r>
          </a:p>
        </p:txBody>
      </p:sp>
      <p:sp>
        <p:nvSpPr>
          <p:cNvPr id="21" name="WordArt 20"/>
          <p:cNvSpPr>
            <a:spLocks noChangeArrowheads="1" noChangeShapeType="1" noTextEdit="1"/>
          </p:cNvSpPr>
          <p:nvPr/>
        </p:nvSpPr>
        <p:spPr bwMode="auto">
          <a:xfrm>
            <a:off x="1600200" y="2813050"/>
            <a:ext cx="1096963"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Restored</a:t>
            </a:r>
          </a:p>
        </p:txBody>
      </p:sp>
      <p:sp>
        <p:nvSpPr>
          <p:cNvPr id="22" name="Text Box 11"/>
          <p:cNvSpPr txBox="1">
            <a:spLocks noChangeArrowheads="1"/>
          </p:cNvSpPr>
          <p:nvPr/>
        </p:nvSpPr>
        <p:spPr bwMode="auto">
          <a:xfrm>
            <a:off x="304800" y="152400"/>
            <a:ext cx="5334000" cy="458587"/>
          </a:xfrm>
          <a:prstGeom prst="rect">
            <a:avLst/>
          </a:prstGeom>
          <a:noFill/>
          <a:ln w="9525">
            <a:noFill/>
            <a:miter lim="800000"/>
            <a:headEnd/>
            <a:tailEnd/>
          </a:ln>
          <a:effectLst/>
        </p:spPr>
        <p:txBody>
          <a:bodyPr wrap="square">
            <a:spAutoFit/>
          </a:bodyPr>
          <a:lstStyle/>
          <a:p>
            <a:pPr algn="l">
              <a:lnSpc>
                <a:spcPct val="85000"/>
              </a:lnSpc>
            </a:pPr>
            <a:r>
              <a:rPr lang="en-US" sz="2800" b="0">
                <a:solidFill>
                  <a:srgbClr val="000099"/>
                </a:solidFill>
                <a:latin typeface="Impact" pitchFamily="34" charset="0"/>
              </a:rPr>
              <a:t>Establishing indemnity conditions</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236998"/>
                                        </p:tgtEl>
                                        <p:attrNameLst>
                                          <p:attrName>style.visibility</p:attrName>
                                        </p:attrNameLst>
                                      </p:cBhvr>
                                      <p:to>
                                        <p:strVal val="visible"/>
                                      </p:to>
                                    </p:set>
                                    <p:animEffect transition="in" filter="barn(outVertical)">
                                      <p:cBhvr>
                                        <p:cTn id="7" dur="500"/>
                                        <p:tgtEl>
                                          <p:spTgt spid="1236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path path="rect">
            <a:fillToRect r="100000" b="100000"/>
          </a:path>
        </a:gradFill>
        <a:effectLst/>
      </p:bgPr>
    </p:bg>
    <p:spTree>
      <p:nvGrpSpPr>
        <p:cNvPr id="1" name=""/>
        <p:cNvGrpSpPr/>
        <p:nvPr/>
      </p:nvGrpSpPr>
      <p:grpSpPr>
        <a:xfrm>
          <a:off x="0" y="0"/>
          <a:ext cx="0" cy="0"/>
          <a:chOff x="0" y="0"/>
          <a:chExt cx="0" cy="0"/>
        </a:xfrm>
      </p:grpSpPr>
      <p:pic>
        <p:nvPicPr>
          <p:cNvPr id="35" name="Picture 34" descr="People in color copy 2.gif"/>
          <p:cNvPicPr>
            <a:picLocks noChangeAspect="1"/>
          </p:cNvPicPr>
          <p:nvPr/>
        </p:nvPicPr>
        <p:blipFill>
          <a:blip r:embed="rId3" cstate="print">
            <a:clrChange>
              <a:clrFrom>
                <a:srgbClr val="FFFFFF"/>
              </a:clrFrom>
              <a:clrTo>
                <a:srgbClr val="FFFFFF">
                  <a:alpha val="0"/>
                </a:srgbClr>
              </a:clrTo>
            </a:clrChange>
          </a:blip>
          <a:srcRect r="7446" b="20672"/>
          <a:stretch>
            <a:fillRect/>
          </a:stretch>
        </p:blipFill>
        <p:spPr>
          <a:xfrm>
            <a:off x="3532264" y="171369"/>
            <a:ext cx="5611736" cy="5848431"/>
          </a:xfrm>
          <a:prstGeom prst="rect">
            <a:avLst/>
          </a:prstGeom>
        </p:spPr>
      </p:pic>
      <p:sp>
        <p:nvSpPr>
          <p:cNvPr id="2044938" name="Rectangle 10"/>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44941" name="Text Box 13"/>
          <p:cNvSpPr txBox="1">
            <a:spLocks noChangeArrowheads="1"/>
          </p:cNvSpPr>
          <p:nvPr/>
        </p:nvSpPr>
        <p:spPr bwMode="auto">
          <a:xfrm>
            <a:off x="5105400" y="304800"/>
            <a:ext cx="3200400" cy="427038"/>
          </a:xfrm>
          <a:prstGeom prst="rect">
            <a:avLst/>
          </a:prstGeom>
          <a:noFill/>
          <a:ln w="9525">
            <a:noFill/>
            <a:miter lim="800000"/>
            <a:headEnd/>
            <a:tailEnd/>
          </a:ln>
          <a:effectLst/>
        </p:spPr>
        <p:txBody>
          <a:bodyPr>
            <a:spAutoFit/>
          </a:bodyPr>
          <a:lstStyle/>
          <a:p>
            <a:pPr algn="l" eaLnBrk="1" hangingPunct="1"/>
            <a:r>
              <a:rPr lang="en-US" sz="2200" u="none">
                <a:solidFill>
                  <a:srgbClr val="0000A4"/>
                </a:solidFill>
                <a:effectLst>
                  <a:outerShdw dist="12700" dir="2700000" algn="tl">
                    <a:srgbClr val="FFFFFF"/>
                  </a:outerShdw>
                </a:effectLst>
                <a:latin typeface="Arial Rounded MT Bold" pitchFamily="34" charset="0"/>
              </a:rPr>
              <a:t>one with God in heart</a:t>
            </a:r>
          </a:p>
        </p:txBody>
      </p:sp>
      <p:sp>
        <p:nvSpPr>
          <p:cNvPr id="2044942" name="Text Box 14"/>
          <p:cNvSpPr txBox="1">
            <a:spLocks noChangeArrowheads="1"/>
          </p:cNvSpPr>
          <p:nvPr/>
        </p:nvSpPr>
        <p:spPr bwMode="auto">
          <a:xfrm>
            <a:off x="3810000" y="304800"/>
            <a:ext cx="1543050" cy="427038"/>
          </a:xfrm>
          <a:prstGeom prst="rect">
            <a:avLst/>
          </a:prstGeom>
          <a:noFill/>
          <a:ln w="9525">
            <a:noFill/>
            <a:miter lim="800000"/>
            <a:headEnd/>
            <a:tailEnd/>
          </a:ln>
          <a:effectLst/>
        </p:spPr>
        <p:txBody>
          <a:bodyPr>
            <a:spAutoFit/>
          </a:bodyPr>
          <a:lstStyle/>
          <a:p>
            <a:pPr algn="l"/>
            <a:r>
              <a:rPr lang="en-US" sz="2200" u="none" dirty="0">
                <a:solidFill>
                  <a:srgbClr val="0000A4"/>
                </a:solidFill>
                <a:effectLst>
                  <a:outerShdw dist="12700" dir="2700000" algn="tl">
                    <a:srgbClr val="FFFFFF"/>
                  </a:outerShdw>
                </a:effectLst>
                <a:latin typeface="Arial Rounded MT Bold" pitchFamily="34" charset="0"/>
              </a:rPr>
              <a:t>Religion:</a:t>
            </a:r>
          </a:p>
        </p:txBody>
      </p:sp>
      <p:sp>
        <p:nvSpPr>
          <p:cNvPr id="2044943" name="Text Box 15"/>
          <p:cNvSpPr txBox="1">
            <a:spLocks noChangeArrowheads="1"/>
          </p:cNvSpPr>
          <p:nvPr/>
        </p:nvSpPr>
        <p:spPr bwMode="auto">
          <a:xfrm>
            <a:off x="5029200" y="1981200"/>
            <a:ext cx="3429000" cy="427038"/>
          </a:xfrm>
          <a:prstGeom prst="rect">
            <a:avLst/>
          </a:prstGeom>
          <a:noFill/>
          <a:ln w="9525">
            <a:noFill/>
            <a:miter lim="800000"/>
            <a:headEnd/>
            <a:tailEnd/>
          </a:ln>
          <a:effectLst/>
        </p:spPr>
        <p:txBody>
          <a:bodyPr>
            <a:spAutoFit/>
          </a:bodyPr>
          <a:lstStyle/>
          <a:p>
            <a:pPr algn="l" eaLnBrk="1" hangingPunct="1"/>
            <a:r>
              <a:rPr lang="en-US" sz="2200" u="none">
                <a:solidFill>
                  <a:srgbClr val="54002A"/>
                </a:solidFill>
                <a:effectLst>
                  <a:outerShdw dist="12700" dir="2700000" algn="tl">
                    <a:srgbClr val="FFFFFF"/>
                  </a:outerShdw>
                </a:effectLst>
                <a:latin typeface="Arial Rounded MT Bold" pitchFamily="34" charset="0"/>
              </a:rPr>
              <a:t>realize ideal of creation</a:t>
            </a:r>
          </a:p>
        </p:txBody>
      </p:sp>
      <p:sp>
        <p:nvSpPr>
          <p:cNvPr id="2044944" name="Text Box 16"/>
          <p:cNvSpPr txBox="1">
            <a:spLocks noChangeArrowheads="1"/>
          </p:cNvSpPr>
          <p:nvPr/>
        </p:nvSpPr>
        <p:spPr bwMode="auto">
          <a:xfrm>
            <a:off x="3810000" y="1981200"/>
            <a:ext cx="1447800" cy="427038"/>
          </a:xfrm>
          <a:prstGeom prst="rect">
            <a:avLst/>
          </a:prstGeom>
          <a:noFill/>
          <a:ln w="9525">
            <a:noFill/>
            <a:miter lim="800000"/>
            <a:headEnd/>
            <a:tailEnd/>
          </a:ln>
          <a:effectLst/>
        </p:spPr>
        <p:txBody>
          <a:bodyPr>
            <a:spAutoFit/>
          </a:bodyPr>
          <a:lstStyle/>
          <a:p>
            <a:pPr algn="l"/>
            <a:r>
              <a:rPr lang="en-US" sz="2200" u="none">
                <a:solidFill>
                  <a:srgbClr val="54002A"/>
                </a:solidFill>
                <a:effectLst>
                  <a:outerShdw dist="12700" dir="2700000" algn="tl">
                    <a:srgbClr val="FFFFFF"/>
                  </a:outerShdw>
                </a:effectLst>
                <a:latin typeface="Arial Rounded MT Bold" pitchFamily="34" charset="0"/>
              </a:rPr>
              <a:t>Politics:</a:t>
            </a:r>
          </a:p>
        </p:txBody>
      </p:sp>
      <p:sp>
        <p:nvSpPr>
          <p:cNvPr id="2044945" name="Text Box 17"/>
          <p:cNvSpPr txBox="1">
            <a:spLocks noChangeArrowheads="1"/>
          </p:cNvSpPr>
          <p:nvPr/>
        </p:nvSpPr>
        <p:spPr bwMode="auto">
          <a:xfrm>
            <a:off x="3810000" y="1133475"/>
            <a:ext cx="1752600" cy="427038"/>
          </a:xfrm>
          <a:prstGeom prst="rect">
            <a:avLst/>
          </a:prstGeom>
          <a:noFill/>
          <a:ln w="9525">
            <a:noFill/>
            <a:miter lim="800000"/>
            <a:headEnd/>
            <a:tailEnd/>
          </a:ln>
          <a:effectLst/>
        </p:spPr>
        <p:txBody>
          <a:bodyPr>
            <a:spAutoFit/>
          </a:bodyPr>
          <a:lstStyle/>
          <a:p>
            <a:pPr algn="l"/>
            <a:r>
              <a:rPr lang="en-US" sz="2200" u="none">
                <a:solidFill>
                  <a:srgbClr val="7E007E"/>
                </a:solidFill>
                <a:effectLst>
                  <a:outerShdw dist="12700" dir="2700000" algn="tl">
                    <a:srgbClr val="FFFFFF"/>
                  </a:outerShdw>
                </a:effectLst>
                <a:latin typeface="Arial Rounded MT Bold" pitchFamily="34" charset="0"/>
              </a:rPr>
              <a:t>Economy:</a:t>
            </a:r>
          </a:p>
        </p:txBody>
      </p:sp>
      <p:grpSp>
        <p:nvGrpSpPr>
          <p:cNvPr id="2" name="Group 18"/>
          <p:cNvGrpSpPr>
            <a:grpSpLocks/>
          </p:cNvGrpSpPr>
          <p:nvPr/>
        </p:nvGrpSpPr>
        <p:grpSpPr bwMode="auto">
          <a:xfrm>
            <a:off x="5257800" y="1135063"/>
            <a:ext cx="2667000" cy="703262"/>
            <a:chOff x="3216" y="2011"/>
            <a:chExt cx="1680" cy="443"/>
          </a:xfrm>
        </p:grpSpPr>
        <p:sp>
          <p:nvSpPr>
            <p:cNvPr id="2044947" name="Text Box 19"/>
            <p:cNvSpPr txBox="1">
              <a:spLocks noChangeArrowheads="1"/>
            </p:cNvSpPr>
            <p:nvPr/>
          </p:nvSpPr>
          <p:spPr bwMode="auto">
            <a:xfrm>
              <a:off x="3216" y="2011"/>
              <a:ext cx="1680" cy="269"/>
            </a:xfrm>
            <a:prstGeom prst="rect">
              <a:avLst/>
            </a:prstGeom>
            <a:noFill/>
            <a:ln w="9525">
              <a:noFill/>
              <a:miter lim="800000"/>
              <a:headEnd/>
              <a:tailEnd/>
            </a:ln>
            <a:effectLst/>
          </p:spPr>
          <p:txBody>
            <a:bodyPr>
              <a:spAutoFit/>
            </a:bodyPr>
            <a:lstStyle/>
            <a:p>
              <a:pPr algn="l" eaLnBrk="1" hangingPunct="1"/>
              <a:r>
                <a:rPr lang="en-US" sz="2200" u="none">
                  <a:solidFill>
                    <a:srgbClr val="660066"/>
                  </a:solidFill>
                  <a:effectLst>
                    <a:outerShdw dist="12700" dir="2700000" algn="tl">
                      <a:srgbClr val="FFFFFF"/>
                    </a:outerShdw>
                  </a:effectLst>
                  <a:latin typeface="Arial Rounded MT Bold" pitchFamily="34" charset="0"/>
                </a:rPr>
                <a:t>in accordance</a:t>
              </a:r>
            </a:p>
          </p:txBody>
        </p:sp>
        <p:sp>
          <p:nvSpPr>
            <p:cNvPr id="2044948" name="Text Box 20"/>
            <p:cNvSpPr txBox="1">
              <a:spLocks noChangeArrowheads="1"/>
            </p:cNvSpPr>
            <p:nvPr/>
          </p:nvSpPr>
          <p:spPr bwMode="auto">
            <a:xfrm>
              <a:off x="3216" y="2227"/>
              <a:ext cx="1680" cy="227"/>
            </a:xfrm>
            <a:prstGeom prst="rect">
              <a:avLst/>
            </a:prstGeom>
            <a:noFill/>
            <a:ln w="9525">
              <a:noFill/>
              <a:miter lim="800000"/>
              <a:headEnd/>
              <a:tailEnd/>
            </a:ln>
            <a:effectLst/>
          </p:spPr>
          <p:txBody>
            <a:bodyPr>
              <a:spAutoFit/>
            </a:bodyPr>
            <a:lstStyle/>
            <a:p>
              <a:pPr algn="l" eaLnBrk="1" hangingPunct="1">
                <a:lnSpc>
                  <a:spcPct val="80000"/>
                </a:lnSpc>
              </a:pPr>
              <a:r>
                <a:rPr lang="en-US" sz="2200" u="none">
                  <a:solidFill>
                    <a:srgbClr val="660066"/>
                  </a:solidFill>
                  <a:effectLst>
                    <a:outerShdw dist="12700" dir="2700000" algn="tl">
                      <a:srgbClr val="FFFFFF"/>
                    </a:outerShdw>
                  </a:effectLst>
                  <a:latin typeface="Arial Rounded MT Bold" pitchFamily="34" charset="0"/>
                </a:rPr>
                <a:t>with divine ideal</a:t>
              </a:r>
            </a:p>
          </p:txBody>
        </p:sp>
      </p:grpSp>
      <p:grpSp>
        <p:nvGrpSpPr>
          <p:cNvPr id="3" name="Group 21"/>
          <p:cNvGrpSpPr>
            <a:grpSpLocks/>
          </p:cNvGrpSpPr>
          <p:nvPr/>
        </p:nvGrpSpPr>
        <p:grpSpPr bwMode="auto">
          <a:xfrm>
            <a:off x="3276600" y="496888"/>
            <a:ext cx="533400" cy="1712912"/>
            <a:chOff x="1968" y="313"/>
            <a:chExt cx="336" cy="1079"/>
          </a:xfrm>
        </p:grpSpPr>
        <p:sp>
          <p:nvSpPr>
            <p:cNvPr id="2044950" name="WordArt 22"/>
            <p:cNvSpPr>
              <a:spLocks noChangeArrowheads="1" noChangeShapeType="1" noTextEdit="1"/>
            </p:cNvSpPr>
            <p:nvPr/>
          </p:nvSpPr>
          <p:spPr bwMode="auto">
            <a:xfrm rot="16200000" flipH="1">
              <a:off x="1605" y="838"/>
              <a:ext cx="1061"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sp>
          <p:nvSpPr>
            <p:cNvPr id="2044951" name="WordArt 23"/>
            <p:cNvSpPr>
              <a:spLocks noChangeArrowheads="1" noChangeShapeType="1" noTextEdit="1"/>
            </p:cNvSpPr>
            <p:nvPr/>
          </p:nvSpPr>
          <p:spPr bwMode="auto">
            <a:xfrm rot="10800000" flipH="1">
              <a:off x="2112" y="313"/>
              <a:ext cx="192" cy="4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grpSp>
          <p:nvGrpSpPr>
            <p:cNvPr id="4" name="Group 24"/>
            <p:cNvGrpSpPr>
              <a:grpSpLocks/>
            </p:cNvGrpSpPr>
            <p:nvPr/>
          </p:nvGrpSpPr>
          <p:grpSpPr bwMode="auto">
            <a:xfrm>
              <a:off x="1968" y="826"/>
              <a:ext cx="336" cy="55"/>
              <a:chOff x="1920" y="2135"/>
              <a:chExt cx="336" cy="55"/>
            </a:xfrm>
          </p:grpSpPr>
          <p:sp>
            <p:nvSpPr>
              <p:cNvPr id="2044953" name="WordArt 25"/>
              <p:cNvSpPr>
                <a:spLocks noChangeArrowheads="1" noChangeShapeType="1" noTextEdit="1"/>
              </p:cNvSpPr>
              <p:nvPr/>
            </p:nvSpPr>
            <p:spPr bwMode="auto">
              <a:xfrm rot="10800000" flipH="1">
                <a:off x="2064" y="2136"/>
                <a:ext cx="192" cy="53"/>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sp>
            <p:nvSpPr>
              <p:cNvPr id="2044954" name="WordArt 26"/>
              <p:cNvSpPr>
                <a:spLocks noChangeArrowheads="1" noChangeShapeType="1" noTextEdit="1"/>
              </p:cNvSpPr>
              <p:nvPr/>
            </p:nvSpPr>
            <p:spPr bwMode="auto">
              <a:xfrm rot="10800000" flipH="1">
                <a:off x="1920" y="2135"/>
                <a:ext cx="192" cy="55"/>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grpSp>
        <p:sp>
          <p:nvSpPr>
            <p:cNvPr id="2044955" name="WordArt 27"/>
            <p:cNvSpPr>
              <a:spLocks noChangeArrowheads="1" noChangeShapeType="1" noTextEdit="1"/>
            </p:cNvSpPr>
            <p:nvPr/>
          </p:nvSpPr>
          <p:spPr bwMode="auto">
            <a:xfrm rot="10800000" flipH="1">
              <a:off x="2112" y="1345"/>
              <a:ext cx="192" cy="4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2700">
                    <a:noFill/>
                    <a:round/>
                    <a:headEnd/>
                    <a:tailEnd/>
                  </a:ln>
                  <a:solidFill>
                    <a:srgbClr val="8989FF"/>
                  </a:solidFill>
                  <a:latin typeface="Arial Black"/>
                </a:rPr>
                <a:t>_</a:t>
              </a:r>
            </a:p>
          </p:txBody>
        </p:sp>
      </p:grpSp>
      <p:sp>
        <p:nvSpPr>
          <p:cNvPr id="2044969" name="AutoShape 41"/>
          <p:cNvSpPr>
            <a:spLocks noChangeArrowheads="1"/>
          </p:cNvSpPr>
          <p:nvPr/>
        </p:nvSpPr>
        <p:spPr bwMode="auto">
          <a:xfrm>
            <a:off x="2133600" y="2895600"/>
            <a:ext cx="4876800" cy="2514600"/>
          </a:xfrm>
          <a:prstGeom prst="verticalScroll">
            <a:avLst>
              <a:gd name="adj" fmla="val 13259"/>
            </a:avLst>
          </a:prstGeom>
          <a:gradFill rotWithShape="1">
            <a:gsLst>
              <a:gs pos="0">
                <a:srgbClr val="FFFFFF"/>
              </a:gs>
              <a:gs pos="100000">
                <a:srgbClr val="000099"/>
              </a:gs>
            </a:gsLst>
            <a:path path="rect">
              <a:fillToRect l="50000" t="50000" r="50000" b="50000"/>
            </a:path>
          </a:gradFill>
          <a:ln w="38100">
            <a:solidFill>
              <a:srgbClr val="99CCFF"/>
            </a:solidFill>
            <a:round/>
            <a:headEnd/>
            <a:tailEnd/>
          </a:ln>
          <a:effectLst/>
        </p:spPr>
        <p:txBody>
          <a:bodyPr wrap="none" anchor="ctr"/>
          <a:lstStyle/>
          <a:p>
            <a:endParaRPr lang="en-US" sz="3200" b="0" u="none">
              <a:solidFill>
                <a:srgbClr val="FFFFFF"/>
              </a:solidFill>
              <a:latin typeface="Impact" pitchFamily="34" charset="0"/>
            </a:endParaRPr>
          </a:p>
        </p:txBody>
      </p:sp>
      <p:sp>
        <p:nvSpPr>
          <p:cNvPr id="2044970" name="AutoShape 42"/>
          <p:cNvSpPr>
            <a:spLocks noChangeArrowheads="1"/>
          </p:cNvSpPr>
          <p:nvPr/>
        </p:nvSpPr>
        <p:spPr bwMode="auto">
          <a:xfrm>
            <a:off x="4333875" y="2514600"/>
            <a:ext cx="457200" cy="533400"/>
          </a:xfrm>
          <a:prstGeom prst="downArrow">
            <a:avLst>
              <a:gd name="adj1" fmla="val 39019"/>
              <a:gd name="adj2" fmla="val 51485"/>
            </a:avLst>
          </a:prstGeom>
          <a:gradFill rotWithShape="0">
            <a:gsLst>
              <a:gs pos="0">
                <a:srgbClr val="E9E9FF"/>
              </a:gs>
              <a:gs pos="100000">
                <a:srgbClr val="9900CC"/>
              </a:gs>
            </a:gsLst>
            <a:lin ang="5400000" scaled="1"/>
          </a:gradFill>
          <a:ln w="38100">
            <a:noFill/>
            <a:miter lim="800000"/>
            <a:headEnd/>
            <a:tailEnd/>
          </a:ln>
          <a:effectLst/>
          <a:scene3d>
            <a:camera prst="legacyObliqueBottomLeft"/>
            <a:lightRig rig="legacyFlat3" dir="b"/>
          </a:scene3d>
          <a:sp3d extrusionH="163500" prstMaterial="legacyMatte">
            <a:bevelT w="13500" h="13500" prst="angle"/>
            <a:bevelB w="13500" h="13500" prst="angle"/>
            <a:extrusionClr>
              <a:srgbClr val="660066"/>
            </a:extrusionClr>
          </a:sp3d>
        </p:spPr>
        <p:txBody>
          <a:bodyPr wrap="none" anchor="ctr">
            <a:flatTx/>
          </a:bodyPr>
          <a:lstStyle/>
          <a:p>
            <a:pPr eaLnBrk="1" hangingPunct="1"/>
            <a:endParaRPr lang="en-US" sz="1800" b="0" u="none">
              <a:solidFill>
                <a:srgbClr val="000000"/>
              </a:solidFill>
              <a:latin typeface="Arial Black" pitchFamily="34" charset="0"/>
            </a:endParaRPr>
          </a:p>
        </p:txBody>
      </p:sp>
      <p:grpSp>
        <p:nvGrpSpPr>
          <p:cNvPr id="5" name="Group 43"/>
          <p:cNvGrpSpPr>
            <a:grpSpLocks/>
          </p:cNvGrpSpPr>
          <p:nvPr/>
        </p:nvGrpSpPr>
        <p:grpSpPr bwMode="auto">
          <a:xfrm>
            <a:off x="2438400" y="3276600"/>
            <a:ext cx="4267200" cy="2057400"/>
            <a:chOff x="1536" y="2208"/>
            <a:chExt cx="2688" cy="1296"/>
          </a:xfrm>
        </p:grpSpPr>
        <p:pic>
          <p:nvPicPr>
            <p:cNvPr id="2044972" name="Picture 44" descr="Man business_pink"/>
            <p:cNvPicPr>
              <a:picLocks noChangeAspect="1" noChangeArrowheads="1"/>
            </p:cNvPicPr>
            <p:nvPr/>
          </p:nvPicPr>
          <p:blipFill>
            <a:blip r:embed="rId4" cstate="print">
              <a:clrChange>
                <a:clrFrom>
                  <a:srgbClr val="FFFFFF"/>
                </a:clrFrom>
                <a:clrTo>
                  <a:srgbClr val="FFFFFF">
                    <a:alpha val="0"/>
                  </a:srgbClr>
                </a:clrTo>
              </a:clrChange>
            </a:blip>
            <a:srcRect b="63321"/>
            <a:stretch>
              <a:fillRect/>
            </a:stretch>
          </p:blipFill>
          <p:spPr bwMode="auto">
            <a:xfrm>
              <a:off x="2035" y="2208"/>
              <a:ext cx="1079" cy="1111"/>
            </a:xfrm>
            <a:prstGeom prst="rect">
              <a:avLst/>
            </a:prstGeom>
            <a:noFill/>
          </p:spPr>
        </p:pic>
        <p:pic>
          <p:nvPicPr>
            <p:cNvPr id="2044973" name="Picture 45" descr="Woman business_okra"/>
            <p:cNvPicPr>
              <a:picLocks noChangeAspect="1" noChangeArrowheads="1"/>
            </p:cNvPicPr>
            <p:nvPr/>
          </p:nvPicPr>
          <p:blipFill>
            <a:blip r:embed="rId5" cstate="print">
              <a:clrChange>
                <a:clrFrom>
                  <a:srgbClr val="FFFFFF"/>
                </a:clrFrom>
                <a:clrTo>
                  <a:srgbClr val="FFFFFF">
                    <a:alpha val="0"/>
                  </a:srgbClr>
                </a:clrTo>
              </a:clrChange>
            </a:blip>
            <a:srcRect l="6921" b="59439"/>
            <a:stretch>
              <a:fillRect/>
            </a:stretch>
          </p:blipFill>
          <p:spPr bwMode="auto">
            <a:xfrm>
              <a:off x="1536" y="2356"/>
              <a:ext cx="1033" cy="1148"/>
            </a:xfrm>
            <a:prstGeom prst="rect">
              <a:avLst/>
            </a:prstGeom>
            <a:noFill/>
          </p:spPr>
        </p:pic>
        <p:pic>
          <p:nvPicPr>
            <p:cNvPr id="2044974" name="Picture 46" descr="Woman business_light yellow"/>
            <p:cNvPicPr>
              <a:picLocks noChangeAspect="1" noChangeArrowheads="1"/>
            </p:cNvPicPr>
            <p:nvPr/>
          </p:nvPicPr>
          <p:blipFill>
            <a:blip r:embed="rId6" cstate="print">
              <a:clrChange>
                <a:clrFrom>
                  <a:srgbClr val="FFFFFF"/>
                </a:clrFrom>
                <a:clrTo>
                  <a:srgbClr val="FFFFFF">
                    <a:alpha val="0"/>
                  </a:srgbClr>
                </a:clrTo>
              </a:clrChange>
            </a:blip>
            <a:srcRect b="63902"/>
            <a:stretch>
              <a:fillRect/>
            </a:stretch>
          </p:blipFill>
          <p:spPr bwMode="auto">
            <a:xfrm flipH="1">
              <a:off x="2534" y="2282"/>
              <a:ext cx="1151" cy="1058"/>
            </a:xfrm>
            <a:prstGeom prst="rect">
              <a:avLst/>
            </a:prstGeom>
            <a:noFill/>
          </p:spPr>
        </p:pic>
        <p:pic>
          <p:nvPicPr>
            <p:cNvPr id="2044975" name="Picture 47" descr="Man casual_light blue"/>
            <p:cNvPicPr>
              <a:picLocks noChangeAspect="1" noChangeArrowheads="1"/>
            </p:cNvPicPr>
            <p:nvPr/>
          </p:nvPicPr>
          <p:blipFill>
            <a:blip r:embed="rId7" cstate="print">
              <a:clrChange>
                <a:clrFrom>
                  <a:srgbClr val="FFFFFF"/>
                </a:clrFrom>
                <a:clrTo>
                  <a:srgbClr val="FFFFFF">
                    <a:alpha val="0"/>
                  </a:srgbClr>
                </a:clrTo>
              </a:clrChange>
            </a:blip>
            <a:srcRect l="17455" b="60713"/>
            <a:stretch>
              <a:fillRect/>
            </a:stretch>
          </p:blipFill>
          <p:spPr bwMode="auto">
            <a:xfrm flipH="1">
              <a:off x="3239" y="2282"/>
              <a:ext cx="908" cy="1222"/>
            </a:xfrm>
            <a:prstGeom prst="rect">
              <a:avLst/>
            </a:prstGeom>
            <a:noFill/>
          </p:spPr>
        </p:pic>
        <p:pic>
          <p:nvPicPr>
            <p:cNvPr id="2044976" name="Picture 48" descr="Woman casual_light pink"/>
            <p:cNvPicPr>
              <a:picLocks noChangeAspect="1" noChangeArrowheads="1"/>
            </p:cNvPicPr>
            <p:nvPr/>
          </p:nvPicPr>
          <p:blipFill>
            <a:blip r:embed="rId8" cstate="print">
              <a:clrChange>
                <a:clrFrom>
                  <a:srgbClr val="FFFFFF"/>
                </a:clrFrom>
                <a:clrTo>
                  <a:srgbClr val="FFFFFF">
                    <a:alpha val="0"/>
                  </a:srgbClr>
                </a:clrTo>
              </a:clrChange>
            </a:blip>
            <a:srcRect b="74150"/>
            <a:stretch>
              <a:fillRect/>
            </a:stretch>
          </p:blipFill>
          <p:spPr bwMode="auto">
            <a:xfrm>
              <a:off x="3226" y="2800"/>
              <a:ext cx="998" cy="704"/>
            </a:xfrm>
            <a:prstGeom prst="rect">
              <a:avLst/>
            </a:prstGeom>
            <a:noFill/>
          </p:spPr>
        </p:pic>
        <p:pic>
          <p:nvPicPr>
            <p:cNvPr id="2044977" name="Picture 49" descr="Woman Asian_light green"/>
            <p:cNvPicPr>
              <a:picLocks noChangeAspect="1" noChangeArrowheads="1"/>
            </p:cNvPicPr>
            <p:nvPr/>
          </p:nvPicPr>
          <p:blipFill>
            <a:blip r:embed="rId9" cstate="print">
              <a:clrChange>
                <a:clrFrom>
                  <a:srgbClr val="FFFFFF"/>
                </a:clrFrom>
                <a:clrTo>
                  <a:srgbClr val="FFFFFF">
                    <a:alpha val="0"/>
                  </a:srgbClr>
                </a:clrTo>
              </a:clrChange>
            </a:blip>
            <a:srcRect b="72771"/>
            <a:stretch>
              <a:fillRect/>
            </a:stretch>
          </p:blipFill>
          <p:spPr bwMode="auto">
            <a:xfrm>
              <a:off x="1778" y="2726"/>
              <a:ext cx="1294" cy="778"/>
            </a:xfrm>
            <a:prstGeom prst="rect">
              <a:avLst/>
            </a:prstGeom>
            <a:noFill/>
          </p:spPr>
        </p:pic>
        <p:pic>
          <p:nvPicPr>
            <p:cNvPr id="2044978" name="Picture 50" descr="Man casual_flesh color"/>
            <p:cNvPicPr>
              <a:picLocks noChangeAspect="1" noChangeArrowheads="1"/>
            </p:cNvPicPr>
            <p:nvPr/>
          </p:nvPicPr>
          <p:blipFill>
            <a:blip r:embed="rId10" cstate="print">
              <a:clrChange>
                <a:clrFrom>
                  <a:srgbClr val="FFFFFF"/>
                </a:clrFrom>
                <a:clrTo>
                  <a:srgbClr val="FFFFFF">
                    <a:alpha val="0"/>
                  </a:srgbClr>
                </a:clrTo>
              </a:clrChange>
            </a:blip>
            <a:srcRect b="71884"/>
            <a:stretch>
              <a:fillRect/>
            </a:stretch>
          </p:blipFill>
          <p:spPr bwMode="auto">
            <a:xfrm>
              <a:off x="2472" y="2628"/>
              <a:ext cx="1099" cy="876"/>
            </a:xfrm>
            <a:prstGeom prst="rect">
              <a:avLst/>
            </a:prstGeom>
            <a:noFill/>
          </p:spPr>
        </p:pic>
      </p:grpSp>
      <p:sp>
        <p:nvSpPr>
          <p:cNvPr id="2044979" name="Text Box 51"/>
          <p:cNvSpPr txBox="1">
            <a:spLocks noChangeArrowheads="1"/>
          </p:cNvSpPr>
          <p:nvPr/>
        </p:nvSpPr>
        <p:spPr bwMode="auto">
          <a:xfrm>
            <a:off x="2514600" y="3392269"/>
            <a:ext cx="4087813" cy="646331"/>
          </a:xfrm>
          <a:prstGeom prst="rect">
            <a:avLst/>
          </a:prstGeom>
          <a:noFill/>
          <a:ln w="12700" algn="ctr">
            <a:noFill/>
            <a:miter lim="800000"/>
            <a:headEnd/>
            <a:tailEnd/>
          </a:ln>
          <a:effectLst>
            <a:outerShdw dist="25400" dir="16200000" algn="ctr" rotWithShape="0">
              <a:schemeClr val="bg1"/>
            </a:outerShdw>
          </a:effectLst>
        </p:spPr>
        <p:txBody>
          <a:bodyPr wrap="square">
            <a:spAutoFit/>
          </a:bodyPr>
          <a:lstStyle/>
          <a:p>
            <a:pPr eaLnBrk="1" hangingPunct="1"/>
            <a:r>
              <a:rPr lang="en-US" sz="3600" u="none">
                <a:ln>
                  <a:solidFill>
                    <a:srgbClr val="5600AC"/>
                  </a:solidFill>
                </a:ln>
                <a:solidFill>
                  <a:srgbClr val="000099"/>
                </a:solidFill>
                <a:effectLst>
                  <a:outerShdw blurRad="38100" dist="38100" dir="2700000" algn="tl">
                    <a:srgbClr val="000000">
                      <a:alpha val="43137"/>
                    </a:srgbClr>
                  </a:outerShdw>
                </a:effectLst>
                <a:latin typeface="Papyrus" pitchFamily="66" charset="0"/>
              </a:rPr>
              <a:t>Messianic Kingdom</a:t>
            </a:r>
          </a:p>
        </p:txBody>
      </p:sp>
      <p:sp>
        <p:nvSpPr>
          <p:cNvPr id="2044980" name="Text Box 52"/>
          <p:cNvSpPr txBox="1">
            <a:spLocks noChangeArrowheads="1"/>
          </p:cNvSpPr>
          <p:nvPr/>
        </p:nvSpPr>
        <p:spPr bwMode="auto">
          <a:xfrm>
            <a:off x="2809875" y="3962400"/>
            <a:ext cx="3503613" cy="1397000"/>
          </a:xfrm>
          <a:prstGeom prst="rect">
            <a:avLst/>
          </a:prstGeom>
          <a:noFill/>
          <a:ln w="38100" algn="ctr">
            <a:noFill/>
            <a:miter lim="800000"/>
            <a:headEnd/>
            <a:tailEnd/>
          </a:ln>
          <a:effectLst/>
        </p:spPr>
        <p:txBody>
          <a:bodyPr>
            <a:spAutoFit/>
          </a:bodyPr>
          <a:lstStyle/>
          <a:p>
            <a:pPr eaLnBrk="1" hangingPunct="1">
              <a:lnSpc>
                <a:spcPct val="95000"/>
              </a:lnSpc>
            </a:pPr>
            <a:r>
              <a:rPr lang="en-US" sz="3000" u="none" dirty="0">
                <a:solidFill>
                  <a:srgbClr val="000099"/>
                </a:solidFill>
                <a:effectLst>
                  <a:outerShdw dist="12700" dir="2700000" algn="tl">
                    <a:srgbClr val="000000"/>
                  </a:outerShdw>
                </a:effectLst>
                <a:latin typeface="Papyrus" pitchFamily="66" charset="0"/>
              </a:rPr>
              <a:t>Interdependence,</a:t>
            </a:r>
          </a:p>
          <a:p>
            <a:pPr eaLnBrk="1" hangingPunct="1">
              <a:lnSpc>
                <a:spcPct val="95000"/>
              </a:lnSpc>
            </a:pPr>
            <a:r>
              <a:rPr lang="en-US" sz="3000" u="none" dirty="0">
                <a:solidFill>
                  <a:srgbClr val="000099"/>
                </a:solidFill>
                <a:effectLst>
                  <a:outerShdw dist="12700" dir="2700000" algn="tl">
                    <a:srgbClr val="000000"/>
                  </a:outerShdw>
                </a:effectLst>
                <a:latin typeface="Papyrus" pitchFamily="66" charset="0"/>
              </a:rPr>
              <a:t>mutual prosperity,</a:t>
            </a:r>
          </a:p>
          <a:p>
            <a:pPr eaLnBrk="1" hangingPunct="1">
              <a:lnSpc>
                <a:spcPct val="95000"/>
              </a:lnSpc>
            </a:pPr>
            <a:r>
              <a:rPr lang="en-US" sz="3000" u="none" dirty="0">
                <a:solidFill>
                  <a:srgbClr val="000099"/>
                </a:solidFill>
                <a:effectLst>
                  <a:outerShdw dist="12700" dir="2700000" algn="tl">
                    <a:srgbClr val="000000"/>
                  </a:outerShdw>
                </a:effectLst>
                <a:latin typeface="Papyrus" pitchFamily="66" charset="0"/>
              </a:rPr>
              <a:t>and shared values</a:t>
            </a:r>
          </a:p>
        </p:txBody>
      </p:sp>
      <p:sp>
        <p:nvSpPr>
          <p:cNvPr id="2044967" name="Oval 39" descr="643072"/>
          <p:cNvSpPr>
            <a:spLocks noChangeArrowheads="1"/>
          </p:cNvSpPr>
          <p:nvPr/>
        </p:nvSpPr>
        <p:spPr bwMode="auto">
          <a:xfrm>
            <a:off x="852488" y="542925"/>
            <a:ext cx="2514600" cy="1600200"/>
          </a:xfrm>
          <a:prstGeom prst="ellipse">
            <a:avLst/>
          </a:prstGeom>
          <a:blipFill dpi="0" rotWithShape="1">
            <a:blip r:embed="rId11" cstate="screen"/>
            <a:srcRect/>
            <a:stretch>
              <a:fillRect/>
            </a:stretch>
          </a:blipFill>
          <a:ln w="19050" algn="ctr">
            <a:solidFill>
              <a:srgbClr val="00006A"/>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44968" name="Text Box 40"/>
          <p:cNvSpPr txBox="1">
            <a:spLocks noChangeArrowheads="1"/>
          </p:cNvSpPr>
          <p:nvPr/>
        </p:nvSpPr>
        <p:spPr bwMode="auto">
          <a:xfrm>
            <a:off x="685800" y="1041400"/>
            <a:ext cx="2847975" cy="787400"/>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lnSpc>
                <a:spcPct val="95000"/>
              </a:lnSpc>
            </a:pPr>
            <a:r>
              <a:rPr lang="en-US" u="none">
                <a:solidFill>
                  <a:srgbClr val="FFFFFF"/>
                </a:solidFill>
                <a:effectLst>
                  <a:outerShdw blurRad="38100" dist="38100" dir="2700000" algn="tl">
                    <a:srgbClr val="000000"/>
                  </a:outerShdw>
                </a:effectLst>
                <a:latin typeface="Papyrus" pitchFamily="66" charset="0"/>
              </a:rPr>
              <a:t>New expression</a:t>
            </a:r>
          </a:p>
          <a:p>
            <a:pPr eaLnBrk="1" hangingPunct="1">
              <a:lnSpc>
                <a:spcPct val="95000"/>
              </a:lnSpc>
            </a:pPr>
            <a:r>
              <a:rPr lang="en-US" u="none">
                <a:solidFill>
                  <a:srgbClr val="FFFFFF"/>
                </a:solidFill>
                <a:effectLst>
                  <a:outerShdw blurRad="38100" dist="38100" dir="2700000" algn="tl">
                    <a:srgbClr val="000000"/>
                  </a:outerShdw>
                </a:effectLst>
                <a:latin typeface="Papyrus" pitchFamily="66" charset="0"/>
              </a:rPr>
              <a:t>of truth</a:t>
            </a:r>
          </a:p>
        </p:txBody>
      </p:sp>
      <p:sp>
        <p:nvSpPr>
          <p:cNvPr id="33" name="Text Box 11"/>
          <p:cNvSpPr txBox="1">
            <a:spLocks noChangeArrowheads="1"/>
          </p:cNvSpPr>
          <p:nvPr/>
        </p:nvSpPr>
        <p:spPr bwMode="auto">
          <a:xfrm>
            <a:off x="1295400" y="5791200"/>
            <a:ext cx="6858000" cy="646331"/>
          </a:xfrm>
          <a:prstGeom prst="rect">
            <a:avLst/>
          </a:prstGeom>
          <a:noFill/>
          <a:ln w="9525">
            <a:noFill/>
            <a:miter lim="800000"/>
            <a:headEnd/>
            <a:tailEnd/>
          </a:ln>
          <a:effectLst/>
        </p:spPr>
        <p:txBody>
          <a:bodyPr wrap="square">
            <a:spAutoFit/>
          </a:bodyPr>
          <a:lstStyle/>
          <a:p>
            <a:pPr algn="just">
              <a:lnSpc>
                <a:spcPct val="90000"/>
              </a:lnSpc>
            </a:pPr>
            <a:r>
              <a:rPr lang="en-US" sz="2000" u="none" dirty="0">
                <a:solidFill>
                  <a:srgbClr val="FFFFFF"/>
                </a:solidFill>
                <a:latin typeface="Arial Narrow" pitchFamily="34" charset="0"/>
              </a:rPr>
              <a:t>This will be the </a:t>
            </a:r>
            <a:r>
              <a:rPr lang="en-US" sz="2000" dirty="0">
                <a:solidFill>
                  <a:srgbClr val="FFFFFF"/>
                </a:solidFill>
                <a:latin typeface="Arial Narrow" pitchFamily="34" charset="0"/>
              </a:rPr>
              <a:t>messianic kingdom</a:t>
            </a:r>
            <a:r>
              <a:rPr lang="en-US" sz="2000" u="none" dirty="0">
                <a:solidFill>
                  <a:srgbClr val="FFFFFF"/>
                </a:solidFill>
                <a:latin typeface="Arial Narrow" pitchFamily="34" charset="0"/>
              </a:rPr>
              <a:t> built on the principles of </a:t>
            </a:r>
            <a:r>
              <a:rPr lang="en-US" sz="2000" dirty="0">
                <a:solidFill>
                  <a:srgbClr val="FFFFFF"/>
                </a:solidFill>
                <a:latin typeface="Arial Narrow" pitchFamily="34" charset="0"/>
              </a:rPr>
              <a:t>interdependence, mutual prosperity and universally shared values</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outVertical)">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044979"/>
                                        </p:tgtEl>
                                        <p:attrNameLst>
                                          <p:attrName>style.visibility</p:attrName>
                                        </p:attrNameLst>
                                      </p:cBhvr>
                                      <p:to>
                                        <p:strVal val="visible"/>
                                      </p:to>
                                    </p:set>
                                    <p:animEffect transition="in" filter="fade">
                                      <p:cBhvr>
                                        <p:cTn id="12" dur="2000"/>
                                        <p:tgtEl>
                                          <p:spTgt spid="2044979"/>
                                        </p:tgtEl>
                                      </p:cBhvr>
                                    </p:animEffect>
                                    <p:anim calcmode="lin" valueType="num">
                                      <p:cBhvr>
                                        <p:cTn id="13" dur="2000" fill="hold"/>
                                        <p:tgtEl>
                                          <p:spTgt spid="2044979"/>
                                        </p:tgtEl>
                                        <p:attrNameLst>
                                          <p:attrName>ppt_x</p:attrName>
                                        </p:attrNameLst>
                                      </p:cBhvr>
                                      <p:tavLst>
                                        <p:tav tm="0">
                                          <p:val>
                                            <p:strVal val="#ppt_x"/>
                                          </p:val>
                                        </p:tav>
                                        <p:tav tm="100000">
                                          <p:val>
                                            <p:strVal val="#ppt_x"/>
                                          </p:val>
                                        </p:tav>
                                      </p:tavLst>
                                    </p:anim>
                                    <p:anim calcmode="lin" valueType="num">
                                      <p:cBhvr>
                                        <p:cTn id="14" dur="2000" fill="hold"/>
                                        <p:tgtEl>
                                          <p:spTgt spid="2044979"/>
                                        </p:tgtEl>
                                        <p:attrNameLst>
                                          <p:attrName>ppt_y</p:attrName>
                                        </p:attrNameLst>
                                      </p:cBhvr>
                                      <p:tavLst>
                                        <p:tav tm="0">
                                          <p:val>
                                            <p:strVal val="#ppt_y+.1"/>
                                          </p:val>
                                        </p:tav>
                                        <p:tav tm="100000">
                                          <p:val>
                                            <p:strVal val="#ppt_y"/>
                                          </p:val>
                                        </p:tav>
                                      </p:tavLst>
                                    </p:anim>
                                  </p:childTnLst>
                                </p:cTn>
                              </p:par>
                              <p:par>
                                <p:cTn id="15" presetID="10" presetClass="entr" presetSubtype="0" fill="hold" grpId="0" nodeType="withEffect">
                                  <p:stCondLst>
                                    <p:cond delay="0"/>
                                  </p:stCondLst>
                                  <p:childTnLst>
                                    <p:set>
                                      <p:cBhvr>
                                        <p:cTn id="16" dur="1" fill="hold">
                                          <p:stCondLst>
                                            <p:cond delay="0"/>
                                          </p:stCondLst>
                                        </p:cTn>
                                        <p:tgtEl>
                                          <p:spTgt spid="2044969"/>
                                        </p:tgtEl>
                                        <p:attrNameLst>
                                          <p:attrName>style.visibility</p:attrName>
                                        </p:attrNameLst>
                                      </p:cBhvr>
                                      <p:to>
                                        <p:strVal val="visible"/>
                                      </p:to>
                                    </p:set>
                                    <p:animEffect transition="in" filter="fade">
                                      <p:cBhvr>
                                        <p:cTn id="17" dur="2000"/>
                                        <p:tgtEl>
                                          <p:spTgt spid="2044969"/>
                                        </p:tgtEl>
                                      </p:cBhvr>
                                    </p:animEffect>
                                  </p:childTnLst>
                                </p:cTn>
                              </p:par>
                              <p:par>
                                <p:cTn id="18" presetID="42" presetClass="exit" presetSubtype="0" fill="hold" nodeType="withEffect">
                                  <p:stCondLst>
                                    <p:cond delay="0"/>
                                  </p:stCondLst>
                                  <p:childTnLst>
                                    <p:animEffect transition="out" filter="fade">
                                      <p:cBhvr>
                                        <p:cTn id="19" dur="2000"/>
                                        <p:tgtEl>
                                          <p:spTgt spid="35"/>
                                        </p:tgtEl>
                                      </p:cBhvr>
                                    </p:animEffect>
                                    <p:anim calcmode="lin" valueType="num">
                                      <p:cBhvr>
                                        <p:cTn id="20" dur="2000"/>
                                        <p:tgtEl>
                                          <p:spTgt spid="35"/>
                                        </p:tgtEl>
                                        <p:attrNameLst>
                                          <p:attrName>ppt_x</p:attrName>
                                        </p:attrNameLst>
                                      </p:cBhvr>
                                      <p:tavLst>
                                        <p:tav tm="0">
                                          <p:val>
                                            <p:strVal val="ppt_x"/>
                                          </p:val>
                                        </p:tav>
                                        <p:tav tm="100000">
                                          <p:val>
                                            <p:strVal val="ppt_x"/>
                                          </p:val>
                                        </p:tav>
                                      </p:tavLst>
                                    </p:anim>
                                    <p:anim calcmode="lin" valueType="num">
                                      <p:cBhvr>
                                        <p:cTn id="21" dur="2000"/>
                                        <p:tgtEl>
                                          <p:spTgt spid="35"/>
                                        </p:tgtEl>
                                        <p:attrNameLst>
                                          <p:attrName>ppt_y</p:attrName>
                                        </p:attrNameLst>
                                      </p:cBhvr>
                                      <p:tavLst>
                                        <p:tav tm="0">
                                          <p:val>
                                            <p:strVal val="ppt_y"/>
                                          </p:val>
                                        </p:tav>
                                        <p:tav tm="100000">
                                          <p:val>
                                            <p:strVal val="ppt_y+.1"/>
                                          </p:val>
                                        </p:tav>
                                      </p:tavLst>
                                    </p:anim>
                                    <p:set>
                                      <p:cBhvr>
                                        <p:cTn id="22" dur="1" fill="hold">
                                          <p:stCondLst>
                                            <p:cond delay="1999"/>
                                          </p:stCondLst>
                                        </p:cTn>
                                        <p:tgtEl>
                                          <p:spTgt spid="35"/>
                                        </p:tgtEl>
                                        <p:attrNameLst>
                                          <p:attrName>style.visibility</p:attrName>
                                        </p:attrNameLst>
                                      </p:cBhvr>
                                      <p:to>
                                        <p:strVal val="hidden"/>
                                      </p:to>
                                    </p:set>
                                  </p:childTnLst>
                                </p:cTn>
                              </p:par>
                              <p:par>
                                <p:cTn id="23" presetID="10"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20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7" presetClass="entr" presetSubtype="10" fill="hold" grpId="0" nodeType="clickEffect">
                                  <p:stCondLst>
                                    <p:cond delay="0"/>
                                  </p:stCondLst>
                                  <p:iterate type="wd">
                                    <p:tmPct val="30000"/>
                                  </p:iterate>
                                  <p:childTnLst>
                                    <p:set>
                                      <p:cBhvr>
                                        <p:cTn id="29" dur="1" fill="hold">
                                          <p:stCondLst>
                                            <p:cond delay="0"/>
                                          </p:stCondLst>
                                        </p:cTn>
                                        <p:tgtEl>
                                          <p:spTgt spid="2044980"/>
                                        </p:tgtEl>
                                        <p:attrNameLst>
                                          <p:attrName>style.visibility</p:attrName>
                                        </p:attrNameLst>
                                      </p:cBhvr>
                                      <p:to>
                                        <p:strVal val="visible"/>
                                      </p:to>
                                    </p:set>
                                    <p:anim calcmode="lin" valueType="num">
                                      <p:cBhvr>
                                        <p:cTn id="30" dur="1000" fill="hold"/>
                                        <p:tgtEl>
                                          <p:spTgt spid="2044980"/>
                                        </p:tgtEl>
                                        <p:attrNameLst>
                                          <p:attrName>ppt_w</p:attrName>
                                        </p:attrNameLst>
                                      </p:cBhvr>
                                      <p:tavLst>
                                        <p:tav tm="0">
                                          <p:val>
                                            <p:fltVal val="0"/>
                                          </p:val>
                                        </p:tav>
                                        <p:tav tm="100000">
                                          <p:val>
                                            <p:strVal val="#ppt_w"/>
                                          </p:val>
                                        </p:tav>
                                      </p:tavLst>
                                    </p:anim>
                                    <p:anim calcmode="lin" valueType="num">
                                      <p:cBhvr>
                                        <p:cTn id="31" dur="1000" fill="hold"/>
                                        <p:tgtEl>
                                          <p:spTgt spid="2044980"/>
                                        </p:tgtEl>
                                        <p:attrNameLst>
                                          <p:attrName>ppt_h</p:attrName>
                                        </p:attrNameLst>
                                      </p:cBhvr>
                                      <p:tavLst>
                                        <p:tav tm="0">
                                          <p:val>
                                            <p:strVal val="#ppt_h"/>
                                          </p:val>
                                        </p:tav>
                                        <p:tav tm="100000">
                                          <p:val>
                                            <p:strVal val="#ppt_h"/>
                                          </p:val>
                                        </p:tav>
                                      </p:tavLst>
                                    </p:anim>
                                  </p:childTnLst>
                                </p:cTn>
                              </p:par>
                              <p:par>
                                <p:cTn id="32" presetID="10" presetClass="entr" presetSubtype="0" fill="hold" grpId="0" nodeType="withEffect">
                                  <p:stCondLst>
                                    <p:cond delay="0"/>
                                  </p:stCondLst>
                                  <p:childTnLst>
                                    <p:set>
                                      <p:cBhvr>
                                        <p:cTn id="33" dur="1" fill="hold">
                                          <p:stCondLst>
                                            <p:cond delay="0"/>
                                          </p:stCondLst>
                                        </p:cTn>
                                        <p:tgtEl>
                                          <p:spTgt spid="2044970"/>
                                        </p:tgtEl>
                                        <p:attrNameLst>
                                          <p:attrName>style.visibility</p:attrName>
                                        </p:attrNameLst>
                                      </p:cBhvr>
                                      <p:to>
                                        <p:strVal val="visible"/>
                                      </p:to>
                                    </p:set>
                                    <p:animEffect transition="in" filter="fade">
                                      <p:cBhvr>
                                        <p:cTn id="34" dur="2000"/>
                                        <p:tgtEl>
                                          <p:spTgt spid="2044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4969" grpId="0" animBg="1"/>
      <p:bldP spid="2044970" grpId="0" animBg="1"/>
      <p:bldP spid="2044979" grpId="0"/>
      <p:bldP spid="2044980" grpId="0"/>
      <p:bldP spid="33"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304800"/>
            <a:ext cx="7772400" cy="1143000"/>
          </a:xfrm>
        </p:spPr>
        <p:txBody>
          <a:bodyPr/>
          <a:lstStyle/>
          <a:p>
            <a:r>
              <a:rPr lang="en-US" dirty="0">
                <a:solidFill>
                  <a:schemeClr val="bg1"/>
                </a:solidFill>
                <a:latin typeface="Arial Black" pitchFamily="34" charset="0"/>
                <a:cs typeface="Arial" pitchFamily="34" charset="0"/>
              </a:rPr>
              <a:t>Key Points</a:t>
            </a:r>
          </a:p>
        </p:txBody>
      </p:sp>
      <p:sp>
        <p:nvSpPr>
          <p:cNvPr id="3" name="Text Placeholder 2"/>
          <p:cNvSpPr>
            <a:spLocks noGrp="1"/>
          </p:cNvSpPr>
          <p:nvPr>
            <p:ph type="body" idx="4294967295"/>
          </p:nvPr>
        </p:nvSpPr>
        <p:spPr>
          <a:xfrm>
            <a:off x="685800" y="1676400"/>
            <a:ext cx="7924800" cy="4114800"/>
          </a:xfrm>
        </p:spPr>
        <p:txBody>
          <a:bodyPr/>
          <a:lstStyle/>
          <a:p>
            <a:pPr>
              <a:buFont typeface="Wingdings" pitchFamily="2" charset="2"/>
              <a:buChar char="Ø"/>
            </a:pPr>
            <a:r>
              <a:rPr lang="en-US" b="1" dirty="0">
                <a:solidFill>
                  <a:schemeClr val="bg1"/>
                </a:solidFill>
                <a:latin typeface="Arial" pitchFamily="34" charset="0"/>
                <a:cs typeface="Arial" pitchFamily="34" charset="0"/>
              </a:rPr>
              <a:t>The purpose of Jewish and Christian history is to establish the foundation for the Messiah</a:t>
            </a:r>
          </a:p>
          <a:p>
            <a:pPr>
              <a:buFont typeface="Wingdings" pitchFamily="2" charset="2"/>
              <a:buChar char="Ø"/>
            </a:pPr>
            <a:r>
              <a:rPr lang="en-US" b="1" dirty="0">
                <a:solidFill>
                  <a:schemeClr val="bg1"/>
                </a:solidFill>
                <a:latin typeface="Arial" pitchFamily="34" charset="0"/>
                <a:cs typeface="Arial" pitchFamily="34" charset="0"/>
              </a:rPr>
              <a:t>Providential history repeats the same pattern</a:t>
            </a:r>
          </a:p>
          <a:p>
            <a:pPr>
              <a:buFont typeface="Wingdings" pitchFamily="2" charset="2"/>
              <a:buChar char="Ø"/>
            </a:pPr>
            <a:r>
              <a:rPr lang="en-US" b="1" dirty="0">
                <a:solidFill>
                  <a:schemeClr val="bg1"/>
                </a:solidFill>
                <a:latin typeface="Arial" pitchFamily="34" charset="0"/>
                <a:cs typeface="Arial" pitchFamily="34" charset="0"/>
              </a:rPr>
              <a:t>In the Last Days Satan has built his kingdom based on scientific socialism and secular humanism</a:t>
            </a:r>
          </a:p>
        </p:txBody>
      </p:sp>
    </p:spTree>
    <p:extLst>
      <p:ext uri="{BB962C8B-B14F-4D97-AF65-F5344CB8AC3E}">
        <p14:creationId xmlns:p14="http://schemas.microsoft.com/office/powerpoint/2010/main" val="2751720073"/>
      </p:ext>
    </p:extLst>
  </p:cSld>
  <p:clrMapOvr>
    <a:masterClrMapping/>
  </p:clrMapOvr>
  <p:transition spd="slow">
    <p:dissolve/>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slow">
    <p:dissolve/>
  </p:transition>
</p:sld>
</file>

<file path=ppt/slides/slide16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pic>
        <p:nvPicPr>
          <p:cNvPr id="2791431" name="Picture 7" descr="295080"/>
          <p:cNvPicPr>
            <a:picLocks noChangeAspect="1" noChangeArrowheads="1"/>
          </p:cNvPicPr>
          <p:nvPr/>
        </p:nvPicPr>
        <p:blipFill>
          <a:blip r:embed="rId3" cstate="print"/>
          <a:srcRect/>
          <a:stretch>
            <a:fillRect/>
          </a:stretch>
        </p:blipFill>
        <p:spPr bwMode="auto">
          <a:xfrm>
            <a:off x="0" y="0"/>
            <a:ext cx="9144000" cy="6858000"/>
          </a:xfrm>
          <a:prstGeom prst="rect">
            <a:avLst/>
          </a:prstGeom>
          <a:noFill/>
        </p:spPr>
      </p:pic>
      <p:grpSp>
        <p:nvGrpSpPr>
          <p:cNvPr id="2" name="Group 13"/>
          <p:cNvGrpSpPr>
            <a:grpSpLocks/>
          </p:cNvGrpSpPr>
          <p:nvPr/>
        </p:nvGrpSpPr>
        <p:grpSpPr bwMode="auto">
          <a:xfrm>
            <a:off x="838200" y="533400"/>
            <a:ext cx="7467600" cy="1143000"/>
            <a:chOff x="528" y="336"/>
            <a:chExt cx="4704" cy="816"/>
          </a:xfrm>
        </p:grpSpPr>
        <p:sp>
          <p:nvSpPr>
            <p:cNvPr id="2791427" name="AutoShape 3" descr="295051"/>
            <p:cNvSpPr>
              <a:spLocks noChangeArrowheads="1"/>
            </p:cNvSpPr>
            <p:nvPr/>
          </p:nvSpPr>
          <p:spPr bwMode="auto">
            <a:xfrm>
              <a:off x="528" y="336"/>
              <a:ext cx="4704" cy="816"/>
            </a:xfrm>
            <a:prstGeom prst="roundRect">
              <a:avLst>
                <a:gd name="adj" fmla="val 16667"/>
              </a:avLst>
            </a:prstGeom>
            <a:blipFill dpi="0" rotWithShape="0">
              <a:blip r:embed="rId4" cstate="print"/>
              <a:srcRect/>
              <a:stretch>
                <a:fillRect b="-284314"/>
              </a:stretch>
            </a:blipFill>
            <a:ln w="9525" algn="ctr">
              <a:no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Arial Black" pitchFamily="34" charset="0"/>
              </a:endParaRPr>
            </a:p>
          </p:txBody>
        </p:sp>
        <p:sp>
          <p:nvSpPr>
            <p:cNvPr id="2791428" name="WordArt 4"/>
            <p:cNvSpPr>
              <a:spLocks noChangeArrowheads="1" noChangeShapeType="1" noTextEdit="1"/>
            </p:cNvSpPr>
            <p:nvPr/>
          </p:nvSpPr>
          <p:spPr bwMode="auto">
            <a:xfrm>
              <a:off x="1248" y="563"/>
              <a:ext cx="3264" cy="480"/>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28575">
                    <a:solidFill>
                      <a:srgbClr val="361B00"/>
                    </a:solidFill>
                    <a:round/>
                    <a:headEnd/>
                    <a:tailEnd/>
                  </a:ln>
                  <a:gradFill rotWithShape="0">
                    <a:gsLst>
                      <a:gs pos="0">
                        <a:srgbClr val="FFED9F"/>
                      </a:gs>
                      <a:gs pos="50000">
                        <a:srgbClr val="FFFFFF"/>
                      </a:gs>
                      <a:gs pos="100000">
                        <a:srgbClr val="FFED9F"/>
                      </a:gs>
                    </a:gsLst>
                    <a:lin ang="2700000" scaled="1"/>
                  </a:gradFill>
                  <a:effectLst>
                    <a:outerShdw dist="25400" algn="ctr" rotWithShape="0">
                      <a:srgbClr val="FFD831"/>
                    </a:outerShdw>
                  </a:effectLst>
                  <a:latin typeface="Arial Black"/>
                </a:rPr>
                <a:t>Chapter 5</a:t>
              </a:r>
            </a:p>
          </p:txBody>
        </p:sp>
      </p:grpSp>
      <p:sp>
        <p:nvSpPr>
          <p:cNvPr id="2791429" name="WordArt 5"/>
          <p:cNvSpPr>
            <a:spLocks noChangeArrowheads="1" noChangeShapeType="1" noTextEdit="1"/>
          </p:cNvSpPr>
          <p:nvPr/>
        </p:nvSpPr>
        <p:spPr bwMode="auto">
          <a:xfrm>
            <a:off x="609600" y="2209800"/>
            <a:ext cx="7848600" cy="3886200"/>
          </a:xfrm>
          <a:prstGeom prst="rect">
            <a:avLst/>
          </a:prstGeom>
          <a:effectLst>
            <a:outerShdw blurRad="50800" dist="38100" dir="1200000" algn="ctr" rotWithShape="0">
              <a:srgbClr val="FFFF00"/>
            </a:outerShdw>
          </a:effectLst>
        </p:spPr>
        <p:txBody>
          <a:bodyPr wrap="none" fromWordArt="1">
            <a:prstTxWarp prst="textPlain">
              <a:avLst>
                <a:gd name="adj" fmla="val 50000"/>
              </a:avLst>
            </a:prstTxWarp>
          </a:bodyPr>
          <a:lstStyle/>
          <a:p>
            <a:pPr eaLnBrk="1" hangingPunct="1">
              <a:lnSpc>
                <a:spcPct val="95000"/>
              </a:lnSpc>
            </a:pPr>
            <a:r>
              <a:rPr lang="en-US" sz="3600" b="0" u="none" kern="10" dirty="0">
                <a:ln w="19050">
                  <a:solidFill>
                    <a:srgbClr val="000000"/>
                  </a:solidFill>
                  <a:round/>
                  <a:headEnd/>
                  <a:tailEnd/>
                </a:ln>
                <a:gradFill rotWithShape="0">
                  <a:gsLst>
                    <a:gs pos="0">
                      <a:srgbClr val="FFE05B"/>
                    </a:gs>
                    <a:gs pos="100000">
                      <a:srgbClr val="CC6600"/>
                    </a:gs>
                  </a:gsLst>
                  <a:lin ang="2700000" scaled="1"/>
                </a:gradFill>
                <a:effectLst>
                  <a:prstShdw prst="shdw13" dist="17961" dir="12600000">
                    <a:srgbClr val="FFFF66"/>
                  </a:prstShdw>
                </a:effectLst>
                <a:latin typeface="Papyrus"/>
              </a:rPr>
              <a:t>The Period</a:t>
            </a:r>
          </a:p>
          <a:p>
            <a:pPr eaLnBrk="1" hangingPunct="1">
              <a:lnSpc>
                <a:spcPct val="95000"/>
              </a:lnSpc>
            </a:pPr>
            <a:r>
              <a:rPr lang="en-US" sz="3600" b="0" u="none" kern="10" dirty="0">
                <a:ln w="19050">
                  <a:solidFill>
                    <a:srgbClr val="000000"/>
                  </a:solidFill>
                  <a:round/>
                  <a:headEnd/>
                  <a:tailEnd/>
                </a:ln>
                <a:gradFill rotWithShape="0">
                  <a:gsLst>
                    <a:gs pos="0">
                      <a:srgbClr val="FFE05B"/>
                    </a:gs>
                    <a:gs pos="100000">
                      <a:srgbClr val="CC6600"/>
                    </a:gs>
                  </a:gsLst>
                  <a:lin ang="2700000" scaled="1"/>
                </a:gradFill>
                <a:effectLst>
                  <a:prstShdw prst="shdw13" dist="17961" dir="12600000">
                    <a:srgbClr val="FFFF66"/>
                  </a:prstShdw>
                </a:effectLst>
                <a:latin typeface="Papyrus"/>
              </a:rPr>
              <a:t>of Preparation</a:t>
            </a:r>
          </a:p>
          <a:p>
            <a:pPr eaLnBrk="1" hangingPunct="1">
              <a:lnSpc>
                <a:spcPct val="95000"/>
              </a:lnSpc>
            </a:pPr>
            <a:r>
              <a:rPr lang="en-US" sz="3600" b="0" u="none" kern="10" dirty="0">
                <a:ln w="19050">
                  <a:solidFill>
                    <a:srgbClr val="000000"/>
                  </a:solidFill>
                  <a:round/>
                  <a:headEnd/>
                  <a:tailEnd/>
                </a:ln>
                <a:gradFill rotWithShape="0">
                  <a:gsLst>
                    <a:gs pos="0">
                      <a:srgbClr val="FFE05B"/>
                    </a:gs>
                    <a:gs pos="100000">
                      <a:srgbClr val="CC6600"/>
                    </a:gs>
                  </a:gsLst>
                  <a:lin ang="2700000" scaled="1"/>
                </a:gradFill>
                <a:effectLst>
                  <a:prstShdw prst="shdw13" dist="17961" dir="12600000">
                    <a:srgbClr val="FFFF66"/>
                  </a:prstShdw>
                </a:effectLst>
                <a:latin typeface="Papyrus"/>
              </a:rPr>
              <a:t>for the Second Advent</a:t>
            </a:r>
          </a:p>
          <a:p>
            <a:pPr eaLnBrk="1" hangingPunct="1">
              <a:lnSpc>
                <a:spcPct val="95000"/>
              </a:lnSpc>
            </a:pPr>
            <a:r>
              <a:rPr lang="en-US" sz="3600" b="0" u="none" kern="10" dirty="0">
                <a:ln w="19050">
                  <a:solidFill>
                    <a:srgbClr val="000000"/>
                  </a:solidFill>
                  <a:round/>
                  <a:headEnd/>
                  <a:tailEnd/>
                </a:ln>
                <a:gradFill rotWithShape="0">
                  <a:gsLst>
                    <a:gs pos="0">
                      <a:srgbClr val="FFE05B"/>
                    </a:gs>
                    <a:gs pos="100000">
                      <a:srgbClr val="CC6600"/>
                    </a:gs>
                  </a:gsLst>
                  <a:lin ang="2700000" scaled="1"/>
                </a:gradFill>
                <a:effectLst>
                  <a:prstShdw prst="shdw13" dist="17961" dir="12600000">
                    <a:srgbClr val="FFFF66"/>
                  </a:prstShdw>
                </a:effectLst>
                <a:latin typeface="Papyrus"/>
              </a:rPr>
              <a:t>of the Messiah</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ppt_x</p:attrName>
                                        </p:attrNameLst>
                                      </p:cBhvr>
                                      <p:tavLst>
                                        <p:tav tm="0">
                                          <p:val>
                                            <p:strVal val="#ppt_x"/>
                                          </p:val>
                                        </p:tav>
                                        <p:tav tm="100000">
                                          <p:val>
                                            <p:strVal val="#ppt_x"/>
                                          </p:val>
                                        </p:tav>
                                      </p:tavLst>
                                    </p:anim>
                                    <p:anim calcmode="lin" valueType="num">
                                      <p:cBhvr>
                                        <p:cTn id="9" dur="2000" fill="hold"/>
                                        <p:tgtEl>
                                          <p:spTgt spid="2"/>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2791429"/>
                                        </p:tgtEl>
                                        <p:attrNameLst>
                                          <p:attrName>style.visibility</p:attrName>
                                        </p:attrNameLst>
                                      </p:cBhvr>
                                      <p:to>
                                        <p:strVal val="visible"/>
                                      </p:to>
                                    </p:set>
                                    <p:animEffect transition="in" filter="fade">
                                      <p:cBhvr>
                                        <p:cTn id="12" dur="3000"/>
                                        <p:tgtEl>
                                          <p:spTgt spid="2791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1429"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333"/>
            </a:gs>
            <a:gs pos="50000">
              <a:srgbClr val="FF9900"/>
            </a:gs>
            <a:gs pos="100000">
              <a:srgbClr val="333333"/>
            </a:gs>
          </a:gsLst>
          <a:lin ang="5400000" scaled="1"/>
        </a:gradFill>
        <a:effectLst/>
      </p:bgPr>
    </p:bg>
    <p:spTree>
      <p:nvGrpSpPr>
        <p:cNvPr id="1" name=""/>
        <p:cNvGrpSpPr/>
        <p:nvPr/>
      </p:nvGrpSpPr>
      <p:grpSpPr>
        <a:xfrm>
          <a:off x="0" y="0"/>
          <a:ext cx="0" cy="0"/>
          <a:chOff x="0" y="0"/>
          <a:chExt cx="0" cy="0"/>
        </a:xfrm>
      </p:grpSpPr>
      <p:pic>
        <p:nvPicPr>
          <p:cNvPr id="7" name="Picture 6" descr="A picture containing clothing, person, person, building&#10;&#10;Description automatically generated">
            <a:extLst>
              <a:ext uri="{FF2B5EF4-FFF2-40B4-BE49-F238E27FC236}">
                <a16:creationId xmlns:a16="http://schemas.microsoft.com/office/drawing/2014/main" id="{3542B23A-4BF2-B1B0-49A5-8AAE672F1818}"/>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18141"/>
          <a:stretch/>
        </p:blipFill>
        <p:spPr>
          <a:xfrm>
            <a:off x="2667000" y="1066800"/>
            <a:ext cx="2667000" cy="2440371"/>
          </a:xfrm>
          <a:prstGeom prst="rect">
            <a:avLst/>
          </a:prstGeom>
        </p:spPr>
      </p:pic>
      <p:pic>
        <p:nvPicPr>
          <p:cNvPr id="10" name="Picture 9" descr="Martin Luther 1483 – 1546_Public Domain_edited50%.jpg"/>
          <p:cNvPicPr>
            <a:picLocks noChangeAspect="1"/>
          </p:cNvPicPr>
          <p:nvPr/>
        </p:nvPicPr>
        <p:blipFill>
          <a:blip r:embed="rId4" cstate="print">
            <a:alphaModFix amt="35000"/>
          </a:blip>
          <a:stretch>
            <a:fillRect/>
          </a:stretch>
        </p:blipFill>
        <p:spPr>
          <a:xfrm>
            <a:off x="326032" y="1066800"/>
            <a:ext cx="2264768" cy="2438400"/>
          </a:xfrm>
          <a:prstGeom prst="rect">
            <a:avLst/>
          </a:prstGeom>
        </p:spPr>
      </p:pic>
      <p:pic>
        <p:nvPicPr>
          <p:cNvPr id="1954847" name="Picture 31" descr="Ratification of the Treaty of Münster_GerardTerborch_1648"/>
          <p:cNvPicPr>
            <a:picLocks noChangeAspect="1" noChangeArrowheads="1"/>
          </p:cNvPicPr>
          <p:nvPr/>
        </p:nvPicPr>
        <p:blipFill>
          <a:blip r:embed="rId5" cstate="print">
            <a:lum bright="36000" contrast="36000"/>
            <a:alphaModFix amt="35000"/>
          </a:blip>
          <a:srcRect l="337" t="2699" b="4436"/>
          <a:stretch>
            <a:fillRect/>
          </a:stretch>
        </p:blipFill>
        <p:spPr bwMode="auto">
          <a:xfrm>
            <a:off x="5410200" y="1066800"/>
            <a:ext cx="3419589" cy="2438400"/>
          </a:xfrm>
          <a:prstGeom prst="rect">
            <a:avLst/>
          </a:prstGeom>
          <a:noFill/>
          <a:ln w="76200">
            <a:noFill/>
            <a:miter lim="800000"/>
            <a:headEnd/>
            <a:tailEnd/>
          </a:ln>
        </p:spPr>
      </p:pic>
      <p:sp>
        <p:nvSpPr>
          <p:cNvPr id="1954827" name="Rectangle 11"/>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954818" name="WordArt 2"/>
          <p:cNvSpPr>
            <a:spLocks noChangeArrowheads="1" noChangeShapeType="1" noTextEdit="1"/>
          </p:cNvSpPr>
          <p:nvPr/>
        </p:nvSpPr>
        <p:spPr bwMode="auto">
          <a:xfrm>
            <a:off x="762000" y="1295400"/>
            <a:ext cx="7620000" cy="2057400"/>
          </a:xfrm>
          <a:prstGeom prst="rect">
            <a:avLst/>
          </a:prstGeom>
          <a:effectLst>
            <a:outerShdw dist="50800" dir="12600000" algn="ctr" rotWithShape="0">
              <a:schemeClr val="tx1"/>
            </a:outerShdw>
          </a:effectLst>
        </p:spPr>
        <p:txBody>
          <a:bodyPr wrap="none" fromWordArt="1">
            <a:prstTxWarp prst="textPlain">
              <a:avLst>
                <a:gd name="adj" fmla="val 50000"/>
              </a:avLst>
            </a:prstTxWarp>
          </a:bodyPr>
          <a:lstStyle/>
          <a:p>
            <a:pPr eaLnBrk="1" hangingPunct="1">
              <a:lnSpc>
                <a:spcPts val="4320"/>
              </a:lnSpc>
            </a:pPr>
            <a:r>
              <a:rPr lang="en-US" sz="3600" u="none" kern="10" dirty="0">
                <a:ln w="12700">
                  <a:noFill/>
                  <a:round/>
                  <a:headEnd/>
                  <a:tailEnd/>
                </a:ln>
                <a:gradFill flip="none" rotWithShape="1">
                  <a:gsLst>
                    <a:gs pos="0">
                      <a:srgbClr val="FFFF00"/>
                    </a:gs>
                    <a:gs pos="100000">
                      <a:srgbClr val="FFF5CD"/>
                    </a:gs>
                  </a:gsLst>
                  <a:lin ang="2700000" scaled="1"/>
                  <a:tileRect/>
                </a:gradFill>
                <a:effectLst>
                  <a:prstShdw prst="shdw13" dist="38100" dir="2400000">
                    <a:srgbClr val="000000"/>
                  </a:prstShdw>
                </a:effectLst>
                <a:latin typeface="Papyrus"/>
              </a:rPr>
              <a:t>The Period</a:t>
            </a:r>
          </a:p>
          <a:p>
            <a:pPr eaLnBrk="1" hangingPunct="1">
              <a:lnSpc>
                <a:spcPts val="4320"/>
              </a:lnSpc>
            </a:pPr>
            <a:r>
              <a:rPr lang="en-US" sz="3600" u="none" kern="10" dirty="0">
                <a:ln w="12700">
                  <a:noFill/>
                  <a:round/>
                  <a:headEnd/>
                  <a:tailEnd/>
                </a:ln>
                <a:gradFill flip="none" rotWithShape="1">
                  <a:gsLst>
                    <a:gs pos="0">
                      <a:srgbClr val="FFFF00"/>
                    </a:gs>
                    <a:gs pos="100000">
                      <a:srgbClr val="FFF5CD"/>
                    </a:gs>
                  </a:gsLst>
                  <a:lin ang="2700000" scaled="1"/>
                  <a:tileRect/>
                </a:gradFill>
                <a:effectLst>
                  <a:prstShdw prst="shdw13" dist="38100" dir="2400000">
                    <a:srgbClr val="000000"/>
                  </a:prstShdw>
                </a:effectLst>
                <a:latin typeface="Papyrus"/>
              </a:rPr>
              <a:t>of the Reformation</a:t>
            </a:r>
          </a:p>
        </p:txBody>
      </p:sp>
      <p:grpSp>
        <p:nvGrpSpPr>
          <p:cNvPr id="11" name="Group 16"/>
          <p:cNvGrpSpPr>
            <a:grpSpLocks/>
          </p:cNvGrpSpPr>
          <p:nvPr/>
        </p:nvGrpSpPr>
        <p:grpSpPr bwMode="auto">
          <a:xfrm>
            <a:off x="685800" y="5611813"/>
            <a:ext cx="7848600" cy="950912"/>
            <a:chOff x="672" y="3504"/>
            <a:chExt cx="4944" cy="599"/>
          </a:xfrm>
        </p:grpSpPr>
        <p:sp>
          <p:nvSpPr>
            <p:cNvPr id="12" name="Text Box 13"/>
            <p:cNvSpPr txBox="1">
              <a:spLocks noChangeArrowheads="1"/>
            </p:cNvSpPr>
            <p:nvPr/>
          </p:nvSpPr>
          <p:spPr bwMode="auto">
            <a:xfrm>
              <a:off x="672" y="350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 name="Text Box 14"/>
            <p:cNvSpPr txBox="1">
              <a:spLocks noChangeArrowheads="1"/>
            </p:cNvSpPr>
            <p:nvPr/>
          </p:nvSpPr>
          <p:spPr bwMode="auto">
            <a:xfrm>
              <a:off x="864" y="3550"/>
              <a:ext cx="4752" cy="553"/>
            </a:xfrm>
            <a:prstGeom prst="rect">
              <a:avLst/>
            </a:prstGeom>
            <a:noFill/>
            <a:ln w="9525">
              <a:noFill/>
              <a:miter lim="800000"/>
              <a:headEnd/>
              <a:tailEnd/>
            </a:ln>
            <a:effectLst/>
          </p:spPr>
          <p:txBody>
            <a:bodyPr>
              <a:spAutoFit/>
            </a:bodyPr>
            <a:lstStyle/>
            <a:p>
              <a:pPr algn="just">
                <a:lnSpc>
                  <a:spcPct val="85000"/>
                </a:lnSpc>
              </a:pPr>
              <a:r>
                <a:rPr lang="en-US" sz="2000" u="none" dirty="0">
                  <a:solidFill>
                    <a:srgbClr val="FFFFFF"/>
                  </a:solidFill>
                  <a:latin typeface="Arial Narrow" pitchFamily="34" charset="0"/>
                </a:rPr>
                <a:t>The 130-year period of the Reformation began in </a:t>
              </a:r>
              <a:r>
                <a:rPr lang="en-US" sz="2000" dirty="0">
                  <a:solidFill>
                    <a:srgbClr val="FFFFFF"/>
                  </a:solidFill>
                  <a:latin typeface="Arial Narrow" pitchFamily="34" charset="0"/>
                </a:rPr>
                <a:t>1517</a:t>
              </a:r>
              <a:r>
                <a:rPr lang="en-US" sz="2000" u="none" dirty="0">
                  <a:solidFill>
                    <a:srgbClr val="FFFFFF"/>
                  </a:solidFill>
                  <a:latin typeface="Arial Narrow" pitchFamily="34" charset="0"/>
                </a:rPr>
                <a:t>, when Martin Luther raised the banner of the </a:t>
              </a:r>
              <a:r>
                <a:rPr lang="en-US" sz="2000" u="none" dirty="0">
                  <a:solidFill>
                    <a:schemeClr val="bg1"/>
                  </a:solidFill>
                  <a:latin typeface="Arial Narrow" pitchFamily="34" charset="0"/>
                </a:rPr>
                <a:t>Protestant</a:t>
              </a:r>
              <a:r>
                <a:rPr lang="en-US" sz="2000" u="none" dirty="0">
                  <a:solidFill>
                    <a:srgbClr val="FFFFFF"/>
                  </a:solidFill>
                  <a:latin typeface="Arial Narrow" pitchFamily="34" charset="0"/>
                </a:rPr>
                <a:t> Reformation in Germany, and </a:t>
              </a:r>
              <a:r>
                <a:rPr lang="en-US" sz="2000" u="none" dirty="0">
                  <a:solidFill>
                    <a:srgbClr val="FFFF66"/>
                  </a:solidFill>
                  <a:latin typeface="Arial Narrow" pitchFamily="34" charset="0"/>
                </a:rPr>
                <a:t>lasted</a:t>
              </a:r>
              <a:r>
                <a:rPr lang="en-US" sz="2000" u="none" dirty="0">
                  <a:solidFill>
                    <a:srgbClr val="FFFFFF"/>
                  </a:solidFill>
                  <a:latin typeface="Arial Narrow" pitchFamily="34" charset="0"/>
                </a:rPr>
                <a:t> until the wars of religion were settled by the Treaty of Westphalia in </a:t>
              </a:r>
              <a:r>
                <a:rPr lang="en-US" sz="2000" dirty="0">
                  <a:solidFill>
                    <a:srgbClr val="FFFFFF"/>
                  </a:solidFill>
                  <a:latin typeface="Arial Narrow" pitchFamily="34" charset="0"/>
                </a:rPr>
                <a:t>1648</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sp>
        <p:nvSpPr>
          <p:cNvPr id="19" name="Rectangle 18">
            <a:extLst>
              <a:ext uri="{FF2B5EF4-FFF2-40B4-BE49-F238E27FC236}">
                <a16:creationId xmlns:a16="http://schemas.microsoft.com/office/drawing/2014/main" id="{88D61F78-A1BD-7655-19C8-64C3DA342535}"/>
              </a:ext>
            </a:extLst>
          </p:cNvPr>
          <p:cNvSpPr/>
          <p:nvPr/>
        </p:nvSpPr>
        <p:spPr bwMode="auto">
          <a:xfrm>
            <a:off x="0" y="7938"/>
            <a:ext cx="9144000" cy="3932238"/>
          </a:xfrm>
          <a:prstGeom prst="rect">
            <a:avLst/>
          </a:prstGeom>
          <a:gradFill flip="none" rotWithShape="1">
            <a:gsLst>
              <a:gs pos="0">
                <a:srgbClr val="333333"/>
              </a:gs>
              <a:gs pos="50000">
                <a:srgbClr val="F69510">
                  <a:shade val="67500"/>
                  <a:satMod val="115000"/>
                </a:srgbClr>
              </a:gs>
              <a:gs pos="100000">
                <a:srgbClr val="F69510">
                  <a:shade val="100000"/>
                  <a:satMod val="115000"/>
                </a:srgbClr>
              </a:gs>
            </a:gsLst>
            <a:lin ang="5400000" scaled="1"/>
            <a:tileRect/>
          </a:gra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95000"/>
              </a:lnSpc>
              <a:spcBef>
                <a:spcPct val="0"/>
              </a:spcBef>
              <a:spcAft>
                <a:spcPct val="0"/>
              </a:spcAft>
              <a:buClrTx/>
              <a:buSzTx/>
              <a:buFontTx/>
              <a:buNone/>
              <a:tabLst/>
            </a:pPr>
            <a:endParaRPr kumimoji="0" lang="en-US" sz="3200" b="1" i="0" u="none" strike="noStrike" cap="none" normalizeH="0" baseline="0">
              <a:ln>
                <a:noFill/>
              </a:ln>
              <a:solidFill>
                <a:srgbClr val="FFFFCC"/>
              </a:solidFill>
              <a:effectLst>
                <a:outerShdw blurRad="38100" dist="38100" dir="2700000" algn="tl">
                  <a:srgbClr val="000000">
                    <a:alpha val="43137"/>
                  </a:srgbClr>
                </a:outerShdw>
              </a:effectLst>
              <a:latin typeface="Papyrus" pitchFamily="66" charset="0"/>
            </a:endParaRPr>
          </a:p>
        </p:txBody>
      </p:sp>
      <p:pic>
        <p:nvPicPr>
          <p:cNvPr id="9" name="Picture 8" descr="A picture containing clothing, person, person, building&#10;&#10;Description automatically generated">
            <a:extLst>
              <a:ext uri="{FF2B5EF4-FFF2-40B4-BE49-F238E27FC236}">
                <a16:creationId xmlns:a16="http://schemas.microsoft.com/office/drawing/2014/main" id="{54543ECB-3E23-2A23-1C5F-ED0D2473D1B3}"/>
              </a:ext>
            </a:extLst>
          </p:cNvPr>
          <p:cNvPicPr>
            <a:picLocks noChangeAspect="1"/>
          </p:cNvPicPr>
          <p:nvPr/>
        </p:nvPicPr>
        <p:blipFill rotWithShape="1">
          <a:blip r:embed="rId3">
            <a:extLst>
              <a:ext uri="{28A0092B-C50C-407E-A947-70E740481C1C}">
                <a14:useLocalDpi xmlns:a14="http://schemas.microsoft.com/office/drawing/2010/main" val="0"/>
              </a:ext>
            </a:extLst>
          </a:blip>
          <a:srcRect l="18141"/>
          <a:stretch/>
        </p:blipFill>
        <p:spPr>
          <a:xfrm>
            <a:off x="2667000" y="1066800"/>
            <a:ext cx="2667000" cy="2440371"/>
          </a:xfrm>
          <a:prstGeom prst="rect">
            <a:avLst/>
          </a:prstGeom>
        </p:spPr>
      </p:pic>
      <p:pic>
        <p:nvPicPr>
          <p:cNvPr id="17" name="Picture 16" descr="Martin Luther 1483 – 1546_Public Domain_edited50%.jpg">
            <a:extLst>
              <a:ext uri="{FF2B5EF4-FFF2-40B4-BE49-F238E27FC236}">
                <a16:creationId xmlns:a16="http://schemas.microsoft.com/office/drawing/2014/main" id="{3349A54F-6E3F-4314-4FE0-639DC40A3E12}"/>
              </a:ext>
            </a:extLst>
          </p:cNvPr>
          <p:cNvPicPr>
            <a:picLocks noChangeAspect="1"/>
          </p:cNvPicPr>
          <p:nvPr/>
        </p:nvPicPr>
        <p:blipFill>
          <a:blip r:embed="rId4" cstate="print"/>
          <a:stretch>
            <a:fillRect/>
          </a:stretch>
        </p:blipFill>
        <p:spPr>
          <a:xfrm>
            <a:off x="326032" y="1066800"/>
            <a:ext cx="2264768" cy="2438400"/>
          </a:xfrm>
          <a:prstGeom prst="rect">
            <a:avLst/>
          </a:prstGeom>
        </p:spPr>
      </p:pic>
      <p:pic>
        <p:nvPicPr>
          <p:cNvPr id="18" name="Picture 31" descr="Ratification of the Treaty of Münster_GerardTerborch_1648">
            <a:extLst>
              <a:ext uri="{FF2B5EF4-FFF2-40B4-BE49-F238E27FC236}">
                <a16:creationId xmlns:a16="http://schemas.microsoft.com/office/drawing/2014/main" id="{BEB1B399-A558-CBF3-E00F-62E595028FA2}"/>
              </a:ext>
            </a:extLst>
          </p:cNvPr>
          <p:cNvPicPr>
            <a:picLocks noChangeAspect="1" noChangeArrowheads="1"/>
          </p:cNvPicPr>
          <p:nvPr/>
        </p:nvPicPr>
        <p:blipFill>
          <a:blip r:embed="rId5" cstate="print"/>
          <a:srcRect l="337" t="2699" b="4436"/>
          <a:stretch>
            <a:fillRect/>
          </a:stretch>
        </p:blipFill>
        <p:spPr bwMode="auto">
          <a:xfrm>
            <a:off x="5410200" y="1066800"/>
            <a:ext cx="3419589" cy="2438400"/>
          </a:xfrm>
          <a:prstGeom prst="rect">
            <a:avLst/>
          </a:prstGeom>
        </p:spPr>
      </p:pic>
      <p:sp>
        <p:nvSpPr>
          <p:cNvPr id="1954841" name="WordArt 25"/>
          <p:cNvSpPr>
            <a:spLocks noChangeArrowheads="1" noChangeShapeType="1" noTextEdit="1"/>
          </p:cNvSpPr>
          <p:nvPr/>
        </p:nvSpPr>
        <p:spPr bwMode="auto">
          <a:xfrm>
            <a:off x="3074988" y="3897313"/>
            <a:ext cx="1304925" cy="446087"/>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1517</a:t>
            </a:r>
          </a:p>
        </p:txBody>
      </p:sp>
      <p:sp>
        <p:nvSpPr>
          <p:cNvPr id="1954842" name="WordArt 26"/>
          <p:cNvSpPr>
            <a:spLocks noChangeArrowheads="1" noChangeShapeType="1" noTextEdit="1"/>
          </p:cNvSpPr>
          <p:nvPr/>
        </p:nvSpPr>
        <p:spPr bwMode="auto">
          <a:xfrm>
            <a:off x="4762500" y="3810000"/>
            <a:ext cx="1306513" cy="446088"/>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1648</a:t>
            </a:r>
          </a:p>
        </p:txBody>
      </p:sp>
      <p:sp>
        <p:nvSpPr>
          <p:cNvPr id="1954843" name="WordArt 27"/>
          <p:cNvSpPr>
            <a:spLocks noChangeArrowheads="1" noChangeShapeType="1" noTextEdit="1"/>
          </p:cNvSpPr>
          <p:nvPr/>
        </p:nvSpPr>
        <p:spPr bwMode="auto">
          <a:xfrm>
            <a:off x="4435475" y="4084638"/>
            <a:ext cx="177800" cy="71437"/>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a:t>
            </a:r>
          </a:p>
        </p:txBody>
      </p:sp>
      <p:sp>
        <p:nvSpPr>
          <p:cNvPr id="1954844" name="WordArt 28"/>
          <p:cNvSpPr>
            <a:spLocks noChangeArrowheads="1" noChangeShapeType="1" noTextEdit="1"/>
          </p:cNvSpPr>
          <p:nvPr/>
        </p:nvSpPr>
        <p:spPr bwMode="auto">
          <a:xfrm>
            <a:off x="2857500" y="3846513"/>
            <a:ext cx="3429000" cy="474662"/>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                                             )</a:t>
            </a:r>
          </a:p>
        </p:txBody>
      </p:sp>
    </p:spTree>
    <p:extLst>
      <p:ext uri="{BB962C8B-B14F-4D97-AF65-F5344CB8AC3E}">
        <p14:creationId xmlns:p14="http://schemas.microsoft.com/office/powerpoint/2010/main" val="2249875813"/>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4818"/>
                                        </p:tgtEl>
                                        <p:attrNameLst>
                                          <p:attrName>style.visibility</p:attrName>
                                        </p:attrNameLst>
                                      </p:cBhvr>
                                      <p:to>
                                        <p:strVal val="visible"/>
                                      </p:to>
                                    </p:set>
                                    <p:animEffect transition="in" filter="fade">
                                      <p:cBhvr>
                                        <p:cTn id="7" dur="2000"/>
                                        <p:tgtEl>
                                          <p:spTgt spid="19548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out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7" presetClass="entr" presetSubtype="10" fill="hold" grpId="0" nodeType="clickEffect">
                                  <p:stCondLst>
                                    <p:cond delay="0"/>
                                  </p:stCondLst>
                                  <p:childTnLst>
                                    <p:set>
                                      <p:cBhvr>
                                        <p:cTn id="16" dur="1" fill="hold">
                                          <p:stCondLst>
                                            <p:cond delay="0"/>
                                          </p:stCondLst>
                                        </p:cTn>
                                        <p:tgtEl>
                                          <p:spTgt spid="1954841"/>
                                        </p:tgtEl>
                                        <p:attrNameLst>
                                          <p:attrName>style.visibility</p:attrName>
                                        </p:attrNameLst>
                                      </p:cBhvr>
                                      <p:to>
                                        <p:strVal val="visible"/>
                                      </p:to>
                                    </p:set>
                                    <p:anim calcmode="lin" valueType="num">
                                      <p:cBhvr>
                                        <p:cTn id="17" dur="1000" fill="hold"/>
                                        <p:tgtEl>
                                          <p:spTgt spid="1954841"/>
                                        </p:tgtEl>
                                        <p:attrNameLst>
                                          <p:attrName>ppt_w</p:attrName>
                                        </p:attrNameLst>
                                      </p:cBhvr>
                                      <p:tavLst>
                                        <p:tav tm="0">
                                          <p:val>
                                            <p:fltVal val="0"/>
                                          </p:val>
                                        </p:tav>
                                        <p:tav tm="100000">
                                          <p:val>
                                            <p:strVal val="#ppt_w"/>
                                          </p:val>
                                        </p:tav>
                                      </p:tavLst>
                                    </p:anim>
                                    <p:anim calcmode="lin" valueType="num">
                                      <p:cBhvr>
                                        <p:cTn id="18" dur="1000" fill="hold"/>
                                        <p:tgtEl>
                                          <p:spTgt spid="1954841"/>
                                        </p:tgtEl>
                                        <p:attrNameLst>
                                          <p:attrName>ppt_h</p:attrName>
                                        </p:attrNameLst>
                                      </p:cBhvr>
                                      <p:tavLst>
                                        <p:tav tm="0">
                                          <p:val>
                                            <p:strVal val="#ppt_h"/>
                                          </p:val>
                                        </p:tav>
                                        <p:tav tm="100000">
                                          <p:val>
                                            <p:strVal val="#ppt_h"/>
                                          </p:val>
                                        </p:tav>
                                      </p:tavLst>
                                    </p:anim>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0"/>
                                        <p:tgtEl>
                                          <p:spTgt spid="19"/>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750"/>
                                        <p:tgtEl>
                                          <p:spTgt spid="17"/>
                                        </p:tgtEl>
                                      </p:cBhvr>
                                    </p:animEffect>
                                  </p:childTnLst>
                                </p:cTn>
                              </p:par>
                              <p:par>
                                <p:cTn id="26" presetID="10" presetClass="entr" presetSubtype="0" fill="hold" nodeType="withEffect">
                                  <p:stCondLst>
                                    <p:cond delay="5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75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500"/>
                                        <p:tgtEl>
                                          <p:spTgt spid="18"/>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954843"/>
                                        </p:tgtEl>
                                        <p:attrNameLst>
                                          <p:attrName>style.visibility</p:attrName>
                                        </p:attrNameLst>
                                      </p:cBhvr>
                                      <p:to>
                                        <p:strVal val="visible"/>
                                      </p:to>
                                    </p:set>
                                    <p:animEffect transition="in" filter="fade">
                                      <p:cBhvr>
                                        <p:cTn id="38" dur="1000"/>
                                        <p:tgtEl>
                                          <p:spTgt spid="1954843"/>
                                        </p:tgtEl>
                                      </p:cBhvr>
                                    </p:animEffect>
                                  </p:childTnLst>
                                </p:cTn>
                              </p:par>
                              <p:par>
                                <p:cTn id="39" presetID="10" presetClass="entr" presetSubtype="0" fill="hold" nodeType="withEffect">
                                  <p:stCondLst>
                                    <p:cond delay="0"/>
                                  </p:stCondLst>
                                  <p:childTnLst>
                                    <p:set>
                                      <p:cBhvr>
                                        <p:cTn id="40" dur="1" fill="hold">
                                          <p:stCondLst>
                                            <p:cond delay="0"/>
                                          </p:stCondLst>
                                        </p:cTn>
                                        <p:tgtEl>
                                          <p:spTgt spid="1954842"/>
                                        </p:tgtEl>
                                        <p:attrNameLst>
                                          <p:attrName>style.visibility</p:attrName>
                                        </p:attrNameLst>
                                      </p:cBhvr>
                                      <p:to>
                                        <p:strVal val="visible"/>
                                      </p:to>
                                    </p:set>
                                    <p:animEffect transition="in" filter="fade">
                                      <p:cBhvr>
                                        <p:cTn id="41" dur="1000"/>
                                        <p:tgtEl>
                                          <p:spTgt spid="1954842"/>
                                        </p:tgtEl>
                                      </p:cBhvr>
                                    </p:animEffect>
                                  </p:childTnLst>
                                </p:cTn>
                              </p:par>
                              <p:par>
                                <p:cTn id="42" presetID="10" presetClass="entr" presetSubtype="0" fill="hold" nodeType="withEffect">
                                  <p:stCondLst>
                                    <p:cond delay="0"/>
                                  </p:stCondLst>
                                  <p:childTnLst>
                                    <p:set>
                                      <p:cBhvr>
                                        <p:cTn id="43" dur="1" fill="hold">
                                          <p:stCondLst>
                                            <p:cond delay="0"/>
                                          </p:stCondLst>
                                        </p:cTn>
                                        <p:tgtEl>
                                          <p:spTgt spid="1954844"/>
                                        </p:tgtEl>
                                        <p:attrNameLst>
                                          <p:attrName>style.visibility</p:attrName>
                                        </p:attrNameLst>
                                      </p:cBhvr>
                                      <p:to>
                                        <p:strVal val="visible"/>
                                      </p:to>
                                    </p:set>
                                    <p:animEffect transition="in" filter="fade">
                                      <p:cBhvr>
                                        <p:cTn id="44" dur="1000"/>
                                        <p:tgtEl>
                                          <p:spTgt spid="1954844"/>
                                        </p:tgtEl>
                                      </p:cBhvr>
                                    </p:animEffect>
                                  </p:childTnLst>
                                </p:cTn>
                              </p:par>
                              <p:par>
                                <p:cTn id="45" presetID="10" presetClass="entr" presetSubtype="0"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2000"/>
                                        <p:tgtEl>
                                          <p:spTgt spid="10"/>
                                        </p:tgtEl>
                                      </p:cBhvr>
                                    </p:animEffect>
                                  </p:childTnLst>
                                </p:cTn>
                              </p:par>
                              <p:par>
                                <p:cTn id="48" presetID="10" presetClass="entr" presetSubtype="0" fill="hold" nodeType="with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500"/>
                                        <p:tgtEl>
                                          <p:spTgt spid="7"/>
                                        </p:tgtEl>
                                      </p:cBhvr>
                                    </p:animEffect>
                                  </p:childTnLst>
                                </p:cTn>
                              </p:par>
                              <p:par>
                                <p:cTn id="51" presetID="10" presetClass="entr" presetSubtype="0" fill="hold" nodeType="withEffect">
                                  <p:stCondLst>
                                    <p:cond delay="0"/>
                                  </p:stCondLst>
                                  <p:childTnLst>
                                    <p:set>
                                      <p:cBhvr>
                                        <p:cTn id="52" dur="1" fill="hold">
                                          <p:stCondLst>
                                            <p:cond delay="0"/>
                                          </p:stCondLst>
                                        </p:cTn>
                                        <p:tgtEl>
                                          <p:spTgt spid="1954847"/>
                                        </p:tgtEl>
                                        <p:attrNameLst>
                                          <p:attrName>style.visibility</p:attrName>
                                        </p:attrNameLst>
                                      </p:cBhvr>
                                      <p:to>
                                        <p:strVal val="visible"/>
                                      </p:to>
                                    </p:set>
                                    <p:animEffect transition="in" filter="fade">
                                      <p:cBhvr>
                                        <p:cTn id="53" dur="1000"/>
                                        <p:tgtEl>
                                          <p:spTgt spid="1954847"/>
                                        </p:tgtEl>
                                      </p:cBhvr>
                                    </p:animEffect>
                                  </p:childTnLst>
                                </p:cTn>
                              </p:par>
                              <p:par>
                                <p:cTn id="54" presetID="10" presetClass="exit" presetSubtype="0" fill="hold" nodeType="withEffect">
                                  <p:stCondLst>
                                    <p:cond delay="0"/>
                                  </p:stCondLst>
                                  <p:childTnLst>
                                    <p:animEffect transition="out" filter="fade">
                                      <p:cBhvr>
                                        <p:cTn id="55" dur="1000"/>
                                        <p:tgtEl>
                                          <p:spTgt spid="17"/>
                                        </p:tgtEl>
                                      </p:cBhvr>
                                    </p:animEffect>
                                    <p:set>
                                      <p:cBhvr>
                                        <p:cTn id="56" dur="1" fill="hold">
                                          <p:stCondLst>
                                            <p:cond delay="999"/>
                                          </p:stCondLst>
                                        </p:cTn>
                                        <p:tgtEl>
                                          <p:spTgt spid="17"/>
                                        </p:tgtEl>
                                        <p:attrNameLst>
                                          <p:attrName>style.visibility</p:attrName>
                                        </p:attrNameLst>
                                      </p:cBhvr>
                                      <p:to>
                                        <p:strVal val="hidden"/>
                                      </p:to>
                                    </p:set>
                                  </p:childTnLst>
                                </p:cTn>
                              </p:par>
                              <p:par>
                                <p:cTn id="57" presetID="10" presetClass="exit" presetSubtype="0" fill="hold" nodeType="withEffect">
                                  <p:stCondLst>
                                    <p:cond delay="0"/>
                                  </p:stCondLst>
                                  <p:childTnLst>
                                    <p:animEffect transition="out" filter="fade">
                                      <p:cBhvr>
                                        <p:cTn id="58" dur="1000"/>
                                        <p:tgtEl>
                                          <p:spTgt spid="9"/>
                                        </p:tgtEl>
                                      </p:cBhvr>
                                    </p:animEffect>
                                    <p:set>
                                      <p:cBhvr>
                                        <p:cTn id="59" dur="1" fill="hold">
                                          <p:stCondLst>
                                            <p:cond delay="999"/>
                                          </p:stCondLst>
                                        </p:cTn>
                                        <p:tgtEl>
                                          <p:spTgt spid="9"/>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18"/>
                                        </p:tgtEl>
                                      </p:cBhvr>
                                    </p:animEffect>
                                    <p:set>
                                      <p:cBhvr>
                                        <p:cTn id="62" dur="1" fill="hold">
                                          <p:stCondLst>
                                            <p:cond delay="999"/>
                                          </p:stCondLst>
                                        </p:cTn>
                                        <p:tgtEl>
                                          <p:spTgt spid="18"/>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2000"/>
                                        <p:tgtEl>
                                          <p:spTgt spid="19"/>
                                        </p:tgtEl>
                                      </p:cBhvr>
                                    </p:animEffect>
                                    <p:set>
                                      <p:cBhvr>
                                        <p:cTn id="65" dur="1" fill="hold">
                                          <p:stCondLst>
                                            <p:cond delay="1999"/>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4818" grpId="0"/>
      <p:bldP spid="19" grpId="0" animBg="1"/>
      <p:bldP spid="19" grpId="1" animBg="1"/>
      <p:bldP spid="195484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lin ang="2700000" scaled="1"/>
        </a:gradFill>
        <a:effectLst/>
      </p:bgPr>
    </p:bg>
    <p:spTree>
      <p:nvGrpSpPr>
        <p:cNvPr id="1" name=""/>
        <p:cNvGrpSpPr/>
        <p:nvPr/>
      </p:nvGrpSpPr>
      <p:grpSpPr>
        <a:xfrm>
          <a:off x="0" y="0"/>
          <a:ext cx="0" cy="0"/>
          <a:chOff x="0" y="0"/>
          <a:chExt cx="0" cy="0"/>
        </a:xfrm>
      </p:grpSpPr>
      <p:sp>
        <p:nvSpPr>
          <p:cNvPr id="2364419" name="Text Box 3"/>
          <p:cNvSpPr txBox="1">
            <a:spLocks noChangeArrowheads="1"/>
          </p:cNvSpPr>
          <p:nvPr/>
        </p:nvSpPr>
        <p:spPr bwMode="auto">
          <a:xfrm>
            <a:off x="3200400" y="533400"/>
            <a:ext cx="2994025" cy="457200"/>
          </a:xfrm>
          <a:prstGeom prst="rect">
            <a:avLst/>
          </a:prstGeom>
          <a:noFill/>
          <a:ln w="9525">
            <a:noFill/>
            <a:miter lim="800000"/>
            <a:headEnd/>
            <a:tailEnd/>
          </a:ln>
          <a:effectLst/>
        </p:spPr>
        <p:txBody>
          <a:bodyPr>
            <a:spAutoFit/>
          </a:bodyPr>
          <a:lstStyle/>
          <a:p>
            <a:pPr algn="l"/>
            <a:r>
              <a:rPr lang="en-US" b="0" u="none">
                <a:solidFill>
                  <a:srgbClr val="500028"/>
                </a:solidFill>
                <a:latin typeface="Arial Black" pitchFamily="34" charset="0"/>
              </a:rPr>
              <a:t>Feudalism</a:t>
            </a:r>
          </a:p>
        </p:txBody>
      </p:sp>
      <p:grpSp>
        <p:nvGrpSpPr>
          <p:cNvPr id="2" name="Group 4"/>
          <p:cNvGrpSpPr>
            <a:grpSpLocks/>
          </p:cNvGrpSpPr>
          <p:nvPr/>
        </p:nvGrpSpPr>
        <p:grpSpPr bwMode="auto">
          <a:xfrm>
            <a:off x="2835275" y="685800"/>
            <a:ext cx="381000" cy="1066800"/>
            <a:chOff x="1728" y="528"/>
            <a:chExt cx="240" cy="672"/>
          </a:xfrm>
        </p:grpSpPr>
        <p:grpSp>
          <p:nvGrpSpPr>
            <p:cNvPr id="3" name="Group 5"/>
            <p:cNvGrpSpPr>
              <a:grpSpLocks/>
            </p:cNvGrpSpPr>
            <p:nvPr/>
          </p:nvGrpSpPr>
          <p:grpSpPr bwMode="auto">
            <a:xfrm>
              <a:off x="1824" y="528"/>
              <a:ext cx="144" cy="672"/>
              <a:chOff x="1824" y="528"/>
              <a:chExt cx="144" cy="672"/>
            </a:xfrm>
          </p:grpSpPr>
          <p:sp>
            <p:nvSpPr>
              <p:cNvPr id="2364422" name="WordArt 6"/>
              <p:cNvSpPr>
                <a:spLocks noChangeArrowheads="1" noChangeShapeType="1" noTextEdit="1"/>
              </p:cNvSpPr>
              <p:nvPr/>
            </p:nvSpPr>
            <p:spPr bwMode="auto">
              <a:xfrm>
                <a:off x="1824" y="528"/>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364423" name="WordArt 7"/>
              <p:cNvSpPr>
                <a:spLocks noChangeArrowheads="1" noChangeShapeType="1" noTextEdit="1"/>
              </p:cNvSpPr>
              <p:nvPr/>
            </p:nvSpPr>
            <p:spPr bwMode="auto">
              <a:xfrm>
                <a:off x="1824" y="1152"/>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364424" name="WordArt 8"/>
              <p:cNvSpPr>
                <a:spLocks noChangeArrowheads="1" noChangeShapeType="1" noTextEdit="1"/>
              </p:cNvSpPr>
              <p:nvPr/>
            </p:nvSpPr>
            <p:spPr bwMode="auto">
              <a:xfrm rot="-5400000">
                <a:off x="1536" y="816"/>
                <a:ext cx="62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sp>
          <p:nvSpPr>
            <p:cNvPr id="2364425" name="WordArt 9"/>
            <p:cNvSpPr>
              <a:spLocks noChangeArrowheads="1" noChangeShapeType="1" noTextEdit="1"/>
            </p:cNvSpPr>
            <p:nvPr/>
          </p:nvSpPr>
          <p:spPr bwMode="auto">
            <a:xfrm>
              <a:off x="1728" y="840"/>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grpSp>
        <p:nvGrpSpPr>
          <p:cNvPr id="4" name="Group 10"/>
          <p:cNvGrpSpPr>
            <a:grpSpLocks/>
          </p:cNvGrpSpPr>
          <p:nvPr/>
        </p:nvGrpSpPr>
        <p:grpSpPr bwMode="auto">
          <a:xfrm>
            <a:off x="587375" y="685800"/>
            <a:ext cx="2286000" cy="1143000"/>
            <a:chOff x="288" y="528"/>
            <a:chExt cx="1440" cy="720"/>
          </a:xfrm>
        </p:grpSpPr>
        <p:sp>
          <p:nvSpPr>
            <p:cNvPr id="2364427" name="Oval 11"/>
            <p:cNvSpPr>
              <a:spLocks noChangeArrowheads="1"/>
            </p:cNvSpPr>
            <p:nvPr/>
          </p:nvSpPr>
          <p:spPr bwMode="auto">
            <a:xfrm rot="5400000">
              <a:off x="648" y="168"/>
              <a:ext cx="720" cy="1440"/>
            </a:xfrm>
            <a:prstGeom prst="ellipse">
              <a:avLst/>
            </a:prstGeom>
            <a:gradFill rotWithShape="1">
              <a:gsLst>
                <a:gs pos="0">
                  <a:srgbClr val="660033"/>
                </a:gs>
                <a:gs pos="100000">
                  <a:schemeClr val="tx1"/>
                </a:gs>
              </a:gsLst>
              <a:lin ang="18900000" scaled="1"/>
            </a:gradFill>
            <a:ln w="381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364428" name="Text Box 12"/>
            <p:cNvSpPr txBox="1">
              <a:spLocks noChangeArrowheads="1"/>
            </p:cNvSpPr>
            <p:nvPr/>
          </p:nvSpPr>
          <p:spPr bwMode="auto">
            <a:xfrm>
              <a:off x="312" y="664"/>
              <a:ext cx="1392" cy="488"/>
            </a:xfrm>
            <a:prstGeom prst="rect">
              <a:avLst/>
            </a:prstGeom>
            <a:noFill/>
            <a:ln w="38100" algn="ctr">
              <a:noFill/>
              <a:miter lim="800000"/>
              <a:headEnd/>
              <a:tailEnd/>
            </a:ln>
            <a:effectLst/>
          </p:spPr>
          <p:txBody>
            <a:bodyPr>
              <a:spAutoFit/>
            </a:bodyPr>
            <a:lstStyle/>
            <a:p>
              <a:pPr eaLnBrk="1" hangingPunct="1">
                <a:lnSpc>
                  <a:spcPct val="80000"/>
                </a:lnSpc>
              </a:pPr>
              <a:r>
                <a:rPr lang="en-US" sz="2800" b="0" u="none">
                  <a:solidFill>
                    <a:srgbClr val="FFFFFF"/>
                  </a:solidFill>
                  <a:latin typeface="Arial Black" pitchFamily="34" charset="0"/>
                </a:rPr>
                <a:t>Middle</a:t>
              </a:r>
            </a:p>
            <a:p>
              <a:pPr eaLnBrk="1" hangingPunct="1">
                <a:lnSpc>
                  <a:spcPct val="80000"/>
                </a:lnSpc>
              </a:pPr>
              <a:r>
                <a:rPr lang="en-US" sz="2800" b="0" u="none">
                  <a:solidFill>
                    <a:srgbClr val="FFFFFF"/>
                  </a:solidFill>
                  <a:latin typeface="Arial Black" pitchFamily="34" charset="0"/>
                </a:rPr>
                <a:t>Ages</a:t>
              </a:r>
            </a:p>
          </p:txBody>
        </p:sp>
      </p:grpSp>
      <p:sp>
        <p:nvSpPr>
          <p:cNvPr id="2364433" name="Text Box 17"/>
          <p:cNvSpPr txBox="1">
            <a:spLocks noChangeArrowheads="1"/>
          </p:cNvSpPr>
          <p:nvPr/>
        </p:nvSpPr>
        <p:spPr bwMode="auto">
          <a:xfrm>
            <a:off x="3200400" y="1447800"/>
            <a:ext cx="3429000" cy="777875"/>
          </a:xfrm>
          <a:prstGeom prst="rect">
            <a:avLst/>
          </a:prstGeom>
          <a:noFill/>
          <a:ln w="9525">
            <a:noFill/>
            <a:miter lim="800000"/>
            <a:headEnd/>
            <a:tailEnd/>
          </a:ln>
          <a:effectLst/>
        </p:spPr>
        <p:txBody>
          <a:bodyPr>
            <a:spAutoFit/>
          </a:bodyPr>
          <a:lstStyle/>
          <a:p>
            <a:pPr algn="l">
              <a:lnSpc>
                <a:spcPct val="75000"/>
              </a:lnSpc>
            </a:pPr>
            <a:r>
              <a:rPr lang="en-US" b="0" u="none">
                <a:solidFill>
                  <a:srgbClr val="500028"/>
                </a:solidFill>
                <a:latin typeface="Arial Black" pitchFamily="34" charset="0"/>
              </a:rPr>
              <a:t>Corruption</a:t>
            </a:r>
            <a:r>
              <a:rPr lang="en-US" sz="3000" b="0" u="none">
                <a:solidFill>
                  <a:srgbClr val="000099"/>
                </a:solidFill>
                <a:latin typeface="Impact" pitchFamily="34" charset="0"/>
              </a:rPr>
              <a:t> </a:t>
            </a:r>
            <a:r>
              <a:rPr lang="en-US" b="0" u="none">
                <a:solidFill>
                  <a:srgbClr val="500028"/>
                </a:solidFill>
                <a:latin typeface="Arial Black" pitchFamily="34" charset="0"/>
              </a:rPr>
              <a:t>of</a:t>
            </a:r>
          </a:p>
          <a:p>
            <a:pPr algn="l">
              <a:lnSpc>
                <a:spcPct val="75000"/>
              </a:lnSpc>
            </a:pPr>
            <a:r>
              <a:rPr lang="en-US" b="0" u="none">
                <a:solidFill>
                  <a:srgbClr val="500028"/>
                </a:solidFill>
                <a:latin typeface="Arial Black" pitchFamily="34" charset="0"/>
              </a:rPr>
              <a:t>the</a:t>
            </a:r>
            <a:r>
              <a:rPr lang="en-US" sz="3000" b="0" u="none">
                <a:solidFill>
                  <a:srgbClr val="000099"/>
                </a:solidFill>
                <a:latin typeface="Impact" pitchFamily="34" charset="0"/>
              </a:rPr>
              <a:t> </a:t>
            </a:r>
            <a:r>
              <a:rPr lang="en-US" b="0" u="none">
                <a:solidFill>
                  <a:srgbClr val="500028"/>
                </a:solidFill>
                <a:latin typeface="Arial Black" pitchFamily="34" charset="0"/>
              </a:rPr>
              <a:t>Roman</a:t>
            </a:r>
            <a:r>
              <a:rPr lang="en-US" sz="3000" b="0" u="none">
                <a:solidFill>
                  <a:srgbClr val="000099"/>
                </a:solidFill>
                <a:latin typeface="Impact" pitchFamily="34" charset="0"/>
              </a:rPr>
              <a:t> </a:t>
            </a:r>
            <a:r>
              <a:rPr lang="en-US" b="0" u="none">
                <a:solidFill>
                  <a:srgbClr val="500028"/>
                </a:solidFill>
                <a:latin typeface="Arial Black" pitchFamily="34" charset="0"/>
              </a:rPr>
              <a:t>Church</a:t>
            </a:r>
          </a:p>
        </p:txBody>
      </p:sp>
      <p:pic>
        <p:nvPicPr>
          <p:cNvPr id="2364435" name="Picture 19" descr="Painting of Jan Hus in Council of Constance by Václav Brožík (1883) _Public Domain"/>
          <p:cNvPicPr>
            <a:picLocks noChangeAspect="1" noChangeArrowheads="1"/>
          </p:cNvPicPr>
          <p:nvPr/>
        </p:nvPicPr>
        <p:blipFill>
          <a:blip r:embed="rId3" cstate="print"/>
          <a:srcRect/>
          <a:stretch>
            <a:fillRect/>
          </a:stretch>
        </p:blipFill>
        <p:spPr bwMode="auto">
          <a:xfrm>
            <a:off x="5392738" y="2519363"/>
            <a:ext cx="3636962" cy="2509837"/>
          </a:xfrm>
          <a:prstGeom prst="rect">
            <a:avLst/>
          </a:prstGeom>
          <a:noFill/>
        </p:spPr>
      </p:pic>
      <p:pic>
        <p:nvPicPr>
          <p:cNvPr id="2364436" name="Picture 20" descr="Irish_potato_famine_Bridget_ODonnel 1321 Poem  of Evil Edward II"/>
          <p:cNvPicPr>
            <a:picLocks noChangeAspect="1" noChangeArrowheads="1"/>
          </p:cNvPicPr>
          <p:nvPr/>
        </p:nvPicPr>
        <p:blipFill>
          <a:blip r:embed="rId4" cstate="print"/>
          <a:srcRect l="12549" r="3015" b="2318"/>
          <a:stretch>
            <a:fillRect/>
          </a:stretch>
        </p:blipFill>
        <p:spPr bwMode="auto">
          <a:xfrm>
            <a:off x="663575" y="1905000"/>
            <a:ext cx="2133600" cy="3581400"/>
          </a:xfrm>
          <a:prstGeom prst="rect">
            <a:avLst/>
          </a:prstGeom>
          <a:noFill/>
        </p:spPr>
      </p:pic>
      <p:sp>
        <p:nvSpPr>
          <p:cNvPr id="2364429" name="Rectangle 13"/>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5" name="Group 14"/>
          <p:cNvGrpSpPr>
            <a:grpSpLocks/>
          </p:cNvGrpSpPr>
          <p:nvPr/>
        </p:nvGrpSpPr>
        <p:grpSpPr bwMode="auto">
          <a:xfrm>
            <a:off x="990600" y="5638800"/>
            <a:ext cx="7239000" cy="950913"/>
            <a:chOff x="816" y="3456"/>
            <a:chExt cx="4560" cy="599"/>
          </a:xfrm>
        </p:grpSpPr>
        <p:sp>
          <p:nvSpPr>
            <p:cNvPr id="2364431" name="Text Box 15"/>
            <p:cNvSpPr txBox="1">
              <a:spLocks noChangeArrowheads="1"/>
            </p:cNvSpPr>
            <p:nvPr/>
          </p:nvSpPr>
          <p:spPr bwMode="auto">
            <a:xfrm>
              <a:off x="816" y="3456"/>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64432" name="Text Box 16"/>
            <p:cNvSpPr txBox="1">
              <a:spLocks noChangeArrowheads="1"/>
            </p:cNvSpPr>
            <p:nvPr/>
          </p:nvSpPr>
          <p:spPr bwMode="auto">
            <a:xfrm>
              <a:off x="1008" y="3502"/>
              <a:ext cx="4368" cy="553"/>
            </a:xfrm>
            <a:prstGeom prst="rect">
              <a:avLst/>
            </a:prstGeom>
            <a:noFill/>
            <a:ln w="9525">
              <a:noFill/>
              <a:miter lim="800000"/>
              <a:headEnd/>
              <a:tailEnd/>
            </a:ln>
            <a:effectLst/>
          </p:spPr>
          <p:txBody>
            <a:bodyPr>
              <a:spAutoFit/>
            </a:bodyPr>
            <a:lstStyle/>
            <a:p>
              <a:pPr algn="just">
                <a:lnSpc>
                  <a:spcPct val="85000"/>
                </a:lnSpc>
              </a:pPr>
              <a:r>
                <a:rPr lang="en-US" sz="2000" u="none" dirty="0">
                  <a:solidFill>
                    <a:srgbClr val="FFFFFF"/>
                  </a:solidFill>
                  <a:latin typeface="Arial Narrow" pitchFamily="34" charset="0"/>
                </a:rPr>
                <a:t>In the late </a:t>
              </a:r>
              <a:r>
                <a:rPr lang="en-US" sz="2000" dirty="0">
                  <a:solidFill>
                    <a:srgbClr val="FFFFFF"/>
                  </a:solidFill>
                  <a:latin typeface="Arial Narrow" pitchFamily="34" charset="0"/>
                </a:rPr>
                <a:t>Middle Ages</a:t>
              </a:r>
              <a:r>
                <a:rPr lang="en-US" sz="2000" u="none" dirty="0">
                  <a:solidFill>
                    <a:srgbClr val="FFFFFF"/>
                  </a:solidFill>
                  <a:latin typeface="Arial Narrow" pitchFamily="34" charset="0"/>
                </a:rPr>
                <a:t>, man’s original mind was repressed, its free development blocked by the social environment of </a:t>
              </a:r>
              <a:r>
                <a:rPr lang="en-US" sz="2000" dirty="0">
                  <a:solidFill>
                    <a:srgbClr val="FFFFFF"/>
                  </a:solidFill>
                  <a:latin typeface="Arial Narrow" pitchFamily="34" charset="0"/>
                </a:rPr>
                <a:t>feudalism</a:t>
              </a:r>
              <a:r>
                <a:rPr lang="en-US" sz="2000" u="none" dirty="0">
                  <a:solidFill>
                    <a:srgbClr val="FFFFFF"/>
                  </a:solidFill>
                  <a:latin typeface="Arial Narrow" pitchFamily="34" charset="0"/>
                </a:rPr>
                <a:t> and the secularization and </a:t>
              </a:r>
              <a:r>
                <a:rPr lang="en-US" sz="2000" dirty="0">
                  <a:solidFill>
                    <a:srgbClr val="FFFFFF"/>
                  </a:solidFill>
                  <a:latin typeface="Arial Narrow" pitchFamily="34" charset="0"/>
                </a:rPr>
                <a:t>corruption of the Roman church</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pic>
        <p:nvPicPr>
          <p:cNvPr id="2364439" name="Picture 23" descr="Peasants plowing in front of a castle, French manuscript c"/>
          <p:cNvPicPr>
            <a:picLocks noChangeAspect="1" noChangeArrowheads="1"/>
          </p:cNvPicPr>
          <p:nvPr/>
        </p:nvPicPr>
        <p:blipFill>
          <a:blip r:embed="rId5" cstate="print"/>
          <a:srcRect l="2965" t="32054" r="2156" b="1169"/>
          <a:stretch>
            <a:fillRect/>
          </a:stretch>
        </p:blipFill>
        <p:spPr bwMode="auto">
          <a:xfrm>
            <a:off x="3124200" y="2514600"/>
            <a:ext cx="2212975" cy="2514600"/>
          </a:xfrm>
          <a:prstGeom prst="rect">
            <a:avLst/>
          </a:prstGeom>
          <a:noFill/>
        </p:spPr>
      </p:pic>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ppt_w*0.70"/>
                                          </p:val>
                                        </p:tav>
                                        <p:tav tm="100000">
                                          <p:val>
                                            <p:strVal val="#ppt_w"/>
                                          </p:val>
                                        </p:tav>
                                      </p:tavLst>
                                    </p:anim>
                                    <p:anim calcmode="lin" valueType="num">
                                      <p:cBhvr>
                                        <p:cTn id="13" dur="1000" fill="hold"/>
                                        <p:tgtEl>
                                          <p:spTgt spid="4"/>
                                        </p:tgtEl>
                                        <p:attrNameLst>
                                          <p:attrName>ppt_h</p:attrName>
                                        </p:attrNameLst>
                                      </p:cBhvr>
                                      <p:tavLst>
                                        <p:tav tm="0">
                                          <p:val>
                                            <p:strVal val="#ppt_h"/>
                                          </p:val>
                                        </p:tav>
                                        <p:tav tm="100000">
                                          <p:val>
                                            <p:strVal val="#ppt_h"/>
                                          </p:val>
                                        </p:tav>
                                      </p:tavLst>
                                    </p:anim>
                                    <p:animEffect transition="in" filter="fade">
                                      <p:cBhvr>
                                        <p:cTn id="14" dur="1000"/>
                                        <p:tgtEl>
                                          <p:spTgt spid="4"/>
                                        </p:tgtEl>
                                      </p:cBhvr>
                                    </p:animEffect>
                                  </p:childTnLst>
                                </p:cTn>
                              </p:par>
                              <p:par>
                                <p:cTn id="15" presetID="10" presetClass="entr" presetSubtype="0" fill="hold" nodeType="withEffect">
                                  <p:stCondLst>
                                    <p:cond delay="0"/>
                                  </p:stCondLst>
                                  <p:childTnLst>
                                    <p:set>
                                      <p:cBhvr>
                                        <p:cTn id="16" dur="1" fill="hold">
                                          <p:stCondLst>
                                            <p:cond delay="0"/>
                                          </p:stCondLst>
                                        </p:cTn>
                                        <p:tgtEl>
                                          <p:spTgt spid="2364436"/>
                                        </p:tgtEl>
                                        <p:attrNameLst>
                                          <p:attrName>style.visibility</p:attrName>
                                        </p:attrNameLst>
                                      </p:cBhvr>
                                      <p:to>
                                        <p:strVal val="visible"/>
                                      </p:to>
                                    </p:set>
                                    <p:animEffect transition="in" filter="fade">
                                      <p:cBhvr>
                                        <p:cTn id="17" dur="1000"/>
                                        <p:tgtEl>
                                          <p:spTgt spid="2364436"/>
                                        </p:tgtEl>
                                      </p:cBhvr>
                                    </p:animEffect>
                                  </p:childTnLst>
                                </p:cTn>
                              </p:par>
                            </p:childTnLst>
                          </p:cTn>
                        </p:par>
                      </p:childTnLst>
                    </p:cTn>
                  </p:par>
                  <p:par>
                    <p:cTn id="18" fill="hold">
                      <p:stCondLst>
                        <p:cond delay="indefinite"/>
                      </p:stCondLst>
                      <p:childTnLst>
                        <p:par>
                          <p:cTn id="19" fill="hold">
                            <p:stCondLst>
                              <p:cond delay="0"/>
                            </p:stCondLst>
                            <p:childTnLst>
                              <p:par>
                                <p:cTn id="20" presetID="17" presetClass="entr" presetSubtype="10" fill="hold" grpId="0" nodeType="clickEffect">
                                  <p:stCondLst>
                                    <p:cond delay="0"/>
                                  </p:stCondLst>
                                  <p:iterate type="wd">
                                    <p:tmPct val="30000"/>
                                  </p:iterate>
                                  <p:childTnLst>
                                    <p:set>
                                      <p:cBhvr>
                                        <p:cTn id="21" dur="1" fill="hold">
                                          <p:stCondLst>
                                            <p:cond delay="0"/>
                                          </p:stCondLst>
                                        </p:cTn>
                                        <p:tgtEl>
                                          <p:spTgt spid="2364419"/>
                                        </p:tgtEl>
                                        <p:attrNameLst>
                                          <p:attrName>style.visibility</p:attrName>
                                        </p:attrNameLst>
                                      </p:cBhvr>
                                      <p:to>
                                        <p:strVal val="visible"/>
                                      </p:to>
                                    </p:set>
                                    <p:anim calcmode="lin" valueType="num">
                                      <p:cBhvr>
                                        <p:cTn id="22" dur="1000" fill="hold"/>
                                        <p:tgtEl>
                                          <p:spTgt spid="2364419"/>
                                        </p:tgtEl>
                                        <p:attrNameLst>
                                          <p:attrName>ppt_w</p:attrName>
                                        </p:attrNameLst>
                                      </p:cBhvr>
                                      <p:tavLst>
                                        <p:tav tm="0">
                                          <p:val>
                                            <p:fltVal val="0"/>
                                          </p:val>
                                        </p:tav>
                                        <p:tav tm="100000">
                                          <p:val>
                                            <p:strVal val="#ppt_w"/>
                                          </p:val>
                                        </p:tav>
                                      </p:tavLst>
                                    </p:anim>
                                    <p:anim calcmode="lin" valueType="num">
                                      <p:cBhvr>
                                        <p:cTn id="23" dur="1000" fill="hold"/>
                                        <p:tgtEl>
                                          <p:spTgt spid="2364419"/>
                                        </p:tgtEl>
                                        <p:attrNameLst>
                                          <p:attrName>ppt_h</p:attrName>
                                        </p:attrNameLst>
                                      </p:cBhvr>
                                      <p:tavLst>
                                        <p:tav tm="0">
                                          <p:val>
                                            <p:strVal val="#ppt_h"/>
                                          </p:val>
                                        </p:tav>
                                        <p:tav tm="100000">
                                          <p:val>
                                            <p:strVal val="#ppt_h"/>
                                          </p:val>
                                        </p:tav>
                                      </p:tavLst>
                                    </p:anim>
                                  </p:childTnLst>
                                </p:cTn>
                              </p:par>
                              <p:par>
                                <p:cTn id="24" presetID="10" presetClass="entr" presetSubtype="0" fill="hold" nodeType="withEffect">
                                  <p:stCondLst>
                                    <p:cond delay="0"/>
                                  </p:stCondLst>
                                  <p:childTnLst>
                                    <p:set>
                                      <p:cBhvr>
                                        <p:cTn id="25" dur="1" fill="hold">
                                          <p:stCondLst>
                                            <p:cond delay="0"/>
                                          </p:stCondLst>
                                        </p:cTn>
                                        <p:tgtEl>
                                          <p:spTgt spid="2364439"/>
                                        </p:tgtEl>
                                        <p:attrNameLst>
                                          <p:attrName>style.visibility</p:attrName>
                                        </p:attrNameLst>
                                      </p:cBhvr>
                                      <p:to>
                                        <p:strVal val="visible"/>
                                      </p:to>
                                    </p:set>
                                    <p:animEffect transition="in" filter="fade">
                                      <p:cBhvr>
                                        <p:cTn id="26" dur="1000"/>
                                        <p:tgtEl>
                                          <p:spTgt spid="2364439"/>
                                        </p:tgtEl>
                                      </p:cBhvr>
                                    </p:animEffect>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iterate type="wd">
                                    <p:tmPct val="20000"/>
                                  </p:iterate>
                                  <p:childTnLst>
                                    <p:set>
                                      <p:cBhvr>
                                        <p:cTn id="30" dur="1" fill="hold">
                                          <p:stCondLst>
                                            <p:cond delay="0"/>
                                          </p:stCondLst>
                                        </p:cTn>
                                        <p:tgtEl>
                                          <p:spTgt spid="2364433"/>
                                        </p:tgtEl>
                                        <p:attrNameLst>
                                          <p:attrName>style.visibility</p:attrName>
                                        </p:attrNameLst>
                                      </p:cBhvr>
                                      <p:to>
                                        <p:strVal val="visible"/>
                                      </p:to>
                                    </p:set>
                                    <p:anim calcmode="lin" valueType="num">
                                      <p:cBhvr>
                                        <p:cTn id="31" dur="1000" fill="hold"/>
                                        <p:tgtEl>
                                          <p:spTgt spid="2364433"/>
                                        </p:tgtEl>
                                        <p:attrNameLst>
                                          <p:attrName>ppt_w</p:attrName>
                                        </p:attrNameLst>
                                      </p:cBhvr>
                                      <p:tavLst>
                                        <p:tav tm="0">
                                          <p:val>
                                            <p:fltVal val="0"/>
                                          </p:val>
                                        </p:tav>
                                        <p:tav tm="100000">
                                          <p:val>
                                            <p:strVal val="#ppt_w"/>
                                          </p:val>
                                        </p:tav>
                                      </p:tavLst>
                                    </p:anim>
                                    <p:anim calcmode="lin" valueType="num">
                                      <p:cBhvr>
                                        <p:cTn id="32" dur="1000" fill="hold"/>
                                        <p:tgtEl>
                                          <p:spTgt spid="2364433"/>
                                        </p:tgtEl>
                                        <p:attrNameLst>
                                          <p:attrName>ppt_h</p:attrName>
                                        </p:attrNameLst>
                                      </p:cBhvr>
                                      <p:tavLst>
                                        <p:tav tm="0">
                                          <p:val>
                                            <p:strVal val="#ppt_h"/>
                                          </p:val>
                                        </p:tav>
                                        <p:tav tm="100000">
                                          <p:val>
                                            <p:strVal val="#ppt_h"/>
                                          </p:val>
                                        </p:tav>
                                      </p:tavLst>
                                    </p:anim>
                                  </p:childTnLst>
                                </p:cTn>
                              </p:par>
                              <p:par>
                                <p:cTn id="33" presetID="10" presetClass="entr" presetSubtype="0"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2000"/>
                                        <p:tgtEl>
                                          <p:spTgt spid="2"/>
                                        </p:tgtEl>
                                      </p:cBhvr>
                                    </p:animEffect>
                                  </p:childTnLst>
                                </p:cTn>
                              </p:par>
                              <p:par>
                                <p:cTn id="36" presetID="10" presetClass="entr" presetSubtype="0" fill="hold" nodeType="withEffect">
                                  <p:stCondLst>
                                    <p:cond delay="0"/>
                                  </p:stCondLst>
                                  <p:childTnLst>
                                    <p:set>
                                      <p:cBhvr>
                                        <p:cTn id="37" dur="1" fill="hold">
                                          <p:stCondLst>
                                            <p:cond delay="0"/>
                                          </p:stCondLst>
                                        </p:cTn>
                                        <p:tgtEl>
                                          <p:spTgt spid="2364435"/>
                                        </p:tgtEl>
                                        <p:attrNameLst>
                                          <p:attrName>style.visibility</p:attrName>
                                        </p:attrNameLst>
                                      </p:cBhvr>
                                      <p:to>
                                        <p:strVal val="visible"/>
                                      </p:to>
                                    </p:set>
                                    <p:animEffect transition="in" filter="fade">
                                      <p:cBhvr>
                                        <p:cTn id="38" dur="1000"/>
                                        <p:tgtEl>
                                          <p:spTgt spid="2364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4419" grpId="0"/>
      <p:bldP spid="2364433" grpId="0"/>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lin ang="2700000" scaled="1"/>
        </a:gradFill>
        <a:effectLst/>
      </p:bgPr>
    </p:bg>
    <p:spTree>
      <p:nvGrpSpPr>
        <p:cNvPr id="1" name=""/>
        <p:cNvGrpSpPr/>
        <p:nvPr/>
      </p:nvGrpSpPr>
      <p:grpSpPr>
        <a:xfrm>
          <a:off x="0" y="0"/>
          <a:ext cx="0" cy="0"/>
          <a:chOff x="0" y="0"/>
          <a:chExt cx="0" cy="0"/>
        </a:xfrm>
      </p:grpSpPr>
      <p:pic>
        <p:nvPicPr>
          <p:cNvPr id="2295892" name="Picture 84" descr="Painting of Jan Hus in Council of Constance by Václav Brožík (1883) _Public Domain"/>
          <p:cNvPicPr>
            <a:picLocks noChangeAspect="1" noChangeArrowheads="1"/>
          </p:cNvPicPr>
          <p:nvPr/>
        </p:nvPicPr>
        <p:blipFill>
          <a:blip r:embed="rId3" cstate="print"/>
          <a:srcRect/>
          <a:stretch>
            <a:fillRect/>
          </a:stretch>
        </p:blipFill>
        <p:spPr bwMode="auto">
          <a:xfrm>
            <a:off x="5392738" y="2519363"/>
            <a:ext cx="3636962" cy="2509837"/>
          </a:xfrm>
          <a:prstGeom prst="rect">
            <a:avLst/>
          </a:prstGeom>
          <a:noFill/>
        </p:spPr>
      </p:pic>
      <p:pic>
        <p:nvPicPr>
          <p:cNvPr id="2295893" name="Picture 85" descr="Peasants plowing in front of a castle, French manuscript c"/>
          <p:cNvPicPr>
            <a:picLocks noChangeAspect="1" noChangeArrowheads="1"/>
          </p:cNvPicPr>
          <p:nvPr/>
        </p:nvPicPr>
        <p:blipFill>
          <a:blip r:embed="rId4" cstate="print"/>
          <a:srcRect l="2965" t="32054" r="2156" b="1169"/>
          <a:stretch>
            <a:fillRect/>
          </a:stretch>
        </p:blipFill>
        <p:spPr bwMode="auto">
          <a:xfrm>
            <a:off x="3124200" y="2514600"/>
            <a:ext cx="2212975" cy="2514600"/>
          </a:xfrm>
          <a:prstGeom prst="rect">
            <a:avLst/>
          </a:prstGeom>
          <a:noFill/>
        </p:spPr>
      </p:pic>
      <p:pic>
        <p:nvPicPr>
          <p:cNvPr id="2295889" name="Picture 81" descr="Galileo facing the Roman Inquisition, painting by Cristiano Banti_Public Domain"/>
          <p:cNvPicPr>
            <a:picLocks noChangeAspect="1" noChangeArrowheads="1"/>
          </p:cNvPicPr>
          <p:nvPr/>
        </p:nvPicPr>
        <p:blipFill>
          <a:blip r:embed="rId5" cstate="print"/>
          <a:srcRect l="1755" t="2299" r="1755" b="1149"/>
          <a:stretch>
            <a:fillRect/>
          </a:stretch>
        </p:blipFill>
        <p:spPr bwMode="auto">
          <a:xfrm>
            <a:off x="3276600" y="2227263"/>
            <a:ext cx="4267200" cy="3259137"/>
          </a:xfrm>
          <a:prstGeom prst="rect">
            <a:avLst/>
          </a:prstGeom>
          <a:noFill/>
        </p:spPr>
      </p:pic>
      <p:pic>
        <p:nvPicPr>
          <p:cNvPr id="2295890" name="Picture 82" descr="Irish_potato_famine_Bridget_ODonnel 1321 Poem  of Evil Edward II"/>
          <p:cNvPicPr>
            <a:picLocks noChangeAspect="1" noChangeArrowheads="1"/>
          </p:cNvPicPr>
          <p:nvPr/>
        </p:nvPicPr>
        <p:blipFill>
          <a:blip r:embed="rId6" cstate="print"/>
          <a:srcRect l="12549" r="3015" b="2318"/>
          <a:stretch>
            <a:fillRect/>
          </a:stretch>
        </p:blipFill>
        <p:spPr bwMode="auto">
          <a:xfrm>
            <a:off x="663575" y="1905000"/>
            <a:ext cx="2133600" cy="3581400"/>
          </a:xfrm>
          <a:prstGeom prst="rect">
            <a:avLst/>
          </a:prstGeom>
          <a:noFill/>
        </p:spPr>
      </p:pic>
      <p:sp>
        <p:nvSpPr>
          <p:cNvPr id="2295813" name="Text Box 5"/>
          <p:cNvSpPr txBox="1">
            <a:spLocks noChangeArrowheads="1"/>
          </p:cNvSpPr>
          <p:nvPr/>
        </p:nvSpPr>
        <p:spPr bwMode="auto">
          <a:xfrm>
            <a:off x="3200400" y="533400"/>
            <a:ext cx="2994025" cy="457200"/>
          </a:xfrm>
          <a:prstGeom prst="rect">
            <a:avLst/>
          </a:prstGeom>
          <a:noFill/>
          <a:ln w="9525">
            <a:noFill/>
            <a:miter lim="800000"/>
            <a:headEnd/>
            <a:tailEnd/>
          </a:ln>
          <a:effectLst/>
        </p:spPr>
        <p:txBody>
          <a:bodyPr>
            <a:spAutoFit/>
          </a:bodyPr>
          <a:lstStyle/>
          <a:p>
            <a:pPr algn="l"/>
            <a:r>
              <a:rPr lang="en-US" b="0" u="none">
                <a:solidFill>
                  <a:srgbClr val="500028"/>
                </a:solidFill>
                <a:latin typeface="Arial Black" pitchFamily="34" charset="0"/>
              </a:rPr>
              <a:t>Feudalism</a:t>
            </a:r>
          </a:p>
        </p:txBody>
      </p:sp>
      <p:sp>
        <p:nvSpPr>
          <p:cNvPr id="2295814" name="Text Box 6"/>
          <p:cNvSpPr txBox="1">
            <a:spLocks noChangeArrowheads="1"/>
          </p:cNvSpPr>
          <p:nvPr/>
        </p:nvSpPr>
        <p:spPr bwMode="auto">
          <a:xfrm>
            <a:off x="3200400" y="1447800"/>
            <a:ext cx="3429000" cy="777875"/>
          </a:xfrm>
          <a:prstGeom prst="rect">
            <a:avLst/>
          </a:prstGeom>
          <a:noFill/>
          <a:ln w="9525">
            <a:noFill/>
            <a:miter lim="800000"/>
            <a:headEnd/>
            <a:tailEnd/>
          </a:ln>
          <a:effectLst/>
        </p:spPr>
        <p:txBody>
          <a:bodyPr>
            <a:spAutoFit/>
          </a:bodyPr>
          <a:lstStyle/>
          <a:p>
            <a:pPr algn="l">
              <a:lnSpc>
                <a:spcPct val="75000"/>
              </a:lnSpc>
            </a:pPr>
            <a:r>
              <a:rPr lang="en-US" b="0" u="none">
                <a:solidFill>
                  <a:srgbClr val="500028"/>
                </a:solidFill>
                <a:latin typeface="Arial Black" pitchFamily="34" charset="0"/>
              </a:rPr>
              <a:t>Corruption</a:t>
            </a:r>
            <a:r>
              <a:rPr lang="en-US" sz="3000" b="0" u="none">
                <a:solidFill>
                  <a:srgbClr val="000099"/>
                </a:solidFill>
                <a:latin typeface="Impact" pitchFamily="34" charset="0"/>
              </a:rPr>
              <a:t> </a:t>
            </a:r>
            <a:r>
              <a:rPr lang="en-US" b="0" u="none">
                <a:solidFill>
                  <a:srgbClr val="500028"/>
                </a:solidFill>
                <a:latin typeface="Arial Black" pitchFamily="34" charset="0"/>
              </a:rPr>
              <a:t>of</a:t>
            </a:r>
          </a:p>
          <a:p>
            <a:pPr algn="l">
              <a:lnSpc>
                <a:spcPct val="75000"/>
              </a:lnSpc>
            </a:pPr>
            <a:r>
              <a:rPr lang="en-US" b="0" u="none">
                <a:solidFill>
                  <a:srgbClr val="500028"/>
                </a:solidFill>
                <a:latin typeface="Arial Black" pitchFamily="34" charset="0"/>
              </a:rPr>
              <a:t>the</a:t>
            </a:r>
            <a:r>
              <a:rPr lang="en-US" sz="3000" b="0" u="none">
                <a:solidFill>
                  <a:srgbClr val="000099"/>
                </a:solidFill>
                <a:latin typeface="Impact" pitchFamily="34" charset="0"/>
              </a:rPr>
              <a:t> </a:t>
            </a:r>
            <a:r>
              <a:rPr lang="en-US" b="0" u="none">
                <a:solidFill>
                  <a:srgbClr val="500028"/>
                </a:solidFill>
                <a:latin typeface="Arial Black" pitchFamily="34" charset="0"/>
              </a:rPr>
              <a:t>Roman</a:t>
            </a:r>
            <a:r>
              <a:rPr lang="en-US" sz="3000" b="0" u="none">
                <a:solidFill>
                  <a:srgbClr val="000099"/>
                </a:solidFill>
                <a:latin typeface="Impact" pitchFamily="34" charset="0"/>
              </a:rPr>
              <a:t> </a:t>
            </a:r>
            <a:r>
              <a:rPr lang="en-US" b="0" u="none">
                <a:solidFill>
                  <a:srgbClr val="500028"/>
                </a:solidFill>
                <a:latin typeface="Arial Black" pitchFamily="34" charset="0"/>
              </a:rPr>
              <a:t>Church</a:t>
            </a:r>
          </a:p>
        </p:txBody>
      </p:sp>
      <p:grpSp>
        <p:nvGrpSpPr>
          <p:cNvPr id="2" name="Group 7"/>
          <p:cNvGrpSpPr>
            <a:grpSpLocks/>
          </p:cNvGrpSpPr>
          <p:nvPr/>
        </p:nvGrpSpPr>
        <p:grpSpPr bwMode="auto">
          <a:xfrm>
            <a:off x="2835275" y="685800"/>
            <a:ext cx="381000" cy="1066800"/>
            <a:chOff x="1728" y="528"/>
            <a:chExt cx="240" cy="672"/>
          </a:xfrm>
        </p:grpSpPr>
        <p:grpSp>
          <p:nvGrpSpPr>
            <p:cNvPr id="3" name="Group 8"/>
            <p:cNvGrpSpPr>
              <a:grpSpLocks/>
            </p:cNvGrpSpPr>
            <p:nvPr/>
          </p:nvGrpSpPr>
          <p:grpSpPr bwMode="auto">
            <a:xfrm>
              <a:off x="1824" y="528"/>
              <a:ext cx="144" cy="672"/>
              <a:chOff x="1824" y="528"/>
              <a:chExt cx="144" cy="672"/>
            </a:xfrm>
          </p:grpSpPr>
          <p:sp>
            <p:nvSpPr>
              <p:cNvPr id="2295817" name="WordArt 9"/>
              <p:cNvSpPr>
                <a:spLocks noChangeArrowheads="1" noChangeShapeType="1" noTextEdit="1"/>
              </p:cNvSpPr>
              <p:nvPr/>
            </p:nvSpPr>
            <p:spPr bwMode="auto">
              <a:xfrm>
                <a:off x="1824" y="528"/>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295818" name="WordArt 10"/>
              <p:cNvSpPr>
                <a:spLocks noChangeArrowheads="1" noChangeShapeType="1" noTextEdit="1"/>
              </p:cNvSpPr>
              <p:nvPr/>
            </p:nvSpPr>
            <p:spPr bwMode="auto">
              <a:xfrm>
                <a:off x="1824" y="1152"/>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295819" name="WordArt 11"/>
              <p:cNvSpPr>
                <a:spLocks noChangeArrowheads="1" noChangeShapeType="1" noTextEdit="1"/>
              </p:cNvSpPr>
              <p:nvPr/>
            </p:nvSpPr>
            <p:spPr bwMode="auto">
              <a:xfrm rot="-5400000">
                <a:off x="1536" y="816"/>
                <a:ext cx="62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sp>
          <p:nvSpPr>
            <p:cNvPr id="2295820" name="WordArt 12"/>
            <p:cNvSpPr>
              <a:spLocks noChangeArrowheads="1" noChangeShapeType="1" noTextEdit="1"/>
            </p:cNvSpPr>
            <p:nvPr/>
          </p:nvSpPr>
          <p:spPr bwMode="auto">
            <a:xfrm>
              <a:off x="1728" y="840"/>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grpSp>
        <p:nvGrpSpPr>
          <p:cNvPr id="4" name="Group 48"/>
          <p:cNvGrpSpPr>
            <a:grpSpLocks/>
          </p:cNvGrpSpPr>
          <p:nvPr/>
        </p:nvGrpSpPr>
        <p:grpSpPr bwMode="auto">
          <a:xfrm>
            <a:off x="320675" y="3505200"/>
            <a:ext cx="2819400" cy="782638"/>
            <a:chOff x="202" y="2208"/>
            <a:chExt cx="1776" cy="493"/>
          </a:xfrm>
        </p:grpSpPr>
        <p:sp>
          <p:nvSpPr>
            <p:cNvPr id="2295835" name="AutoShape 27"/>
            <p:cNvSpPr>
              <a:spLocks noChangeArrowheads="1"/>
            </p:cNvSpPr>
            <p:nvPr/>
          </p:nvSpPr>
          <p:spPr bwMode="auto">
            <a:xfrm>
              <a:off x="202" y="2208"/>
              <a:ext cx="1776" cy="480"/>
            </a:xfrm>
            <a:prstGeom prst="roundRect">
              <a:avLst>
                <a:gd name="adj" fmla="val 16667"/>
              </a:avLst>
            </a:prstGeom>
            <a:gradFill rotWithShape="1">
              <a:gsLst>
                <a:gs pos="0">
                  <a:srgbClr val="FFFFCC"/>
                </a:gs>
                <a:gs pos="50000">
                  <a:schemeClr val="bg1"/>
                </a:gs>
                <a:gs pos="100000">
                  <a:srgbClr val="FFFFCC"/>
                </a:gs>
              </a:gsLst>
              <a:lin ang="5400000" scaled="1"/>
            </a:gradFill>
            <a:ln w="12700" algn="ctr">
              <a:solidFill>
                <a:srgbClr val="4C0026"/>
              </a:solidFill>
              <a:round/>
              <a:headEnd/>
              <a:tailEnd/>
            </a:ln>
            <a:effectLst/>
          </p:spPr>
          <p:txBody>
            <a:bodyPr wrap="none" anchor="ctr"/>
            <a:lstStyle/>
            <a:p>
              <a:endParaRPr lang="en-US" sz="3200" b="0" u="none">
                <a:solidFill>
                  <a:srgbClr val="FFFFFF"/>
                </a:solidFill>
                <a:latin typeface="Impact" pitchFamily="34" charset="0"/>
              </a:endParaRPr>
            </a:p>
          </p:txBody>
        </p:sp>
        <p:grpSp>
          <p:nvGrpSpPr>
            <p:cNvPr id="5" name="Group 28"/>
            <p:cNvGrpSpPr>
              <a:grpSpLocks/>
            </p:cNvGrpSpPr>
            <p:nvPr/>
          </p:nvGrpSpPr>
          <p:grpSpPr bwMode="auto">
            <a:xfrm>
              <a:off x="220" y="2208"/>
              <a:ext cx="1739" cy="493"/>
              <a:chOff x="288" y="2640"/>
              <a:chExt cx="1739" cy="493"/>
            </a:xfrm>
          </p:grpSpPr>
          <p:sp>
            <p:nvSpPr>
              <p:cNvPr id="2295837" name="Text Box 29"/>
              <p:cNvSpPr txBox="1">
                <a:spLocks noChangeArrowheads="1"/>
              </p:cNvSpPr>
              <p:nvPr/>
            </p:nvSpPr>
            <p:spPr bwMode="auto">
              <a:xfrm>
                <a:off x="288" y="2640"/>
                <a:ext cx="1739" cy="288"/>
              </a:xfrm>
              <a:prstGeom prst="rect">
                <a:avLst/>
              </a:prstGeom>
              <a:noFill/>
              <a:ln w="9525">
                <a:noFill/>
                <a:miter lim="800000"/>
                <a:headEnd/>
                <a:tailEnd/>
              </a:ln>
              <a:effectLst/>
            </p:spPr>
            <p:txBody>
              <a:bodyPr>
                <a:spAutoFit/>
              </a:bodyPr>
              <a:lstStyle/>
              <a:p>
                <a:r>
                  <a:rPr lang="en-US" b="0" u="none">
                    <a:solidFill>
                      <a:srgbClr val="500028"/>
                    </a:solidFill>
                    <a:latin typeface="Arial Black" pitchFamily="34" charset="0"/>
                  </a:rPr>
                  <a:t>Restoration of</a:t>
                </a:r>
              </a:p>
            </p:txBody>
          </p:sp>
          <p:sp>
            <p:nvSpPr>
              <p:cNvPr id="2295838" name="Text Box 30"/>
              <p:cNvSpPr txBox="1">
                <a:spLocks noChangeArrowheads="1"/>
              </p:cNvSpPr>
              <p:nvPr/>
            </p:nvSpPr>
            <p:spPr bwMode="auto">
              <a:xfrm>
                <a:off x="293" y="2806"/>
                <a:ext cx="1728" cy="327"/>
              </a:xfrm>
              <a:prstGeom prst="rect">
                <a:avLst/>
              </a:prstGeom>
              <a:noFill/>
              <a:ln w="9525">
                <a:noFill/>
                <a:miter lim="800000"/>
                <a:headEnd/>
                <a:tailEnd/>
              </a:ln>
              <a:effectLst/>
            </p:spPr>
            <p:txBody>
              <a:bodyPr>
                <a:spAutoFit/>
              </a:bodyPr>
              <a:lstStyle/>
              <a:p>
                <a:r>
                  <a:rPr lang="en-US" b="0" u="none">
                    <a:solidFill>
                      <a:srgbClr val="500028"/>
                    </a:solidFill>
                    <a:latin typeface="Arial Black" pitchFamily="34" charset="0"/>
                  </a:rPr>
                  <a:t>original</a:t>
                </a:r>
                <a:r>
                  <a:rPr lang="en-US" sz="2800" u="none">
                    <a:solidFill>
                      <a:srgbClr val="5000A0"/>
                    </a:solidFill>
                    <a:effectLst>
                      <a:outerShdw blurRad="38100" dist="38100" dir="2700000" algn="tl">
                        <a:srgbClr val="000000"/>
                      </a:outerShdw>
                    </a:effectLst>
                    <a:latin typeface="Arial Narrow" pitchFamily="34" charset="0"/>
                  </a:rPr>
                  <a:t> </a:t>
                </a:r>
                <a:r>
                  <a:rPr lang="en-US" b="0" u="none">
                    <a:solidFill>
                      <a:srgbClr val="500028"/>
                    </a:solidFill>
                    <a:latin typeface="Arial Black" pitchFamily="34" charset="0"/>
                  </a:rPr>
                  <a:t>nature</a:t>
                </a:r>
              </a:p>
            </p:txBody>
          </p:sp>
        </p:grpSp>
      </p:grpSp>
      <p:grpSp>
        <p:nvGrpSpPr>
          <p:cNvPr id="6" name="Group 13"/>
          <p:cNvGrpSpPr>
            <a:grpSpLocks/>
          </p:cNvGrpSpPr>
          <p:nvPr/>
        </p:nvGrpSpPr>
        <p:grpSpPr bwMode="auto">
          <a:xfrm>
            <a:off x="1616075" y="1600200"/>
            <a:ext cx="228600" cy="1828800"/>
            <a:chOff x="936" y="1200"/>
            <a:chExt cx="144" cy="1152"/>
          </a:xfrm>
        </p:grpSpPr>
        <p:sp>
          <p:nvSpPr>
            <p:cNvPr id="2295822" name="Rectangle 14"/>
            <p:cNvSpPr>
              <a:spLocks noChangeArrowheads="1"/>
            </p:cNvSpPr>
            <p:nvPr/>
          </p:nvSpPr>
          <p:spPr bwMode="auto">
            <a:xfrm>
              <a:off x="984" y="1200"/>
              <a:ext cx="47" cy="1056"/>
            </a:xfrm>
            <a:prstGeom prst="rect">
              <a:avLst/>
            </a:prstGeom>
            <a:solidFill>
              <a:srgbClr val="808080"/>
            </a:solidFill>
            <a:ln w="19050">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5823" name="AutoShape 15"/>
            <p:cNvSpPr>
              <a:spLocks noChangeArrowheads="1"/>
            </p:cNvSpPr>
            <p:nvPr/>
          </p:nvSpPr>
          <p:spPr bwMode="auto">
            <a:xfrm>
              <a:off x="936" y="2208"/>
              <a:ext cx="144" cy="144"/>
            </a:xfrm>
            <a:prstGeom prst="downArrow">
              <a:avLst>
                <a:gd name="adj1" fmla="val 42593"/>
                <a:gd name="adj2" fmla="val 100000"/>
              </a:avLst>
            </a:prstGeom>
            <a:gradFill rotWithShape="1">
              <a:gsLst>
                <a:gs pos="0">
                  <a:schemeClr val="bg2"/>
                </a:gs>
                <a:gs pos="100000">
                  <a:schemeClr val="tx1"/>
                </a:gs>
              </a:gsLst>
              <a:lin ang="5400000" scaled="1"/>
            </a:gradFill>
            <a:ln w="19050">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7" name="Group 18"/>
          <p:cNvGrpSpPr>
            <a:grpSpLocks/>
          </p:cNvGrpSpPr>
          <p:nvPr/>
        </p:nvGrpSpPr>
        <p:grpSpPr bwMode="auto">
          <a:xfrm>
            <a:off x="587375" y="685800"/>
            <a:ext cx="2286000" cy="1143000"/>
            <a:chOff x="288" y="528"/>
            <a:chExt cx="1440" cy="720"/>
          </a:xfrm>
        </p:grpSpPr>
        <p:sp>
          <p:nvSpPr>
            <p:cNvPr id="2295827" name="Oval 19"/>
            <p:cNvSpPr>
              <a:spLocks noChangeArrowheads="1"/>
            </p:cNvSpPr>
            <p:nvPr/>
          </p:nvSpPr>
          <p:spPr bwMode="auto">
            <a:xfrm rot="5400000">
              <a:off x="648" y="168"/>
              <a:ext cx="720" cy="1440"/>
            </a:xfrm>
            <a:prstGeom prst="ellipse">
              <a:avLst/>
            </a:prstGeom>
            <a:gradFill rotWithShape="1">
              <a:gsLst>
                <a:gs pos="0">
                  <a:srgbClr val="660033"/>
                </a:gs>
                <a:gs pos="100000">
                  <a:schemeClr val="tx1"/>
                </a:gs>
              </a:gsLst>
              <a:lin ang="18900000" scaled="1"/>
            </a:gradFill>
            <a:ln w="381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5828" name="Text Box 20"/>
            <p:cNvSpPr txBox="1">
              <a:spLocks noChangeArrowheads="1"/>
            </p:cNvSpPr>
            <p:nvPr/>
          </p:nvSpPr>
          <p:spPr bwMode="auto">
            <a:xfrm>
              <a:off x="312" y="664"/>
              <a:ext cx="1392" cy="488"/>
            </a:xfrm>
            <a:prstGeom prst="rect">
              <a:avLst/>
            </a:prstGeom>
            <a:noFill/>
            <a:ln w="38100" algn="ctr">
              <a:noFill/>
              <a:miter lim="800000"/>
              <a:headEnd/>
              <a:tailEnd/>
            </a:ln>
            <a:effectLst/>
          </p:spPr>
          <p:txBody>
            <a:bodyPr>
              <a:spAutoFit/>
            </a:bodyPr>
            <a:lstStyle/>
            <a:p>
              <a:pPr eaLnBrk="1" hangingPunct="1">
                <a:lnSpc>
                  <a:spcPct val="80000"/>
                </a:lnSpc>
              </a:pPr>
              <a:r>
                <a:rPr lang="en-US" sz="2800" b="0" u="none">
                  <a:solidFill>
                    <a:srgbClr val="FFFFFF"/>
                  </a:solidFill>
                  <a:latin typeface="Arial Black" pitchFamily="34" charset="0"/>
                </a:rPr>
                <a:t>Middle</a:t>
              </a:r>
            </a:p>
            <a:p>
              <a:pPr eaLnBrk="1" hangingPunct="1">
                <a:lnSpc>
                  <a:spcPct val="80000"/>
                </a:lnSpc>
              </a:pPr>
              <a:r>
                <a:rPr lang="en-US" sz="2800" b="0" u="none">
                  <a:solidFill>
                    <a:srgbClr val="FFFFFF"/>
                  </a:solidFill>
                  <a:latin typeface="Arial Black" pitchFamily="34" charset="0"/>
                </a:rPr>
                <a:t>Ages</a:t>
              </a:r>
            </a:p>
          </p:txBody>
        </p:sp>
      </p:grpSp>
      <p:sp>
        <p:nvSpPr>
          <p:cNvPr id="2295812" name="Rectangle 4"/>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8" name="Group 14"/>
          <p:cNvGrpSpPr>
            <a:grpSpLocks/>
          </p:cNvGrpSpPr>
          <p:nvPr/>
        </p:nvGrpSpPr>
        <p:grpSpPr bwMode="auto">
          <a:xfrm>
            <a:off x="762000" y="5788025"/>
            <a:ext cx="7848600" cy="688975"/>
            <a:chOff x="816" y="3456"/>
            <a:chExt cx="4944" cy="434"/>
          </a:xfrm>
        </p:grpSpPr>
        <p:sp>
          <p:nvSpPr>
            <p:cNvPr id="28" name="Text Box 15"/>
            <p:cNvSpPr txBox="1">
              <a:spLocks noChangeArrowheads="1"/>
            </p:cNvSpPr>
            <p:nvPr/>
          </p:nvSpPr>
          <p:spPr bwMode="auto">
            <a:xfrm>
              <a:off x="816" y="3456"/>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9" name="Text Box 16"/>
            <p:cNvSpPr txBox="1">
              <a:spLocks noChangeArrowheads="1"/>
            </p:cNvSpPr>
            <p:nvPr/>
          </p:nvSpPr>
          <p:spPr bwMode="auto">
            <a:xfrm>
              <a:off x="1008" y="3502"/>
              <a:ext cx="4752"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Thus, Medieval Europeans sought to break down their social environment to open the way for the </a:t>
              </a:r>
              <a:r>
                <a:rPr lang="en-US" sz="2000" dirty="0">
                  <a:solidFill>
                    <a:srgbClr val="FFFFFF"/>
                  </a:solidFill>
                  <a:latin typeface="Arial Narrow" pitchFamily="34" charset="0"/>
                </a:rPr>
                <a:t>restoration of their original nature</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par>
                                <p:cTn id="8" presetID="10" presetClass="exit" presetSubtype="0" fill="hold" nodeType="withEffect">
                                  <p:stCondLst>
                                    <p:cond delay="0"/>
                                  </p:stCondLst>
                                  <p:childTnLst>
                                    <p:animEffect transition="out" filter="fade">
                                      <p:cBhvr>
                                        <p:cTn id="9" dur="1000"/>
                                        <p:tgtEl>
                                          <p:spTgt spid="2295890"/>
                                        </p:tgtEl>
                                      </p:cBhvr>
                                    </p:animEffect>
                                    <p:set>
                                      <p:cBhvr>
                                        <p:cTn id="10" dur="1" fill="hold">
                                          <p:stCondLst>
                                            <p:cond delay="999"/>
                                          </p:stCondLst>
                                        </p:cTn>
                                        <p:tgtEl>
                                          <p:spTgt spid="2295890"/>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2295892"/>
                                        </p:tgtEl>
                                      </p:cBhvr>
                                    </p:animEffect>
                                    <p:set>
                                      <p:cBhvr>
                                        <p:cTn id="13" dur="1" fill="hold">
                                          <p:stCondLst>
                                            <p:cond delay="999"/>
                                          </p:stCondLst>
                                        </p:cTn>
                                        <p:tgtEl>
                                          <p:spTgt spid="2295892"/>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2295893"/>
                                        </p:tgtEl>
                                      </p:cBhvr>
                                    </p:animEffect>
                                    <p:set>
                                      <p:cBhvr>
                                        <p:cTn id="16" dur="1" fill="hold">
                                          <p:stCondLst>
                                            <p:cond delay="999"/>
                                          </p:stCondLst>
                                        </p:cTn>
                                        <p:tgtEl>
                                          <p:spTgt spid="2295893"/>
                                        </p:tgtEl>
                                        <p:attrNameLst>
                                          <p:attrName>style.visibility</p:attrName>
                                        </p:attrNameLst>
                                      </p:cBhvr>
                                      <p:to>
                                        <p:strVal val="hidden"/>
                                      </p:to>
                                    </p:se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2295889"/>
                                        </p:tgtEl>
                                        <p:attrNameLst>
                                          <p:attrName>style.visibility</p:attrName>
                                        </p:attrNameLst>
                                      </p:cBhvr>
                                      <p:to>
                                        <p:strVal val="visible"/>
                                      </p:to>
                                    </p:set>
                                    <p:animEffect transition="in" filter="fade">
                                      <p:cBhvr>
                                        <p:cTn id="20" dur="2000"/>
                                        <p:tgtEl>
                                          <p:spTgt spid="2295889"/>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par>
                                <p:cTn id="28" presetID="10"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lin ang="2700000" scaled="1"/>
        </a:gradFill>
        <a:effectLst/>
      </p:bgPr>
    </p:bg>
    <p:spTree>
      <p:nvGrpSpPr>
        <p:cNvPr id="1" name=""/>
        <p:cNvGrpSpPr/>
        <p:nvPr/>
      </p:nvGrpSpPr>
      <p:grpSpPr>
        <a:xfrm>
          <a:off x="0" y="0"/>
          <a:ext cx="0" cy="0"/>
          <a:chOff x="0" y="0"/>
          <a:chExt cx="0" cy="0"/>
        </a:xfrm>
      </p:grpSpPr>
      <p:grpSp>
        <p:nvGrpSpPr>
          <p:cNvPr id="13" name="Group 95">
            <a:extLst>
              <a:ext uri="{FF2B5EF4-FFF2-40B4-BE49-F238E27FC236}">
                <a16:creationId xmlns:a16="http://schemas.microsoft.com/office/drawing/2014/main" id="{F573121C-A5D5-724E-0EEB-09BE49CCE542}"/>
              </a:ext>
            </a:extLst>
          </p:cNvPr>
          <p:cNvGrpSpPr>
            <a:grpSpLocks/>
          </p:cNvGrpSpPr>
          <p:nvPr/>
        </p:nvGrpSpPr>
        <p:grpSpPr bwMode="auto">
          <a:xfrm>
            <a:off x="3962400" y="4038600"/>
            <a:ext cx="2667000" cy="990600"/>
            <a:chOff x="2496" y="2544"/>
            <a:chExt cx="1680" cy="624"/>
          </a:xfrm>
        </p:grpSpPr>
        <p:sp>
          <p:nvSpPr>
            <p:cNvPr id="15" name="Oval 16" descr="Scene of Decameron of Giovanni Boccaccio painted by Waterhouse 1916 ss_1">
              <a:extLst>
                <a:ext uri="{FF2B5EF4-FFF2-40B4-BE49-F238E27FC236}">
                  <a16:creationId xmlns:a16="http://schemas.microsoft.com/office/drawing/2014/main" id="{07A55F80-3335-9360-35C7-9042E77645DE}"/>
                </a:ext>
              </a:extLst>
            </p:cNvPr>
            <p:cNvSpPr>
              <a:spLocks noChangeArrowheads="1"/>
            </p:cNvSpPr>
            <p:nvPr/>
          </p:nvSpPr>
          <p:spPr bwMode="auto">
            <a:xfrm>
              <a:off x="2496" y="2544"/>
              <a:ext cx="1680" cy="624"/>
            </a:xfrm>
            <a:prstGeom prst="ellipse">
              <a:avLst/>
            </a:prstGeom>
            <a:blipFill dpi="0" rotWithShape="1">
              <a:blip r:embed="rId3" cstate="print"/>
              <a:srcRect/>
              <a:stretch>
                <a:fillRect b="-37308"/>
              </a:stretch>
            </a:blipFill>
            <a:ln w="38100" algn="ctr">
              <a:noFill/>
              <a:round/>
              <a:headEnd/>
              <a:tailEnd/>
            </a:ln>
            <a:effectLst/>
          </p:spPr>
          <p:txBody>
            <a:bodyPr wrap="none" anchor="ctr"/>
            <a:lstStyle/>
            <a:p>
              <a:pPr eaLnBrk="1" hangingPunct="1">
                <a:lnSpc>
                  <a:spcPct val="95000"/>
                </a:lnSpc>
              </a:pPr>
              <a:endParaRPr lang="en-US" sz="3200" u="none">
                <a:solidFill>
                  <a:srgbClr val="FFFFCC"/>
                </a:solidFill>
                <a:latin typeface="Papyrus" pitchFamily="66" charset="0"/>
              </a:endParaRPr>
            </a:p>
          </p:txBody>
        </p:sp>
        <p:sp>
          <p:nvSpPr>
            <p:cNvPr id="17" name="Text Box 90">
              <a:extLst>
                <a:ext uri="{FF2B5EF4-FFF2-40B4-BE49-F238E27FC236}">
                  <a16:creationId xmlns:a16="http://schemas.microsoft.com/office/drawing/2014/main" id="{AD5D2112-E61F-9715-24AE-AA1B488CCB45}"/>
                </a:ext>
              </a:extLst>
            </p:cNvPr>
            <p:cNvSpPr txBox="1">
              <a:spLocks noChangeArrowheads="1"/>
            </p:cNvSpPr>
            <p:nvPr/>
          </p:nvSpPr>
          <p:spPr bwMode="auto">
            <a:xfrm>
              <a:off x="2520" y="2712"/>
              <a:ext cx="1632" cy="288"/>
            </a:xfrm>
            <a:prstGeom prst="rect">
              <a:avLst/>
            </a:prstGeom>
            <a:noFill/>
            <a:ln w="38100" algn="ctr">
              <a:noFill/>
              <a:miter lim="800000"/>
              <a:headEnd/>
              <a:tailEnd/>
            </a:ln>
            <a:effectLst>
              <a:outerShdw dist="28398" dir="12393903" algn="ctr" rotWithShape="0">
                <a:schemeClr val="tx1"/>
              </a:outerShdw>
            </a:effectLst>
          </p:spPr>
          <p:txBody>
            <a:bodyPr>
              <a:spAutoFit/>
            </a:bodyPr>
            <a:lstStyle/>
            <a:p>
              <a:pPr eaLnBrk="1" hangingPunct="1"/>
              <a:r>
                <a:rPr lang="en-US" b="0" u="none" dirty="0">
                  <a:solidFill>
                    <a:srgbClr val="FFFFFF"/>
                  </a:solidFill>
                  <a:effectLst>
                    <a:outerShdw blurRad="38100" dist="38100" dir="2700000" algn="tl">
                      <a:srgbClr val="000000"/>
                    </a:outerShdw>
                  </a:effectLst>
                  <a:latin typeface="Arial Black" pitchFamily="34" charset="0"/>
                </a:rPr>
                <a:t>Renaissance</a:t>
              </a:r>
            </a:p>
          </p:txBody>
        </p:sp>
      </p:grpSp>
      <p:pic>
        <p:nvPicPr>
          <p:cNvPr id="2297935" name="Picture 79" descr="Galileo facing the Roman Inquisition, painting by Cristiano Banti_Public Domain"/>
          <p:cNvPicPr>
            <a:picLocks noChangeAspect="1" noChangeArrowheads="1"/>
          </p:cNvPicPr>
          <p:nvPr/>
        </p:nvPicPr>
        <p:blipFill>
          <a:blip r:embed="rId4" cstate="print"/>
          <a:srcRect l="1755" t="2299" r="1755" b="1149"/>
          <a:stretch>
            <a:fillRect/>
          </a:stretch>
        </p:blipFill>
        <p:spPr bwMode="auto">
          <a:xfrm>
            <a:off x="3276600" y="2227263"/>
            <a:ext cx="4267200" cy="3259137"/>
          </a:xfrm>
          <a:prstGeom prst="rect">
            <a:avLst/>
          </a:prstGeom>
          <a:noFill/>
        </p:spPr>
      </p:pic>
      <p:sp>
        <p:nvSpPr>
          <p:cNvPr id="2297861" name="Text Box 5"/>
          <p:cNvSpPr txBox="1">
            <a:spLocks noChangeArrowheads="1"/>
          </p:cNvSpPr>
          <p:nvPr/>
        </p:nvSpPr>
        <p:spPr bwMode="auto">
          <a:xfrm>
            <a:off x="3200400" y="533400"/>
            <a:ext cx="2994025" cy="457200"/>
          </a:xfrm>
          <a:prstGeom prst="rect">
            <a:avLst/>
          </a:prstGeom>
          <a:noFill/>
          <a:ln w="9525">
            <a:noFill/>
            <a:miter lim="800000"/>
            <a:headEnd/>
            <a:tailEnd/>
          </a:ln>
          <a:effectLst/>
        </p:spPr>
        <p:txBody>
          <a:bodyPr>
            <a:spAutoFit/>
          </a:bodyPr>
          <a:lstStyle/>
          <a:p>
            <a:pPr algn="l"/>
            <a:r>
              <a:rPr lang="en-US" b="0" u="none">
                <a:solidFill>
                  <a:srgbClr val="500028"/>
                </a:solidFill>
                <a:latin typeface="Arial Black" pitchFamily="34" charset="0"/>
              </a:rPr>
              <a:t>Feudalism</a:t>
            </a:r>
          </a:p>
        </p:txBody>
      </p:sp>
      <p:sp>
        <p:nvSpPr>
          <p:cNvPr id="2297862" name="Text Box 6"/>
          <p:cNvSpPr txBox="1">
            <a:spLocks noChangeArrowheads="1"/>
          </p:cNvSpPr>
          <p:nvPr/>
        </p:nvSpPr>
        <p:spPr bwMode="auto">
          <a:xfrm>
            <a:off x="3200400" y="1447800"/>
            <a:ext cx="3429000" cy="777875"/>
          </a:xfrm>
          <a:prstGeom prst="rect">
            <a:avLst/>
          </a:prstGeom>
          <a:noFill/>
          <a:ln w="9525">
            <a:noFill/>
            <a:miter lim="800000"/>
            <a:headEnd/>
            <a:tailEnd/>
          </a:ln>
          <a:effectLst/>
        </p:spPr>
        <p:txBody>
          <a:bodyPr>
            <a:spAutoFit/>
          </a:bodyPr>
          <a:lstStyle/>
          <a:p>
            <a:pPr algn="l">
              <a:lnSpc>
                <a:spcPct val="75000"/>
              </a:lnSpc>
            </a:pPr>
            <a:r>
              <a:rPr lang="en-US" b="0" u="none">
                <a:solidFill>
                  <a:srgbClr val="500028"/>
                </a:solidFill>
                <a:latin typeface="Arial Black" pitchFamily="34" charset="0"/>
              </a:rPr>
              <a:t>Corruption</a:t>
            </a:r>
            <a:r>
              <a:rPr lang="en-US" sz="3000" b="0" u="none">
                <a:solidFill>
                  <a:srgbClr val="000099"/>
                </a:solidFill>
                <a:latin typeface="Impact" pitchFamily="34" charset="0"/>
              </a:rPr>
              <a:t> </a:t>
            </a:r>
            <a:r>
              <a:rPr lang="en-US" b="0" u="none">
                <a:solidFill>
                  <a:srgbClr val="500028"/>
                </a:solidFill>
                <a:latin typeface="Arial Black" pitchFamily="34" charset="0"/>
              </a:rPr>
              <a:t>of</a:t>
            </a:r>
          </a:p>
          <a:p>
            <a:pPr algn="l">
              <a:lnSpc>
                <a:spcPct val="75000"/>
              </a:lnSpc>
            </a:pPr>
            <a:r>
              <a:rPr lang="en-US" b="0" u="none">
                <a:solidFill>
                  <a:srgbClr val="500028"/>
                </a:solidFill>
                <a:latin typeface="Arial Black" pitchFamily="34" charset="0"/>
              </a:rPr>
              <a:t>the</a:t>
            </a:r>
            <a:r>
              <a:rPr lang="en-US" sz="3000" b="0" u="none">
                <a:solidFill>
                  <a:srgbClr val="000099"/>
                </a:solidFill>
                <a:latin typeface="Impact" pitchFamily="34" charset="0"/>
              </a:rPr>
              <a:t> </a:t>
            </a:r>
            <a:r>
              <a:rPr lang="en-US" b="0" u="none">
                <a:solidFill>
                  <a:srgbClr val="500028"/>
                </a:solidFill>
                <a:latin typeface="Arial Black" pitchFamily="34" charset="0"/>
              </a:rPr>
              <a:t>Roman</a:t>
            </a:r>
            <a:r>
              <a:rPr lang="en-US" sz="3000" b="0" u="none">
                <a:solidFill>
                  <a:srgbClr val="000099"/>
                </a:solidFill>
                <a:latin typeface="Impact" pitchFamily="34" charset="0"/>
              </a:rPr>
              <a:t> </a:t>
            </a:r>
            <a:r>
              <a:rPr lang="en-US" b="0" u="none">
                <a:solidFill>
                  <a:srgbClr val="500028"/>
                </a:solidFill>
                <a:latin typeface="Arial Black" pitchFamily="34" charset="0"/>
              </a:rPr>
              <a:t>Church</a:t>
            </a:r>
          </a:p>
        </p:txBody>
      </p:sp>
      <p:grpSp>
        <p:nvGrpSpPr>
          <p:cNvPr id="2" name="Group 7"/>
          <p:cNvGrpSpPr>
            <a:grpSpLocks/>
          </p:cNvGrpSpPr>
          <p:nvPr/>
        </p:nvGrpSpPr>
        <p:grpSpPr bwMode="auto">
          <a:xfrm>
            <a:off x="2835275" y="685800"/>
            <a:ext cx="381000" cy="1066800"/>
            <a:chOff x="1728" y="528"/>
            <a:chExt cx="240" cy="672"/>
          </a:xfrm>
        </p:grpSpPr>
        <p:grpSp>
          <p:nvGrpSpPr>
            <p:cNvPr id="3" name="Group 8"/>
            <p:cNvGrpSpPr>
              <a:grpSpLocks/>
            </p:cNvGrpSpPr>
            <p:nvPr/>
          </p:nvGrpSpPr>
          <p:grpSpPr bwMode="auto">
            <a:xfrm>
              <a:off x="1824" y="528"/>
              <a:ext cx="144" cy="672"/>
              <a:chOff x="1824" y="528"/>
              <a:chExt cx="144" cy="672"/>
            </a:xfrm>
          </p:grpSpPr>
          <p:sp>
            <p:nvSpPr>
              <p:cNvPr id="2297865" name="WordArt 9"/>
              <p:cNvSpPr>
                <a:spLocks noChangeArrowheads="1" noChangeShapeType="1" noTextEdit="1"/>
              </p:cNvSpPr>
              <p:nvPr/>
            </p:nvSpPr>
            <p:spPr bwMode="auto">
              <a:xfrm>
                <a:off x="1824" y="528"/>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297866" name="WordArt 10"/>
              <p:cNvSpPr>
                <a:spLocks noChangeArrowheads="1" noChangeShapeType="1" noTextEdit="1"/>
              </p:cNvSpPr>
              <p:nvPr/>
            </p:nvSpPr>
            <p:spPr bwMode="auto">
              <a:xfrm>
                <a:off x="1824" y="1152"/>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297867" name="WordArt 11"/>
              <p:cNvSpPr>
                <a:spLocks noChangeArrowheads="1" noChangeShapeType="1" noTextEdit="1"/>
              </p:cNvSpPr>
              <p:nvPr/>
            </p:nvSpPr>
            <p:spPr bwMode="auto">
              <a:xfrm rot="-5400000">
                <a:off x="1536" y="816"/>
                <a:ext cx="62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sp>
          <p:nvSpPr>
            <p:cNvPr id="2297868" name="WordArt 12"/>
            <p:cNvSpPr>
              <a:spLocks noChangeArrowheads="1" noChangeShapeType="1" noTextEdit="1"/>
            </p:cNvSpPr>
            <p:nvPr/>
          </p:nvSpPr>
          <p:spPr bwMode="auto">
            <a:xfrm>
              <a:off x="1728" y="840"/>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grpSp>
        <p:nvGrpSpPr>
          <p:cNvPr id="4" name="Group 48"/>
          <p:cNvGrpSpPr>
            <a:grpSpLocks/>
          </p:cNvGrpSpPr>
          <p:nvPr/>
        </p:nvGrpSpPr>
        <p:grpSpPr bwMode="auto">
          <a:xfrm>
            <a:off x="6400800" y="1143000"/>
            <a:ext cx="2743200" cy="4343400"/>
            <a:chOff x="3372" y="480"/>
            <a:chExt cx="1764" cy="2688"/>
          </a:xfrm>
        </p:grpSpPr>
        <p:sp>
          <p:nvSpPr>
            <p:cNvPr id="2297902" name="AutoShape 46"/>
            <p:cNvSpPr>
              <a:spLocks noChangeArrowheads="1"/>
            </p:cNvSpPr>
            <p:nvPr/>
          </p:nvSpPr>
          <p:spPr bwMode="auto">
            <a:xfrm>
              <a:off x="3456" y="528"/>
              <a:ext cx="1584" cy="2592"/>
            </a:xfrm>
            <a:prstGeom prst="roundRect">
              <a:avLst>
                <a:gd name="adj" fmla="val 16667"/>
              </a:avLst>
            </a:prstGeom>
            <a:solidFill>
              <a:schemeClr val="bg1"/>
            </a:solidFill>
            <a:ln w="38100" algn="ctr">
              <a:noFill/>
              <a:round/>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pic>
          <p:nvPicPr>
            <p:cNvPr id="2297899" name="Picture 43" descr="Famous Greek Philosophers and Authors"/>
            <p:cNvPicPr>
              <a:picLocks noChangeAspect="1" noChangeArrowheads="1"/>
            </p:cNvPicPr>
            <p:nvPr/>
          </p:nvPicPr>
          <p:blipFill>
            <a:blip r:embed="rId5" cstate="print">
              <a:clrChange>
                <a:clrFrom>
                  <a:srgbClr val="FFFFFF"/>
                </a:clrFrom>
                <a:clrTo>
                  <a:srgbClr val="FFFFFF">
                    <a:alpha val="0"/>
                  </a:srgbClr>
                </a:clrTo>
              </a:clrChange>
            </a:blip>
            <a:srcRect b="1755"/>
            <a:stretch>
              <a:fillRect/>
            </a:stretch>
          </p:blipFill>
          <p:spPr bwMode="auto">
            <a:xfrm>
              <a:off x="3372" y="480"/>
              <a:ext cx="1764" cy="2688"/>
            </a:xfrm>
            <a:prstGeom prst="rect">
              <a:avLst/>
            </a:prstGeom>
            <a:noFill/>
          </p:spPr>
        </p:pic>
      </p:grpSp>
      <p:pic>
        <p:nvPicPr>
          <p:cNvPr id="2297949" name="Picture 93" descr="Scene of Decameron of Giovanni Boccaccio painted by John William Waterhouse 1916"/>
          <p:cNvPicPr>
            <a:picLocks noChangeAspect="1" noChangeArrowheads="1"/>
          </p:cNvPicPr>
          <p:nvPr/>
        </p:nvPicPr>
        <p:blipFill>
          <a:blip r:embed="rId6" cstate="print"/>
          <a:srcRect t="1036" r="-5556" b="-2504"/>
          <a:stretch>
            <a:fillRect/>
          </a:stretch>
        </p:blipFill>
        <p:spPr bwMode="auto">
          <a:xfrm>
            <a:off x="457200" y="228600"/>
            <a:ext cx="8686800" cy="5257800"/>
          </a:xfrm>
          <a:prstGeom prst="rect">
            <a:avLst/>
          </a:prstGeom>
          <a:gradFill rotWithShape="1">
            <a:gsLst>
              <a:gs pos="0">
                <a:srgbClr val="FFEC9D"/>
              </a:gs>
              <a:gs pos="100000">
                <a:schemeClr val="bg1"/>
              </a:gs>
            </a:gsLst>
            <a:lin ang="2700000" scaled="1"/>
          </a:gradFill>
        </p:spPr>
      </p:pic>
      <p:sp>
        <p:nvSpPr>
          <p:cNvPr id="14" name="Rectangle 78">
            <a:extLst>
              <a:ext uri="{FF2B5EF4-FFF2-40B4-BE49-F238E27FC236}">
                <a16:creationId xmlns:a16="http://schemas.microsoft.com/office/drawing/2014/main" id="{F6830301-2C36-A101-F33E-5EDB4BDF22E6}"/>
              </a:ext>
            </a:extLst>
          </p:cNvPr>
          <p:cNvSpPr>
            <a:spLocks noChangeArrowheads="1"/>
          </p:cNvSpPr>
          <p:nvPr/>
        </p:nvSpPr>
        <p:spPr bwMode="auto">
          <a:xfrm>
            <a:off x="6792669" y="4762927"/>
            <a:ext cx="1926771" cy="323056"/>
          </a:xfrm>
          <a:prstGeom prst="rect">
            <a:avLst/>
          </a:prstGeom>
          <a:solidFill>
            <a:srgbClr val="FFFFFF">
              <a:alpha val="80000"/>
            </a:srgbClr>
          </a:solidFill>
          <a:ln w="38100" algn="ctr">
            <a:noFill/>
            <a:miter lim="800000"/>
            <a:headEnd/>
            <a:tailEnd/>
          </a:ln>
          <a:effectLst/>
        </p:spPr>
        <p:txBody>
          <a:bodyPr wrap="square"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6" name="Text Box 26">
            <a:extLst>
              <a:ext uri="{FF2B5EF4-FFF2-40B4-BE49-F238E27FC236}">
                <a16:creationId xmlns:a16="http://schemas.microsoft.com/office/drawing/2014/main" id="{EB8E5694-4AC1-0F62-DF99-5F7B0EBE795F}"/>
              </a:ext>
            </a:extLst>
          </p:cNvPr>
          <p:cNvSpPr txBox="1">
            <a:spLocks noChangeArrowheads="1"/>
          </p:cNvSpPr>
          <p:nvPr/>
        </p:nvSpPr>
        <p:spPr bwMode="auto">
          <a:xfrm>
            <a:off x="6689254" y="4724400"/>
            <a:ext cx="2133600" cy="400110"/>
          </a:xfrm>
          <a:prstGeom prst="rect">
            <a:avLst/>
          </a:prstGeom>
          <a:noFill/>
          <a:ln w="9525">
            <a:noFill/>
            <a:miter lim="800000"/>
            <a:headEnd/>
            <a:tailEnd/>
          </a:ln>
          <a:effectLst/>
        </p:spPr>
        <p:txBody>
          <a:bodyPr>
            <a:spAutoFit/>
          </a:bodyPr>
          <a:lstStyle/>
          <a:p>
            <a:pPr eaLnBrk="1" hangingPunct="1"/>
            <a:r>
              <a:rPr lang="en-US" sz="2000" u="none" dirty="0">
                <a:solidFill>
                  <a:srgbClr val="440022"/>
                </a:solidFill>
                <a:latin typeface="+mj-lt"/>
              </a:rPr>
              <a:t>H e l </a:t>
            </a:r>
            <a:r>
              <a:rPr lang="en-US" sz="2000" u="none" dirty="0" err="1">
                <a:solidFill>
                  <a:srgbClr val="440022"/>
                </a:solidFill>
                <a:latin typeface="+mj-lt"/>
              </a:rPr>
              <a:t>l</a:t>
            </a:r>
            <a:r>
              <a:rPr lang="en-US" sz="2000" u="none" dirty="0">
                <a:solidFill>
                  <a:srgbClr val="440022"/>
                </a:solidFill>
                <a:latin typeface="+mj-lt"/>
              </a:rPr>
              <a:t> e n </a:t>
            </a:r>
            <a:r>
              <a:rPr lang="en-US" sz="2000" u="none" dirty="0" err="1">
                <a:solidFill>
                  <a:srgbClr val="440022"/>
                </a:solidFill>
                <a:latin typeface="+mj-lt"/>
              </a:rPr>
              <a:t>i</a:t>
            </a:r>
            <a:r>
              <a:rPr lang="en-US" sz="2000" u="none" dirty="0">
                <a:solidFill>
                  <a:srgbClr val="440022"/>
                </a:solidFill>
                <a:latin typeface="+mj-lt"/>
              </a:rPr>
              <a:t> s m</a:t>
            </a:r>
          </a:p>
        </p:txBody>
      </p:sp>
      <p:sp>
        <p:nvSpPr>
          <p:cNvPr id="2297934" name="Rectangle 78"/>
          <p:cNvSpPr>
            <a:spLocks noChangeArrowheads="1"/>
          </p:cNvSpPr>
          <p:nvPr/>
        </p:nvSpPr>
        <p:spPr bwMode="auto">
          <a:xfrm>
            <a:off x="6781800" y="4343400"/>
            <a:ext cx="1905000" cy="381000"/>
          </a:xfrm>
          <a:prstGeom prst="rect">
            <a:avLst/>
          </a:prstGeom>
          <a:solidFill>
            <a:srgbClr val="FFFFFF">
              <a:alpha val="80000"/>
            </a:srgbClr>
          </a:solidFill>
          <a:ln w="38100" algn="ctr">
            <a:no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7882" name="Text Box 26"/>
          <p:cNvSpPr txBox="1">
            <a:spLocks noChangeArrowheads="1"/>
          </p:cNvSpPr>
          <p:nvPr/>
        </p:nvSpPr>
        <p:spPr bwMode="auto">
          <a:xfrm>
            <a:off x="6705600" y="4275138"/>
            <a:ext cx="2133600" cy="519112"/>
          </a:xfrm>
          <a:prstGeom prst="rect">
            <a:avLst/>
          </a:prstGeom>
          <a:noFill/>
          <a:ln w="9525">
            <a:noFill/>
            <a:miter lim="800000"/>
            <a:headEnd/>
            <a:tailEnd/>
          </a:ln>
          <a:effectLst/>
        </p:spPr>
        <p:txBody>
          <a:bodyPr>
            <a:spAutoFit/>
          </a:bodyPr>
          <a:lstStyle/>
          <a:p>
            <a:pPr algn="l" eaLnBrk="1" hangingPunct="1"/>
            <a:r>
              <a:rPr lang="en-US" sz="2800" b="0" u="none" dirty="0">
                <a:solidFill>
                  <a:srgbClr val="440022"/>
                </a:solidFill>
                <a:latin typeface="Arial Black" pitchFamily="34" charset="0"/>
              </a:rPr>
              <a:t>Cain-type</a:t>
            </a:r>
          </a:p>
        </p:txBody>
      </p:sp>
      <p:sp>
        <p:nvSpPr>
          <p:cNvPr id="2297860" name="Rectangle 4"/>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5" name="Group 32"/>
          <p:cNvGrpSpPr>
            <a:grpSpLocks/>
          </p:cNvGrpSpPr>
          <p:nvPr/>
        </p:nvGrpSpPr>
        <p:grpSpPr bwMode="auto">
          <a:xfrm>
            <a:off x="1143000" y="5794375"/>
            <a:ext cx="7086600" cy="682625"/>
            <a:chOff x="624" y="3552"/>
            <a:chExt cx="4464" cy="430"/>
          </a:xfrm>
        </p:grpSpPr>
        <p:sp>
          <p:nvSpPr>
            <p:cNvPr id="2297889" name="Text Box 33"/>
            <p:cNvSpPr txBox="1">
              <a:spLocks noChangeArrowheads="1"/>
            </p:cNvSpPr>
            <p:nvPr/>
          </p:nvSpPr>
          <p:spPr bwMode="auto">
            <a:xfrm>
              <a:off x="624" y="3552"/>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97890" name="Text Box 34"/>
            <p:cNvSpPr txBox="1">
              <a:spLocks noChangeArrowheads="1"/>
            </p:cNvSpPr>
            <p:nvPr/>
          </p:nvSpPr>
          <p:spPr bwMode="auto">
            <a:xfrm>
              <a:off x="816" y="3598"/>
              <a:ext cx="4272" cy="384"/>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Cain-type</a:t>
              </a:r>
              <a:r>
                <a:rPr lang="en-US" sz="2000" u="none" dirty="0">
                  <a:solidFill>
                    <a:srgbClr val="FFFFFF"/>
                  </a:solidFill>
                  <a:latin typeface="Arial Narrow" pitchFamily="34" charset="0"/>
                </a:rPr>
                <a:t> movement began as a revival of </a:t>
              </a:r>
              <a:r>
                <a:rPr lang="en-US" sz="2000" u="none" dirty="0">
                  <a:solidFill>
                    <a:schemeClr val="bg1"/>
                  </a:solidFill>
                  <a:latin typeface="Arial Narrow" pitchFamily="34" charset="0"/>
                </a:rPr>
                <a:t>Hellenism</a:t>
              </a:r>
              <a:r>
                <a:rPr lang="en-US" sz="2000" u="none" dirty="0">
                  <a:solidFill>
                    <a:srgbClr val="FFFFFF"/>
                  </a:solidFill>
                  <a:latin typeface="Arial Narrow" pitchFamily="34" charset="0"/>
                </a:rPr>
                <a:t>. It gave rise to the </a:t>
              </a:r>
              <a:r>
                <a:rPr lang="en-US" sz="2000" dirty="0">
                  <a:solidFill>
                    <a:srgbClr val="FFFFFF"/>
                  </a:solidFill>
                  <a:latin typeface="Arial Narrow" pitchFamily="34" charset="0"/>
                </a:rPr>
                <a:t>Renaissance</a:t>
              </a:r>
              <a:r>
                <a:rPr lang="en-US" sz="2000" u="none" dirty="0">
                  <a:solidFill>
                    <a:srgbClr val="FFFFFF"/>
                  </a:solidFill>
                  <a:latin typeface="Arial Narrow" pitchFamily="34" charset="0"/>
                </a:rPr>
                <a:t>, whose core value was </a:t>
              </a:r>
              <a:r>
                <a:rPr lang="en-US" sz="2000" u="none" dirty="0">
                  <a:solidFill>
                    <a:srgbClr val="FFFF00"/>
                  </a:solidFill>
                  <a:latin typeface="Arial Narrow" pitchFamily="34" charset="0"/>
                </a:rPr>
                <a:t>humanism</a:t>
              </a:r>
              <a:r>
                <a:rPr lang="en-US" sz="2000" u="none" dirty="0">
                  <a:solidFill>
                    <a:srgbClr val="FFFFFF"/>
                  </a:solidFill>
                  <a:latin typeface="Arial Narrow" pitchFamily="34" charset="0"/>
                </a:rPr>
                <a:t>. </a:t>
              </a:r>
              <a:endParaRPr lang="en-US" sz="1600" b="0" u="none" dirty="0">
                <a:solidFill>
                  <a:srgbClr val="FFFFFF"/>
                </a:solidFill>
                <a:latin typeface="Arial Narrow" pitchFamily="34" charset="0"/>
              </a:endParaRPr>
            </a:p>
          </p:txBody>
        </p:sp>
      </p:grpSp>
      <p:grpSp>
        <p:nvGrpSpPr>
          <p:cNvPr id="6" name="Group 94"/>
          <p:cNvGrpSpPr>
            <a:grpSpLocks/>
          </p:cNvGrpSpPr>
          <p:nvPr/>
        </p:nvGrpSpPr>
        <p:grpSpPr bwMode="auto">
          <a:xfrm>
            <a:off x="1616075" y="1600200"/>
            <a:ext cx="228600" cy="1828800"/>
            <a:chOff x="936" y="1200"/>
            <a:chExt cx="144" cy="1152"/>
          </a:xfrm>
        </p:grpSpPr>
        <p:sp>
          <p:nvSpPr>
            <p:cNvPr id="2297951" name="Rectangle 95"/>
            <p:cNvSpPr>
              <a:spLocks noChangeArrowheads="1"/>
            </p:cNvSpPr>
            <p:nvPr/>
          </p:nvSpPr>
          <p:spPr bwMode="auto">
            <a:xfrm>
              <a:off x="984" y="1200"/>
              <a:ext cx="47" cy="1056"/>
            </a:xfrm>
            <a:prstGeom prst="rect">
              <a:avLst/>
            </a:prstGeom>
            <a:solidFill>
              <a:srgbClr val="808080"/>
            </a:solidFill>
            <a:ln w="19050">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7952" name="AutoShape 96"/>
            <p:cNvSpPr>
              <a:spLocks noChangeArrowheads="1"/>
            </p:cNvSpPr>
            <p:nvPr/>
          </p:nvSpPr>
          <p:spPr bwMode="auto">
            <a:xfrm>
              <a:off x="936" y="2208"/>
              <a:ext cx="144" cy="144"/>
            </a:xfrm>
            <a:prstGeom prst="downArrow">
              <a:avLst>
                <a:gd name="adj1" fmla="val 42593"/>
                <a:gd name="adj2" fmla="val 100000"/>
              </a:avLst>
            </a:prstGeom>
            <a:gradFill rotWithShape="1">
              <a:gsLst>
                <a:gs pos="0">
                  <a:schemeClr val="bg2"/>
                </a:gs>
                <a:gs pos="100000">
                  <a:schemeClr val="tx1"/>
                </a:gs>
              </a:gsLst>
              <a:lin ang="5400000" scaled="1"/>
            </a:gradFill>
            <a:ln w="19050">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7" name="Group 18"/>
          <p:cNvGrpSpPr>
            <a:grpSpLocks/>
          </p:cNvGrpSpPr>
          <p:nvPr/>
        </p:nvGrpSpPr>
        <p:grpSpPr bwMode="auto">
          <a:xfrm>
            <a:off x="587375" y="685800"/>
            <a:ext cx="2286000" cy="1143000"/>
            <a:chOff x="288" y="528"/>
            <a:chExt cx="1440" cy="720"/>
          </a:xfrm>
        </p:grpSpPr>
        <p:sp>
          <p:nvSpPr>
            <p:cNvPr id="2297875" name="Oval 19"/>
            <p:cNvSpPr>
              <a:spLocks noChangeArrowheads="1"/>
            </p:cNvSpPr>
            <p:nvPr/>
          </p:nvSpPr>
          <p:spPr bwMode="auto">
            <a:xfrm rot="5400000">
              <a:off x="648" y="168"/>
              <a:ext cx="720" cy="1440"/>
            </a:xfrm>
            <a:prstGeom prst="ellipse">
              <a:avLst/>
            </a:prstGeom>
            <a:gradFill rotWithShape="1">
              <a:gsLst>
                <a:gs pos="0">
                  <a:srgbClr val="660033"/>
                </a:gs>
                <a:gs pos="100000">
                  <a:schemeClr val="tx1"/>
                </a:gs>
              </a:gsLst>
              <a:lin ang="18900000" scaled="1"/>
            </a:gradFill>
            <a:ln w="381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7876" name="Text Box 20"/>
            <p:cNvSpPr txBox="1">
              <a:spLocks noChangeArrowheads="1"/>
            </p:cNvSpPr>
            <p:nvPr/>
          </p:nvSpPr>
          <p:spPr bwMode="auto">
            <a:xfrm>
              <a:off x="312" y="664"/>
              <a:ext cx="1392" cy="488"/>
            </a:xfrm>
            <a:prstGeom prst="rect">
              <a:avLst/>
            </a:prstGeom>
            <a:noFill/>
            <a:ln w="38100" algn="ctr">
              <a:noFill/>
              <a:miter lim="800000"/>
              <a:headEnd/>
              <a:tailEnd/>
            </a:ln>
            <a:effectLst/>
          </p:spPr>
          <p:txBody>
            <a:bodyPr>
              <a:spAutoFit/>
            </a:bodyPr>
            <a:lstStyle/>
            <a:p>
              <a:pPr eaLnBrk="1" hangingPunct="1">
                <a:lnSpc>
                  <a:spcPct val="80000"/>
                </a:lnSpc>
              </a:pPr>
              <a:r>
                <a:rPr lang="en-US" sz="2800" b="0" u="none">
                  <a:solidFill>
                    <a:srgbClr val="FFFFFF"/>
                  </a:solidFill>
                  <a:latin typeface="Arial Black" pitchFamily="34" charset="0"/>
                </a:rPr>
                <a:t>Middle</a:t>
              </a:r>
            </a:p>
            <a:p>
              <a:pPr eaLnBrk="1" hangingPunct="1">
                <a:lnSpc>
                  <a:spcPct val="80000"/>
                </a:lnSpc>
              </a:pPr>
              <a:r>
                <a:rPr lang="en-US" sz="2800" b="0" u="none">
                  <a:solidFill>
                    <a:srgbClr val="FFFFFF"/>
                  </a:solidFill>
                  <a:latin typeface="Arial Black" pitchFamily="34" charset="0"/>
                </a:rPr>
                <a:t>Ages</a:t>
              </a:r>
            </a:p>
          </p:txBody>
        </p:sp>
      </p:grpSp>
      <p:sp>
        <p:nvSpPr>
          <p:cNvPr id="2297953" name="Line 97"/>
          <p:cNvSpPr>
            <a:spLocks noChangeShapeType="1"/>
          </p:cNvSpPr>
          <p:nvPr/>
        </p:nvSpPr>
        <p:spPr bwMode="auto">
          <a:xfrm rot="-3367783">
            <a:off x="3332957" y="3653631"/>
            <a:ext cx="252412" cy="1127125"/>
          </a:xfrm>
          <a:prstGeom prst="line">
            <a:avLst/>
          </a:prstGeom>
          <a:noFill/>
          <a:ln w="76200">
            <a:solidFill>
              <a:srgbClr val="660033">
                <a:alpha val="7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8" name="Group 77"/>
          <p:cNvGrpSpPr>
            <a:grpSpLocks/>
          </p:cNvGrpSpPr>
          <p:nvPr/>
        </p:nvGrpSpPr>
        <p:grpSpPr bwMode="auto">
          <a:xfrm>
            <a:off x="320675" y="3505200"/>
            <a:ext cx="2819400" cy="782638"/>
            <a:chOff x="202" y="2208"/>
            <a:chExt cx="1776" cy="493"/>
          </a:xfrm>
        </p:grpSpPr>
        <p:sp>
          <p:nvSpPr>
            <p:cNvPr id="2297883" name="AutoShape 27"/>
            <p:cNvSpPr>
              <a:spLocks noChangeArrowheads="1"/>
            </p:cNvSpPr>
            <p:nvPr/>
          </p:nvSpPr>
          <p:spPr bwMode="auto">
            <a:xfrm>
              <a:off x="202" y="2208"/>
              <a:ext cx="1776" cy="480"/>
            </a:xfrm>
            <a:prstGeom prst="roundRect">
              <a:avLst>
                <a:gd name="adj" fmla="val 16667"/>
              </a:avLst>
            </a:prstGeom>
            <a:gradFill rotWithShape="1">
              <a:gsLst>
                <a:gs pos="0">
                  <a:srgbClr val="FFFFCC"/>
                </a:gs>
                <a:gs pos="50000">
                  <a:schemeClr val="bg1"/>
                </a:gs>
                <a:gs pos="100000">
                  <a:srgbClr val="FFFFCC"/>
                </a:gs>
              </a:gsLst>
              <a:lin ang="5400000" scaled="1"/>
            </a:gradFill>
            <a:ln w="12700" algn="ctr">
              <a:solidFill>
                <a:srgbClr val="4C0026"/>
              </a:solidFill>
              <a:round/>
              <a:headEnd/>
              <a:tailEnd/>
            </a:ln>
            <a:effectLst/>
          </p:spPr>
          <p:txBody>
            <a:bodyPr wrap="none" anchor="ctr"/>
            <a:lstStyle/>
            <a:p>
              <a:endParaRPr lang="en-US" sz="3200" b="0" u="none">
                <a:solidFill>
                  <a:srgbClr val="FFFFFF"/>
                </a:solidFill>
                <a:latin typeface="Impact" pitchFamily="34" charset="0"/>
              </a:endParaRPr>
            </a:p>
          </p:txBody>
        </p:sp>
        <p:grpSp>
          <p:nvGrpSpPr>
            <p:cNvPr id="9" name="Group 28"/>
            <p:cNvGrpSpPr>
              <a:grpSpLocks/>
            </p:cNvGrpSpPr>
            <p:nvPr/>
          </p:nvGrpSpPr>
          <p:grpSpPr bwMode="auto">
            <a:xfrm>
              <a:off x="220" y="2208"/>
              <a:ext cx="1739" cy="493"/>
              <a:chOff x="288" y="2640"/>
              <a:chExt cx="1739" cy="493"/>
            </a:xfrm>
          </p:grpSpPr>
          <p:sp>
            <p:nvSpPr>
              <p:cNvPr id="2297885" name="Text Box 29"/>
              <p:cNvSpPr txBox="1">
                <a:spLocks noChangeArrowheads="1"/>
              </p:cNvSpPr>
              <p:nvPr/>
            </p:nvSpPr>
            <p:spPr bwMode="auto">
              <a:xfrm>
                <a:off x="288" y="2640"/>
                <a:ext cx="1739" cy="288"/>
              </a:xfrm>
              <a:prstGeom prst="rect">
                <a:avLst/>
              </a:prstGeom>
              <a:noFill/>
              <a:ln w="9525">
                <a:noFill/>
                <a:miter lim="800000"/>
                <a:headEnd/>
                <a:tailEnd/>
              </a:ln>
              <a:effectLst/>
            </p:spPr>
            <p:txBody>
              <a:bodyPr>
                <a:spAutoFit/>
              </a:bodyPr>
              <a:lstStyle/>
              <a:p>
                <a:r>
                  <a:rPr lang="en-US" b="0" u="none">
                    <a:solidFill>
                      <a:srgbClr val="500028"/>
                    </a:solidFill>
                    <a:latin typeface="Arial Black" pitchFamily="34" charset="0"/>
                  </a:rPr>
                  <a:t>Restoration of</a:t>
                </a:r>
              </a:p>
            </p:txBody>
          </p:sp>
          <p:sp>
            <p:nvSpPr>
              <p:cNvPr id="2297886" name="Text Box 30"/>
              <p:cNvSpPr txBox="1">
                <a:spLocks noChangeArrowheads="1"/>
              </p:cNvSpPr>
              <p:nvPr/>
            </p:nvSpPr>
            <p:spPr bwMode="auto">
              <a:xfrm>
                <a:off x="293" y="2806"/>
                <a:ext cx="1728" cy="327"/>
              </a:xfrm>
              <a:prstGeom prst="rect">
                <a:avLst/>
              </a:prstGeom>
              <a:noFill/>
              <a:ln w="9525">
                <a:noFill/>
                <a:miter lim="800000"/>
                <a:headEnd/>
                <a:tailEnd/>
              </a:ln>
              <a:effectLst/>
            </p:spPr>
            <p:txBody>
              <a:bodyPr>
                <a:spAutoFit/>
              </a:bodyPr>
              <a:lstStyle/>
              <a:p>
                <a:r>
                  <a:rPr lang="en-US" b="0" u="none">
                    <a:solidFill>
                      <a:srgbClr val="500028"/>
                    </a:solidFill>
                    <a:latin typeface="Arial Black" pitchFamily="34" charset="0"/>
                  </a:rPr>
                  <a:t>original</a:t>
                </a:r>
                <a:r>
                  <a:rPr lang="en-US" sz="2800" u="none">
                    <a:solidFill>
                      <a:srgbClr val="5000A0"/>
                    </a:solidFill>
                    <a:effectLst>
                      <a:outerShdw blurRad="38100" dist="38100" dir="2700000" algn="tl">
                        <a:srgbClr val="000000"/>
                      </a:outerShdw>
                    </a:effectLst>
                    <a:latin typeface="Arial Narrow" pitchFamily="34" charset="0"/>
                  </a:rPr>
                  <a:t> </a:t>
                </a:r>
                <a:r>
                  <a:rPr lang="en-US" b="0" u="none">
                    <a:solidFill>
                      <a:srgbClr val="500028"/>
                    </a:solidFill>
                    <a:latin typeface="Arial Black" pitchFamily="34" charset="0"/>
                  </a:rPr>
                  <a:t>nature</a:t>
                </a:r>
              </a:p>
            </p:txBody>
          </p:sp>
        </p:grpSp>
      </p:grpSp>
      <p:grpSp>
        <p:nvGrpSpPr>
          <p:cNvPr id="10" name="Group 36"/>
          <p:cNvGrpSpPr>
            <a:grpSpLocks/>
          </p:cNvGrpSpPr>
          <p:nvPr/>
        </p:nvGrpSpPr>
        <p:grpSpPr bwMode="auto">
          <a:xfrm>
            <a:off x="3962400" y="4038600"/>
            <a:ext cx="2667000" cy="990600"/>
            <a:chOff x="2496" y="2544"/>
            <a:chExt cx="1680" cy="624"/>
          </a:xfrm>
        </p:grpSpPr>
        <p:sp>
          <p:nvSpPr>
            <p:cNvPr id="2297872" name="Oval 16"/>
            <p:cNvSpPr>
              <a:spLocks noChangeArrowheads="1"/>
            </p:cNvSpPr>
            <p:nvPr/>
          </p:nvSpPr>
          <p:spPr bwMode="auto">
            <a:xfrm rot="5400000">
              <a:off x="3024" y="2016"/>
              <a:ext cx="624" cy="1680"/>
            </a:xfrm>
            <a:prstGeom prst="ellipse">
              <a:avLst/>
            </a:prstGeom>
            <a:gradFill rotWithShape="1">
              <a:gsLst>
                <a:gs pos="0">
                  <a:srgbClr val="FF9900">
                    <a:alpha val="80000"/>
                  </a:srgbClr>
                </a:gs>
                <a:gs pos="50000">
                  <a:srgbClr val="B62B00">
                    <a:alpha val="80000"/>
                  </a:srgbClr>
                </a:gs>
                <a:gs pos="100000">
                  <a:srgbClr val="FF9900">
                    <a:alpha val="80000"/>
                  </a:srgbClr>
                </a:gs>
              </a:gsLst>
              <a:lin ang="0" scaled="1"/>
            </a:gradFill>
            <a:ln w="381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7873" name="Text Box 17"/>
            <p:cNvSpPr txBox="1">
              <a:spLocks noChangeArrowheads="1"/>
            </p:cNvSpPr>
            <p:nvPr/>
          </p:nvSpPr>
          <p:spPr bwMode="auto">
            <a:xfrm>
              <a:off x="2520" y="2712"/>
              <a:ext cx="1632" cy="288"/>
            </a:xfrm>
            <a:prstGeom prst="rect">
              <a:avLst/>
            </a:prstGeom>
            <a:noFill/>
            <a:ln w="38100" algn="ctr">
              <a:noFill/>
              <a:miter lim="800000"/>
              <a:headEnd/>
              <a:tailEnd/>
            </a:ln>
            <a:effectLst/>
          </p:spPr>
          <p:txBody>
            <a:bodyPr>
              <a:spAutoFit/>
            </a:bodyPr>
            <a:lstStyle/>
            <a:p>
              <a:pPr eaLnBrk="1" hangingPunct="1"/>
              <a:r>
                <a:rPr lang="en-US" b="0" u="none" dirty="0">
                  <a:solidFill>
                    <a:srgbClr val="FFFFFF"/>
                  </a:solidFill>
                  <a:latin typeface="Arial Black" pitchFamily="34" charset="0"/>
                </a:rPr>
                <a:t>Renaissance</a:t>
              </a:r>
            </a:p>
          </p:txBody>
        </p:sp>
      </p:grpSp>
      <p:sp>
        <p:nvSpPr>
          <p:cNvPr id="12" name="Text Box 26">
            <a:extLst>
              <a:ext uri="{FF2B5EF4-FFF2-40B4-BE49-F238E27FC236}">
                <a16:creationId xmlns:a16="http://schemas.microsoft.com/office/drawing/2014/main" id="{80BDCCB3-C0F7-D0D6-1CF7-38D0DE804DC0}"/>
              </a:ext>
            </a:extLst>
          </p:cNvPr>
          <p:cNvSpPr txBox="1">
            <a:spLocks noChangeArrowheads="1"/>
          </p:cNvSpPr>
          <p:nvPr/>
        </p:nvSpPr>
        <p:spPr bwMode="auto">
          <a:xfrm>
            <a:off x="4229100" y="4857690"/>
            <a:ext cx="2133600" cy="400110"/>
          </a:xfrm>
          <a:prstGeom prst="rect">
            <a:avLst/>
          </a:prstGeom>
          <a:noFill/>
          <a:ln w="9525">
            <a:noFill/>
            <a:miter lim="800000"/>
            <a:headEnd/>
            <a:tailEnd/>
          </a:ln>
          <a:effectLst/>
        </p:spPr>
        <p:txBody>
          <a:bodyPr>
            <a:prstTxWarp prst="textArchDown">
              <a:avLst>
                <a:gd name="adj" fmla="val 21556347"/>
              </a:avLst>
            </a:prstTxWarp>
            <a:spAutoFit/>
          </a:bodyPr>
          <a:lstStyle/>
          <a:p>
            <a:pPr eaLnBrk="1" hangingPunct="1"/>
            <a:r>
              <a:rPr lang="en-US" sz="1800" b="0" u="none" dirty="0">
                <a:solidFill>
                  <a:srgbClr val="8B421E"/>
                </a:solidFill>
                <a:highlight>
                  <a:srgbClr val="FFFFCC"/>
                </a:highlight>
                <a:latin typeface="Arial Black" panose="020B0A04020102020204" pitchFamily="34" charset="0"/>
              </a:rPr>
              <a:t>H u m a n </a:t>
            </a:r>
            <a:r>
              <a:rPr lang="en-US" sz="1800" b="0" u="none" dirty="0" err="1">
                <a:solidFill>
                  <a:srgbClr val="8B421E"/>
                </a:solidFill>
                <a:highlight>
                  <a:srgbClr val="FFFFCC"/>
                </a:highlight>
                <a:latin typeface="Arial Black" panose="020B0A04020102020204" pitchFamily="34" charset="0"/>
              </a:rPr>
              <a:t>i</a:t>
            </a:r>
            <a:r>
              <a:rPr lang="en-US" sz="1800" b="0" u="none" dirty="0">
                <a:solidFill>
                  <a:srgbClr val="8B421E"/>
                </a:solidFill>
                <a:highlight>
                  <a:srgbClr val="FFFFCC"/>
                </a:highlight>
                <a:latin typeface="Arial Black" panose="020B0A04020102020204" pitchFamily="34" charset="0"/>
              </a:rPr>
              <a:t> s m</a:t>
            </a:r>
          </a:p>
        </p:txBody>
      </p:sp>
    </p:spTree>
    <p:extLst>
      <p:ext uri="{BB962C8B-B14F-4D97-AF65-F5344CB8AC3E}">
        <p14:creationId xmlns:p14="http://schemas.microsoft.com/office/powerpoint/2010/main" val="3960570057"/>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297882"/>
                                        </p:tgtEl>
                                        <p:attrNameLst>
                                          <p:attrName>style.visibility</p:attrName>
                                        </p:attrNameLst>
                                      </p:cBhvr>
                                      <p:to>
                                        <p:strVal val="visible"/>
                                      </p:to>
                                    </p:set>
                                    <p:animEffect transition="in" filter="fade">
                                      <p:cBhvr>
                                        <p:cTn id="12" dur="2000"/>
                                        <p:tgtEl>
                                          <p:spTgt spid="2297882"/>
                                        </p:tgtEl>
                                      </p:cBhvr>
                                    </p:animEffect>
                                    <p:anim calcmode="lin" valueType="num">
                                      <p:cBhvr>
                                        <p:cTn id="13" dur="2000" fill="hold"/>
                                        <p:tgtEl>
                                          <p:spTgt spid="2297882"/>
                                        </p:tgtEl>
                                        <p:attrNameLst>
                                          <p:attrName>ppt_x</p:attrName>
                                        </p:attrNameLst>
                                      </p:cBhvr>
                                      <p:tavLst>
                                        <p:tav tm="0">
                                          <p:val>
                                            <p:strVal val="#ppt_x"/>
                                          </p:val>
                                        </p:tav>
                                        <p:tav tm="100000">
                                          <p:val>
                                            <p:strVal val="#ppt_x"/>
                                          </p:val>
                                        </p:tav>
                                      </p:tavLst>
                                    </p:anim>
                                    <p:anim calcmode="lin" valueType="num">
                                      <p:cBhvr>
                                        <p:cTn id="14" dur="2000" fill="hold"/>
                                        <p:tgtEl>
                                          <p:spTgt spid="2297882"/>
                                        </p:tgtEl>
                                        <p:attrNameLst>
                                          <p:attrName>ppt_y</p:attrName>
                                        </p:attrNameLst>
                                      </p:cBhvr>
                                      <p:tavLst>
                                        <p:tav tm="0">
                                          <p:val>
                                            <p:strVal val="#ppt_y+.1"/>
                                          </p:val>
                                        </p:tav>
                                        <p:tav tm="100000">
                                          <p:val>
                                            <p:strVal val="#ppt_y"/>
                                          </p:val>
                                        </p:tav>
                                      </p:tavLst>
                                    </p:anim>
                                  </p:childTnLst>
                                </p:cTn>
                              </p:par>
                              <p:par>
                                <p:cTn id="15" presetID="10" presetClass="exit" presetSubtype="0" fill="hold" nodeType="withEffect">
                                  <p:stCondLst>
                                    <p:cond delay="0"/>
                                  </p:stCondLst>
                                  <p:childTnLst>
                                    <p:animEffect transition="out" filter="fade">
                                      <p:cBhvr>
                                        <p:cTn id="16" dur="1500"/>
                                        <p:tgtEl>
                                          <p:spTgt spid="2297935"/>
                                        </p:tgtEl>
                                      </p:cBhvr>
                                    </p:animEffect>
                                    <p:set>
                                      <p:cBhvr>
                                        <p:cTn id="17" dur="1" fill="hold">
                                          <p:stCondLst>
                                            <p:cond delay="1499"/>
                                          </p:stCondLst>
                                        </p:cTn>
                                        <p:tgtEl>
                                          <p:spTgt spid="2297935"/>
                                        </p:tgtEl>
                                        <p:attrNameLst>
                                          <p:attrName>style.visibility</p:attrName>
                                        </p:attrNameLst>
                                      </p:cBhvr>
                                      <p:to>
                                        <p:strVal val="hidden"/>
                                      </p:to>
                                    </p:set>
                                  </p:childTnLst>
                                </p:cTn>
                              </p:par>
                              <p:par>
                                <p:cTn id="18" presetID="42" presetClass="entr" presetSubtype="0" fill="hold" grpId="0" nodeType="withEffect">
                                  <p:stCondLst>
                                    <p:cond delay="0"/>
                                  </p:stCondLst>
                                  <p:childTnLst>
                                    <p:set>
                                      <p:cBhvr>
                                        <p:cTn id="19" dur="1" fill="hold">
                                          <p:stCondLst>
                                            <p:cond delay="0"/>
                                          </p:stCondLst>
                                        </p:cTn>
                                        <p:tgtEl>
                                          <p:spTgt spid="2297934"/>
                                        </p:tgtEl>
                                        <p:attrNameLst>
                                          <p:attrName>style.visibility</p:attrName>
                                        </p:attrNameLst>
                                      </p:cBhvr>
                                      <p:to>
                                        <p:strVal val="visible"/>
                                      </p:to>
                                    </p:set>
                                    <p:animEffect transition="in" filter="fade">
                                      <p:cBhvr>
                                        <p:cTn id="20" dur="2000"/>
                                        <p:tgtEl>
                                          <p:spTgt spid="2297934"/>
                                        </p:tgtEl>
                                      </p:cBhvr>
                                    </p:animEffect>
                                    <p:anim calcmode="lin" valueType="num">
                                      <p:cBhvr>
                                        <p:cTn id="21" dur="2000" fill="hold"/>
                                        <p:tgtEl>
                                          <p:spTgt spid="2297934"/>
                                        </p:tgtEl>
                                        <p:attrNameLst>
                                          <p:attrName>ppt_x</p:attrName>
                                        </p:attrNameLst>
                                      </p:cBhvr>
                                      <p:tavLst>
                                        <p:tav tm="0">
                                          <p:val>
                                            <p:strVal val="#ppt_x"/>
                                          </p:val>
                                        </p:tav>
                                        <p:tav tm="100000">
                                          <p:val>
                                            <p:strVal val="#ppt_x"/>
                                          </p:val>
                                        </p:tav>
                                      </p:tavLst>
                                    </p:anim>
                                    <p:anim calcmode="lin" valueType="num">
                                      <p:cBhvr>
                                        <p:cTn id="22" dur="2000" fill="hold"/>
                                        <p:tgtEl>
                                          <p:spTgt spid="229793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0"/>
                                        <p:tgtEl>
                                          <p:spTgt spid="4"/>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55"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1000" fill="hold"/>
                                        <p:tgtEl>
                                          <p:spTgt spid="10"/>
                                        </p:tgtEl>
                                        <p:attrNameLst>
                                          <p:attrName>ppt_w</p:attrName>
                                        </p:attrNameLst>
                                      </p:cBhvr>
                                      <p:tavLst>
                                        <p:tav tm="0">
                                          <p:val>
                                            <p:strVal val="#ppt_w*0.70"/>
                                          </p:val>
                                        </p:tav>
                                        <p:tav tm="100000">
                                          <p:val>
                                            <p:strVal val="#ppt_w"/>
                                          </p:val>
                                        </p:tav>
                                      </p:tavLst>
                                    </p:anim>
                                    <p:anim calcmode="lin" valueType="num">
                                      <p:cBhvr>
                                        <p:cTn id="38" dur="1000" fill="hold"/>
                                        <p:tgtEl>
                                          <p:spTgt spid="10"/>
                                        </p:tgtEl>
                                        <p:attrNameLst>
                                          <p:attrName>ppt_h</p:attrName>
                                        </p:attrNameLst>
                                      </p:cBhvr>
                                      <p:tavLst>
                                        <p:tav tm="0">
                                          <p:val>
                                            <p:strVal val="#ppt_h"/>
                                          </p:val>
                                        </p:tav>
                                        <p:tav tm="100000">
                                          <p:val>
                                            <p:strVal val="#ppt_h"/>
                                          </p:val>
                                        </p:tav>
                                      </p:tavLst>
                                    </p:anim>
                                    <p:animEffect transition="in" filter="fade">
                                      <p:cBhvr>
                                        <p:cTn id="39" dur="1000"/>
                                        <p:tgtEl>
                                          <p:spTgt spid="10"/>
                                        </p:tgtEl>
                                      </p:cBhvr>
                                    </p:animEffect>
                                  </p:childTnLst>
                                </p:cTn>
                              </p:par>
                              <p:par>
                                <p:cTn id="40" presetID="10" presetClass="entr" presetSubtype="0" fill="hold" nodeType="withEffect">
                                  <p:stCondLst>
                                    <p:cond delay="0"/>
                                  </p:stCondLst>
                                  <p:childTnLst>
                                    <p:set>
                                      <p:cBhvr>
                                        <p:cTn id="41" dur="1" fill="hold">
                                          <p:stCondLst>
                                            <p:cond delay="0"/>
                                          </p:stCondLst>
                                        </p:cTn>
                                        <p:tgtEl>
                                          <p:spTgt spid="2297949"/>
                                        </p:tgtEl>
                                        <p:attrNameLst>
                                          <p:attrName>style.visibility</p:attrName>
                                        </p:attrNameLst>
                                      </p:cBhvr>
                                      <p:to>
                                        <p:strVal val="visible"/>
                                      </p:to>
                                    </p:set>
                                    <p:animEffect transition="in" filter="fade">
                                      <p:cBhvr>
                                        <p:cTn id="42" dur="1000"/>
                                        <p:tgtEl>
                                          <p:spTgt spid="2297949"/>
                                        </p:tgtEl>
                                      </p:cBhvr>
                                    </p:animEffect>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2297953"/>
                                        </p:tgtEl>
                                        <p:attrNameLst>
                                          <p:attrName>style.visibility</p:attrName>
                                        </p:attrNameLst>
                                      </p:cBhvr>
                                      <p:to>
                                        <p:strVal val="visible"/>
                                      </p:to>
                                    </p:set>
                                    <p:animEffect transition="in" filter="fade">
                                      <p:cBhvr>
                                        <p:cTn id="46" dur="1000"/>
                                        <p:tgtEl>
                                          <p:spTgt spid="2297953"/>
                                        </p:tgtEl>
                                      </p:cBhvr>
                                    </p:animEffect>
                                  </p:childTnLst>
                                </p:cTn>
                              </p:par>
                              <p:par>
                                <p:cTn id="47" presetID="10" presetClass="exit" presetSubtype="0" fill="hold" nodeType="withEffect">
                                  <p:stCondLst>
                                    <p:cond delay="0"/>
                                  </p:stCondLst>
                                  <p:childTnLst>
                                    <p:animEffect transition="out" filter="fade">
                                      <p:cBhvr>
                                        <p:cTn id="48" dur="500"/>
                                        <p:tgtEl>
                                          <p:spTgt spid="4"/>
                                        </p:tgtEl>
                                      </p:cBhvr>
                                    </p:animEffect>
                                    <p:set>
                                      <p:cBhvr>
                                        <p:cTn id="49" dur="1" fill="hold">
                                          <p:stCondLst>
                                            <p:cond delay="499"/>
                                          </p:stCondLst>
                                        </p:cTn>
                                        <p:tgtEl>
                                          <p:spTgt spid="4"/>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1500"/>
                                        <p:tgtEl>
                                          <p:spTgt spid="12"/>
                                        </p:tgtEl>
                                      </p:cBhvr>
                                    </p:animEffect>
                                  </p:childTnLst>
                                </p:cTn>
                              </p:par>
                              <p:par>
                                <p:cTn id="55" presetID="10" presetClass="exit" presetSubtype="0" fill="hold" nodeType="withEffect">
                                  <p:stCondLst>
                                    <p:cond delay="0"/>
                                  </p:stCondLst>
                                  <p:childTnLst>
                                    <p:animEffect transition="out" filter="fade">
                                      <p:cBhvr>
                                        <p:cTn id="56" dur="1500"/>
                                        <p:tgtEl>
                                          <p:spTgt spid="2297949"/>
                                        </p:tgtEl>
                                      </p:cBhvr>
                                    </p:animEffect>
                                    <p:set>
                                      <p:cBhvr>
                                        <p:cTn id="57" dur="1" fill="hold">
                                          <p:stCondLst>
                                            <p:cond delay="1499"/>
                                          </p:stCondLst>
                                        </p:cTn>
                                        <p:tgtEl>
                                          <p:spTgt spid="2297949"/>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1500"/>
                                        <p:tgtEl>
                                          <p:spTgt spid="10"/>
                                        </p:tgtEl>
                                      </p:cBhvr>
                                    </p:animEffect>
                                    <p:set>
                                      <p:cBhvr>
                                        <p:cTn id="60" dur="1" fill="hold">
                                          <p:stCondLst>
                                            <p:cond delay="1499"/>
                                          </p:stCondLst>
                                        </p:cTn>
                                        <p:tgtEl>
                                          <p:spTgt spid="10"/>
                                        </p:tgtEl>
                                        <p:attrNameLst>
                                          <p:attrName>style.visibility</p:attrName>
                                        </p:attrNameLst>
                                      </p:cBhvr>
                                      <p:to>
                                        <p:strVal val="hidden"/>
                                      </p:to>
                                    </p:set>
                                  </p:childTnLst>
                                </p:cTn>
                              </p:par>
                              <p:par>
                                <p:cTn id="61" presetID="10" presetClass="entr" presetSubtype="0" fill="hold" nodeType="with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fade">
                                      <p:cBhvr>
                                        <p:cTn id="63" dur="1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2297934" grpId="0" animBg="1"/>
      <p:bldP spid="2297882" grpId="0"/>
      <p:bldP spid="2297953" grpId="0" animBg="1"/>
      <p:bldP spid="12"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100000">
              <a:schemeClr val="bg1"/>
            </a:gs>
          </a:gsLst>
          <a:lin ang="2700000" scaled="1"/>
        </a:gradFill>
        <a:effectLst/>
      </p:bgPr>
    </p:bg>
    <p:spTree>
      <p:nvGrpSpPr>
        <p:cNvPr id="1" name=""/>
        <p:cNvGrpSpPr/>
        <p:nvPr/>
      </p:nvGrpSpPr>
      <p:grpSpPr>
        <a:xfrm>
          <a:off x="0" y="0"/>
          <a:ext cx="0" cy="0"/>
          <a:chOff x="0" y="0"/>
          <a:chExt cx="0" cy="0"/>
        </a:xfrm>
      </p:grpSpPr>
      <p:sp>
        <p:nvSpPr>
          <p:cNvPr id="2299909" name="Text Box 5"/>
          <p:cNvSpPr txBox="1">
            <a:spLocks noChangeArrowheads="1"/>
          </p:cNvSpPr>
          <p:nvPr/>
        </p:nvSpPr>
        <p:spPr bwMode="auto">
          <a:xfrm>
            <a:off x="3200400" y="533400"/>
            <a:ext cx="2994025" cy="457200"/>
          </a:xfrm>
          <a:prstGeom prst="rect">
            <a:avLst/>
          </a:prstGeom>
          <a:noFill/>
          <a:ln w="9525">
            <a:noFill/>
            <a:miter lim="800000"/>
            <a:headEnd/>
            <a:tailEnd/>
          </a:ln>
          <a:effectLst/>
        </p:spPr>
        <p:txBody>
          <a:bodyPr>
            <a:spAutoFit/>
          </a:bodyPr>
          <a:lstStyle/>
          <a:p>
            <a:pPr algn="l"/>
            <a:r>
              <a:rPr lang="en-US" b="0" u="none">
                <a:solidFill>
                  <a:srgbClr val="500028"/>
                </a:solidFill>
                <a:latin typeface="Arial Black" pitchFamily="34" charset="0"/>
              </a:rPr>
              <a:t>Feudalism</a:t>
            </a:r>
          </a:p>
        </p:txBody>
      </p:sp>
      <p:sp>
        <p:nvSpPr>
          <p:cNvPr id="2299910" name="Text Box 6"/>
          <p:cNvSpPr txBox="1">
            <a:spLocks noChangeArrowheads="1"/>
          </p:cNvSpPr>
          <p:nvPr/>
        </p:nvSpPr>
        <p:spPr bwMode="auto">
          <a:xfrm>
            <a:off x="3200400" y="1447800"/>
            <a:ext cx="3429000" cy="777875"/>
          </a:xfrm>
          <a:prstGeom prst="rect">
            <a:avLst/>
          </a:prstGeom>
          <a:noFill/>
          <a:ln w="9525">
            <a:noFill/>
            <a:miter lim="800000"/>
            <a:headEnd/>
            <a:tailEnd/>
          </a:ln>
          <a:effectLst/>
        </p:spPr>
        <p:txBody>
          <a:bodyPr>
            <a:spAutoFit/>
          </a:bodyPr>
          <a:lstStyle/>
          <a:p>
            <a:pPr algn="l">
              <a:lnSpc>
                <a:spcPct val="75000"/>
              </a:lnSpc>
            </a:pPr>
            <a:r>
              <a:rPr lang="en-US" b="0" u="none">
                <a:solidFill>
                  <a:srgbClr val="500028"/>
                </a:solidFill>
                <a:latin typeface="Arial Black" pitchFamily="34" charset="0"/>
              </a:rPr>
              <a:t>Corruption</a:t>
            </a:r>
            <a:r>
              <a:rPr lang="en-US" sz="3000" b="0" u="none">
                <a:solidFill>
                  <a:srgbClr val="000099"/>
                </a:solidFill>
                <a:latin typeface="Impact" pitchFamily="34" charset="0"/>
              </a:rPr>
              <a:t> </a:t>
            </a:r>
            <a:r>
              <a:rPr lang="en-US" b="0" u="none">
                <a:solidFill>
                  <a:srgbClr val="500028"/>
                </a:solidFill>
                <a:latin typeface="Arial Black" pitchFamily="34" charset="0"/>
              </a:rPr>
              <a:t>of</a:t>
            </a:r>
          </a:p>
          <a:p>
            <a:pPr algn="l">
              <a:lnSpc>
                <a:spcPct val="75000"/>
              </a:lnSpc>
            </a:pPr>
            <a:r>
              <a:rPr lang="en-US" b="0" u="none">
                <a:solidFill>
                  <a:srgbClr val="500028"/>
                </a:solidFill>
                <a:latin typeface="Arial Black" pitchFamily="34" charset="0"/>
              </a:rPr>
              <a:t>the</a:t>
            </a:r>
            <a:r>
              <a:rPr lang="en-US" sz="3000" b="0" u="none">
                <a:solidFill>
                  <a:srgbClr val="000099"/>
                </a:solidFill>
                <a:latin typeface="Impact" pitchFamily="34" charset="0"/>
              </a:rPr>
              <a:t> </a:t>
            </a:r>
            <a:r>
              <a:rPr lang="en-US" b="0" u="none">
                <a:solidFill>
                  <a:srgbClr val="500028"/>
                </a:solidFill>
                <a:latin typeface="Arial Black" pitchFamily="34" charset="0"/>
              </a:rPr>
              <a:t>Roman</a:t>
            </a:r>
            <a:r>
              <a:rPr lang="en-US" sz="3000" b="0" u="none">
                <a:solidFill>
                  <a:srgbClr val="000099"/>
                </a:solidFill>
                <a:latin typeface="Impact" pitchFamily="34" charset="0"/>
              </a:rPr>
              <a:t> </a:t>
            </a:r>
            <a:r>
              <a:rPr lang="en-US" b="0" u="none">
                <a:solidFill>
                  <a:srgbClr val="500028"/>
                </a:solidFill>
                <a:latin typeface="Arial Black" pitchFamily="34" charset="0"/>
              </a:rPr>
              <a:t>Church</a:t>
            </a:r>
          </a:p>
        </p:txBody>
      </p:sp>
      <p:grpSp>
        <p:nvGrpSpPr>
          <p:cNvPr id="3" name="Group 7"/>
          <p:cNvGrpSpPr>
            <a:grpSpLocks/>
          </p:cNvGrpSpPr>
          <p:nvPr/>
        </p:nvGrpSpPr>
        <p:grpSpPr bwMode="auto">
          <a:xfrm>
            <a:off x="2835275" y="685800"/>
            <a:ext cx="381000" cy="1066800"/>
            <a:chOff x="1728" y="528"/>
            <a:chExt cx="240" cy="672"/>
          </a:xfrm>
        </p:grpSpPr>
        <p:grpSp>
          <p:nvGrpSpPr>
            <p:cNvPr id="4" name="Group 8"/>
            <p:cNvGrpSpPr>
              <a:grpSpLocks/>
            </p:cNvGrpSpPr>
            <p:nvPr/>
          </p:nvGrpSpPr>
          <p:grpSpPr bwMode="auto">
            <a:xfrm>
              <a:off x="1824" y="528"/>
              <a:ext cx="144" cy="672"/>
              <a:chOff x="1824" y="528"/>
              <a:chExt cx="144" cy="672"/>
            </a:xfrm>
          </p:grpSpPr>
          <p:sp>
            <p:nvSpPr>
              <p:cNvPr id="2299913" name="WordArt 9"/>
              <p:cNvSpPr>
                <a:spLocks noChangeArrowheads="1" noChangeShapeType="1" noTextEdit="1"/>
              </p:cNvSpPr>
              <p:nvPr/>
            </p:nvSpPr>
            <p:spPr bwMode="auto">
              <a:xfrm>
                <a:off x="1824" y="528"/>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299914" name="WordArt 10"/>
              <p:cNvSpPr>
                <a:spLocks noChangeArrowheads="1" noChangeShapeType="1" noTextEdit="1"/>
              </p:cNvSpPr>
              <p:nvPr/>
            </p:nvSpPr>
            <p:spPr bwMode="auto">
              <a:xfrm>
                <a:off x="1824" y="1152"/>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sp>
            <p:nvSpPr>
              <p:cNvPr id="2299915" name="WordArt 11"/>
              <p:cNvSpPr>
                <a:spLocks noChangeArrowheads="1" noChangeShapeType="1" noTextEdit="1"/>
              </p:cNvSpPr>
              <p:nvPr/>
            </p:nvSpPr>
            <p:spPr bwMode="auto">
              <a:xfrm rot="-5400000">
                <a:off x="1536" y="816"/>
                <a:ext cx="62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sp>
          <p:nvSpPr>
            <p:cNvPr id="2299916" name="WordArt 12"/>
            <p:cNvSpPr>
              <a:spLocks noChangeArrowheads="1" noChangeShapeType="1" noTextEdit="1"/>
            </p:cNvSpPr>
            <p:nvPr/>
          </p:nvSpPr>
          <p:spPr bwMode="auto">
            <a:xfrm>
              <a:off x="1728" y="840"/>
              <a:ext cx="144" cy="48"/>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noFill/>
                    <a:round/>
                    <a:headEnd/>
                    <a:tailEnd/>
                  </a:ln>
                  <a:solidFill>
                    <a:srgbClr val="808080"/>
                  </a:solidFill>
                  <a:latin typeface="Arial Black"/>
                </a:rPr>
                <a:t>_</a:t>
              </a:r>
            </a:p>
          </p:txBody>
        </p:sp>
      </p:grpSp>
      <p:pic>
        <p:nvPicPr>
          <p:cNvPr id="2299937" name="Picture 77" descr="45 Preachers of the reformation">
            <a:extLst>
              <a:ext uri="{FF2B5EF4-FFF2-40B4-BE49-F238E27FC236}">
                <a16:creationId xmlns:a16="http://schemas.microsoft.com/office/drawing/2014/main" id="{CF14FEE3-E345-180C-A644-F6C080EF39CE}"/>
              </a:ext>
            </a:extLst>
          </p:cNvPr>
          <p:cNvPicPr>
            <a:picLocks noChangeAspect="1" noChangeArrowheads="1"/>
          </p:cNvPicPr>
          <p:nvPr/>
        </p:nvPicPr>
        <p:blipFill>
          <a:blip r:embed="rId3" cstate="print">
            <a:lum bright="12000" contrast="12000"/>
          </a:blip>
          <a:srcRect t="574"/>
          <a:stretch>
            <a:fillRect/>
          </a:stretch>
        </p:blipFill>
        <p:spPr bwMode="auto">
          <a:xfrm>
            <a:off x="914400" y="0"/>
            <a:ext cx="7315200" cy="5486400"/>
          </a:xfrm>
          <a:prstGeom prst="rect">
            <a:avLst/>
          </a:prstGeom>
          <a:solidFill>
            <a:schemeClr val="tx1"/>
          </a:solidFill>
          <a:ln w="9525">
            <a:noFill/>
            <a:miter lim="800000"/>
            <a:headEnd/>
            <a:tailEnd/>
          </a:ln>
          <a:effectLst/>
        </p:spPr>
      </p:pic>
      <p:sp>
        <p:nvSpPr>
          <p:cNvPr id="2299984" name="Rectangle 80"/>
          <p:cNvSpPr>
            <a:spLocks noChangeArrowheads="1"/>
          </p:cNvSpPr>
          <p:nvPr/>
        </p:nvSpPr>
        <p:spPr bwMode="auto">
          <a:xfrm>
            <a:off x="6781800" y="4343400"/>
            <a:ext cx="1905000" cy="381000"/>
          </a:xfrm>
          <a:prstGeom prst="rect">
            <a:avLst/>
          </a:prstGeom>
          <a:solidFill>
            <a:srgbClr val="FFFFFF">
              <a:alpha val="80000"/>
            </a:srgbClr>
          </a:solidFill>
          <a:ln w="38100" algn="ctr">
            <a:no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9985" name="Text Box 81"/>
          <p:cNvSpPr txBox="1">
            <a:spLocks noChangeArrowheads="1"/>
          </p:cNvSpPr>
          <p:nvPr/>
        </p:nvSpPr>
        <p:spPr bwMode="auto">
          <a:xfrm>
            <a:off x="6705600" y="4275138"/>
            <a:ext cx="2133600" cy="519112"/>
          </a:xfrm>
          <a:prstGeom prst="rect">
            <a:avLst/>
          </a:prstGeom>
          <a:noFill/>
          <a:ln w="9525">
            <a:noFill/>
            <a:miter lim="800000"/>
            <a:headEnd/>
            <a:tailEnd/>
          </a:ln>
          <a:effectLst/>
        </p:spPr>
        <p:txBody>
          <a:bodyPr>
            <a:spAutoFit/>
          </a:bodyPr>
          <a:lstStyle/>
          <a:p>
            <a:pPr algn="l" eaLnBrk="1" hangingPunct="1"/>
            <a:r>
              <a:rPr lang="en-US" sz="2800" b="0" u="none">
                <a:solidFill>
                  <a:srgbClr val="440022"/>
                </a:solidFill>
                <a:latin typeface="Arial Black" pitchFamily="34" charset="0"/>
              </a:rPr>
              <a:t>Cain-type</a:t>
            </a:r>
          </a:p>
        </p:txBody>
      </p:sp>
      <p:sp>
        <p:nvSpPr>
          <p:cNvPr id="2299961" name="Rectangle 57"/>
          <p:cNvSpPr>
            <a:spLocks noChangeArrowheads="1"/>
          </p:cNvSpPr>
          <p:nvPr/>
        </p:nvSpPr>
        <p:spPr bwMode="auto">
          <a:xfrm>
            <a:off x="6781800" y="2971800"/>
            <a:ext cx="1905000" cy="381000"/>
          </a:xfrm>
          <a:prstGeom prst="rect">
            <a:avLst/>
          </a:prstGeom>
          <a:solidFill>
            <a:srgbClr val="FFFFFF">
              <a:alpha val="80000"/>
            </a:srgbClr>
          </a:solidFill>
          <a:ln w="38100" algn="ctr">
            <a:no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9929" name="Text Box 25"/>
          <p:cNvSpPr txBox="1">
            <a:spLocks noChangeArrowheads="1"/>
          </p:cNvSpPr>
          <p:nvPr/>
        </p:nvSpPr>
        <p:spPr bwMode="auto">
          <a:xfrm>
            <a:off x="6705600" y="2901950"/>
            <a:ext cx="2133600" cy="519113"/>
          </a:xfrm>
          <a:prstGeom prst="rect">
            <a:avLst/>
          </a:prstGeom>
          <a:noFill/>
          <a:ln w="9525">
            <a:noFill/>
            <a:miter lim="800000"/>
            <a:headEnd/>
            <a:tailEnd/>
          </a:ln>
          <a:effectLst/>
        </p:spPr>
        <p:txBody>
          <a:bodyPr>
            <a:spAutoFit/>
          </a:bodyPr>
          <a:lstStyle/>
          <a:p>
            <a:pPr algn="l" eaLnBrk="1" hangingPunct="1"/>
            <a:r>
              <a:rPr lang="en-US" sz="2800" b="0" u="none" dirty="0">
                <a:solidFill>
                  <a:srgbClr val="440022"/>
                </a:solidFill>
                <a:latin typeface="Arial Black" pitchFamily="34" charset="0"/>
              </a:rPr>
              <a:t>Abel-type</a:t>
            </a:r>
          </a:p>
        </p:txBody>
      </p:sp>
      <p:pic>
        <p:nvPicPr>
          <p:cNvPr id="2299970" name="Picture 66" descr="tabernace-colmn-11"/>
          <p:cNvPicPr>
            <a:picLocks noChangeAspect="1" noChangeArrowheads="1"/>
          </p:cNvPicPr>
          <p:nvPr/>
        </p:nvPicPr>
        <p:blipFill>
          <a:blip r:embed="rId4" cstate="print"/>
          <a:srcRect l="8670" t="623" r="8836" b="2661"/>
          <a:stretch>
            <a:fillRect/>
          </a:stretch>
        </p:blipFill>
        <p:spPr bwMode="auto">
          <a:xfrm>
            <a:off x="6705600" y="609600"/>
            <a:ext cx="2133600" cy="2286000"/>
          </a:xfrm>
          <a:prstGeom prst="rect">
            <a:avLst/>
          </a:prstGeom>
          <a:noFill/>
          <a:ln w="9525">
            <a:noFill/>
            <a:miter lim="800000"/>
            <a:headEnd/>
            <a:tailEnd/>
          </a:ln>
        </p:spPr>
      </p:pic>
      <p:sp>
        <p:nvSpPr>
          <p:cNvPr id="2299906" name="Line 2"/>
          <p:cNvSpPr>
            <a:spLocks noChangeShapeType="1"/>
          </p:cNvSpPr>
          <p:nvPr/>
        </p:nvSpPr>
        <p:spPr bwMode="auto">
          <a:xfrm rot="-3367783">
            <a:off x="3332957" y="3653631"/>
            <a:ext cx="252412" cy="1127125"/>
          </a:xfrm>
          <a:prstGeom prst="line">
            <a:avLst/>
          </a:prstGeom>
          <a:noFill/>
          <a:ln w="76200">
            <a:solidFill>
              <a:srgbClr val="660033">
                <a:alpha val="7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9" name="Group 85"/>
          <p:cNvGrpSpPr>
            <a:grpSpLocks/>
          </p:cNvGrpSpPr>
          <p:nvPr/>
        </p:nvGrpSpPr>
        <p:grpSpPr bwMode="auto">
          <a:xfrm>
            <a:off x="1616075" y="1600200"/>
            <a:ext cx="228600" cy="1828800"/>
            <a:chOff x="936" y="1200"/>
            <a:chExt cx="144" cy="1152"/>
          </a:xfrm>
        </p:grpSpPr>
        <p:sp>
          <p:nvSpPr>
            <p:cNvPr id="2299990" name="Rectangle 86"/>
            <p:cNvSpPr>
              <a:spLocks noChangeArrowheads="1"/>
            </p:cNvSpPr>
            <p:nvPr/>
          </p:nvSpPr>
          <p:spPr bwMode="auto">
            <a:xfrm>
              <a:off x="984" y="1200"/>
              <a:ext cx="47" cy="1056"/>
            </a:xfrm>
            <a:prstGeom prst="rect">
              <a:avLst/>
            </a:prstGeom>
            <a:solidFill>
              <a:srgbClr val="808080"/>
            </a:solidFill>
            <a:ln w="19050">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9991" name="AutoShape 87"/>
            <p:cNvSpPr>
              <a:spLocks noChangeArrowheads="1"/>
            </p:cNvSpPr>
            <p:nvPr/>
          </p:nvSpPr>
          <p:spPr bwMode="auto">
            <a:xfrm>
              <a:off x="936" y="2208"/>
              <a:ext cx="144" cy="144"/>
            </a:xfrm>
            <a:prstGeom prst="downArrow">
              <a:avLst>
                <a:gd name="adj1" fmla="val 42593"/>
                <a:gd name="adj2" fmla="val 100000"/>
              </a:avLst>
            </a:prstGeom>
            <a:gradFill rotWithShape="1">
              <a:gsLst>
                <a:gs pos="0">
                  <a:schemeClr val="bg2"/>
                </a:gs>
                <a:gs pos="100000">
                  <a:schemeClr val="tx1"/>
                </a:gs>
              </a:gsLst>
              <a:lin ang="5400000" scaled="1"/>
            </a:gradFill>
            <a:ln w="19050">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10" name="Group 18"/>
          <p:cNvGrpSpPr>
            <a:grpSpLocks/>
          </p:cNvGrpSpPr>
          <p:nvPr/>
        </p:nvGrpSpPr>
        <p:grpSpPr bwMode="auto">
          <a:xfrm>
            <a:off x="587375" y="685800"/>
            <a:ext cx="2286000" cy="1143000"/>
            <a:chOff x="288" y="528"/>
            <a:chExt cx="1440" cy="720"/>
          </a:xfrm>
        </p:grpSpPr>
        <p:sp>
          <p:nvSpPr>
            <p:cNvPr id="2299923" name="Oval 19"/>
            <p:cNvSpPr>
              <a:spLocks noChangeArrowheads="1"/>
            </p:cNvSpPr>
            <p:nvPr/>
          </p:nvSpPr>
          <p:spPr bwMode="auto">
            <a:xfrm rot="5400000">
              <a:off x="648" y="168"/>
              <a:ext cx="720" cy="1440"/>
            </a:xfrm>
            <a:prstGeom prst="ellipse">
              <a:avLst/>
            </a:prstGeom>
            <a:gradFill rotWithShape="1">
              <a:gsLst>
                <a:gs pos="0">
                  <a:srgbClr val="660033"/>
                </a:gs>
                <a:gs pos="100000">
                  <a:schemeClr val="tx1"/>
                </a:gs>
              </a:gsLst>
              <a:lin ang="18900000" scaled="1"/>
            </a:gradFill>
            <a:ln w="381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9924" name="Text Box 20"/>
            <p:cNvSpPr txBox="1">
              <a:spLocks noChangeArrowheads="1"/>
            </p:cNvSpPr>
            <p:nvPr/>
          </p:nvSpPr>
          <p:spPr bwMode="auto">
            <a:xfrm>
              <a:off x="312" y="664"/>
              <a:ext cx="1392" cy="488"/>
            </a:xfrm>
            <a:prstGeom prst="rect">
              <a:avLst/>
            </a:prstGeom>
            <a:noFill/>
            <a:ln w="38100" algn="ctr">
              <a:noFill/>
              <a:miter lim="800000"/>
              <a:headEnd/>
              <a:tailEnd/>
            </a:ln>
            <a:effectLst/>
          </p:spPr>
          <p:txBody>
            <a:bodyPr>
              <a:spAutoFit/>
            </a:bodyPr>
            <a:lstStyle/>
            <a:p>
              <a:pPr eaLnBrk="1" hangingPunct="1">
                <a:lnSpc>
                  <a:spcPct val="80000"/>
                </a:lnSpc>
              </a:pPr>
              <a:r>
                <a:rPr lang="en-US" sz="2800" b="0" u="none">
                  <a:solidFill>
                    <a:srgbClr val="FFFFFF"/>
                  </a:solidFill>
                  <a:latin typeface="Arial Black" pitchFamily="34" charset="0"/>
                </a:rPr>
                <a:t>Middle</a:t>
              </a:r>
            </a:p>
            <a:p>
              <a:pPr eaLnBrk="1" hangingPunct="1">
                <a:lnSpc>
                  <a:spcPct val="80000"/>
                </a:lnSpc>
              </a:pPr>
              <a:r>
                <a:rPr lang="en-US" sz="2800" b="0" u="none">
                  <a:solidFill>
                    <a:srgbClr val="FFFFFF"/>
                  </a:solidFill>
                  <a:latin typeface="Arial Black" pitchFamily="34" charset="0"/>
                </a:rPr>
                <a:t>Ages</a:t>
              </a:r>
            </a:p>
          </p:txBody>
        </p:sp>
      </p:grpSp>
      <p:grpSp>
        <p:nvGrpSpPr>
          <p:cNvPr id="12" name="Group 95"/>
          <p:cNvGrpSpPr>
            <a:grpSpLocks/>
          </p:cNvGrpSpPr>
          <p:nvPr/>
        </p:nvGrpSpPr>
        <p:grpSpPr bwMode="auto">
          <a:xfrm>
            <a:off x="3962400" y="4038600"/>
            <a:ext cx="2667000" cy="990600"/>
            <a:chOff x="2496" y="2544"/>
            <a:chExt cx="1680" cy="624"/>
          </a:xfrm>
        </p:grpSpPr>
        <p:sp>
          <p:nvSpPr>
            <p:cNvPr id="2299920" name="Oval 16" descr="Scene of Decameron of Giovanni Boccaccio painted by Waterhouse 1916 ss_1"/>
            <p:cNvSpPr>
              <a:spLocks noChangeArrowheads="1"/>
            </p:cNvSpPr>
            <p:nvPr/>
          </p:nvSpPr>
          <p:spPr bwMode="auto">
            <a:xfrm>
              <a:off x="2496" y="2544"/>
              <a:ext cx="1680" cy="624"/>
            </a:xfrm>
            <a:prstGeom prst="ellipse">
              <a:avLst/>
            </a:prstGeom>
            <a:blipFill dpi="0" rotWithShape="1">
              <a:blip r:embed="rId5" cstate="print"/>
              <a:srcRect/>
              <a:stretch>
                <a:fillRect b="-37308"/>
              </a:stretch>
            </a:blipFill>
            <a:ln w="38100" algn="ctr">
              <a:noFill/>
              <a:round/>
              <a:headEnd/>
              <a:tailEnd/>
            </a:ln>
            <a:effectLst/>
          </p:spPr>
          <p:txBody>
            <a:bodyPr wrap="none" anchor="ctr"/>
            <a:lstStyle/>
            <a:p>
              <a:pPr eaLnBrk="1" hangingPunct="1">
                <a:lnSpc>
                  <a:spcPct val="95000"/>
                </a:lnSpc>
              </a:pPr>
              <a:endParaRPr lang="en-US" sz="3200" u="none">
                <a:solidFill>
                  <a:srgbClr val="FFFFCC"/>
                </a:solidFill>
                <a:latin typeface="Papyrus" pitchFamily="66" charset="0"/>
              </a:endParaRPr>
            </a:p>
          </p:txBody>
        </p:sp>
        <p:sp>
          <p:nvSpPr>
            <p:cNvPr id="2299994" name="Text Box 90"/>
            <p:cNvSpPr txBox="1">
              <a:spLocks noChangeArrowheads="1"/>
            </p:cNvSpPr>
            <p:nvPr/>
          </p:nvSpPr>
          <p:spPr bwMode="auto">
            <a:xfrm>
              <a:off x="2520" y="2712"/>
              <a:ext cx="1632" cy="288"/>
            </a:xfrm>
            <a:prstGeom prst="rect">
              <a:avLst/>
            </a:prstGeom>
            <a:noFill/>
            <a:ln w="38100" algn="ctr">
              <a:noFill/>
              <a:miter lim="800000"/>
              <a:headEnd/>
              <a:tailEnd/>
            </a:ln>
            <a:effectLst>
              <a:outerShdw dist="28398" dir="12393903" algn="ctr" rotWithShape="0">
                <a:schemeClr val="tx1"/>
              </a:outerShdw>
            </a:effectLst>
          </p:spPr>
          <p:txBody>
            <a:bodyPr>
              <a:spAutoFit/>
            </a:bodyPr>
            <a:lstStyle/>
            <a:p>
              <a:pPr eaLnBrk="1" hangingPunct="1"/>
              <a:r>
                <a:rPr lang="en-US" b="0" u="none" dirty="0">
                  <a:solidFill>
                    <a:srgbClr val="FFFFFF"/>
                  </a:solidFill>
                  <a:effectLst>
                    <a:outerShdw blurRad="38100" dist="38100" dir="2700000" algn="tl">
                      <a:srgbClr val="000000"/>
                    </a:outerShdw>
                  </a:effectLst>
                  <a:latin typeface="Arial Black" pitchFamily="34" charset="0"/>
                </a:rPr>
                <a:t>Renaissance</a:t>
              </a:r>
            </a:p>
          </p:txBody>
        </p:sp>
      </p:grpSp>
      <p:sp>
        <p:nvSpPr>
          <p:cNvPr id="15" name="Rectangle 78">
            <a:extLst>
              <a:ext uri="{FF2B5EF4-FFF2-40B4-BE49-F238E27FC236}">
                <a16:creationId xmlns:a16="http://schemas.microsoft.com/office/drawing/2014/main" id="{D64DE605-CCF5-6FB1-AB59-1232A52C3EA0}"/>
              </a:ext>
            </a:extLst>
          </p:cNvPr>
          <p:cNvSpPr>
            <a:spLocks noChangeArrowheads="1"/>
          </p:cNvSpPr>
          <p:nvPr/>
        </p:nvSpPr>
        <p:spPr bwMode="auto">
          <a:xfrm>
            <a:off x="6792669" y="4762927"/>
            <a:ext cx="1926771" cy="323056"/>
          </a:xfrm>
          <a:prstGeom prst="rect">
            <a:avLst/>
          </a:prstGeom>
          <a:solidFill>
            <a:srgbClr val="FFFFFF">
              <a:alpha val="80000"/>
            </a:srgbClr>
          </a:solidFill>
          <a:ln w="38100" algn="ctr">
            <a:noFill/>
            <a:miter lim="800000"/>
            <a:headEnd/>
            <a:tailEnd/>
          </a:ln>
          <a:effectLst/>
        </p:spPr>
        <p:txBody>
          <a:bodyPr wrap="square"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6" name="Text Box 26">
            <a:extLst>
              <a:ext uri="{FF2B5EF4-FFF2-40B4-BE49-F238E27FC236}">
                <a16:creationId xmlns:a16="http://schemas.microsoft.com/office/drawing/2014/main" id="{6605F77A-0775-FAAC-8AA1-4E1966AAB0B3}"/>
              </a:ext>
            </a:extLst>
          </p:cNvPr>
          <p:cNvSpPr txBox="1">
            <a:spLocks noChangeArrowheads="1"/>
          </p:cNvSpPr>
          <p:nvPr/>
        </p:nvSpPr>
        <p:spPr bwMode="auto">
          <a:xfrm>
            <a:off x="6689254" y="4724400"/>
            <a:ext cx="2133600" cy="400110"/>
          </a:xfrm>
          <a:prstGeom prst="rect">
            <a:avLst/>
          </a:prstGeom>
          <a:noFill/>
          <a:ln w="9525">
            <a:noFill/>
            <a:miter lim="800000"/>
            <a:headEnd/>
            <a:tailEnd/>
          </a:ln>
          <a:effectLst/>
        </p:spPr>
        <p:txBody>
          <a:bodyPr>
            <a:spAutoFit/>
          </a:bodyPr>
          <a:lstStyle/>
          <a:p>
            <a:pPr eaLnBrk="1" hangingPunct="1"/>
            <a:r>
              <a:rPr lang="en-US" sz="2000" u="none" dirty="0">
                <a:solidFill>
                  <a:srgbClr val="440022"/>
                </a:solidFill>
                <a:latin typeface="+mj-lt"/>
              </a:rPr>
              <a:t>H e l </a:t>
            </a:r>
            <a:r>
              <a:rPr lang="en-US" sz="2000" u="none" dirty="0" err="1">
                <a:solidFill>
                  <a:srgbClr val="440022"/>
                </a:solidFill>
                <a:latin typeface="+mj-lt"/>
              </a:rPr>
              <a:t>l</a:t>
            </a:r>
            <a:r>
              <a:rPr lang="en-US" sz="2000" u="none" dirty="0">
                <a:solidFill>
                  <a:srgbClr val="440022"/>
                </a:solidFill>
                <a:latin typeface="+mj-lt"/>
              </a:rPr>
              <a:t> e n </a:t>
            </a:r>
            <a:r>
              <a:rPr lang="en-US" sz="2000" u="none" dirty="0" err="1">
                <a:solidFill>
                  <a:srgbClr val="440022"/>
                </a:solidFill>
                <a:latin typeface="+mj-lt"/>
              </a:rPr>
              <a:t>i</a:t>
            </a:r>
            <a:r>
              <a:rPr lang="en-US" sz="2000" u="none" dirty="0">
                <a:solidFill>
                  <a:srgbClr val="440022"/>
                </a:solidFill>
                <a:latin typeface="+mj-lt"/>
              </a:rPr>
              <a:t> s m</a:t>
            </a:r>
          </a:p>
        </p:txBody>
      </p:sp>
      <p:sp>
        <p:nvSpPr>
          <p:cNvPr id="17" name="Text Box 26">
            <a:extLst>
              <a:ext uri="{FF2B5EF4-FFF2-40B4-BE49-F238E27FC236}">
                <a16:creationId xmlns:a16="http://schemas.microsoft.com/office/drawing/2014/main" id="{A1A58538-9F9C-DB1C-1671-DDBBF3D8E375}"/>
              </a:ext>
            </a:extLst>
          </p:cNvPr>
          <p:cNvSpPr txBox="1">
            <a:spLocks noChangeArrowheads="1"/>
          </p:cNvSpPr>
          <p:nvPr/>
        </p:nvSpPr>
        <p:spPr bwMode="auto">
          <a:xfrm>
            <a:off x="4229100" y="4857690"/>
            <a:ext cx="2133600" cy="400110"/>
          </a:xfrm>
          <a:prstGeom prst="rect">
            <a:avLst/>
          </a:prstGeom>
          <a:noFill/>
          <a:ln w="9525">
            <a:noFill/>
            <a:miter lim="800000"/>
            <a:headEnd/>
            <a:tailEnd/>
          </a:ln>
          <a:effectLst/>
        </p:spPr>
        <p:txBody>
          <a:bodyPr>
            <a:prstTxWarp prst="textArchDown">
              <a:avLst>
                <a:gd name="adj" fmla="val 21556347"/>
              </a:avLst>
            </a:prstTxWarp>
            <a:spAutoFit/>
          </a:bodyPr>
          <a:lstStyle/>
          <a:p>
            <a:pPr eaLnBrk="1" hangingPunct="1"/>
            <a:r>
              <a:rPr lang="en-US" sz="1800" b="0" u="none" dirty="0">
                <a:solidFill>
                  <a:srgbClr val="8B421E"/>
                </a:solidFill>
                <a:highlight>
                  <a:srgbClr val="FFFFCC"/>
                </a:highlight>
                <a:latin typeface="Arial Black" panose="020B0A04020102020204" pitchFamily="34" charset="0"/>
              </a:rPr>
              <a:t>H u m a n </a:t>
            </a:r>
            <a:r>
              <a:rPr lang="en-US" sz="1800" b="0" u="none" dirty="0" err="1">
                <a:solidFill>
                  <a:srgbClr val="8B421E"/>
                </a:solidFill>
                <a:highlight>
                  <a:srgbClr val="FFFFCC"/>
                </a:highlight>
                <a:latin typeface="Arial Black" panose="020B0A04020102020204" pitchFamily="34" charset="0"/>
              </a:rPr>
              <a:t>i</a:t>
            </a:r>
            <a:r>
              <a:rPr lang="en-US" sz="1800" b="0" u="none" dirty="0">
                <a:solidFill>
                  <a:srgbClr val="8B421E"/>
                </a:solidFill>
                <a:highlight>
                  <a:srgbClr val="FFFFCC"/>
                </a:highlight>
                <a:latin typeface="Arial Black" panose="020B0A04020102020204" pitchFamily="34" charset="0"/>
              </a:rPr>
              <a:t> s m</a:t>
            </a:r>
          </a:p>
        </p:txBody>
      </p:sp>
      <p:grpSp>
        <p:nvGrpSpPr>
          <p:cNvPr id="26" name="Group 25">
            <a:extLst>
              <a:ext uri="{FF2B5EF4-FFF2-40B4-BE49-F238E27FC236}">
                <a16:creationId xmlns:a16="http://schemas.microsoft.com/office/drawing/2014/main" id="{3E6133AA-C547-A653-8C59-D87F2151F7DD}"/>
              </a:ext>
            </a:extLst>
          </p:cNvPr>
          <p:cNvGrpSpPr/>
          <p:nvPr/>
        </p:nvGrpSpPr>
        <p:grpSpPr>
          <a:xfrm>
            <a:off x="6689254" y="3352800"/>
            <a:ext cx="2133600" cy="400110"/>
            <a:chOff x="6689254" y="3352800"/>
            <a:chExt cx="2133600" cy="400110"/>
          </a:xfrm>
        </p:grpSpPr>
        <p:sp>
          <p:nvSpPr>
            <p:cNvPr id="25" name="Rectangle 78">
              <a:extLst>
                <a:ext uri="{FF2B5EF4-FFF2-40B4-BE49-F238E27FC236}">
                  <a16:creationId xmlns:a16="http://schemas.microsoft.com/office/drawing/2014/main" id="{9975933C-BF0B-E6ED-1BFE-E43EB31B62D6}"/>
                </a:ext>
              </a:extLst>
            </p:cNvPr>
            <p:cNvSpPr>
              <a:spLocks noChangeArrowheads="1"/>
            </p:cNvSpPr>
            <p:nvPr/>
          </p:nvSpPr>
          <p:spPr bwMode="auto">
            <a:xfrm>
              <a:off x="6781800" y="3391327"/>
              <a:ext cx="1926771" cy="323056"/>
            </a:xfrm>
            <a:prstGeom prst="rect">
              <a:avLst/>
            </a:prstGeom>
            <a:solidFill>
              <a:srgbClr val="FFFFFF">
                <a:alpha val="80000"/>
              </a:srgbClr>
            </a:solidFill>
            <a:ln w="38100" algn="ctr">
              <a:noFill/>
              <a:miter lim="800000"/>
              <a:headEnd/>
              <a:tailEnd/>
            </a:ln>
            <a:effectLst/>
          </p:spPr>
          <p:txBody>
            <a:bodyPr wrap="square"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9" name="Text Box 26">
              <a:extLst>
                <a:ext uri="{FF2B5EF4-FFF2-40B4-BE49-F238E27FC236}">
                  <a16:creationId xmlns:a16="http://schemas.microsoft.com/office/drawing/2014/main" id="{CF5BB6EB-FEB8-DCF0-C446-896525FFD28D}"/>
                </a:ext>
              </a:extLst>
            </p:cNvPr>
            <p:cNvSpPr txBox="1">
              <a:spLocks noChangeArrowheads="1"/>
            </p:cNvSpPr>
            <p:nvPr/>
          </p:nvSpPr>
          <p:spPr bwMode="auto">
            <a:xfrm>
              <a:off x="6689254" y="3352800"/>
              <a:ext cx="2133600" cy="400110"/>
            </a:xfrm>
            <a:prstGeom prst="rect">
              <a:avLst/>
            </a:prstGeom>
            <a:noFill/>
            <a:ln w="9525">
              <a:noFill/>
              <a:miter lim="800000"/>
              <a:headEnd/>
              <a:tailEnd/>
            </a:ln>
            <a:effectLst/>
          </p:spPr>
          <p:txBody>
            <a:bodyPr>
              <a:spAutoFit/>
            </a:bodyPr>
            <a:lstStyle/>
            <a:p>
              <a:pPr eaLnBrk="1" hangingPunct="1"/>
              <a:r>
                <a:rPr lang="en-US" sz="2000" u="none" dirty="0">
                  <a:solidFill>
                    <a:srgbClr val="440022"/>
                  </a:solidFill>
                  <a:latin typeface="+mj-lt"/>
                </a:rPr>
                <a:t>H e b r a </a:t>
              </a:r>
              <a:r>
                <a:rPr lang="en-US" sz="2000" u="none" dirty="0" err="1">
                  <a:solidFill>
                    <a:srgbClr val="440022"/>
                  </a:solidFill>
                  <a:latin typeface="+mj-lt"/>
                </a:rPr>
                <a:t>i</a:t>
              </a:r>
              <a:r>
                <a:rPr lang="en-US" sz="2000" u="none" dirty="0">
                  <a:solidFill>
                    <a:srgbClr val="440022"/>
                  </a:solidFill>
                  <a:latin typeface="+mj-lt"/>
                </a:rPr>
                <a:t> s m</a:t>
              </a:r>
            </a:p>
          </p:txBody>
        </p:sp>
      </p:grpSp>
      <p:sp>
        <p:nvSpPr>
          <p:cNvPr id="28" name="Text Box 26">
            <a:extLst>
              <a:ext uri="{FF2B5EF4-FFF2-40B4-BE49-F238E27FC236}">
                <a16:creationId xmlns:a16="http://schemas.microsoft.com/office/drawing/2014/main" id="{073AAB60-292A-417B-0514-26ADDE4322B4}"/>
              </a:ext>
            </a:extLst>
          </p:cNvPr>
          <p:cNvSpPr txBox="1">
            <a:spLocks noChangeArrowheads="1"/>
          </p:cNvSpPr>
          <p:nvPr/>
        </p:nvSpPr>
        <p:spPr bwMode="auto">
          <a:xfrm>
            <a:off x="4235144" y="2495490"/>
            <a:ext cx="2133600" cy="400110"/>
          </a:xfrm>
          <a:prstGeom prst="rect">
            <a:avLst/>
          </a:prstGeom>
          <a:noFill/>
          <a:ln w="9525">
            <a:noFill/>
            <a:miter lim="800000"/>
            <a:headEnd/>
            <a:tailEnd/>
          </a:ln>
          <a:effectLst/>
        </p:spPr>
        <p:txBody>
          <a:bodyPr>
            <a:prstTxWarp prst="textArchUp">
              <a:avLst/>
            </a:prstTxWarp>
            <a:spAutoFit/>
          </a:bodyPr>
          <a:lstStyle/>
          <a:p>
            <a:pPr eaLnBrk="1" hangingPunct="1"/>
            <a:r>
              <a:rPr lang="en-US" sz="1800" b="0" u="none" dirty="0">
                <a:solidFill>
                  <a:srgbClr val="8B421E"/>
                </a:solidFill>
                <a:highlight>
                  <a:srgbClr val="FFFFCC"/>
                </a:highlight>
                <a:latin typeface="Arial Black" panose="020B0A04020102020204" pitchFamily="34" charset="0"/>
              </a:rPr>
              <a:t>F  a  </a:t>
            </a:r>
            <a:r>
              <a:rPr lang="en-US" sz="1800" b="0" u="none" dirty="0" err="1">
                <a:solidFill>
                  <a:srgbClr val="8B421E"/>
                </a:solidFill>
                <a:highlight>
                  <a:srgbClr val="FFFFCC"/>
                </a:highlight>
                <a:latin typeface="Arial Black" panose="020B0A04020102020204" pitchFamily="34" charset="0"/>
              </a:rPr>
              <a:t>i</a:t>
            </a:r>
            <a:r>
              <a:rPr lang="en-US" sz="1800" b="0" u="none" dirty="0">
                <a:solidFill>
                  <a:srgbClr val="8B421E"/>
                </a:solidFill>
                <a:highlight>
                  <a:srgbClr val="FFFFCC"/>
                </a:highlight>
                <a:latin typeface="Arial Black" panose="020B0A04020102020204" pitchFamily="34" charset="0"/>
              </a:rPr>
              <a:t>  t  h</a:t>
            </a:r>
          </a:p>
        </p:txBody>
      </p:sp>
      <p:sp>
        <p:nvSpPr>
          <p:cNvPr id="2299907" name="Line 3"/>
          <p:cNvSpPr>
            <a:spLocks noChangeShapeType="1"/>
          </p:cNvSpPr>
          <p:nvPr/>
        </p:nvSpPr>
        <p:spPr bwMode="auto">
          <a:xfrm rot="3367783" flipH="1">
            <a:off x="3409156" y="2991644"/>
            <a:ext cx="252413" cy="1127125"/>
          </a:xfrm>
          <a:prstGeom prst="line">
            <a:avLst/>
          </a:prstGeom>
          <a:noFill/>
          <a:ln w="76200">
            <a:solidFill>
              <a:srgbClr val="660033">
                <a:alpha val="7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7" name="Group 60"/>
          <p:cNvGrpSpPr>
            <a:grpSpLocks/>
          </p:cNvGrpSpPr>
          <p:nvPr/>
        </p:nvGrpSpPr>
        <p:grpSpPr bwMode="auto">
          <a:xfrm>
            <a:off x="320675" y="3505200"/>
            <a:ext cx="2819400" cy="782638"/>
            <a:chOff x="202" y="2208"/>
            <a:chExt cx="1776" cy="493"/>
          </a:xfrm>
        </p:grpSpPr>
        <p:sp>
          <p:nvSpPr>
            <p:cNvPr id="2299931" name="AutoShape 27"/>
            <p:cNvSpPr>
              <a:spLocks noChangeArrowheads="1"/>
            </p:cNvSpPr>
            <p:nvPr/>
          </p:nvSpPr>
          <p:spPr bwMode="auto">
            <a:xfrm>
              <a:off x="202" y="2208"/>
              <a:ext cx="1776" cy="480"/>
            </a:xfrm>
            <a:prstGeom prst="roundRect">
              <a:avLst>
                <a:gd name="adj" fmla="val 16667"/>
              </a:avLst>
            </a:prstGeom>
            <a:gradFill rotWithShape="1">
              <a:gsLst>
                <a:gs pos="0">
                  <a:srgbClr val="FFFFCC"/>
                </a:gs>
                <a:gs pos="50000">
                  <a:schemeClr val="bg1"/>
                </a:gs>
                <a:gs pos="100000">
                  <a:srgbClr val="FFFFCC"/>
                </a:gs>
              </a:gsLst>
              <a:lin ang="5400000" scaled="1"/>
            </a:gradFill>
            <a:ln w="12700" algn="ctr">
              <a:solidFill>
                <a:srgbClr val="4C0026"/>
              </a:solidFill>
              <a:round/>
              <a:headEnd/>
              <a:tailEnd/>
            </a:ln>
            <a:effectLst/>
          </p:spPr>
          <p:txBody>
            <a:bodyPr wrap="none" anchor="ctr"/>
            <a:lstStyle/>
            <a:p>
              <a:endParaRPr lang="en-US" sz="3200" b="0" u="none">
                <a:solidFill>
                  <a:srgbClr val="FFFFFF"/>
                </a:solidFill>
                <a:latin typeface="Impact" pitchFamily="34" charset="0"/>
              </a:endParaRPr>
            </a:p>
          </p:txBody>
        </p:sp>
        <p:grpSp>
          <p:nvGrpSpPr>
            <p:cNvPr id="8" name="Group 28"/>
            <p:cNvGrpSpPr>
              <a:grpSpLocks/>
            </p:cNvGrpSpPr>
            <p:nvPr/>
          </p:nvGrpSpPr>
          <p:grpSpPr bwMode="auto">
            <a:xfrm>
              <a:off x="220" y="2208"/>
              <a:ext cx="1739" cy="493"/>
              <a:chOff x="288" y="2640"/>
              <a:chExt cx="1739" cy="493"/>
            </a:xfrm>
          </p:grpSpPr>
          <p:sp>
            <p:nvSpPr>
              <p:cNvPr id="2299933" name="Text Box 29"/>
              <p:cNvSpPr txBox="1">
                <a:spLocks noChangeArrowheads="1"/>
              </p:cNvSpPr>
              <p:nvPr/>
            </p:nvSpPr>
            <p:spPr bwMode="auto">
              <a:xfrm>
                <a:off x="288" y="2640"/>
                <a:ext cx="1739" cy="288"/>
              </a:xfrm>
              <a:prstGeom prst="rect">
                <a:avLst/>
              </a:prstGeom>
              <a:noFill/>
              <a:ln w="9525">
                <a:noFill/>
                <a:miter lim="800000"/>
                <a:headEnd/>
                <a:tailEnd/>
              </a:ln>
              <a:effectLst/>
            </p:spPr>
            <p:txBody>
              <a:bodyPr>
                <a:spAutoFit/>
              </a:bodyPr>
              <a:lstStyle/>
              <a:p>
                <a:r>
                  <a:rPr lang="en-US" b="0" u="none">
                    <a:solidFill>
                      <a:srgbClr val="500028"/>
                    </a:solidFill>
                    <a:latin typeface="Arial Black" pitchFamily="34" charset="0"/>
                  </a:rPr>
                  <a:t>Restoration of</a:t>
                </a:r>
              </a:p>
            </p:txBody>
          </p:sp>
          <p:sp>
            <p:nvSpPr>
              <p:cNvPr id="2299934" name="Text Box 30"/>
              <p:cNvSpPr txBox="1">
                <a:spLocks noChangeArrowheads="1"/>
              </p:cNvSpPr>
              <p:nvPr/>
            </p:nvSpPr>
            <p:spPr bwMode="auto">
              <a:xfrm>
                <a:off x="293" y="2806"/>
                <a:ext cx="1728" cy="327"/>
              </a:xfrm>
              <a:prstGeom prst="rect">
                <a:avLst/>
              </a:prstGeom>
              <a:noFill/>
              <a:ln w="9525">
                <a:noFill/>
                <a:miter lim="800000"/>
                <a:headEnd/>
                <a:tailEnd/>
              </a:ln>
              <a:effectLst/>
            </p:spPr>
            <p:txBody>
              <a:bodyPr>
                <a:spAutoFit/>
              </a:bodyPr>
              <a:lstStyle/>
              <a:p>
                <a:r>
                  <a:rPr lang="en-US" b="0" u="none">
                    <a:solidFill>
                      <a:srgbClr val="500028"/>
                    </a:solidFill>
                    <a:latin typeface="Arial Black" pitchFamily="34" charset="0"/>
                  </a:rPr>
                  <a:t>original</a:t>
                </a:r>
                <a:r>
                  <a:rPr lang="en-US" sz="2800" u="none">
                    <a:solidFill>
                      <a:srgbClr val="5000A0"/>
                    </a:solidFill>
                    <a:effectLst>
                      <a:outerShdw blurRad="38100" dist="38100" dir="2700000" algn="tl">
                        <a:srgbClr val="000000"/>
                      </a:outerShdw>
                    </a:effectLst>
                    <a:latin typeface="Arial Narrow" pitchFamily="34" charset="0"/>
                  </a:rPr>
                  <a:t> </a:t>
                </a:r>
                <a:r>
                  <a:rPr lang="en-US" b="0" u="none">
                    <a:solidFill>
                      <a:srgbClr val="500028"/>
                    </a:solidFill>
                    <a:latin typeface="Arial Black" pitchFamily="34" charset="0"/>
                  </a:rPr>
                  <a:t>nature</a:t>
                </a:r>
              </a:p>
            </p:txBody>
          </p:sp>
        </p:grpSp>
      </p:grpSp>
      <p:grpSp>
        <p:nvGrpSpPr>
          <p:cNvPr id="2299935" name="Group 2299934">
            <a:extLst>
              <a:ext uri="{FF2B5EF4-FFF2-40B4-BE49-F238E27FC236}">
                <a16:creationId xmlns:a16="http://schemas.microsoft.com/office/drawing/2014/main" id="{0A65808E-2107-D23E-FC4E-B44D3BCE5255}"/>
              </a:ext>
            </a:extLst>
          </p:cNvPr>
          <p:cNvGrpSpPr/>
          <p:nvPr/>
        </p:nvGrpSpPr>
        <p:grpSpPr>
          <a:xfrm>
            <a:off x="3968444" y="2667000"/>
            <a:ext cx="2667000" cy="990600"/>
            <a:chOff x="3968444" y="2667000"/>
            <a:chExt cx="2667000" cy="990600"/>
          </a:xfrm>
        </p:grpSpPr>
        <p:sp>
          <p:nvSpPr>
            <p:cNvPr id="2300014" name="Oval 110" descr="45 Preachers of the reformation 1"/>
            <p:cNvSpPr>
              <a:spLocks noChangeArrowheads="1"/>
            </p:cNvSpPr>
            <p:nvPr/>
          </p:nvSpPr>
          <p:spPr bwMode="auto">
            <a:xfrm>
              <a:off x="3968444" y="2667000"/>
              <a:ext cx="2667000" cy="990600"/>
            </a:xfrm>
            <a:prstGeom prst="ellipse">
              <a:avLst/>
            </a:prstGeom>
            <a:blipFill dpi="0" rotWithShape="1">
              <a:blip r:embed="rId6" cstate="print"/>
              <a:srcRect/>
              <a:stretch>
                <a:fillRect/>
              </a:stretch>
            </a:blipFill>
            <a:ln w="9525" algn="ctr">
              <a:noFill/>
              <a:round/>
              <a:headEnd/>
              <a:tailEnd/>
            </a:ln>
            <a:effectLst/>
          </p:spPr>
          <p:txBody>
            <a:bodyPr wrap="none" anchor="ctr"/>
            <a:lstStyle/>
            <a:p>
              <a:pPr eaLnBrk="1" hangingPunct="1">
                <a:lnSpc>
                  <a:spcPct val="95000"/>
                </a:lnSpc>
              </a:pPr>
              <a:endParaRPr lang="en-US" sz="3200" u="none">
                <a:solidFill>
                  <a:srgbClr val="FFFFCC"/>
                </a:solidFill>
                <a:latin typeface="Papyrus" pitchFamily="66" charset="0"/>
              </a:endParaRPr>
            </a:p>
          </p:txBody>
        </p:sp>
        <p:grpSp>
          <p:nvGrpSpPr>
            <p:cNvPr id="2299932" name="Group 2299931">
              <a:extLst>
                <a:ext uri="{FF2B5EF4-FFF2-40B4-BE49-F238E27FC236}">
                  <a16:creationId xmlns:a16="http://schemas.microsoft.com/office/drawing/2014/main" id="{3000956C-A2C0-92A6-55FB-4BB6861DF270}"/>
                </a:ext>
              </a:extLst>
            </p:cNvPr>
            <p:cNvGrpSpPr/>
            <p:nvPr/>
          </p:nvGrpSpPr>
          <p:grpSpPr>
            <a:xfrm>
              <a:off x="3998607" y="2744788"/>
              <a:ext cx="2606675" cy="758824"/>
              <a:chOff x="3998607" y="2744788"/>
              <a:chExt cx="2606675" cy="758824"/>
            </a:xfrm>
          </p:grpSpPr>
          <p:sp>
            <p:nvSpPr>
              <p:cNvPr id="2300011" name="Text Box 107"/>
              <p:cNvSpPr txBox="1">
                <a:spLocks noChangeArrowheads="1"/>
              </p:cNvSpPr>
              <p:nvPr/>
            </p:nvSpPr>
            <p:spPr bwMode="auto">
              <a:xfrm>
                <a:off x="4014853" y="2744788"/>
                <a:ext cx="2590429" cy="493713"/>
              </a:xfrm>
              <a:prstGeom prst="rect">
                <a:avLst/>
              </a:prstGeom>
              <a:noFill/>
              <a:ln w="38100" algn="ctr">
                <a:noFill/>
                <a:miter lim="800000"/>
                <a:headEnd/>
                <a:tailEnd/>
              </a:ln>
              <a:effectLst>
                <a:outerShdw dist="27940" dir="12420000" algn="ctr" rotWithShape="0">
                  <a:schemeClr val="tx1"/>
                </a:outerShdw>
              </a:effectLst>
            </p:spPr>
            <p:txBody>
              <a:bodyPr>
                <a:spAutoFit/>
              </a:bodyPr>
              <a:lstStyle/>
              <a:p>
                <a:pPr eaLnBrk="1" hangingPunct="1">
                  <a:lnSpc>
                    <a:spcPct val="110000"/>
                  </a:lnSpc>
                </a:pPr>
                <a:r>
                  <a:rPr lang="en-US" b="0" u="none" dirty="0">
                    <a:solidFill>
                      <a:srgbClr val="FFFFFF"/>
                    </a:solidFill>
                    <a:effectLst>
                      <a:outerShdw blurRad="38100" dist="38100" dir="2700000" algn="tl">
                        <a:srgbClr val="000000">
                          <a:alpha val="43137"/>
                        </a:srgbClr>
                      </a:outerShdw>
                    </a:effectLst>
                    <a:latin typeface="Arial Black" pitchFamily="34" charset="0"/>
                  </a:rPr>
                  <a:t>Protestant</a:t>
                </a:r>
              </a:p>
            </p:txBody>
          </p:sp>
          <p:sp>
            <p:nvSpPr>
              <p:cNvPr id="2300012" name="Text Box 108"/>
              <p:cNvSpPr txBox="1">
                <a:spLocks noChangeArrowheads="1"/>
              </p:cNvSpPr>
              <p:nvPr/>
            </p:nvSpPr>
            <p:spPr bwMode="auto">
              <a:xfrm>
                <a:off x="3998607" y="3046412"/>
                <a:ext cx="2590429" cy="457200"/>
              </a:xfrm>
              <a:prstGeom prst="rect">
                <a:avLst/>
              </a:prstGeom>
              <a:noFill/>
              <a:ln w="38100" algn="ctr">
                <a:noFill/>
                <a:miter lim="800000"/>
                <a:headEnd/>
                <a:tailEnd/>
              </a:ln>
              <a:effectLst>
                <a:outerShdw dist="27940" dir="12420000" algn="ctr" rotWithShape="0">
                  <a:schemeClr val="tx1"/>
                </a:outerShdw>
              </a:effectLst>
            </p:spPr>
            <p:txBody>
              <a:bodyPr>
                <a:spAutoFit/>
              </a:bodyPr>
              <a:lstStyle/>
              <a:p>
                <a:pPr eaLnBrk="1" hangingPunct="1"/>
                <a:r>
                  <a:rPr lang="en-US" b="0" u="none" dirty="0">
                    <a:solidFill>
                      <a:srgbClr val="FFFFFF"/>
                    </a:solidFill>
                    <a:effectLst>
                      <a:outerShdw blurRad="38100" dist="38100" dir="2700000" algn="tl">
                        <a:srgbClr val="000000"/>
                      </a:outerShdw>
                    </a:effectLst>
                    <a:latin typeface="Arial Black" pitchFamily="34" charset="0"/>
                  </a:rPr>
                  <a:t>Reformation</a:t>
                </a:r>
              </a:p>
            </p:txBody>
          </p:sp>
        </p:grpSp>
      </p:grpSp>
      <p:grpSp>
        <p:nvGrpSpPr>
          <p:cNvPr id="2299936" name="Group 2299935">
            <a:extLst>
              <a:ext uri="{FF2B5EF4-FFF2-40B4-BE49-F238E27FC236}">
                <a16:creationId xmlns:a16="http://schemas.microsoft.com/office/drawing/2014/main" id="{60C3EA26-5655-29FA-32B3-6FFEA3463DE5}"/>
              </a:ext>
            </a:extLst>
          </p:cNvPr>
          <p:cNvGrpSpPr/>
          <p:nvPr/>
        </p:nvGrpSpPr>
        <p:grpSpPr>
          <a:xfrm>
            <a:off x="3968444" y="2667000"/>
            <a:ext cx="2667000" cy="990600"/>
            <a:chOff x="3968444" y="2667000"/>
            <a:chExt cx="2667000" cy="990600"/>
          </a:xfrm>
        </p:grpSpPr>
        <p:sp>
          <p:nvSpPr>
            <p:cNvPr id="2299925" name="Oval 21"/>
            <p:cNvSpPr>
              <a:spLocks noChangeArrowheads="1"/>
            </p:cNvSpPr>
            <p:nvPr/>
          </p:nvSpPr>
          <p:spPr bwMode="auto">
            <a:xfrm rot="5400000">
              <a:off x="4806644" y="1828800"/>
              <a:ext cx="990600" cy="2667000"/>
            </a:xfrm>
            <a:prstGeom prst="ellipse">
              <a:avLst/>
            </a:prstGeom>
            <a:gradFill rotWithShape="1">
              <a:gsLst>
                <a:gs pos="0">
                  <a:schemeClr val="bg1">
                    <a:alpha val="80000"/>
                  </a:schemeClr>
                </a:gs>
                <a:gs pos="100000">
                  <a:srgbClr val="FFFF00">
                    <a:alpha val="80000"/>
                  </a:srgbClr>
                </a:gs>
              </a:gsLst>
              <a:path path="shape">
                <a:fillToRect l="50000" t="50000" r="50000" b="50000"/>
              </a:path>
            </a:gradFill>
            <a:ln w="381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299930" name="Group 2299929">
              <a:extLst>
                <a:ext uri="{FF2B5EF4-FFF2-40B4-BE49-F238E27FC236}">
                  <a16:creationId xmlns:a16="http://schemas.microsoft.com/office/drawing/2014/main" id="{1C1D2AC4-F19D-EF77-4DB3-57F034703555}"/>
                </a:ext>
              </a:extLst>
            </p:cNvPr>
            <p:cNvGrpSpPr/>
            <p:nvPr/>
          </p:nvGrpSpPr>
          <p:grpSpPr>
            <a:xfrm>
              <a:off x="3998607" y="2744788"/>
              <a:ext cx="2606675" cy="758824"/>
              <a:chOff x="3998607" y="2744788"/>
              <a:chExt cx="2606675" cy="758824"/>
            </a:xfrm>
          </p:grpSpPr>
          <p:sp>
            <p:nvSpPr>
              <p:cNvPr id="2299927" name="Text Box 23"/>
              <p:cNvSpPr txBox="1">
                <a:spLocks noChangeArrowheads="1"/>
              </p:cNvSpPr>
              <p:nvPr/>
            </p:nvSpPr>
            <p:spPr bwMode="auto">
              <a:xfrm>
                <a:off x="4014853" y="2744788"/>
                <a:ext cx="2590429" cy="493713"/>
              </a:xfrm>
              <a:prstGeom prst="rect">
                <a:avLst/>
              </a:prstGeom>
              <a:noFill/>
              <a:ln w="38100" algn="ctr">
                <a:noFill/>
                <a:miter lim="800000"/>
                <a:headEnd/>
                <a:tailEnd/>
              </a:ln>
              <a:effectLst/>
            </p:spPr>
            <p:txBody>
              <a:bodyPr>
                <a:spAutoFit/>
              </a:bodyPr>
              <a:lstStyle/>
              <a:p>
                <a:pPr eaLnBrk="1" hangingPunct="1">
                  <a:lnSpc>
                    <a:spcPct val="110000"/>
                  </a:lnSpc>
                </a:pPr>
                <a:r>
                  <a:rPr lang="en-US" b="0" u="none" dirty="0">
                    <a:solidFill>
                      <a:srgbClr val="660033"/>
                    </a:solidFill>
                    <a:latin typeface="Arial Black" pitchFamily="34" charset="0"/>
                  </a:rPr>
                  <a:t>Protestant</a:t>
                </a:r>
              </a:p>
            </p:txBody>
          </p:sp>
          <p:sp>
            <p:nvSpPr>
              <p:cNvPr id="2299928" name="Text Box 24"/>
              <p:cNvSpPr txBox="1">
                <a:spLocks noChangeArrowheads="1"/>
              </p:cNvSpPr>
              <p:nvPr/>
            </p:nvSpPr>
            <p:spPr bwMode="auto">
              <a:xfrm>
                <a:off x="3998607" y="3046412"/>
                <a:ext cx="2590429" cy="457200"/>
              </a:xfrm>
              <a:prstGeom prst="rect">
                <a:avLst/>
              </a:prstGeom>
              <a:noFill/>
              <a:ln w="38100" algn="ctr">
                <a:noFill/>
                <a:miter lim="800000"/>
                <a:headEnd/>
                <a:tailEnd/>
              </a:ln>
              <a:effectLst/>
            </p:spPr>
            <p:txBody>
              <a:bodyPr>
                <a:spAutoFit/>
              </a:bodyPr>
              <a:lstStyle/>
              <a:p>
                <a:pPr eaLnBrk="1" hangingPunct="1"/>
                <a:r>
                  <a:rPr lang="en-US" b="0" u="none" dirty="0">
                    <a:solidFill>
                      <a:srgbClr val="660033"/>
                    </a:solidFill>
                    <a:latin typeface="Arial Black" pitchFamily="34" charset="0"/>
                  </a:rPr>
                  <a:t>Reformation</a:t>
                </a:r>
              </a:p>
            </p:txBody>
          </p:sp>
        </p:grpSp>
      </p:grpSp>
      <p:sp>
        <p:nvSpPr>
          <p:cNvPr id="2299940" name="Rectangle 4">
            <a:extLst>
              <a:ext uri="{FF2B5EF4-FFF2-40B4-BE49-F238E27FC236}">
                <a16:creationId xmlns:a16="http://schemas.microsoft.com/office/drawing/2014/main" id="{90377891-E00E-725B-CA4A-CCED228C828E}"/>
              </a:ext>
            </a:extLst>
          </p:cNvPr>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99938" name="Text Box 34"/>
          <p:cNvSpPr txBox="1">
            <a:spLocks noChangeArrowheads="1"/>
          </p:cNvSpPr>
          <p:nvPr/>
        </p:nvSpPr>
        <p:spPr bwMode="auto">
          <a:xfrm>
            <a:off x="1447800" y="5752237"/>
            <a:ext cx="6781800" cy="877163"/>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Abel-type</a:t>
            </a:r>
            <a:r>
              <a:rPr lang="en-US" sz="2000" u="none" dirty="0">
                <a:solidFill>
                  <a:srgbClr val="FFFFFF"/>
                </a:solidFill>
                <a:latin typeface="Arial Narrow" pitchFamily="34" charset="0"/>
              </a:rPr>
              <a:t> movement began as a revival of the </a:t>
            </a:r>
            <a:r>
              <a:rPr lang="en-US" sz="2000" u="none" dirty="0">
                <a:solidFill>
                  <a:schemeClr val="bg1"/>
                </a:solidFill>
                <a:latin typeface="Arial Narrow" pitchFamily="34" charset="0"/>
              </a:rPr>
              <a:t>Hebraic</a:t>
            </a:r>
            <a:r>
              <a:rPr lang="en-US" sz="2000" u="none" dirty="0">
                <a:solidFill>
                  <a:srgbClr val="FFFFFF"/>
                </a:solidFill>
                <a:latin typeface="Arial Narrow" pitchFamily="34" charset="0"/>
              </a:rPr>
              <a:t> heritage of </a:t>
            </a:r>
            <a:r>
              <a:rPr lang="en-US" sz="2000" u="none" dirty="0">
                <a:solidFill>
                  <a:schemeClr val="bg1"/>
                </a:solidFill>
                <a:latin typeface="Arial Narrow" pitchFamily="34" charset="0"/>
              </a:rPr>
              <a:t>Israel</a:t>
            </a:r>
            <a:r>
              <a:rPr lang="en-US" sz="2000" u="none" dirty="0">
                <a:solidFill>
                  <a:srgbClr val="FFFFFF"/>
                </a:solidFill>
                <a:latin typeface="Arial Narrow" pitchFamily="34" charset="0"/>
              </a:rPr>
              <a:t> and gave rise to the </a:t>
            </a:r>
            <a:r>
              <a:rPr lang="en-US" sz="2000" dirty="0">
                <a:solidFill>
                  <a:srgbClr val="FFFFFF"/>
                </a:solidFill>
                <a:latin typeface="Arial Narrow" pitchFamily="34" charset="0"/>
              </a:rPr>
              <a:t>Protestant Reformation</a:t>
            </a:r>
            <a:r>
              <a:rPr lang="en-US" sz="2000" u="none" dirty="0">
                <a:solidFill>
                  <a:srgbClr val="FFFFFF"/>
                </a:solidFill>
                <a:latin typeface="Arial Narrow" pitchFamily="34" charset="0"/>
              </a:rPr>
              <a:t>, whose core value was </a:t>
            </a:r>
            <a:r>
              <a:rPr lang="en-US" sz="2000" u="none" dirty="0">
                <a:solidFill>
                  <a:schemeClr val="bg1"/>
                </a:solidFill>
                <a:latin typeface="Arial Narrow" pitchFamily="34" charset="0"/>
              </a:rPr>
              <a:t>faith</a:t>
            </a:r>
            <a:r>
              <a:rPr lang="en-US" sz="2000" u="none" dirty="0">
                <a:solidFill>
                  <a:srgbClr val="FFFFFF"/>
                </a:solidFill>
                <a:latin typeface="Arial Narrow" pitchFamily="34" charset="0"/>
              </a:rPr>
              <a:t> in God.</a:t>
            </a:r>
            <a:endParaRPr lang="en-US" sz="1600" b="0" u="none" dirty="0">
              <a:solidFill>
                <a:srgbClr val="FFFFFF"/>
              </a:solidFill>
              <a:latin typeface="Arial Narrow"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2299938"/>
                                        </p:tgtEl>
                                        <p:attrNameLst>
                                          <p:attrName>style.visibility</p:attrName>
                                        </p:attrNameLst>
                                      </p:cBhvr>
                                      <p:to>
                                        <p:strVal val="visible"/>
                                      </p:to>
                                    </p:set>
                                    <p:animEffect transition="in" filter="barn(outVertical)">
                                      <p:cBhvr>
                                        <p:cTn id="7" dur="500"/>
                                        <p:tgtEl>
                                          <p:spTgt spid="2299938"/>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299929"/>
                                        </p:tgtEl>
                                        <p:attrNameLst>
                                          <p:attrName>style.visibility</p:attrName>
                                        </p:attrNameLst>
                                      </p:cBhvr>
                                      <p:to>
                                        <p:strVal val="visible"/>
                                      </p:to>
                                    </p:set>
                                    <p:anim calcmode="lin" valueType="num">
                                      <p:cBhvr>
                                        <p:cTn id="12" dur="1000" fill="hold"/>
                                        <p:tgtEl>
                                          <p:spTgt spid="2299929"/>
                                        </p:tgtEl>
                                        <p:attrNameLst>
                                          <p:attrName>ppt_w</p:attrName>
                                        </p:attrNameLst>
                                      </p:cBhvr>
                                      <p:tavLst>
                                        <p:tav tm="0">
                                          <p:val>
                                            <p:strVal val="#ppt_w*0.70"/>
                                          </p:val>
                                        </p:tav>
                                        <p:tav tm="100000">
                                          <p:val>
                                            <p:strVal val="#ppt_w"/>
                                          </p:val>
                                        </p:tav>
                                      </p:tavLst>
                                    </p:anim>
                                    <p:anim calcmode="lin" valueType="num">
                                      <p:cBhvr>
                                        <p:cTn id="13" dur="1000" fill="hold"/>
                                        <p:tgtEl>
                                          <p:spTgt spid="2299929"/>
                                        </p:tgtEl>
                                        <p:attrNameLst>
                                          <p:attrName>ppt_h</p:attrName>
                                        </p:attrNameLst>
                                      </p:cBhvr>
                                      <p:tavLst>
                                        <p:tav tm="0">
                                          <p:val>
                                            <p:strVal val="#ppt_h"/>
                                          </p:val>
                                        </p:tav>
                                        <p:tav tm="100000">
                                          <p:val>
                                            <p:strVal val="#ppt_h"/>
                                          </p:val>
                                        </p:tav>
                                      </p:tavLst>
                                    </p:anim>
                                    <p:animEffect transition="in" filter="fade">
                                      <p:cBhvr>
                                        <p:cTn id="14" dur="1000"/>
                                        <p:tgtEl>
                                          <p:spTgt spid="2299929"/>
                                        </p:tgtEl>
                                      </p:cBhvr>
                                    </p:animEffect>
                                  </p:childTnLst>
                                </p:cTn>
                              </p:par>
                              <p:par>
                                <p:cTn id="15" presetID="10" presetClass="entr" presetSubtype="0" fill="hold" nodeType="withEffect">
                                  <p:stCondLst>
                                    <p:cond delay="0"/>
                                  </p:stCondLst>
                                  <p:childTnLst>
                                    <p:set>
                                      <p:cBhvr>
                                        <p:cTn id="16" dur="1" fill="hold">
                                          <p:stCondLst>
                                            <p:cond delay="0"/>
                                          </p:stCondLst>
                                        </p:cTn>
                                        <p:tgtEl>
                                          <p:spTgt spid="2299961"/>
                                        </p:tgtEl>
                                        <p:attrNameLst>
                                          <p:attrName>style.visibility</p:attrName>
                                        </p:attrNameLst>
                                      </p:cBhvr>
                                      <p:to>
                                        <p:strVal val="visible"/>
                                      </p:to>
                                    </p:set>
                                    <p:animEffect transition="in" filter="fade">
                                      <p:cBhvr>
                                        <p:cTn id="17" dur="2000"/>
                                        <p:tgtEl>
                                          <p:spTgt spid="2299961"/>
                                        </p:tgtEl>
                                      </p:cBhvr>
                                    </p:animEffect>
                                  </p:childTnLst>
                                </p:cTn>
                              </p:par>
                              <p:par>
                                <p:cTn id="18" presetID="10" presetClass="entr" presetSubtype="0" fill="hold"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2000"/>
                                        <p:tgtEl>
                                          <p:spTgt spid="26"/>
                                        </p:tgtEl>
                                      </p:cBhvr>
                                    </p:animEffect>
                                  </p:childTnLst>
                                </p:cTn>
                              </p:par>
                              <p:par>
                                <p:cTn id="21" presetID="10" presetClass="entr" presetSubtype="0" fill="hold" nodeType="withEffect">
                                  <p:stCondLst>
                                    <p:cond delay="0"/>
                                  </p:stCondLst>
                                  <p:childTnLst>
                                    <p:set>
                                      <p:cBhvr>
                                        <p:cTn id="22" dur="1" fill="hold">
                                          <p:stCondLst>
                                            <p:cond delay="0"/>
                                          </p:stCondLst>
                                        </p:cTn>
                                        <p:tgtEl>
                                          <p:spTgt spid="2299970"/>
                                        </p:tgtEl>
                                        <p:attrNameLst>
                                          <p:attrName>style.visibility</p:attrName>
                                        </p:attrNameLst>
                                      </p:cBhvr>
                                      <p:to>
                                        <p:strVal val="visible"/>
                                      </p:to>
                                    </p:set>
                                    <p:animEffect transition="in" filter="fade">
                                      <p:cBhvr>
                                        <p:cTn id="23" dur="1500"/>
                                        <p:tgtEl>
                                          <p:spTgt spid="2299970"/>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299936"/>
                                        </p:tgtEl>
                                        <p:attrNameLst>
                                          <p:attrName>style.visibility</p:attrName>
                                        </p:attrNameLst>
                                      </p:cBhvr>
                                      <p:to>
                                        <p:strVal val="visible"/>
                                      </p:to>
                                    </p:set>
                                    <p:animEffect transition="in" filter="fade">
                                      <p:cBhvr>
                                        <p:cTn id="28" dur="2000"/>
                                        <p:tgtEl>
                                          <p:spTgt spid="2299936"/>
                                        </p:tgtEl>
                                      </p:cBhvr>
                                    </p:animEffect>
                                    <p:anim calcmode="lin" valueType="num">
                                      <p:cBhvr>
                                        <p:cTn id="29" dur="2000" fill="hold"/>
                                        <p:tgtEl>
                                          <p:spTgt spid="2299936"/>
                                        </p:tgtEl>
                                        <p:attrNameLst>
                                          <p:attrName>ppt_x</p:attrName>
                                        </p:attrNameLst>
                                      </p:cBhvr>
                                      <p:tavLst>
                                        <p:tav tm="0">
                                          <p:val>
                                            <p:strVal val="#ppt_x"/>
                                          </p:val>
                                        </p:tav>
                                        <p:tav tm="100000">
                                          <p:val>
                                            <p:strVal val="#ppt_x"/>
                                          </p:val>
                                        </p:tav>
                                      </p:tavLst>
                                    </p:anim>
                                    <p:anim calcmode="lin" valueType="num">
                                      <p:cBhvr>
                                        <p:cTn id="30" dur="2000" fill="hold"/>
                                        <p:tgtEl>
                                          <p:spTgt spid="2299936"/>
                                        </p:tgtEl>
                                        <p:attrNameLst>
                                          <p:attrName>ppt_y</p:attrName>
                                        </p:attrNameLst>
                                      </p:cBhvr>
                                      <p:tavLst>
                                        <p:tav tm="0">
                                          <p:val>
                                            <p:strVal val="#ppt_y+.1"/>
                                          </p:val>
                                        </p:tav>
                                        <p:tav tm="100000">
                                          <p:val>
                                            <p:strVal val="#ppt_y"/>
                                          </p:val>
                                        </p:tav>
                                      </p:tavLst>
                                    </p:anim>
                                  </p:childTnLst>
                                </p:cTn>
                              </p:par>
                              <p:par>
                                <p:cTn id="31" presetID="10" presetClass="entr" presetSubtype="0" fill="hold" nodeType="withEffect">
                                  <p:stCondLst>
                                    <p:cond delay="0"/>
                                  </p:stCondLst>
                                  <p:childTnLst>
                                    <p:set>
                                      <p:cBhvr>
                                        <p:cTn id="32" dur="1" fill="hold">
                                          <p:stCondLst>
                                            <p:cond delay="0"/>
                                          </p:stCondLst>
                                        </p:cTn>
                                        <p:tgtEl>
                                          <p:spTgt spid="2299937"/>
                                        </p:tgtEl>
                                        <p:attrNameLst>
                                          <p:attrName>style.visibility</p:attrName>
                                        </p:attrNameLst>
                                      </p:cBhvr>
                                      <p:to>
                                        <p:strVal val="visible"/>
                                      </p:to>
                                    </p:set>
                                    <p:animEffect transition="in" filter="fade">
                                      <p:cBhvr>
                                        <p:cTn id="33" dur="2000"/>
                                        <p:tgtEl>
                                          <p:spTgt spid="2299937"/>
                                        </p:tgtEl>
                                      </p:cBhvr>
                                    </p:animEffect>
                                  </p:childTnLst>
                                </p:cTn>
                              </p:par>
                              <p:par>
                                <p:cTn id="34" presetID="10" presetClass="exit" presetSubtype="0" fill="hold" nodeType="withEffect">
                                  <p:stCondLst>
                                    <p:cond delay="0"/>
                                  </p:stCondLst>
                                  <p:childTnLst>
                                    <p:animEffect transition="out" filter="fade">
                                      <p:cBhvr>
                                        <p:cTn id="35" dur="2000"/>
                                        <p:tgtEl>
                                          <p:spTgt spid="2299970"/>
                                        </p:tgtEl>
                                      </p:cBhvr>
                                    </p:animEffect>
                                    <p:set>
                                      <p:cBhvr>
                                        <p:cTn id="36" dur="1" fill="hold">
                                          <p:stCondLst>
                                            <p:cond delay="1999"/>
                                          </p:stCondLst>
                                        </p:cTn>
                                        <p:tgtEl>
                                          <p:spTgt spid="2299970"/>
                                        </p:tgtEl>
                                        <p:attrNameLst>
                                          <p:attrName>style.visibility</p:attrName>
                                        </p:attrNameLst>
                                      </p:cBhvr>
                                      <p:to>
                                        <p:strVal val="hidden"/>
                                      </p:to>
                                    </p:set>
                                  </p:childTnLst>
                                </p:cTn>
                              </p:par>
                            </p:childTnLst>
                          </p:cTn>
                        </p:par>
                        <p:par>
                          <p:cTn id="37" fill="hold">
                            <p:stCondLst>
                              <p:cond delay="2000"/>
                            </p:stCondLst>
                            <p:childTnLst>
                              <p:par>
                                <p:cTn id="38" presetID="10" presetClass="entr" presetSubtype="0" fill="hold" grpId="0" nodeType="afterEffect">
                                  <p:stCondLst>
                                    <p:cond delay="0"/>
                                  </p:stCondLst>
                                  <p:childTnLst>
                                    <p:set>
                                      <p:cBhvr>
                                        <p:cTn id="39" dur="1" fill="hold">
                                          <p:stCondLst>
                                            <p:cond delay="0"/>
                                          </p:stCondLst>
                                        </p:cTn>
                                        <p:tgtEl>
                                          <p:spTgt spid="2299907"/>
                                        </p:tgtEl>
                                        <p:attrNameLst>
                                          <p:attrName>style.visibility</p:attrName>
                                        </p:attrNameLst>
                                      </p:cBhvr>
                                      <p:to>
                                        <p:strVal val="visible"/>
                                      </p:to>
                                    </p:set>
                                    <p:animEffect transition="in" filter="fade">
                                      <p:cBhvr>
                                        <p:cTn id="40" dur="1000"/>
                                        <p:tgtEl>
                                          <p:spTgt spid="229990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childTnLst>
                                </p:cTn>
                              </p:par>
                              <p:par>
                                <p:cTn id="44" presetID="10" presetClass="exit" presetSubtype="0" fill="hold" nodeType="withEffect">
                                  <p:stCondLst>
                                    <p:cond delay="0"/>
                                  </p:stCondLst>
                                  <p:childTnLst>
                                    <p:animEffect transition="out" filter="fade">
                                      <p:cBhvr>
                                        <p:cTn id="45" dur="2000"/>
                                        <p:tgtEl>
                                          <p:spTgt spid="2299936"/>
                                        </p:tgtEl>
                                      </p:cBhvr>
                                    </p:animEffect>
                                    <p:set>
                                      <p:cBhvr>
                                        <p:cTn id="46" dur="1" fill="hold">
                                          <p:stCondLst>
                                            <p:cond delay="1999"/>
                                          </p:stCondLst>
                                        </p:cTn>
                                        <p:tgtEl>
                                          <p:spTgt spid="229993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2299935"/>
                                        </p:tgtEl>
                                        <p:attrNameLst>
                                          <p:attrName>style.visibility</p:attrName>
                                        </p:attrNameLst>
                                      </p:cBhvr>
                                      <p:to>
                                        <p:strVal val="visible"/>
                                      </p:to>
                                    </p:set>
                                    <p:animEffect transition="in" filter="fade">
                                      <p:cBhvr>
                                        <p:cTn id="49" dur="500"/>
                                        <p:tgtEl>
                                          <p:spTgt spid="2299935"/>
                                        </p:tgtEl>
                                      </p:cBhvr>
                                    </p:animEffect>
                                  </p:childTnLst>
                                </p:cTn>
                              </p:par>
                              <p:par>
                                <p:cTn id="50" presetID="10" presetClass="exit" presetSubtype="0" fill="hold" nodeType="withEffect">
                                  <p:stCondLst>
                                    <p:cond delay="0"/>
                                  </p:stCondLst>
                                  <p:childTnLst>
                                    <p:animEffect transition="out" filter="fade">
                                      <p:cBhvr>
                                        <p:cTn id="51" dur="2000"/>
                                        <p:tgtEl>
                                          <p:spTgt spid="2299937"/>
                                        </p:tgtEl>
                                      </p:cBhvr>
                                    </p:animEffect>
                                    <p:set>
                                      <p:cBhvr>
                                        <p:cTn id="52" dur="1" fill="hold">
                                          <p:stCondLst>
                                            <p:cond delay="1999"/>
                                          </p:stCondLst>
                                        </p:cTn>
                                        <p:tgtEl>
                                          <p:spTgt spid="22999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9929" grpId="0"/>
      <p:bldP spid="28" grpId="0"/>
      <p:bldP spid="2299907" grpId="0" animBg="1"/>
      <p:bldP spid="2299938"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333"/>
            </a:gs>
            <a:gs pos="50000">
              <a:srgbClr val="FFC979"/>
            </a:gs>
            <a:gs pos="100000">
              <a:srgbClr val="333333"/>
            </a:gs>
          </a:gsLst>
          <a:lin ang="2700000" scaled="1"/>
        </a:gradFill>
        <a:effectLst/>
      </p:bgPr>
    </p:bg>
    <p:spTree>
      <p:nvGrpSpPr>
        <p:cNvPr id="1" name=""/>
        <p:cNvGrpSpPr/>
        <p:nvPr/>
      </p:nvGrpSpPr>
      <p:grpSpPr>
        <a:xfrm>
          <a:off x="0" y="0"/>
          <a:ext cx="0" cy="0"/>
          <a:chOff x="0" y="0"/>
          <a:chExt cx="0" cy="0"/>
        </a:xfrm>
      </p:grpSpPr>
      <p:pic>
        <p:nvPicPr>
          <p:cNvPr id="2329612" name="Picture 12" descr="The storming of the Bastille, 14 July 1789_Public Domain"/>
          <p:cNvPicPr>
            <a:picLocks noChangeAspect="1" noChangeArrowheads="1"/>
          </p:cNvPicPr>
          <p:nvPr/>
        </p:nvPicPr>
        <p:blipFill>
          <a:blip r:embed="rId3" cstate="print">
            <a:lum bright="36000" contrast="24000"/>
            <a:alphaModFix amt="35000"/>
          </a:blip>
          <a:srcRect t="1259"/>
          <a:stretch>
            <a:fillRect/>
          </a:stretch>
        </p:blipFill>
        <p:spPr bwMode="auto">
          <a:xfrm>
            <a:off x="4800600" y="766763"/>
            <a:ext cx="4038600" cy="2989263"/>
          </a:xfrm>
          <a:prstGeom prst="rect">
            <a:avLst/>
          </a:prstGeom>
          <a:noFill/>
        </p:spPr>
      </p:pic>
      <p:pic>
        <p:nvPicPr>
          <p:cNvPr id="2329611" name="Picture 11" descr="Ratification of the Treaty of Münster_GerardTerborch_1648"/>
          <p:cNvPicPr>
            <a:picLocks noChangeAspect="1" noChangeArrowheads="1"/>
          </p:cNvPicPr>
          <p:nvPr/>
        </p:nvPicPr>
        <p:blipFill>
          <a:blip r:embed="rId4" cstate="print">
            <a:lum bright="60000" contrast="48000"/>
            <a:alphaModFix amt="35000"/>
          </a:blip>
          <a:srcRect l="337" t="2699" b="4436"/>
          <a:stretch>
            <a:fillRect/>
          </a:stretch>
        </p:blipFill>
        <p:spPr bwMode="auto">
          <a:xfrm>
            <a:off x="288925" y="762000"/>
            <a:ext cx="4206875" cy="2998788"/>
          </a:xfrm>
          <a:prstGeom prst="rect">
            <a:avLst/>
          </a:prstGeom>
          <a:noFill/>
          <a:ln w="76200">
            <a:noFill/>
            <a:miter lim="800000"/>
            <a:headEnd/>
            <a:tailEnd/>
          </a:ln>
        </p:spPr>
      </p:pic>
      <p:sp>
        <p:nvSpPr>
          <p:cNvPr id="2329602" name="WordArt 2"/>
          <p:cNvSpPr>
            <a:spLocks noChangeArrowheads="1" noChangeShapeType="1" noTextEdit="1"/>
          </p:cNvSpPr>
          <p:nvPr/>
        </p:nvSpPr>
        <p:spPr bwMode="auto">
          <a:xfrm>
            <a:off x="762000" y="1295400"/>
            <a:ext cx="7620000" cy="2057400"/>
          </a:xfrm>
          <a:prstGeom prst="rect">
            <a:avLst/>
          </a:prstGeom>
          <a:effectLst>
            <a:outerShdw dist="38100" dir="2400000" algn="ctr" rotWithShape="0">
              <a:schemeClr val="tx1"/>
            </a:outerShdw>
          </a:effectLst>
        </p:spPr>
        <p:txBody>
          <a:bodyPr wrap="none" fromWordArt="1">
            <a:prstTxWarp prst="textPlain">
              <a:avLst>
                <a:gd name="adj" fmla="val 50000"/>
              </a:avLst>
            </a:prstTxWarp>
          </a:bodyPr>
          <a:lstStyle/>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2700" dir="13500000">
                    <a:srgbClr val="000000"/>
                  </a:prstShdw>
                </a:effectLst>
                <a:latin typeface="Papyrus"/>
              </a:rPr>
              <a:t>The Period of Religious</a:t>
            </a:r>
          </a:p>
          <a:p>
            <a:pPr eaLnBrk="1" hangingPunct="1">
              <a:lnSpc>
                <a:spcPct val="95000"/>
              </a:lnSpc>
            </a:pPr>
            <a:r>
              <a:rPr lang="en-US" sz="36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2700" dir="13500000">
                    <a:srgbClr val="000000"/>
                  </a:prstShdw>
                </a:effectLst>
                <a:latin typeface="Papyrus"/>
              </a:rPr>
              <a:t>and Ideological Conflicts</a:t>
            </a:r>
          </a:p>
        </p:txBody>
      </p:sp>
      <p:sp>
        <p:nvSpPr>
          <p:cNvPr id="16" name="Rectangle 15">
            <a:extLst>
              <a:ext uri="{FF2B5EF4-FFF2-40B4-BE49-F238E27FC236}">
                <a16:creationId xmlns:a16="http://schemas.microsoft.com/office/drawing/2014/main" id="{DE17078C-DF2D-E603-0B59-322BAEBB60E7}"/>
              </a:ext>
            </a:extLst>
          </p:cNvPr>
          <p:cNvSpPr/>
          <p:nvPr/>
        </p:nvSpPr>
        <p:spPr bwMode="auto">
          <a:xfrm>
            <a:off x="0" y="30163"/>
            <a:ext cx="9144000" cy="6819900"/>
          </a:xfrm>
          <a:prstGeom prst="rect">
            <a:avLst/>
          </a:prstGeom>
          <a:gradFill flip="none" rotWithShape="1">
            <a:gsLst>
              <a:gs pos="0">
                <a:srgbClr val="333333"/>
              </a:gs>
              <a:gs pos="50000">
                <a:srgbClr val="FFC979"/>
              </a:gs>
              <a:gs pos="100000">
                <a:srgbClr val="333333"/>
              </a:gs>
            </a:gsLst>
            <a:lin ang="2700000" scaled="1"/>
            <a:tileRect/>
          </a:gra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95000"/>
              </a:lnSpc>
              <a:spcBef>
                <a:spcPct val="0"/>
              </a:spcBef>
              <a:spcAft>
                <a:spcPct val="0"/>
              </a:spcAft>
              <a:buClrTx/>
              <a:buSzTx/>
              <a:buFontTx/>
              <a:buNone/>
              <a:tabLst/>
            </a:pPr>
            <a:endParaRPr kumimoji="0" lang="en-US" sz="3200" b="1" i="0" u="none" strike="noStrike" cap="none" normalizeH="0" baseline="0">
              <a:ln>
                <a:noFill/>
              </a:ln>
              <a:solidFill>
                <a:srgbClr val="FFFFCC"/>
              </a:solidFill>
              <a:effectLst>
                <a:outerShdw blurRad="38100" dist="38100" dir="2700000" algn="tl">
                  <a:srgbClr val="000000">
                    <a:alpha val="43137"/>
                  </a:srgbClr>
                </a:outerShdw>
              </a:effectLst>
              <a:latin typeface="Papyrus" pitchFamily="66" charset="0"/>
            </a:endParaRPr>
          </a:p>
        </p:txBody>
      </p:sp>
      <p:pic>
        <p:nvPicPr>
          <p:cNvPr id="14" name="Picture 11" descr="Ratification of the Treaty of Münster_GerardTerborch_1648">
            <a:extLst>
              <a:ext uri="{FF2B5EF4-FFF2-40B4-BE49-F238E27FC236}">
                <a16:creationId xmlns:a16="http://schemas.microsoft.com/office/drawing/2014/main" id="{C53C50EB-357E-4531-8D9E-0247C44DE21A}"/>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rightnessContrast bright="40000" contrast="-20000"/>
                    </a14:imgEffect>
                  </a14:imgLayer>
                </a14:imgProps>
              </a:ext>
            </a:extLst>
          </a:blip>
          <a:srcRect l="337" t="2699" b="4436"/>
          <a:stretch>
            <a:fillRect/>
          </a:stretch>
        </p:blipFill>
        <p:spPr bwMode="auto">
          <a:xfrm>
            <a:off x="288925" y="762000"/>
            <a:ext cx="4206875" cy="2998788"/>
          </a:xfrm>
          <a:prstGeom prst="rect">
            <a:avLst/>
          </a:prstGeom>
        </p:spPr>
      </p:pic>
      <p:pic>
        <p:nvPicPr>
          <p:cNvPr id="13" name="Picture 12" descr="The storming of the Bastille, 14 July 1789_Public Domain">
            <a:extLst>
              <a:ext uri="{FF2B5EF4-FFF2-40B4-BE49-F238E27FC236}">
                <a16:creationId xmlns:a16="http://schemas.microsoft.com/office/drawing/2014/main" id="{6E4B0DAE-F88D-93BD-7429-F0A6471ABEFE}"/>
              </a:ext>
            </a:extLst>
          </p:cNvPr>
          <p:cNvPicPr>
            <a:picLocks noChangeAspect="1" noChangeArrowheads="1"/>
          </p:cNvPicPr>
          <p:nvPr/>
        </p:nvPicPr>
        <p:blipFill>
          <a:blip r:embed="rId3" cstate="print">
            <a:lum bright="36000" contrast="24000"/>
          </a:blip>
          <a:srcRect t="1259"/>
          <a:stretch>
            <a:fillRect/>
          </a:stretch>
        </p:blipFill>
        <p:spPr bwMode="auto">
          <a:xfrm>
            <a:off x="4800600" y="766763"/>
            <a:ext cx="4038600" cy="2989263"/>
          </a:xfrm>
          <a:prstGeom prst="rect">
            <a:avLst/>
          </a:prstGeom>
          <a:noFill/>
        </p:spPr>
      </p:pic>
      <p:sp>
        <p:nvSpPr>
          <p:cNvPr id="2329618" name="WordArt 18"/>
          <p:cNvSpPr>
            <a:spLocks noChangeArrowheads="1" noChangeShapeType="1" noTextEdit="1"/>
          </p:cNvSpPr>
          <p:nvPr/>
        </p:nvSpPr>
        <p:spPr bwMode="auto">
          <a:xfrm>
            <a:off x="2857500" y="3987801"/>
            <a:ext cx="3543300" cy="474662"/>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latin typeface="Papyrus"/>
              </a:rPr>
              <a:t>(                                              )</a:t>
            </a:r>
          </a:p>
        </p:txBody>
      </p:sp>
      <p:sp>
        <p:nvSpPr>
          <p:cNvPr id="2329616" name="WordArt 16"/>
          <p:cNvSpPr>
            <a:spLocks noChangeArrowheads="1" noChangeShapeType="1" noTextEdit="1"/>
          </p:cNvSpPr>
          <p:nvPr/>
        </p:nvSpPr>
        <p:spPr bwMode="auto">
          <a:xfrm>
            <a:off x="4865688" y="4044951"/>
            <a:ext cx="1306512" cy="446087"/>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dirty="0">
                <a:ln w="28575">
                  <a:solidFill>
                    <a:srgbClr val="000000"/>
                  </a:solidFill>
                  <a:round/>
                  <a:headEnd/>
                  <a:tailEnd/>
                </a:ln>
                <a:solidFill>
                  <a:schemeClr val="tx1">
                    <a:lumMod val="85000"/>
                    <a:lumOff val="15000"/>
                  </a:schemeClr>
                </a:solidFill>
                <a:effectLst>
                  <a:prstShdw prst="shdw13" dist="12700" dir="12600000">
                    <a:srgbClr val="FFCC00"/>
                  </a:prstShdw>
                </a:effectLst>
                <a:latin typeface="Papyrus"/>
              </a:rPr>
              <a:t>1789</a:t>
            </a:r>
          </a:p>
        </p:txBody>
      </p:sp>
      <p:sp>
        <p:nvSpPr>
          <p:cNvPr id="2329617" name="WordArt 17"/>
          <p:cNvSpPr>
            <a:spLocks noChangeArrowheads="1" noChangeShapeType="1" noTextEdit="1"/>
          </p:cNvSpPr>
          <p:nvPr/>
        </p:nvSpPr>
        <p:spPr bwMode="auto">
          <a:xfrm>
            <a:off x="4546600" y="4189413"/>
            <a:ext cx="177800" cy="71438"/>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2700" dir="12600000">
                    <a:srgbClr val="FFCC00"/>
                  </a:prstShdw>
                </a:effectLst>
                <a:latin typeface="Papyrus"/>
              </a:rPr>
              <a:t>-</a:t>
            </a:r>
          </a:p>
        </p:txBody>
      </p:sp>
      <p:sp>
        <p:nvSpPr>
          <p:cNvPr id="2329615" name="WordArt 15"/>
          <p:cNvSpPr>
            <a:spLocks noChangeArrowheads="1" noChangeShapeType="1" noTextEdit="1"/>
          </p:cNvSpPr>
          <p:nvPr/>
        </p:nvSpPr>
        <p:spPr bwMode="auto">
          <a:xfrm>
            <a:off x="3074988" y="3957638"/>
            <a:ext cx="1304925" cy="446088"/>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2700" dir="12600000">
                    <a:srgbClr val="FFCC00"/>
                  </a:prstShdw>
                </a:effectLst>
                <a:latin typeface="Papyrus"/>
              </a:rPr>
              <a:t>1648</a:t>
            </a:r>
          </a:p>
        </p:txBody>
      </p:sp>
      <p:sp>
        <p:nvSpPr>
          <p:cNvPr id="2329607" name="Rectangle 7"/>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8"/>
          <p:cNvGrpSpPr>
            <a:grpSpLocks/>
          </p:cNvGrpSpPr>
          <p:nvPr/>
        </p:nvGrpSpPr>
        <p:grpSpPr bwMode="auto">
          <a:xfrm>
            <a:off x="1447800" y="5702300"/>
            <a:ext cx="6477000" cy="927100"/>
            <a:chOff x="432" y="3550"/>
            <a:chExt cx="4080" cy="584"/>
          </a:xfrm>
        </p:grpSpPr>
        <p:sp>
          <p:nvSpPr>
            <p:cNvPr id="2329609" name="Text Box 9"/>
            <p:cNvSpPr txBox="1">
              <a:spLocks noChangeArrowheads="1"/>
            </p:cNvSpPr>
            <p:nvPr/>
          </p:nvSpPr>
          <p:spPr bwMode="auto">
            <a:xfrm>
              <a:off x="432" y="3550"/>
              <a:ext cx="240"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329610" name="Text Box 10"/>
            <p:cNvSpPr txBox="1">
              <a:spLocks noChangeArrowheads="1"/>
            </p:cNvSpPr>
            <p:nvPr/>
          </p:nvSpPr>
          <p:spPr bwMode="auto">
            <a:xfrm>
              <a:off x="624" y="3581"/>
              <a:ext cx="3888"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This 140 year period began with the secure establishment of </a:t>
              </a:r>
              <a:r>
                <a:rPr lang="en-US" sz="2000" u="none" dirty="0">
                  <a:solidFill>
                    <a:srgbClr val="FFFF00"/>
                  </a:solidFill>
                  <a:latin typeface="Arial Narrow" pitchFamily="34" charset="0"/>
                </a:rPr>
                <a:t>Protestantism</a:t>
              </a:r>
              <a:r>
                <a:rPr lang="en-US" sz="2000" u="none" dirty="0">
                  <a:solidFill>
                    <a:srgbClr val="FFFFFF"/>
                  </a:solidFill>
                  <a:latin typeface="Arial Narrow" pitchFamily="34" charset="0"/>
                </a:rPr>
                <a:t> at the Treaty of Westphalia in </a:t>
              </a:r>
              <a:r>
                <a:rPr lang="en-US" sz="2000" dirty="0">
                  <a:solidFill>
                    <a:srgbClr val="FFFFFF"/>
                  </a:solidFill>
                  <a:latin typeface="Arial Narrow" pitchFamily="34" charset="0"/>
                </a:rPr>
                <a:t>1648</a:t>
              </a:r>
              <a:r>
                <a:rPr lang="en-US" sz="2000" u="none" dirty="0">
                  <a:solidFill>
                    <a:srgbClr val="FFFFFF"/>
                  </a:solidFill>
                  <a:latin typeface="Arial Narrow" pitchFamily="34" charset="0"/>
                </a:rPr>
                <a:t> and ended with the </a:t>
              </a:r>
              <a:r>
                <a:rPr lang="en-US" sz="2000" u="none" dirty="0">
                  <a:solidFill>
                    <a:schemeClr val="bg1"/>
                  </a:solidFill>
                  <a:latin typeface="Arial Narrow" pitchFamily="34" charset="0"/>
                </a:rPr>
                <a:t>French</a:t>
              </a:r>
              <a:r>
                <a:rPr lang="en-US" sz="2000" u="none" dirty="0">
                  <a:solidFill>
                    <a:srgbClr val="FFFFFF"/>
                  </a:solidFill>
                  <a:latin typeface="Arial Narrow" pitchFamily="34" charset="0"/>
                </a:rPr>
                <a:t> Revolution in </a:t>
              </a:r>
              <a:r>
                <a:rPr lang="en-US" sz="2000" dirty="0">
                  <a:solidFill>
                    <a:srgbClr val="FFFFFF"/>
                  </a:solidFill>
                  <a:latin typeface="Arial Narrow" pitchFamily="34" charset="0"/>
                </a:rPr>
                <a:t>1789</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spTree>
    <p:extLst>
      <p:ext uri="{BB962C8B-B14F-4D97-AF65-F5344CB8AC3E}">
        <p14:creationId xmlns:p14="http://schemas.microsoft.com/office/powerpoint/2010/main" val="1407497882"/>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329602"/>
                                        </p:tgtEl>
                                        <p:attrNameLst>
                                          <p:attrName>style.visibility</p:attrName>
                                        </p:attrNameLst>
                                      </p:cBhvr>
                                      <p:to>
                                        <p:strVal val="visible"/>
                                      </p:to>
                                    </p:set>
                                    <p:animEffect transition="in" filter="fade">
                                      <p:cBhvr>
                                        <p:cTn id="7" dur="2000"/>
                                        <p:tgtEl>
                                          <p:spTgt spid="232960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out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2000"/>
                                        <p:tgtEl>
                                          <p:spTgt spid="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2329615"/>
                                        </p:tgtEl>
                                        <p:attrNameLst>
                                          <p:attrName>style.visibility</p:attrName>
                                        </p:attrNameLst>
                                      </p:cBhvr>
                                      <p:to>
                                        <p:strVal val="visible"/>
                                      </p:to>
                                    </p:set>
                                    <p:anim calcmode="lin" valueType="num">
                                      <p:cBhvr>
                                        <p:cTn id="25" dur="1000" fill="hold"/>
                                        <p:tgtEl>
                                          <p:spTgt spid="2329615"/>
                                        </p:tgtEl>
                                        <p:attrNameLst>
                                          <p:attrName>ppt_w</p:attrName>
                                        </p:attrNameLst>
                                      </p:cBhvr>
                                      <p:tavLst>
                                        <p:tav tm="0">
                                          <p:val>
                                            <p:fltVal val="0"/>
                                          </p:val>
                                        </p:tav>
                                        <p:tav tm="100000">
                                          <p:val>
                                            <p:strVal val="#ppt_w"/>
                                          </p:val>
                                        </p:tav>
                                      </p:tavLst>
                                    </p:anim>
                                    <p:anim calcmode="lin" valueType="num">
                                      <p:cBhvr>
                                        <p:cTn id="26" dur="1000" fill="hold"/>
                                        <p:tgtEl>
                                          <p:spTgt spid="2329615"/>
                                        </p:tgtEl>
                                        <p:attrNameLst>
                                          <p:attrName>ppt_h</p:attrName>
                                        </p:attrNameLst>
                                      </p:cBhvr>
                                      <p:tavLst>
                                        <p:tav tm="0">
                                          <p:val>
                                            <p:strVal val="#ppt_h"/>
                                          </p:val>
                                        </p:tav>
                                        <p:tav tm="100000">
                                          <p:val>
                                            <p:strVal val="#ppt_h"/>
                                          </p:val>
                                        </p:tav>
                                      </p:tavLst>
                                    </p:anim>
                                  </p:childTnLst>
                                </p:cTn>
                              </p:par>
                            </p:childTnLst>
                          </p:cTn>
                        </p:par>
                        <p:par>
                          <p:cTn id="27" fill="hold">
                            <p:stCondLst>
                              <p:cond delay="1000"/>
                            </p:stCondLst>
                            <p:childTnLst>
                              <p:par>
                                <p:cTn id="28" presetID="10" presetClass="entr" presetSubtype="0"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2000"/>
                                        <p:tgtEl>
                                          <p:spTgt spid="1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329616"/>
                                        </p:tgtEl>
                                        <p:attrNameLst>
                                          <p:attrName>style.visibility</p:attrName>
                                        </p:attrNameLst>
                                      </p:cBhvr>
                                      <p:to>
                                        <p:strVal val="visible"/>
                                      </p:to>
                                    </p:set>
                                    <p:animEffect transition="in" filter="fade">
                                      <p:cBhvr>
                                        <p:cTn id="35" dur="2000"/>
                                        <p:tgtEl>
                                          <p:spTgt spid="232961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329617"/>
                                        </p:tgtEl>
                                        <p:attrNameLst>
                                          <p:attrName>style.visibility</p:attrName>
                                        </p:attrNameLst>
                                      </p:cBhvr>
                                      <p:to>
                                        <p:strVal val="visible"/>
                                      </p:to>
                                    </p:set>
                                    <p:animEffect transition="in" filter="fade">
                                      <p:cBhvr>
                                        <p:cTn id="38" dur="2000"/>
                                        <p:tgtEl>
                                          <p:spTgt spid="232961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329618"/>
                                        </p:tgtEl>
                                        <p:attrNameLst>
                                          <p:attrName>style.visibility</p:attrName>
                                        </p:attrNameLst>
                                      </p:cBhvr>
                                      <p:to>
                                        <p:strVal val="visible"/>
                                      </p:to>
                                    </p:set>
                                    <p:animEffect transition="in" filter="fade">
                                      <p:cBhvr>
                                        <p:cTn id="41" dur="2000"/>
                                        <p:tgtEl>
                                          <p:spTgt spid="2329618"/>
                                        </p:tgtEl>
                                      </p:cBhvr>
                                    </p:animEffect>
                                  </p:childTnLst>
                                </p:cTn>
                              </p:par>
                              <p:par>
                                <p:cTn id="42" presetID="10" presetClass="entr" presetSubtype="0" fill="hold" nodeType="withEffect">
                                  <p:stCondLst>
                                    <p:cond delay="0"/>
                                  </p:stCondLst>
                                  <p:childTnLst>
                                    <p:set>
                                      <p:cBhvr>
                                        <p:cTn id="43" dur="1" fill="hold">
                                          <p:stCondLst>
                                            <p:cond delay="0"/>
                                          </p:stCondLst>
                                        </p:cTn>
                                        <p:tgtEl>
                                          <p:spTgt spid="2329611"/>
                                        </p:tgtEl>
                                        <p:attrNameLst>
                                          <p:attrName>style.visibility</p:attrName>
                                        </p:attrNameLst>
                                      </p:cBhvr>
                                      <p:to>
                                        <p:strVal val="visible"/>
                                      </p:to>
                                    </p:set>
                                    <p:animEffect transition="in" filter="fade">
                                      <p:cBhvr>
                                        <p:cTn id="44" dur="2000"/>
                                        <p:tgtEl>
                                          <p:spTgt spid="2329611"/>
                                        </p:tgtEl>
                                      </p:cBhvr>
                                    </p:animEffect>
                                  </p:childTnLst>
                                </p:cTn>
                              </p:par>
                              <p:par>
                                <p:cTn id="45" presetID="10" presetClass="entr" presetSubtype="0" fill="hold" nodeType="withEffect">
                                  <p:stCondLst>
                                    <p:cond delay="0"/>
                                  </p:stCondLst>
                                  <p:childTnLst>
                                    <p:set>
                                      <p:cBhvr>
                                        <p:cTn id="46" dur="1" fill="hold">
                                          <p:stCondLst>
                                            <p:cond delay="0"/>
                                          </p:stCondLst>
                                        </p:cTn>
                                        <p:tgtEl>
                                          <p:spTgt spid="2329612"/>
                                        </p:tgtEl>
                                        <p:attrNameLst>
                                          <p:attrName>style.visibility</p:attrName>
                                        </p:attrNameLst>
                                      </p:cBhvr>
                                      <p:to>
                                        <p:strVal val="visible"/>
                                      </p:to>
                                    </p:set>
                                    <p:animEffect transition="in" filter="fade">
                                      <p:cBhvr>
                                        <p:cTn id="47" dur="2000"/>
                                        <p:tgtEl>
                                          <p:spTgt spid="2329612"/>
                                        </p:tgtEl>
                                      </p:cBhvr>
                                    </p:animEffect>
                                  </p:childTnLst>
                                </p:cTn>
                              </p:par>
                            </p:childTnLst>
                          </p:cTn>
                        </p:par>
                        <p:par>
                          <p:cTn id="48" fill="hold">
                            <p:stCondLst>
                              <p:cond delay="2000"/>
                            </p:stCondLst>
                            <p:childTnLst>
                              <p:par>
                                <p:cTn id="49" presetID="10" presetClass="exit" presetSubtype="0" fill="hold" nodeType="afterEffect">
                                  <p:stCondLst>
                                    <p:cond delay="0"/>
                                  </p:stCondLst>
                                  <p:childTnLst>
                                    <p:animEffect transition="out" filter="fade">
                                      <p:cBhvr>
                                        <p:cTn id="50" dur="1000"/>
                                        <p:tgtEl>
                                          <p:spTgt spid="13"/>
                                        </p:tgtEl>
                                      </p:cBhvr>
                                    </p:animEffect>
                                    <p:set>
                                      <p:cBhvr>
                                        <p:cTn id="51" dur="1" fill="hold">
                                          <p:stCondLst>
                                            <p:cond delay="999"/>
                                          </p:stCondLst>
                                        </p:cTn>
                                        <p:tgtEl>
                                          <p:spTgt spid="13"/>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16"/>
                                        </p:tgtEl>
                                      </p:cBhvr>
                                    </p:animEffect>
                                    <p:set>
                                      <p:cBhvr>
                                        <p:cTn id="57" dur="1" fill="hold">
                                          <p:stCondLst>
                                            <p:cond delay="9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9602" grpId="0" animBg="1"/>
      <p:bldP spid="16" grpId="0" animBg="1"/>
      <p:bldP spid="16" grpId="1" animBg="1"/>
      <p:bldP spid="2329618" grpId="0"/>
      <p:bldP spid="2329616" grpId="0"/>
      <p:bldP spid="2329617" grpId="0" animBg="1"/>
      <p:bldP spid="232961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3699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237004" name="AutoShape 12"/>
          <p:cNvSpPr>
            <a:spLocks noChangeArrowheads="1"/>
          </p:cNvSpPr>
          <p:nvPr/>
        </p:nvSpPr>
        <p:spPr bwMode="auto">
          <a:xfrm flipH="1">
            <a:off x="985838" y="2127250"/>
            <a:ext cx="236537" cy="1905000"/>
          </a:xfrm>
          <a:prstGeom prst="downArrow">
            <a:avLst>
              <a:gd name="adj1" fmla="val 50000"/>
              <a:gd name="adj2" fmla="val 201343"/>
            </a:avLst>
          </a:prstGeom>
          <a:gradFill rotWithShape="0">
            <a:gsLst>
              <a:gs pos="0">
                <a:srgbClr val="CC6600"/>
              </a:gs>
              <a:gs pos="100000">
                <a:srgbClr val="660033"/>
              </a:gs>
            </a:gsLst>
            <a:path path="rect">
              <a:fillToRect l="50000" t="50000" r="50000" b="50000"/>
            </a:path>
          </a:gradFill>
          <a:ln w="28575" algn="ctr">
            <a:noFill/>
            <a:miter lim="800000"/>
            <a:headEnd/>
            <a:tailEnd/>
          </a:ln>
          <a:effectLst/>
        </p:spPr>
        <p:txBody>
          <a:bodyPr wrap="none" anchor="ctr"/>
          <a:lstStyle/>
          <a:p>
            <a:endParaRPr lang="en-US" b="0" u="none"/>
          </a:p>
        </p:txBody>
      </p:sp>
      <p:sp>
        <p:nvSpPr>
          <p:cNvPr id="1237005" name="AutoShape 13"/>
          <p:cNvSpPr>
            <a:spLocks noChangeArrowheads="1"/>
          </p:cNvSpPr>
          <p:nvPr/>
        </p:nvSpPr>
        <p:spPr bwMode="auto">
          <a:xfrm rot="10800000">
            <a:off x="1295400" y="2127250"/>
            <a:ext cx="231775" cy="1905000"/>
          </a:xfrm>
          <a:prstGeom prst="downArrow">
            <a:avLst>
              <a:gd name="adj1" fmla="val 50000"/>
              <a:gd name="adj2" fmla="val 205479"/>
            </a:avLst>
          </a:prstGeom>
          <a:gradFill rotWithShape="0">
            <a:gsLst>
              <a:gs pos="0">
                <a:srgbClr val="33CCFF"/>
              </a:gs>
              <a:gs pos="100000">
                <a:srgbClr val="0000FF"/>
              </a:gs>
            </a:gsLst>
            <a:path path="rect">
              <a:fillToRect l="50000" t="50000" r="50000" b="50000"/>
            </a:path>
          </a:gradFill>
          <a:ln w="28575" algn="ctr">
            <a:noFill/>
            <a:miter lim="800000"/>
            <a:headEnd/>
            <a:tailEnd/>
          </a:ln>
          <a:effectLst/>
        </p:spPr>
        <p:txBody>
          <a:bodyPr rot="10800000" wrap="none" anchor="ctr"/>
          <a:lstStyle/>
          <a:p>
            <a:endParaRPr lang="en-US" b="0" u="none"/>
          </a:p>
        </p:txBody>
      </p:sp>
      <p:sp>
        <p:nvSpPr>
          <p:cNvPr id="1237006" name="Oval 14"/>
          <p:cNvSpPr>
            <a:spLocks noChangeArrowheads="1"/>
          </p:cNvSpPr>
          <p:nvPr/>
        </p:nvSpPr>
        <p:spPr bwMode="auto">
          <a:xfrm>
            <a:off x="381000" y="4114800"/>
            <a:ext cx="1752600" cy="990600"/>
          </a:xfrm>
          <a:prstGeom prst="ellipse">
            <a:avLst/>
          </a:prstGeom>
          <a:gradFill rotWithShape="0">
            <a:gsLst>
              <a:gs pos="0">
                <a:srgbClr val="663300"/>
              </a:gs>
              <a:gs pos="50000">
                <a:srgbClr val="000000"/>
              </a:gs>
              <a:gs pos="100000">
                <a:srgbClr val="663300"/>
              </a:gs>
            </a:gsLst>
            <a:lin ang="5400000" scaled="1"/>
          </a:gradFill>
          <a:ln w="9525">
            <a:noFill/>
            <a:round/>
            <a:headEnd/>
            <a:tailEnd/>
          </a:ln>
          <a:effectLst/>
          <a:scene3d>
            <a:camera prst="legacyPerspectiveBottomLeft"/>
            <a:lightRig rig="legacyHarsh3" dir="t"/>
          </a:scene3d>
          <a:sp3d extrusionH="887400" prstMaterial="legacyMatte">
            <a:bevelT w="13500" h="13500" prst="angle"/>
            <a:bevelB w="13500" h="13500" prst="angle"/>
            <a:extrusionClr>
              <a:srgbClr val="520000"/>
            </a:extrusionClr>
          </a:sp3d>
        </p:spPr>
        <p:txBody>
          <a:bodyPr wrap="none" anchor="ctr">
            <a:flatTx/>
          </a:bodyPr>
          <a:lstStyle/>
          <a:p>
            <a:r>
              <a:rPr lang="en-US" sz="4400" b="0" u="none">
                <a:solidFill>
                  <a:schemeClr val="bg1"/>
                </a:solidFill>
                <a:latin typeface="Impact" pitchFamily="34" charset="0"/>
              </a:rPr>
              <a:t>Fall</a:t>
            </a:r>
          </a:p>
        </p:txBody>
      </p:sp>
      <p:sp>
        <p:nvSpPr>
          <p:cNvPr id="20" name="WordArt 19"/>
          <p:cNvSpPr>
            <a:spLocks noChangeArrowheads="1" noChangeShapeType="1" noTextEdit="1"/>
          </p:cNvSpPr>
          <p:nvPr/>
        </p:nvSpPr>
        <p:spPr bwMode="auto">
          <a:xfrm>
            <a:off x="381000" y="2546350"/>
            <a:ext cx="533400"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Lost</a:t>
            </a:r>
          </a:p>
        </p:txBody>
      </p:sp>
      <p:sp>
        <p:nvSpPr>
          <p:cNvPr id="21" name="WordArt 20"/>
          <p:cNvSpPr>
            <a:spLocks noChangeArrowheads="1" noChangeShapeType="1" noTextEdit="1"/>
          </p:cNvSpPr>
          <p:nvPr/>
        </p:nvSpPr>
        <p:spPr bwMode="auto">
          <a:xfrm>
            <a:off x="1600200" y="2813050"/>
            <a:ext cx="1096963"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Restored</a:t>
            </a:r>
          </a:p>
        </p:txBody>
      </p:sp>
      <p:sp>
        <p:nvSpPr>
          <p:cNvPr id="22" name="Text Box 11"/>
          <p:cNvSpPr txBox="1">
            <a:spLocks noChangeArrowheads="1"/>
          </p:cNvSpPr>
          <p:nvPr/>
        </p:nvSpPr>
        <p:spPr bwMode="auto">
          <a:xfrm>
            <a:off x="304800" y="152400"/>
            <a:ext cx="5334000" cy="458587"/>
          </a:xfrm>
          <a:prstGeom prst="rect">
            <a:avLst/>
          </a:prstGeom>
          <a:noFill/>
          <a:ln w="9525">
            <a:noFill/>
            <a:miter lim="800000"/>
            <a:headEnd/>
            <a:tailEnd/>
          </a:ln>
          <a:effectLst/>
        </p:spPr>
        <p:txBody>
          <a:bodyPr wrap="square">
            <a:spAutoFit/>
          </a:bodyPr>
          <a:lstStyle/>
          <a:p>
            <a:pPr algn="l">
              <a:lnSpc>
                <a:spcPct val="85000"/>
              </a:lnSpc>
            </a:pPr>
            <a:r>
              <a:rPr lang="en-US" sz="2800" b="0">
                <a:solidFill>
                  <a:srgbClr val="000099"/>
                </a:solidFill>
                <a:latin typeface="Impact" pitchFamily="34" charset="0"/>
              </a:rPr>
              <a:t>Establishing indemnity conditions</a:t>
            </a:r>
          </a:p>
        </p:txBody>
      </p:sp>
      <p:grpSp>
        <p:nvGrpSpPr>
          <p:cNvPr id="24" name="Group 7"/>
          <p:cNvGrpSpPr>
            <a:grpSpLocks/>
          </p:cNvGrpSpPr>
          <p:nvPr/>
        </p:nvGrpSpPr>
        <p:grpSpPr bwMode="auto">
          <a:xfrm>
            <a:off x="1981200" y="5715000"/>
            <a:ext cx="5410200" cy="685800"/>
            <a:chOff x="288" y="3457"/>
            <a:chExt cx="3408" cy="432"/>
          </a:xfrm>
        </p:grpSpPr>
        <p:sp>
          <p:nvSpPr>
            <p:cNvPr id="25" name="Text Box 4"/>
            <p:cNvSpPr txBox="1">
              <a:spLocks noChangeArrowheads="1"/>
            </p:cNvSpPr>
            <p:nvPr/>
          </p:nvSpPr>
          <p:spPr bwMode="auto">
            <a:xfrm>
              <a:off x="528" y="3521"/>
              <a:ext cx="3168" cy="368"/>
            </a:xfrm>
            <a:prstGeom prst="rect">
              <a:avLst/>
            </a:prstGeom>
            <a:noFill/>
            <a:ln w="9525">
              <a:noFill/>
              <a:miter lim="800000"/>
              <a:headEnd/>
              <a:tailEnd/>
            </a:ln>
            <a:effectLst/>
          </p:spPr>
          <p:txBody>
            <a:bodyPr wrap="square">
              <a:spAutoFit/>
            </a:bodyPr>
            <a:lstStyle/>
            <a:p>
              <a:pPr algn="l">
                <a:lnSpc>
                  <a:spcPct val="80000"/>
                </a:lnSpc>
              </a:pPr>
              <a:r>
                <a:rPr lang="en-US" sz="2000" u="none">
                  <a:solidFill>
                    <a:schemeClr val="bg1"/>
                  </a:solidFill>
                  <a:latin typeface="Arial Narrow" pitchFamily="34" charset="0"/>
                </a:rPr>
                <a:t>How does a condition of indemnity compare with the value of what was lost?</a:t>
              </a:r>
              <a:endParaRPr lang="en-US" sz="2000" b="0" u="none">
                <a:solidFill>
                  <a:schemeClr val="bg1"/>
                </a:solidFill>
                <a:latin typeface="Arial Narrow" pitchFamily="34" charset="0"/>
              </a:endParaRPr>
            </a:p>
          </p:txBody>
        </p:sp>
        <p:sp>
          <p:nvSpPr>
            <p:cNvPr id="26" name="Text Box 5"/>
            <p:cNvSpPr txBox="1">
              <a:spLocks noChangeArrowheads="1"/>
            </p:cNvSpPr>
            <p:nvPr/>
          </p:nvSpPr>
          <p:spPr bwMode="auto">
            <a:xfrm>
              <a:off x="288" y="3457"/>
              <a:ext cx="286" cy="390"/>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27" name="Text Box 6"/>
          <p:cNvSpPr txBox="1">
            <a:spLocks noChangeArrowheads="1"/>
          </p:cNvSpPr>
          <p:nvPr/>
        </p:nvSpPr>
        <p:spPr bwMode="auto">
          <a:xfrm>
            <a:off x="3962400" y="883375"/>
            <a:ext cx="3657600" cy="640625"/>
          </a:xfrm>
          <a:prstGeom prst="rect">
            <a:avLst/>
          </a:prstGeom>
          <a:noFill/>
          <a:ln w="9525">
            <a:noFill/>
            <a:miter lim="800000"/>
            <a:headEnd/>
            <a:tailEnd/>
          </a:ln>
          <a:effectLst/>
        </p:spPr>
        <p:txBody>
          <a:bodyPr wrap="square">
            <a:spAutoFit/>
          </a:bodyPr>
          <a:lstStyle/>
          <a:p>
            <a:pPr>
              <a:lnSpc>
                <a:spcPct val="80000"/>
              </a:lnSpc>
            </a:pPr>
            <a:r>
              <a:rPr lang="en-US" sz="2200" u="none">
                <a:solidFill>
                  <a:srgbClr val="000099"/>
                </a:solidFill>
                <a:latin typeface="Arial Black" pitchFamily="34" charset="0"/>
              </a:rPr>
              <a:t>Comparing</a:t>
            </a:r>
          </a:p>
          <a:p>
            <a:pPr>
              <a:lnSpc>
                <a:spcPct val="80000"/>
              </a:lnSpc>
            </a:pPr>
            <a:r>
              <a:rPr lang="en-US" sz="2200" u="none">
                <a:solidFill>
                  <a:srgbClr val="000099"/>
                </a:solidFill>
                <a:latin typeface="Arial Black" pitchFamily="34" charset="0"/>
              </a:rPr>
              <a:t>indemnity conditions</a:t>
            </a:r>
          </a:p>
        </p:txBody>
      </p:sp>
      <p:sp>
        <p:nvSpPr>
          <p:cNvPr id="29" name="TextBox 28"/>
          <p:cNvSpPr txBox="1"/>
          <p:nvPr/>
        </p:nvSpPr>
        <p:spPr>
          <a:xfrm rot="5400000">
            <a:off x="667273" y="2837927"/>
            <a:ext cx="4673074" cy="368819"/>
          </a:xfrm>
          <a:prstGeom prst="rect">
            <a:avLst/>
          </a:prstGeom>
          <a:noFill/>
        </p:spPr>
        <p:txBody>
          <a:bodyPr wrap="none" rtlCol="0">
            <a:spAutoFit/>
          </a:bodyPr>
          <a:lstStyle/>
          <a:p>
            <a:pPr>
              <a:lnSpc>
                <a:spcPts val="2000"/>
              </a:lnSpc>
            </a:pPr>
            <a:r>
              <a:rPr lang="en-US" sz="2800" u="none"/>
              <a:t>..………………………………</a:t>
            </a:r>
          </a:p>
        </p:txBody>
      </p:sp>
      <p:sp>
        <p:nvSpPr>
          <p:cNvPr id="16" name="Oval 15"/>
          <p:cNvSpPr>
            <a:spLocks noChangeArrowheads="1"/>
          </p:cNvSpPr>
          <p:nvPr/>
        </p:nvSpPr>
        <p:spPr bwMode="auto">
          <a:xfrm>
            <a:off x="381000" y="1060450"/>
            <a:ext cx="1752600" cy="990600"/>
          </a:xfrm>
          <a:prstGeom prst="ellipse">
            <a:avLst/>
          </a:prstGeom>
          <a:gradFill rotWithShape="0">
            <a:gsLst>
              <a:gs pos="0">
                <a:srgbClr val="FF99FF"/>
              </a:gs>
              <a:gs pos="50000">
                <a:srgbClr val="FFE5FF"/>
              </a:gs>
              <a:gs pos="100000">
                <a:srgbClr val="FF99FF"/>
              </a:gs>
            </a:gsLst>
            <a:lin ang="2700000" scaled="1"/>
          </a:gradFill>
          <a:ln w="9525" algn="ctr">
            <a:round/>
            <a:headEnd/>
            <a:tailEnd/>
          </a:ln>
          <a:effectLst/>
          <a:scene3d>
            <a:camera prst="legacyPerspectiveTopLeft"/>
            <a:lightRig rig="legacyHarsh3" dir="t"/>
          </a:scene3d>
          <a:sp3d extrusionH="887400" prstMaterial="legacyMatte">
            <a:bevelT w="13500" h="13500" prst="angle"/>
            <a:bevelB w="13500" h="13500" prst="angle"/>
            <a:extrusionClr>
              <a:srgbClr val="FF99FF"/>
            </a:extrusionClr>
          </a:sp3d>
        </p:spPr>
        <p:txBody>
          <a:bodyPr wrap="none" anchor="ctr">
            <a:flatTx/>
          </a:bodyPr>
          <a:lstStyle/>
          <a:p>
            <a:pPr>
              <a:lnSpc>
                <a:spcPct val="75000"/>
              </a:lnSpc>
            </a:pPr>
            <a:endParaRPr lang="en-US" sz="3200" b="0" u="none">
              <a:solidFill>
                <a:srgbClr val="660066"/>
              </a:solidFill>
              <a:latin typeface="Impact" pitchFamily="34" charset="0"/>
            </a:endParaRPr>
          </a:p>
        </p:txBody>
      </p:sp>
      <p:sp>
        <p:nvSpPr>
          <p:cNvPr id="17" name="Text Box 16"/>
          <p:cNvSpPr txBox="1">
            <a:spLocks noChangeArrowheads="1"/>
          </p:cNvSpPr>
          <p:nvPr/>
        </p:nvSpPr>
        <p:spPr bwMode="auto">
          <a:xfrm>
            <a:off x="533400" y="1273175"/>
            <a:ext cx="1447800" cy="777875"/>
          </a:xfrm>
          <a:prstGeom prst="rect">
            <a:avLst/>
          </a:prstGeom>
          <a:noFill/>
          <a:ln w="28575">
            <a:noFill/>
            <a:miter lim="800000"/>
            <a:headEnd/>
            <a:tailEnd/>
          </a:ln>
          <a:effectLst/>
        </p:spPr>
        <p:txBody>
          <a:bodyPr>
            <a:spAutoFit/>
          </a:bodyPr>
          <a:lstStyle/>
          <a:p>
            <a:pPr>
              <a:lnSpc>
                <a:spcPct val="75000"/>
              </a:lnSpc>
            </a:pPr>
            <a:r>
              <a:rPr lang="en-US" sz="3000" b="0" u="none">
                <a:solidFill>
                  <a:srgbClr val="660066"/>
                </a:solidFill>
                <a:latin typeface="Impact" pitchFamily="34" charset="0"/>
              </a:rPr>
              <a:t>Original</a:t>
            </a:r>
          </a:p>
          <a:p>
            <a:pPr>
              <a:lnSpc>
                <a:spcPct val="75000"/>
              </a:lnSpc>
            </a:pPr>
            <a:r>
              <a:rPr lang="en-US" sz="3000" b="0" u="none">
                <a:solidFill>
                  <a:srgbClr val="660066"/>
                </a:solidFill>
                <a:latin typeface="Impact" pitchFamily="34" charset="0"/>
              </a:rPr>
              <a:t>state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fade">
                                      <p:cBhvr>
                                        <p:cTn id="14"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pic>
        <p:nvPicPr>
          <p:cNvPr id="2813954" name="Picture 2" descr="295027"/>
          <p:cNvPicPr>
            <a:picLocks noChangeAspect="1" noChangeArrowheads="1"/>
          </p:cNvPicPr>
          <p:nvPr/>
        </p:nvPicPr>
        <p:blipFill>
          <a:blip r:embed="rId3" cstate="print"/>
          <a:srcRect l="6616" r="5147"/>
          <a:stretch>
            <a:fillRect/>
          </a:stretch>
        </p:blipFill>
        <p:spPr bwMode="auto">
          <a:xfrm>
            <a:off x="0" y="0"/>
            <a:ext cx="9144000" cy="6908800"/>
          </a:xfrm>
          <a:prstGeom prst="rect">
            <a:avLst/>
          </a:prstGeom>
          <a:noFill/>
        </p:spPr>
      </p:pic>
      <p:sp>
        <p:nvSpPr>
          <p:cNvPr id="2813955" name="Rectangle 3"/>
          <p:cNvSpPr>
            <a:spLocks noChangeArrowheads="1"/>
          </p:cNvSpPr>
          <p:nvPr/>
        </p:nvSpPr>
        <p:spPr bwMode="auto">
          <a:xfrm>
            <a:off x="0" y="5486400"/>
            <a:ext cx="9144000" cy="1422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3960" name="Oval 8" descr="45 Preachers of the reformation 1"/>
          <p:cNvSpPr>
            <a:spLocks noChangeArrowheads="1"/>
          </p:cNvSpPr>
          <p:nvPr/>
        </p:nvSpPr>
        <p:spPr bwMode="auto">
          <a:xfrm>
            <a:off x="2897188" y="1831975"/>
            <a:ext cx="3349625" cy="1897063"/>
          </a:xfrm>
          <a:prstGeom prst="ellipse">
            <a:avLst/>
          </a:prstGeom>
          <a:blipFill dpi="0" rotWithShape="0">
            <a:blip r:embed="rId4" cstate="print"/>
            <a:srcRect/>
            <a:stretch>
              <a:fillRect b="-9620"/>
            </a:stretch>
          </a:blipFill>
          <a:ln w="19050" algn="ctr">
            <a:solidFill>
              <a:srgbClr val="C0C0C0"/>
            </a:solidFill>
            <a:round/>
            <a:headEnd/>
            <a:tailEnd/>
          </a:ln>
          <a:effectLst/>
        </p:spPr>
        <p:txBody>
          <a:bodyPr wrap="none" anchor="ctr"/>
          <a:lstStyle/>
          <a:p>
            <a:endParaRPr lang="en-US" sz="4000" b="0" u="none">
              <a:solidFill>
                <a:srgbClr val="660066"/>
              </a:solidFill>
              <a:latin typeface="Impact" pitchFamily="34" charset="0"/>
            </a:endParaRPr>
          </a:p>
        </p:txBody>
      </p:sp>
      <p:sp>
        <p:nvSpPr>
          <p:cNvPr id="2813961" name="Text Box 9"/>
          <p:cNvSpPr txBox="1">
            <a:spLocks noChangeArrowheads="1"/>
          </p:cNvSpPr>
          <p:nvPr/>
        </p:nvSpPr>
        <p:spPr bwMode="auto">
          <a:xfrm>
            <a:off x="3016250" y="2486025"/>
            <a:ext cx="3111500" cy="714375"/>
          </a:xfrm>
          <a:prstGeom prst="rect">
            <a:avLst/>
          </a:prstGeom>
          <a:noFill/>
          <a:ln w="9525">
            <a:noFill/>
            <a:miter lim="800000"/>
            <a:headEnd/>
            <a:tailEnd/>
          </a:ln>
          <a:effectLst>
            <a:outerShdw dist="28398" dir="9206097" algn="ctr" rotWithShape="0">
              <a:schemeClr val="tx1"/>
            </a:outerShdw>
          </a:effectLst>
        </p:spPr>
        <p:txBody>
          <a:bodyPr>
            <a:spAutoFit/>
          </a:bodyPr>
          <a:lstStyle/>
          <a:p>
            <a:pPr>
              <a:lnSpc>
                <a:spcPct val="85000"/>
              </a:lnSpc>
            </a:pPr>
            <a:r>
              <a:rPr lang="en-US" b="0" u="none">
                <a:solidFill>
                  <a:srgbClr val="FFFFFF"/>
                </a:solidFill>
                <a:effectLst>
                  <a:outerShdw blurRad="38100" dist="38100" dir="2700000" algn="tl">
                    <a:srgbClr val="000000"/>
                  </a:outerShdw>
                </a:effectLst>
                <a:latin typeface="Arial Black" pitchFamily="34" charset="0"/>
              </a:rPr>
              <a:t>Freedom of faith</a:t>
            </a:r>
          </a:p>
          <a:p>
            <a:pPr>
              <a:lnSpc>
                <a:spcPct val="85000"/>
              </a:lnSpc>
            </a:pPr>
            <a:r>
              <a:rPr lang="en-US" b="0" u="none">
                <a:solidFill>
                  <a:srgbClr val="FFFFFF"/>
                </a:solidFill>
                <a:effectLst>
                  <a:outerShdw blurRad="38100" dist="38100" dir="2700000" algn="tl">
                    <a:srgbClr val="000000"/>
                  </a:outerShdw>
                </a:effectLst>
                <a:latin typeface="Arial Black" pitchFamily="34" charset="0"/>
              </a:rPr>
              <a:t>and thought</a:t>
            </a:r>
          </a:p>
        </p:txBody>
      </p:sp>
      <p:grpSp>
        <p:nvGrpSpPr>
          <p:cNvPr id="2" name="Group 10"/>
          <p:cNvGrpSpPr>
            <a:grpSpLocks/>
          </p:cNvGrpSpPr>
          <p:nvPr/>
        </p:nvGrpSpPr>
        <p:grpSpPr bwMode="auto">
          <a:xfrm rot="7146969">
            <a:off x="2921795" y="1589881"/>
            <a:ext cx="188912" cy="638175"/>
            <a:chOff x="1728" y="2832"/>
            <a:chExt cx="144" cy="480"/>
          </a:xfrm>
        </p:grpSpPr>
        <p:sp>
          <p:nvSpPr>
            <p:cNvPr id="2813963" name="AutoShape 11"/>
            <p:cNvSpPr>
              <a:spLocks noChangeArrowheads="1"/>
            </p:cNvSpPr>
            <p:nvPr/>
          </p:nvSpPr>
          <p:spPr bwMode="auto">
            <a:xfrm>
              <a:off x="1728" y="2832"/>
              <a:ext cx="144" cy="192"/>
            </a:xfrm>
            <a:prstGeom prst="triangle">
              <a:avLst>
                <a:gd name="adj" fmla="val 50000"/>
              </a:avLst>
            </a:prstGeom>
            <a:solidFill>
              <a:srgbClr val="FFFF00"/>
            </a:solidFill>
            <a:ln w="38100" algn="ctr">
              <a:solidFill>
                <a:srgbClr val="FFFF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3964" name="Line 12"/>
            <p:cNvSpPr>
              <a:spLocks noChangeShapeType="1"/>
            </p:cNvSpPr>
            <p:nvPr/>
          </p:nvSpPr>
          <p:spPr bwMode="auto">
            <a:xfrm flipV="1">
              <a:off x="1800" y="3024"/>
              <a:ext cx="0" cy="288"/>
            </a:xfrm>
            <a:prstGeom prst="line">
              <a:avLst/>
            </a:prstGeom>
            <a:noFill/>
            <a:ln w="88900">
              <a:solidFill>
                <a:srgbClr val="FFFF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3" name="Group 13"/>
          <p:cNvGrpSpPr>
            <a:grpSpLocks/>
          </p:cNvGrpSpPr>
          <p:nvPr/>
        </p:nvGrpSpPr>
        <p:grpSpPr bwMode="auto">
          <a:xfrm rot="14453031" flipH="1">
            <a:off x="6033295" y="1589881"/>
            <a:ext cx="188912" cy="638175"/>
            <a:chOff x="1728" y="2832"/>
            <a:chExt cx="144" cy="480"/>
          </a:xfrm>
        </p:grpSpPr>
        <p:sp>
          <p:nvSpPr>
            <p:cNvPr id="2813966" name="AutoShape 14"/>
            <p:cNvSpPr>
              <a:spLocks noChangeArrowheads="1"/>
            </p:cNvSpPr>
            <p:nvPr/>
          </p:nvSpPr>
          <p:spPr bwMode="auto">
            <a:xfrm>
              <a:off x="1728" y="2832"/>
              <a:ext cx="144" cy="192"/>
            </a:xfrm>
            <a:prstGeom prst="triangle">
              <a:avLst>
                <a:gd name="adj" fmla="val 50000"/>
              </a:avLst>
            </a:prstGeom>
            <a:solidFill>
              <a:srgbClr val="FF9900"/>
            </a:solidFill>
            <a:ln w="38100" algn="ctr">
              <a:solidFill>
                <a:srgbClr val="FF99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3967" name="Line 15"/>
            <p:cNvSpPr>
              <a:spLocks noChangeShapeType="1"/>
            </p:cNvSpPr>
            <p:nvPr/>
          </p:nvSpPr>
          <p:spPr bwMode="auto">
            <a:xfrm flipV="1">
              <a:off x="1800" y="3024"/>
              <a:ext cx="0" cy="288"/>
            </a:xfrm>
            <a:prstGeom prst="line">
              <a:avLst/>
            </a:prstGeom>
            <a:noFill/>
            <a:ln w="88900">
              <a:solidFill>
                <a:srgbClr val="FF99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813982" name="Oval 30" descr="Renaissance Art &amp; Masters copy"/>
          <p:cNvSpPr>
            <a:spLocks noChangeArrowheads="1"/>
          </p:cNvSpPr>
          <p:nvPr/>
        </p:nvSpPr>
        <p:spPr bwMode="auto">
          <a:xfrm rot="5400000">
            <a:off x="6569075" y="-455612"/>
            <a:ext cx="1509713" cy="3030537"/>
          </a:xfrm>
          <a:prstGeom prst="ellipse">
            <a:avLst/>
          </a:prstGeom>
          <a:blipFill dpi="0" rotWithShape="0">
            <a:blip r:embed="rId5" cstate="print">
              <a:alphaModFix amt="70000"/>
            </a:blip>
            <a:srcRect/>
            <a:stretch>
              <a:fillRect/>
            </a:stretch>
          </a:blipFill>
          <a:ln w="19050" algn="ctr">
            <a:solidFill>
              <a:srgbClr val="FF9C39"/>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3986" name="Oval 34" descr="Anton von Werner, Luther Before the Diet of Worms_PD-3"/>
          <p:cNvSpPr>
            <a:spLocks noChangeArrowheads="1"/>
          </p:cNvSpPr>
          <p:nvPr/>
        </p:nvSpPr>
        <p:spPr bwMode="auto">
          <a:xfrm rot="5400000">
            <a:off x="1103312" y="-455612"/>
            <a:ext cx="1509713" cy="3030538"/>
          </a:xfrm>
          <a:prstGeom prst="ellipse">
            <a:avLst/>
          </a:prstGeom>
          <a:blipFill dpi="0" rotWithShape="0">
            <a:blip r:embed="rId6" cstate="print"/>
            <a:srcRect/>
            <a:stretch>
              <a:fillRect b="-1306"/>
            </a:stretch>
          </a:blipFill>
          <a:ln w="19050" algn="ctr">
            <a:solidFill>
              <a:srgbClr val="FFFF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6" name="Group 39"/>
          <p:cNvGrpSpPr>
            <a:grpSpLocks/>
          </p:cNvGrpSpPr>
          <p:nvPr/>
        </p:nvGrpSpPr>
        <p:grpSpPr bwMode="auto">
          <a:xfrm>
            <a:off x="914400" y="5678488"/>
            <a:ext cx="7696200" cy="950912"/>
            <a:chOff x="480" y="3535"/>
            <a:chExt cx="4848" cy="599"/>
          </a:xfrm>
        </p:grpSpPr>
        <p:sp>
          <p:nvSpPr>
            <p:cNvPr id="2813992" name="Text Box 40"/>
            <p:cNvSpPr txBox="1">
              <a:spLocks noChangeArrowheads="1"/>
            </p:cNvSpPr>
            <p:nvPr/>
          </p:nvSpPr>
          <p:spPr bwMode="auto">
            <a:xfrm>
              <a:off x="480" y="3535"/>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13993" name="Text Box 41"/>
            <p:cNvSpPr txBox="1">
              <a:spLocks noChangeArrowheads="1"/>
            </p:cNvSpPr>
            <p:nvPr/>
          </p:nvSpPr>
          <p:spPr bwMode="auto">
            <a:xfrm>
              <a:off x="672" y="3581"/>
              <a:ext cx="4656" cy="553"/>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After the </a:t>
              </a:r>
              <a:r>
                <a:rPr lang="en-US" sz="2000" dirty="0">
                  <a:solidFill>
                    <a:srgbClr val="FFFFFF"/>
                  </a:solidFill>
                  <a:latin typeface="Arial Narrow" pitchFamily="34" charset="0"/>
                </a:rPr>
                <a:t>Renaissance</a:t>
              </a:r>
              <a:r>
                <a:rPr lang="en-US" sz="2000" u="none" dirty="0">
                  <a:solidFill>
                    <a:srgbClr val="FFFFFF"/>
                  </a:solidFill>
                  <a:latin typeface="Arial Narrow" pitchFamily="34" charset="0"/>
                </a:rPr>
                <a:t> and the </a:t>
              </a:r>
              <a:r>
                <a:rPr lang="en-US" sz="2000" dirty="0">
                  <a:solidFill>
                    <a:srgbClr val="FFFFFF"/>
                  </a:solidFill>
                  <a:latin typeface="Arial Narrow" pitchFamily="34" charset="0"/>
                </a:rPr>
                <a:t>Reformation</a:t>
              </a:r>
              <a:r>
                <a:rPr lang="en-US" sz="2000" u="none" dirty="0">
                  <a:solidFill>
                    <a:srgbClr val="FFFFFF"/>
                  </a:solidFill>
                  <a:latin typeface="Arial Narrow" pitchFamily="34" charset="0"/>
                </a:rPr>
                <a:t>, modern people could not avoid divisions in </a:t>
              </a:r>
              <a:r>
                <a:rPr lang="en-US" sz="2000" u="none" dirty="0">
                  <a:solidFill>
                    <a:srgbClr val="FFFF00"/>
                  </a:solidFill>
                  <a:latin typeface="Arial Narrow" pitchFamily="34" charset="0"/>
                </a:rPr>
                <a:t>theology</a:t>
              </a:r>
              <a:r>
                <a:rPr lang="en-US" sz="2000" u="none" dirty="0">
                  <a:solidFill>
                    <a:srgbClr val="FFFFFF"/>
                  </a:solidFill>
                  <a:latin typeface="Arial Narrow" pitchFamily="34" charset="0"/>
                </a:rPr>
                <a:t> and </a:t>
              </a:r>
              <a:r>
                <a:rPr lang="en-US" sz="2000" u="none" dirty="0">
                  <a:solidFill>
                    <a:schemeClr val="bg1"/>
                  </a:solidFill>
                  <a:latin typeface="Arial Narrow" pitchFamily="34" charset="0"/>
                </a:rPr>
                <a:t>disputes</a:t>
              </a:r>
              <a:r>
                <a:rPr lang="en-US" sz="2000" u="none" dirty="0">
                  <a:solidFill>
                    <a:srgbClr val="FFFFFF"/>
                  </a:solidFill>
                  <a:latin typeface="Arial Narrow" pitchFamily="34" charset="0"/>
                </a:rPr>
                <a:t> among philosophies arising from </a:t>
              </a:r>
              <a:r>
                <a:rPr lang="en-US" sz="2000" dirty="0">
                  <a:solidFill>
                    <a:srgbClr val="FFFFFF"/>
                  </a:solidFill>
                  <a:latin typeface="Arial Narrow" pitchFamily="34" charset="0"/>
                </a:rPr>
                <a:t>freedom of faith and thought</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sp>
        <p:nvSpPr>
          <p:cNvPr id="7" name="Text Box 33">
            <a:extLst>
              <a:ext uri="{FF2B5EF4-FFF2-40B4-BE49-F238E27FC236}">
                <a16:creationId xmlns:a16="http://schemas.microsoft.com/office/drawing/2014/main" id="{D534B579-76A2-C8D7-2813-C0FE11E1B8B3}"/>
              </a:ext>
            </a:extLst>
          </p:cNvPr>
          <p:cNvSpPr txBox="1">
            <a:spLocks noChangeArrowheads="1"/>
          </p:cNvSpPr>
          <p:nvPr/>
        </p:nvSpPr>
        <p:spPr bwMode="auto">
          <a:xfrm>
            <a:off x="5953125" y="828825"/>
            <a:ext cx="2741613" cy="461665"/>
          </a:xfrm>
          <a:prstGeom prst="rect">
            <a:avLst/>
          </a:prstGeom>
          <a:noFill/>
          <a:ln w="38100" algn="ctr">
            <a:noFill/>
            <a:miter lim="800000"/>
            <a:headEnd/>
            <a:tailEnd/>
          </a:ln>
          <a:effectLst>
            <a:outerShdw dist="40161" dir="9693903" algn="ctr" rotWithShape="0">
              <a:schemeClr val="tx1"/>
            </a:outerShdw>
          </a:effectLst>
        </p:spPr>
        <p:txBody>
          <a:bodyPr>
            <a:spAutoFit/>
          </a:bodyPr>
          <a:lstStyle/>
          <a:p>
            <a:pPr eaLnBrk="1" hangingPunct="1"/>
            <a:r>
              <a:rPr lang="en-US" b="0" u="none" dirty="0">
                <a:solidFill>
                  <a:srgbClr val="FFF4E5"/>
                </a:solidFill>
                <a:effectLst>
                  <a:outerShdw blurRad="38100" dist="38100" dir="2700000" algn="tl">
                    <a:srgbClr val="000000"/>
                  </a:outerShdw>
                </a:effectLst>
                <a:latin typeface="Arial Black" pitchFamily="34" charset="0"/>
              </a:rPr>
              <a:t>Renaissance</a:t>
            </a:r>
          </a:p>
        </p:txBody>
      </p:sp>
      <p:sp>
        <p:nvSpPr>
          <p:cNvPr id="8" name="Text Box 37">
            <a:extLst>
              <a:ext uri="{FF2B5EF4-FFF2-40B4-BE49-F238E27FC236}">
                <a16:creationId xmlns:a16="http://schemas.microsoft.com/office/drawing/2014/main" id="{C6B88FF2-CE66-8D38-5701-4D6230B3CEE3}"/>
              </a:ext>
            </a:extLst>
          </p:cNvPr>
          <p:cNvSpPr txBox="1">
            <a:spLocks noChangeArrowheads="1"/>
          </p:cNvSpPr>
          <p:nvPr/>
        </p:nvSpPr>
        <p:spPr bwMode="auto">
          <a:xfrm>
            <a:off x="501650" y="828825"/>
            <a:ext cx="2713038" cy="461665"/>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r>
              <a:rPr lang="en-US" b="0" u="none" dirty="0">
                <a:solidFill>
                  <a:srgbClr val="FFFFE5"/>
                </a:solidFill>
                <a:effectLst>
                  <a:outerShdw blurRad="38100" dist="38100" dir="2700000" algn="tl">
                    <a:srgbClr val="000000"/>
                  </a:outerShdw>
                </a:effectLst>
                <a:latin typeface="Arial Black" pitchFamily="34" charset="0"/>
              </a:rPr>
              <a:t>Reformation</a:t>
            </a:r>
          </a:p>
        </p:txBody>
      </p:sp>
    </p:spTree>
    <p:extLst>
      <p:ext uri="{BB962C8B-B14F-4D97-AF65-F5344CB8AC3E}">
        <p14:creationId xmlns:p14="http://schemas.microsoft.com/office/powerpoint/2010/main" val="3427905763"/>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strVal val="#ppt_w*0.70"/>
                                          </p:val>
                                        </p:tav>
                                        <p:tav tm="100000">
                                          <p:val>
                                            <p:strVal val="#ppt_w"/>
                                          </p:val>
                                        </p:tav>
                                      </p:tavLst>
                                    </p:anim>
                                    <p:anim calcmode="lin" valueType="num">
                                      <p:cBhvr>
                                        <p:cTn id="13" dur="1000" fill="hold"/>
                                        <p:tgtEl>
                                          <p:spTgt spid="7"/>
                                        </p:tgtEl>
                                        <p:attrNameLst>
                                          <p:attrName>ppt_h</p:attrName>
                                        </p:attrNameLst>
                                      </p:cBhvr>
                                      <p:tavLst>
                                        <p:tav tm="0">
                                          <p:val>
                                            <p:strVal val="#ppt_h"/>
                                          </p:val>
                                        </p:tav>
                                        <p:tav tm="100000">
                                          <p:val>
                                            <p:strVal val="#ppt_h"/>
                                          </p:val>
                                        </p:tav>
                                      </p:tavLst>
                                    </p:anim>
                                    <p:animEffect transition="in" filter="fade">
                                      <p:cBhvr>
                                        <p:cTn id="14" dur="1000"/>
                                        <p:tgtEl>
                                          <p:spTgt spid="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813982"/>
                                        </p:tgtEl>
                                        <p:attrNameLst>
                                          <p:attrName>style.visibility</p:attrName>
                                        </p:attrNameLst>
                                      </p:cBhvr>
                                      <p:to>
                                        <p:strVal val="visible"/>
                                      </p:to>
                                    </p:set>
                                    <p:animEffect transition="in" filter="fade">
                                      <p:cBhvr>
                                        <p:cTn id="17" dur="1000"/>
                                        <p:tgtEl>
                                          <p:spTgt spid="2813982"/>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ppt_w</p:attrName>
                                        </p:attrNameLst>
                                      </p:cBhvr>
                                      <p:tavLst>
                                        <p:tav tm="0">
                                          <p:val>
                                            <p:strVal val="#ppt_w*0.70"/>
                                          </p:val>
                                        </p:tav>
                                        <p:tav tm="100000">
                                          <p:val>
                                            <p:strVal val="#ppt_w"/>
                                          </p:val>
                                        </p:tav>
                                      </p:tavLst>
                                    </p:anim>
                                    <p:anim calcmode="lin" valueType="num">
                                      <p:cBhvr>
                                        <p:cTn id="23" dur="1000" fill="hold"/>
                                        <p:tgtEl>
                                          <p:spTgt spid="8"/>
                                        </p:tgtEl>
                                        <p:attrNameLst>
                                          <p:attrName>ppt_h</p:attrName>
                                        </p:attrNameLst>
                                      </p:cBhvr>
                                      <p:tavLst>
                                        <p:tav tm="0">
                                          <p:val>
                                            <p:strVal val="#ppt_h"/>
                                          </p:val>
                                        </p:tav>
                                        <p:tav tm="100000">
                                          <p:val>
                                            <p:strVal val="#ppt_h"/>
                                          </p:val>
                                        </p:tav>
                                      </p:tavLst>
                                    </p:anim>
                                    <p:animEffect transition="in" filter="fade">
                                      <p:cBhvr>
                                        <p:cTn id="24" dur="1000"/>
                                        <p:tgtEl>
                                          <p:spTgt spid="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813986"/>
                                        </p:tgtEl>
                                        <p:attrNameLst>
                                          <p:attrName>style.visibility</p:attrName>
                                        </p:attrNameLst>
                                      </p:cBhvr>
                                      <p:to>
                                        <p:strVal val="visible"/>
                                      </p:to>
                                    </p:set>
                                    <p:animEffect transition="in" filter="fade">
                                      <p:cBhvr>
                                        <p:cTn id="27" dur="1000"/>
                                        <p:tgtEl>
                                          <p:spTgt spid="281398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813960"/>
                                        </p:tgtEl>
                                        <p:attrNameLst>
                                          <p:attrName>style.visibility</p:attrName>
                                        </p:attrNameLst>
                                      </p:cBhvr>
                                      <p:to>
                                        <p:strVal val="visible"/>
                                      </p:to>
                                    </p:set>
                                    <p:animEffect transition="in" filter="fade">
                                      <p:cBhvr>
                                        <p:cTn id="32" dur="1000"/>
                                        <p:tgtEl>
                                          <p:spTgt spid="2813960"/>
                                        </p:tgtEl>
                                      </p:cBhvr>
                                    </p:animEffect>
                                  </p:childTnLst>
                                </p:cTn>
                              </p:par>
                              <p:par>
                                <p:cTn id="33" presetID="10" presetClass="entr" presetSubtype="0"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2000"/>
                                        <p:tgtEl>
                                          <p:spTgt spid="2"/>
                                        </p:tgtEl>
                                      </p:cBhvr>
                                    </p:animEffect>
                                  </p:childTnLst>
                                </p:cTn>
                              </p:par>
                              <p:par>
                                <p:cTn id="36" presetID="10" presetClass="entr" presetSubtype="0" fill="hold" nodeType="with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20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grpId="0" nodeType="clickEffect">
                                  <p:stCondLst>
                                    <p:cond delay="0"/>
                                  </p:stCondLst>
                                  <p:childTnLst>
                                    <p:set>
                                      <p:cBhvr>
                                        <p:cTn id="42" dur="1" fill="hold">
                                          <p:stCondLst>
                                            <p:cond delay="0"/>
                                          </p:stCondLst>
                                        </p:cTn>
                                        <p:tgtEl>
                                          <p:spTgt spid="2813961"/>
                                        </p:tgtEl>
                                        <p:attrNameLst>
                                          <p:attrName>style.visibility</p:attrName>
                                        </p:attrNameLst>
                                      </p:cBhvr>
                                      <p:to>
                                        <p:strVal val="visible"/>
                                      </p:to>
                                    </p:set>
                                    <p:anim calcmode="lin" valueType="num">
                                      <p:cBhvr>
                                        <p:cTn id="43" dur="1000" fill="hold"/>
                                        <p:tgtEl>
                                          <p:spTgt spid="2813961"/>
                                        </p:tgtEl>
                                        <p:attrNameLst>
                                          <p:attrName>ppt_w</p:attrName>
                                        </p:attrNameLst>
                                      </p:cBhvr>
                                      <p:tavLst>
                                        <p:tav tm="0">
                                          <p:val>
                                            <p:strVal val="#ppt_w*0.70"/>
                                          </p:val>
                                        </p:tav>
                                        <p:tav tm="100000">
                                          <p:val>
                                            <p:strVal val="#ppt_w"/>
                                          </p:val>
                                        </p:tav>
                                      </p:tavLst>
                                    </p:anim>
                                    <p:anim calcmode="lin" valueType="num">
                                      <p:cBhvr>
                                        <p:cTn id="44" dur="1000" fill="hold"/>
                                        <p:tgtEl>
                                          <p:spTgt spid="2813961"/>
                                        </p:tgtEl>
                                        <p:attrNameLst>
                                          <p:attrName>ppt_h</p:attrName>
                                        </p:attrNameLst>
                                      </p:cBhvr>
                                      <p:tavLst>
                                        <p:tav tm="0">
                                          <p:val>
                                            <p:strVal val="#ppt_h"/>
                                          </p:val>
                                        </p:tav>
                                        <p:tav tm="100000">
                                          <p:val>
                                            <p:strVal val="#ppt_h"/>
                                          </p:val>
                                        </p:tav>
                                      </p:tavLst>
                                    </p:anim>
                                    <p:animEffect transition="in" filter="fade">
                                      <p:cBhvr>
                                        <p:cTn id="45" dur="1000"/>
                                        <p:tgtEl>
                                          <p:spTgt spid="28139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3960" grpId="0" animBg="1"/>
      <p:bldP spid="2813961" grpId="0"/>
      <p:bldP spid="2813982" grpId="0" animBg="1"/>
      <p:bldP spid="2813986" grpId="0" animBg="1"/>
      <p:bldP spid="7" grpId="0"/>
      <p:bldP spid="8" grpId="0"/>
    </p:bldLst>
  </p:timing>
</p:sld>
</file>

<file path=ppt/slides/slide17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pic>
        <p:nvPicPr>
          <p:cNvPr id="2816002" name="Picture 2" descr="295027"/>
          <p:cNvPicPr>
            <a:picLocks noChangeAspect="1" noChangeArrowheads="1"/>
          </p:cNvPicPr>
          <p:nvPr/>
        </p:nvPicPr>
        <p:blipFill>
          <a:blip r:embed="rId3" cstate="print"/>
          <a:srcRect l="6616" r="5147"/>
          <a:stretch>
            <a:fillRect/>
          </a:stretch>
        </p:blipFill>
        <p:spPr bwMode="auto">
          <a:xfrm>
            <a:off x="0" y="0"/>
            <a:ext cx="9144000" cy="6908800"/>
          </a:xfrm>
          <a:prstGeom prst="rect">
            <a:avLst/>
          </a:prstGeom>
          <a:noFill/>
        </p:spPr>
      </p:pic>
      <p:sp>
        <p:nvSpPr>
          <p:cNvPr id="56" name="Oval 8" descr="45 Preachers of the reformation 1"/>
          <p:cNvSpPr>
            <a:spLocks noChangeArrowheads="1"/>
          </p:cNvSpPr>
          <p:nvPr/>
        </p:nvSpPr>
        <p:spPr bwMode="auto">
          <a:xfrm>
            <a:off x="2897188" y="1831975"/>
            <a:ext cx="3349625" cy="1897063"/>
          </a:xfrm>
          <a:prstGeom prst="ellipse">
            <a:avLst/>
          </a:prstGeom>
          <a:blipFill dpi="0" rotWithShape="0">
            <a:blip r:embed="rId4" cstate="print"/>
            <a:srcRect/>
            <a:stretch>
              <a:fillRect b="-9620"/>
            </a:stretch>
          </a:blipFill>
          <a:ln w="19050" algn="ctr">
            <a:solidFill>
              <a:srgbClr val="C0C0C0"/>
            </a:solidFill>
            <a:round/>
            <a:headEnd/>
            <a:tailEnd/>
          </a:ln>
          <a:effectLst/>
        </p:spPr>
        <p:txBody>
          <a:bodyPr wrap="none" anchor="ctr"/>
          <a:lstStyle/>
          <a:p>
            <a:endParaRPr lang="en-US" sz="4000" b="0" u="none">
              <a:solidFill>
                <a:srgbClr val="660066"/>
              </a:solidFill>
              <a:latin typeface="Impact" pitchFamily="34" charset="0"/>
            </a:endParaRPr>
          </a:p>
        </p:txBody>
      </p:sp>
      <p:sp>
        <p:nvSpPr>
          <p:cNvPr id="57" name="Text Box 9"/>
          <p:cNvSpPr txBox="1">
            <a:spLocks noChangeArrowheads="1"/>
          </p:cNvSpPr>
          <p:nvPr/>
        </p:nvSpPr>
        <p:spPr bwMode="auto">
          <a:xfrm>
            <a:off x="3016250" y="2486025"/>
            <a:ext cx="3111500" cy="714375"/>
          </a:xfrm>
          <a:prstGeom prst="rect">
            <a:avLst/>
          </a:prstGeom>
          <a:noFill/>
          <a:ln w="9525">
            <a:noFill/>
            <a:miter lim="800000"/>
            <a:headEnd/>
            <a:tailEnd/>
          </a:ln>
          <a:effectLst>
            <a:outerShdw dist="28398" dir="9206097" algn="ctr" rotWithShape="0">
              <a:schemeClr val="tx1"/>
            </a:outerShdw>
          </a:effectLst>
        </p:spPr>
        <p:txBody>
          <a:bodyPr>
            <a:spAutoFit/>
          </a:bodyPr>
          <a:lstStyle/>
          <a:p>
            <a:pPr>
              <a:lnSpc>
                <a:spcPct val="85000"/>
              </a:lnSpc>
            </a:pPr>
            <a:r>
              <a:rPr lang="en-US" b="0" u="none">
                <a:solidFill>
                  <a:srgbClr val="FFFFFF"/>
                </a:solidFill>
                <a:effectLst>
                  <a:outerShdw blurRad="38100" dist="38100" dir="2700000" algn="tl">
                    <a:srgbClr val="000000"/>
                  </a:outerShdw>
                </a:effectLst>
                <a:latin typeface="Arial Black" pitchFamily="34" charset="0"/>
              </a:rPr>
              <a:t>Freedom of faith</a:t>
            </a:r>
          </a:p>
          <a:p>
            <a:pPr>
              <a:lnSpc>
                <a:spcPct val="85000"/>
              </a:lnSpc>
            </a:pPr>
            <a:r>
              <a:rPr lang="en-US" b="0" u="none">
                <a:solidFill>
                  <a:srgbClr val="FFFFFF"/>
                </a:solidFill>
                <a:effectLst>
                  <a:outerShdw blurRad="38100" dist="38100" dir="2700000" algn="tl">
                    <a:srgbClr val="000000"/>
                  </a:outerShdw>
                </a:effectLst>
                <a:latin typeface="Arial Black" pitchFamily="34" charset="0"/>
              </a:rPr>
              <a:t>and thought</a:t>
            </a:r>
          </a:p>
        </p:txBody>
      </p:sp>
      <p:grpSp>
        <p:nvGrpSpPr>
          <p:cNvPr id="2" name="Group 13"/>
          <p:cNvGrpSpPr>
            <a:grpSpLocks/>
          </p:cNvGrpSpPr>
          <p:nvPr/>
        </p:nvGrpSpPr>
        <p:grpSpPr bwMode="auto">
          <a:xfrm rot="14453031" flipH="1">
            <a:off x="6033295" y="1589881"/>
            <a:ext cx="188912" cy="638175"/>
            <a:chOff x="1728" y="2832"/>
            <a:chExt cx="144" cy="480"/>
          </a:xfrm>
        </p:grpSpPr>
        <p:sp>
          <p:nvSpPr>
            <p:cNvPr id="50" name="AutoShape 14"/>
            <p:cNvSpPr>
              <a:spLocks noChangeArrowheads="1"/>
            </p:cNvSpPr>
            <p:nvPr/>
          </p:nvSpPr>
          <p:spPr bwMode="auto">
            <a:xfrm>
              <a:off x="1728" y="2832"/>
              <a:ext cx="144" cy="192"/>
            </a:xfrm>
            <a:prstGeom prst="triangle">
              <a:avLst>
                <a:gd name="adj" fmla="val 50000"/>
              </a:avLst>
            </a:prstGeom>
            <a:solidFill>
              <a:srgbClr val="FF9900"/>
            </a:solidFill>
            <a:ln w="38100" algn="ctr">
              <a:solidFill>
                <a:srgbClr val="FF99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51" name="Line 15"/>
            <p:cNvSpPr>
              <a:spLocks noChangeShapeType="1"/>
            </p:cNvSpPr>
            <p:nvPr/>
          </p:nvSpPr>
          <p:spPr bwMode="auto">
            <a:xfrm flipV="1">
              <a:off x="1800" y="3024"/>
              <a:ext cx="0" cy="288"/>
            </a:xfrm>
            <a:prstGeom prst="line">
              <a:avLst/>
            </a:prstGeom>
            <a:noFill/>
            <a:ln w="88900">
              <a:solidFill>
                <a:srgbClr val="FF99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4" name="Group 9"/>
          <p:cNvGrpSpPr>
            <a:grpSpLocks/>
          </p:cNvGrpSpPr>
          <p:nvPr/>
        </p:nvGrpSpPr>
        <p:grpSpPr bwMode="auto">
          <a:xfrm rot="7146969">
            <a:off x="2921795" y="1589881"/>
            <a:ext cx="188912" cy="638175"/>
            <a:chOff x="1728" y="2832"/>
            <a:chExt cx="144" cy="480"/>
          </a:xfrm>
        </p:grpSpPr>
        <p:sp>
          <p:nvSpPr>
            <p:cNvPr id="2816010" name="AutoShape 10"/>
            <p:cNvSpPr>
              <a:spLocks noChangeArrowheads="1"/>
            </p:cNvSpPr>
            <p:nvPr/>
          </p:nvSpPr>
          <p:spPr bwMode="auto">
            <a:xfrm>
              <a:off x="1728" y="2832"/>
              <a:ext cx="144" cy="192"/>
            </a:xfrm>
            <a:prstGeom prst="triangle">
              <a:avLst>
                <a:gd name="adj" fmla="val 50000"/>
              </a:avLst>
            </a:prstGeom>
            <a:solidFill>
              <a:srgbClr val="FFFF00"/>
            </a:solidFill>
            <a:ln w="38100" algn="ctr">
              <a:solidFill>
                <a:srgbClr val="FFFF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6011" name="Line 11"/>
            <p:cNvSpPr>
              <a:spLocks noChangeShapeType="1"/>
            </p:cNvSpPr>
            <p:nvPr/>
          </p:nvSpPr>
          <p:spPr bwMode="auto">
            <a:xfrm flipV="1">
              <a:off x="1800" y="3024"/>
              <a:ext cx="0" cy="288"/>
            </a:xfrm>
            <a:prstGeom prst="line">
              <a:avLst/>
            </a:prstGeom>
            <a:noFill/>
            <a:ln w="88900">
              <a:solidFill>
                <a:srgbClr val="FFFF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816015" name="WordArt 15"/>
          <p:cNvSpPr>
            <a:spLocks noChangeArrowheads="1" noChangeShapeType="1" noTextEdit="1"/>
          </p:cNvSpPr>
          <p:nvPr/>
        </p:nvSpPr>
        <p:spPr bwMode="auto">
          <a:xfrm rot="16199246" flipV="1">
            <a:off x="869156" y="2702728"/>
            <a:ext cx="1979613" cy="79375"/>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9525">
                  <a:solidFill>
                    <a:srgbClr val="000000"/>
                  </a:solidFill>
                  <a:round/>
                  <a:headEnd/>
                  <a:tailEnd/>
                </a:ln>
                <a:solidFill>
                  <a:srgbClr val="FFFF00">
                    <a:alpha val="39999"/>
                  </a:srgbClr>
                </a:solidFill>
                <a:latin typeface="Impact"/>
              </a:rPr>
              <a:t>----------</a:t>
            </a:r>
          </a:p>
        </p:txBody>
      </p:sp>
      <p:sp>
        <p:nvSpPr>
          <p:cNvPr id="2816016" name="WordArt 16"/>
          <p:cNvSpPr>
            <a:spLocks noChangeArrowheads="1" noChangeShapeType="1" noTextEdit="1"/>
          </p:cNvSpPr>
          <p:nvPr/>
        </p:nvSpPr>
        <p:spPr bwMode="auto">
          <a:xfrm rot="16199246" flipV="1">
            <a:off x="6334125" y="2703522"/>
            <a:ext cx="1979613" cy="777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9525">
                  <a:solidFill>
                    <a:srgbClr val="000000"/>
                  </a:solidFill>
                  <a:round/>
                  <a:headEnd/>
                  <a:tailEnd/>
                </a:ln>
                <a:solidFill>
                  <a:srgbClr val="CC3300">
                    <a:alpha val="39999"/>
                  </a:srgbClr>
                </a:solidFill>
                <a:latin typeface="Impact"/>
              </a:rPr>
              <a:t>----------</a:t>
            </a:r>
          </a:p>
        </p:txBody>
      </p:sp>
      <p:sp>
        <p:nvSpPr>
          <p:cNvPr id="2816031" name="Oval 31" descr="Anton von Werner, Luther Before the Diet of Worms_PD-3"/>
          <p:cNvSpPr>
            <a:spLocks noChangeArrowheads="1"/>
          </p:cNvSpPr>
          <p:nvPr/>
        </p:nvSpPr>
        <p:spPr bwMode="auto">
          <a:xfrm rot="5400000">
            <a:off x="1103312" y="-455612"/>
            <a:ext cx="1509713" cy="3030538"/>
          </a:xfrm>
          <a:prstGeom prst="ellipse">
            <a:avLst/>
          </a:prstGeom>
          <a:blipFill dpi="0" rotWithShape="0">
            <a:blip r:embed="rId5" cstate="print"/>
            <a:srcRect/>
            <a:stretch>
              <a:fillRect b="-1306"/>
            </a:stretch>
          </a:blipFill>
          <a:ln w="19050" algn="ctr">
            <a:solidFill>
              <a:srgbClr val="FFFF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8" name="Text Box 37">
            <a:extLst>
              <a:ext uri="{FF2B5EF4-FFF2-40B4-BE49-F238E27FC236}">
                <a16:creationId xmlns:a16="http://schemas.microsoft.com/office/drawing/2014/main" id="{3EFB3FFB-8484-5FAD-3A36-F86608D80C55}"/>
              </a:ext>
            </a:extLst>
          </p:cNvPr>
          <p:cNvSpPr txBox="1">
            <a:spLocks noChangeArrowheads="1"/>
          </p:cNvSpPr>
          <p:nvPr/>
        </p:nvSpPr>
        <p:spPr bwMode="auto">
          <a:xfrm>
            <a:off x="501650" y="828825"/>
            <a:ext cx="2713038" cy="461665"/>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r>
              <a:rPr lang="en-US" b="0" u="none" dirty="0">
                <a:solidFill>
                  <a:srgbClr val="FFFFE5"/>
                </a:solidFill>
                <a:effectLst>
                  <a:outerShdw blurRad="38100" dist="38100" dir="2700000" algn="tl">
                    <a:srgbClr val="000000"/>
                  </a:outerShdw>
                </a:effectLst>
                <a:latin typeface="Arial Black" pitchFamily="34" charset="0"/>
              </a:rPr>
              <a:t>Reformation</a:t>
            </a:r>
          </a:p>
        </p:txBody>
      </p:sp>
      <p:sp>
        <p:nvSpPr>
          <p:cNvPr id="52" name="Oval 30" descr="Renaissance Art &amp; Masters copy"/>
          <p:cNvSpPr>
            <a:spLocks noChangeArrowheads="1"/>
          </p:cNvSpPr>
          <p:nvPr/>
        </p:nvSpPr>
        <p:spPr bwMode="auto">
          <a:xfrm rot="5400000">
            <a:off x="6569075" y="-455612"/>
            <a:ext cx="1509713" cy="3030537"/>
          </a:xfrm>
          <a:prstGeom prst="ellipse">
            <a:avLst/>
          </a:prstGeom>
          <a:blipFill dpi="0" rotWithShape="0">
            <a:blip r:embed="rId6" cstate="print">
              <a:alphaModFix amt="70000"/>
            </a:blip>
            <a:srcRect/>
            <a:stretch>
              <a:fillRect/>
            </a:stretch>
          </a:blipFill>
          <a:ln w="19050" algn="ctr">
            <a:solidFill>
              <a:srgbClr val="FF9C39"/>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7" name="Text Box 33">
            <a:extLst>
              <a:ext uri="{FF2B5EF4-FFF2-40B4-BE49-F238E27FC236}">
                <a16:creationId xmlns:a16="http://schemas.microsoft.com/office/drawing/2014/main" id="{E48D9E2E-0B99-95B4-7028-FA456B85D61C}"/>
              </a:ext>
            </a:extLst>
          </p:cNvPr>
          <p:cNvSpPr txBox="1">
            <a:spLocks noChangeArrowheads="1"/>
          </p:cNvSpPr>
          <p:nvPr/>
        </p:nvSpPr>
        <p:spPr bwMode="auto">
          <a:xfrm>
            <a:off x="5953125" y="828825"/>
            <a:ext cx="2741613" cy="461665"/>
          </a:xfrm>
          <a:prstGeom prst="rect">
            <a:avLst/>
          </a:prstGeom>
          <a:noFill/>
          <a:ln w="38100" algn="ctr">
            <a:noFill/>
            <a:miter lim="800000"/>
            <a:headEnd/>
            <a:tailEnd/>
          </a:ln>
          <a:effectLst>
            <a:outerShdw dist="40161" dir="9693903" algn="ctr" rotWithShape="0">
              <a:schemeClr val="tx1"/>
            </a:outerShdw>
          </a:effectLst>
        </p:spPr>
        <p:txBody>
          <a:bodyPr>
            <a:spAutoFit/>
          </a:bodyPr>
          <a:lstStyle/>
          <a:p>
            <a:pPr eaLnBrk="1" hangingPunct="1"/>
            <a:r>
              <a:rPr lang="en-US" b="0" u="none" dirty="0">
                <a:solidFill>
                  <a:srgbClr val="FFF4E5"/>
                </a:solidFill>
                <a:effectLst>
                  <a:outerShdw blurRad="38100" dist="38100" dir="2700000" algn="tl">
                    <a:srgbClr val="000000"/>
                  </a:outerShdw>
                </a:effectLst>
                <a:latin typeface="Arial Black" pitchFamily="34" charset="0"/>
              </a:rPr>
              <a:t>Renaissance</a:t>
            </a:r>
          </a:p>
        </p:txBody>
      </p:sp>
      <p:sp>
        <p:nvSpPr>
          <p:cNvPr id="9" name="Rectangle 8">
            <a:extLst>
              <a:ext uri="{FF2B5EF4-FFF2-40B4-BE49-F238E27FC236}">
                <a16:creationId xmlns:a16="http://schemas.microsoft.com/office/drawing/2014/main" id="{A705A670-A74F-C697-8FC1-AB4DCB043ADE}"/>
              </a:ext>
            </a:extLst>
          </p:cNvPr>
          <p:cNvSpPr/>
          <p:nvPr/>
        </p:nvSpPr>
        <p:spPr bwMode="auto">
          <a:xfrm>
            <a:off x="0" y="0"/>
            <a:ext cx="9144000" cy="3429000"/>
          </a:xfrm>
          <a:prstGeom prst="rect">
            <a:avLst/>
          </a:prstGeom>
          <a:solidFill>
            <a:schemeClr val="tx1"/>
          </a:soli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46" name="Rectangle 19"/>
          <p:cNvSpPr>
            <a:spLocks noChangeArrowheads="1"/>
          </p:cNvSpPr>
          <p:nvPr/>
        </p:nvSpPr>
        <p:spPr bwMode="auto">
          <a:xfrm>
            <a:off x="0" y="1753706"/>
            <a:ext cx="9144000" cy="3732694"/>
          </a:xfrm>
          <a:prstGeom prst="rect">
            <a:avLst/>
          </a:prstGeom>
          <a:blipFill>
            <a:blip r:embed="rId7" cstate="print"/>
            <a:stretch>
              <a:fillRect/>
            </a:stretch>
          </a:blipFill>
          <a:ln w="28575" algn="ctr">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6003" name="Rectangle 3"/>
          <p:cNvSpPr>
            <a:spLocks noChangeArrowheads="1"/>
          </p:cNvSpPr>
          <p:nvPr/>
        </p:nvSpPr>
        <p:spPr bwMode="auto">
          <a:xfrm>
            <a:off x="0" y="5486400"/>
            <a:ext cx="9144000" cy="1422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6" name="Group 4"/>
          <p:cNvGrpSpPr>
            <a:grpSpLocks/>
          </p:cNvGrpSpPr>
          <p:nvPr/>
        </p:nvGrpSpPr>
        <p:grpSpPr bwMode="auto">
          <a:xfrm>
            <a:off x="1219200" y="5678487"/>
            <a:ext cx="6781800" cy="950913"/>
            <a:chOff x="480" y="3535"/>
            <a:chExt cx="4272" cy="599"/>
          </a:xfrm>
        </p:grpSpPr>
        <p:sp>
          <p:nvSpPr>
            <p:cNvPr id="2816005" name="Text Box 5"/>
            <p:cNvSpPr txBox="1">
              <a:spLocks noChangeArrowheads="1"/>
            </p:cNvSpPr>
            <p:nvPr/>
          </p:nvSpPr>
          <p:spPr bwMode="auto">
            <a:xfrm>
              <a:off x="480" y="3535"/>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16006" name="Text Box 6"/>
            <p:cNvSpPr txBox="1">
              <a:spLocks noChangeArrowheads="1"/>
            </p:cNvSpPr>
            <p:nvPr/>
          </p:nvSpPr>
          <p:spPr bwMode="auto">
            <a:xfrm>
              <a:off x="672" y="3581"/>
              <a:ext cx="4080" cy="553"/>
            </a:xfrm>
            <a:prstGeom prst="rect">
              <a:avLst/>
            </a:prstGeom>
            <a:noFill/>
            <a:ln w="9525">
              <a:noFill/>
              <a:miter lim="800000"/>
              <a:headEnd/>
              <a:tailEnd/>
            </a:ln>
            <a:effectLst/>
          </p:spPr>
          <p:txBody>
            <a:bodyPr wrap="square">
              <a:spAutoFit/>
            </a:bodyPr>
            <a:lstStyle/>
            <a:p>
              <a:pPr algn="just">
                <a:lnSpc>
                  <a:spcPct val="85000"/>
                </a:lnSpc>
              </a:pPr>
              <a:r>
                <a:rPr lang="en-US" sz="2000" u="none" dirty="0">
                  <a:solidFill>
                    <a:srgbClr val="FFFFFF"/>
                  </a:solidFill>
                  <a:latin typeface="Arial Narrow" pitchFamily="34" charset="0"/>
                </a:rPr>
                <a:t>God’s providence of restoration separates those representing </a:t>
              </a:r>
              <a:r>
                <a:rPr lang="en-US" sz="2000" u="none" dirty="0">
                  <a:solidFill>
                    <a:srgbClr val="FFFF00"/>
                  </a:solidFill>
                  <a:latin typeface="Arial Narrow" pitchFamily="34" charset="0"/>
                </a:rPr>
                <a:t>Abel</a:t>
              </a:r>
              <a:r>
                <a:rPr lang="en-US" sz="2000" u="none" dirty="0">
                  <a:solidFill>
                    <a:srgbClr val="FFFFFF"/>
                  </a:solidFill>
                  <a:latin typeface="Arial Narrow" pitchFamily="34" charset="0"/>
                </a:rPr>
                <a:t> from those representing </a:t>
              </a:r>
              <a:r>
                <a:rPr lang="en-US" sz="2000" u="none" dirty="0">
                  <a:solidFill>
                    <a:srgbClr val="FFFF00"/>
                  </a:solidFill>
                  <a:latin typeface="Arial Narrow" pitchFamily="34" charset="0"/>
                </a:rPr>
                <a:t>Cain</a:t>
              </a:r>
              <a:r>
                <a:rPr lang="en-US" sz="2000" u="none" dirty="0">
                  <a:solidFill>
                    <a:srgbClr val="FFFFFF"/>
                  </a:solidFill>
                  <a:latin typeface="Arial Narrow" pitchFamily="34" charset="0"/>
                </a:rPr>
                <a:t>, and in the last Days, this </a:t>
              </a:r>
              <a:r>
                <a:rPr lang="en-US" sz="2000" u="none" dirty="0">
                  <a:solidFill>
                    <a:srgbClr val="FFFF00"/>
                  </a:solidFill>
                  <a:latin typeface="Arial Narrow" pitchFamily="34" charset="0"/>
                </a:rPr>
                <a:t>fallen</a:t>
              </a:r>
              <a:r>
                <a:rPr lang="en-US" sz="2000" u="none" dirty="0">
                  <a:solidFill>
                    <a:srgbClr val="FFFF66"/>
                  </a:solidFill>
                  <a:latin typeface="Arial Narrow" pitchFamily="34" charset="0"/>
                </a:rPr>
                <a:t> </a:t>
              </a:r>
              <a:r>
                <a:rPr lang="en-US" sz="2000" u="none" dirty="0">
                  <a:solidFill>
                    <a:srgbClr val="FFFF00"/>
                  </a:solidFill>
                  <a:latin typeface="Arial Narrow" pitchFamily="34" charset="0"/>
                </a:rPr>
                <a:t>world</a:t>
              </a:r>
              <a:r>
                <a:rPr lang="en-US" sz="2000" u="none" dirty="0">
                  <a:solidFill>
                    <a:srgbClr val="FFFFFF"/>
                  </a:solidFill>
                  <a:latin typeface="Arial Narrow" pitchFamily="34" charset="0"/>
                </a:rPr>
                <a:t> is divided into the </a:t>
              </a:r>
              <a:r>
                <a:rPr lang="en-US" sz="2000" u="none" dirty="0">
                  <a:solidFill>
                    <a:srgbClr val="FFFF00"/>
                  </a:solidFill>
                  <a:latin typeface="Arial Narrow" pitchFamily="34" charset="0"/>
                </a:rPr>
                <a:t>Cain-type</a:t>
              </a:r>
              <a:r>
                <a:rPr lang="en-US" sz="2000" u="none" dirty="0">
                  <a:solidFill>
                    <a:srgbClr val="FFFFFF"/>
                  </a:solidFill>
                  <a:latin typeface="Arial Narrow" pitchFamily="34" charset="0"/>
                </a:rPr>
                <a:t> and Abel-type worlds.</a:t>
              </a:r>
              <a:endParaRPr lang="en-US" sz="1800" b="0" u="none" dirty="0">
                <a:solidFill>
                  <a:srgbClr val="FFFFFF"/>
                </a:solidFill>
                <a:latin typeface="Arial Narrow" pitchFamily="34" charset="0"/>
              </a:endParaRPr>
            </a:p>
          </p:txBody>
        </p:sp>
      </p:grpSp>
      <p:sp>
        <p:nvSpPr>
          <p:cNvPr id="38" name="Oval 52" descr="Protestant Pilgrims on deck of Speedwell before departure to New World on July 22, 1620 Painted by Robert Weir_PD">
            <a:extLst>
              <a:ext uri="{FF2B5EF4-FFF2-40B4-BE49-F238E27FC236}">
                <a16:creationId xmlns:a16="http://schemas.microsoft.com/office/drawing/2014/main" id="{34221B57-E7D9-A765-DE54-66164DE80D35}"/>
              </a:ext>
            </a:extLst>
          </p:cNvPr>
          <p:cNvSpPr>
            <a:spLocks noChangeArrowheads="1"/>
          </p:cNvSpPr>
          <p:nvPr/>
        </p:nvSpPr>
        <p:spPr bwMode="auto">
          <a:xfrm rot="5400000">
            <a:off x="1134643" y="3085855"/>
            <a:ext cx="1512906" cy="2812746"/>
          </a:xfrm>
          <a:prstGeom prst="ellipse">
            <a:avLst/>
          </a:prstGeom>
          <a:blipFill dpi="0" rotWithShape="0">
            <a:blip r:embed="rId8" cstate="print"/>
            <a:srcRect/>
            <a:stretch>
              <a:fillRect/>
            </a:stretch>
          </a:blipFill>
          <a:ln w="12700" algn="ctr">
            <a:solidFill>
              <a:srgbClr val="FFFF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4" name="TextBox 13">
            <a:extLst>
              <a:ext uri="{FF2B5EF4-FFF2-40B4-BE49-F238E27FC236}">
                <a16:creationId xmlns:a16="http://schemas.microsoft.com/office/drawing/2014/main" id="{22891287-8340-6776-1D4E-DDAEF89B59FF}"/>
              </a:ext>
            </a:extLst>
          </p:cNvPr>
          <p:cNvSpPr txBox="1"/>
          <p:nvPr/>
        </p:nvSpPr>
        <p:spPr>
          <a:xfrm>
            <a:off x="827542" y="4076729"/>
            <a:ext cx="2127108" cy="830997"/>
          </a:xfrm>
          <a:prstGeom prst="rect">
            <a:avLst/>
          </a:prstGeom>
          <a:noFill/>
        </p:spPr>
        <p:txBody>
          <a:bodyPr wrap="square" rtlCol="0">
            <a:spAutoFit/>
          </a:bodyPr>
          <a:lstStyle/>
          <a:p>
            <a:r>
              <a:rPr lang="en-US" sz="4800" b="0" u="none" spc="300" dirty="0">
                <a:solidFill>
                  <a:schemeClr val="bg1">
                    <a:alpha val="90000"/>
                  </a:schemeClr>
                </a:solidFill>
                <a:latin typeface="Impact" panose="020B0806030902050204" pitchFamily="34" charset="0"/>
                <a:cs typeface="Calibri Light" panose="020F0302020204030204" pitchFamily="34" charset="0"/>
              </a:rPr>
              <a:t>Abel</a:t>
            </a:r>
          </a:p>
        </p:txBody>
      </p:sp>
      <p:sp>
        <p:nvSpPr>
          <p:cNvPr id="2816019" name="Oval 19" descr="Father of Deism - Edward Herbert, 1st Baron Herbert of Cherbury, c"/>
          <p:cNvSpPr>
            <a:spLocks noChangeArrowheads="1"/>
          </p:cNvSpPr>
          <p:nvPr/>
        </p:nvSpPr>
        <p:spPr bwMode="auto">
          <a:xfrm rot="5400000">
            <a:off x="6529518" y="3088613"/>
            <a:ext cx="1509713" cy="2814376"/>
          </a:xfrm>
          <a:prstGeom prst="ellipse">
            <a:avLst/>
          </a:prstGeom>
          <a:blipFill dpi="0" rotWithShape="0">
            <a:blip r:embed="rId9" cstate="print">
              <a:alphaModFix amt="80000"/>
            </a:blip>
            <a:srcRect/>
            <a:stretch>
              <a:fillRect b="-14268"/>
            </a:stretch>
          </a:blipFill>
          <a:ln w="19050" algn="ctr">
            <a:solidFill>
              <a:srgbClr val="FF9C39"/>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 name="TextBox 20">
            <a:extLst>
              <a:ext uri="{FF2B5EF4-FFF2-40B4-BE49-F238E27FC236}">
                <a16:creationId xmlns:a16="http://schemas.microsoft.com/office/drawing/2014/main" id="{C776786C-EF80-C23B-8CFF-B63568B1224F}"/>
              </a:ext>
            </a:extLst>
          </p:cNvPr>
          <p:cNvSpPr txBox="1"/>
          <p:nvPr/>
        </p:nvSpPr>
        <p:spPr>
          <a:xfrm>
            <a:off x="6285207" y="4080301"/>
            <a:ext cx="1998334" cy="830997"/>
          </a:xfrm>
          <a:prstGeom prst="rect">
            <a:avLst/>
          </a:prstGeom>
          <a:noFill/>
        </p:spPr>
        <p:txBody>
          <a:bodyPr wrap="square" rtlCol="0">
            <a:spAutoFit/>
          </a:bodyPr>
          <a:lstStyle/>
          <a:p>
            <a:r>
              <a:rPr lang="en-US" sz="4800" b="0" u="none" spc="300" dirty="0">
                <a:solidFill>
                  <a:schemeClr val="bg1">
                    <a:alpha val="90000"/>
                  </a:schemeClr>
                </a:solidFill>
                <a:latin typeface="Impact" panose="020B0806030902050204" pitchFamily="34" charset="0"/>
                <a:cs typeface="Calibri Light" panose="020F0302020204030204" pitchFamily="34" charset="0"/>
              </a:rPr>
              <a:t>Cain</a:t>
            </a:r>
          </a:p>
        </p:txBody>
      </p:sp>
      <p:sp>
        <p:nvSpPr>
          <p:cNvPr id="48" name="Oval 67">
            <a:extLst>
              <a:ext uri="{FF2B5EF4-FFF2-40B4-BE49-F238E27FC236}">
                <a16:creationId xmlns:a16="http://schemas.microsoft.com/office/drawing/2014/main" id="{A8C9AB72-89DC-1A80-5A1B-504F5BE4E437}"/>
              </a:ext>
            </a:extLst>
          </p:cNvPr>
          <p:cNvSpPr>
            <a:spLocks noChangeArrowheads="1"/>
          </p:cNvSpPr>
          <p:nvPr/>
        </p:nvSpPr>
        <p:spPr bwMode="auto">
          <a:xfrm>
            <a:off x="5877187" y="3737361"/>
            <a:ext cx="2814375" cy="1516448"/>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44" name="Oval 62">
            <a:extLst>
              <a:ext uri="{FF2B5EF4-FFF2-40B4-BE49-F238E27FC236}">
                <a16:creationId xmlns:a16="http://schemas.microsoft.com/office/drawing/2014/main" id="{112E5768-7989-C1B7-FB75-836B906D9A3C}"/>
              </a:ext>
            </a:extLst>
          </p:cNvPr>
          <p:cNvSpPr>
            <a:spLocks noChangeArrowheads="1"/>
          </p:cNvSpPr>
          <p:nvPr/>
        </p:nvSpPr>
        <p:spPr bwMode="auto">
          <a:xfrm>
            <a:off x="457200" y="3737363"/>
            <a:ext cx="2814375" cy="1516446"/>
          </a:xfrm>
          <a:prstGeom prst="ellipse">
            <a:avLst/>
          </a:prstGeom>
          <a:gradFill rotWithShape="1">
            <a:gsLst>
              <a:gs pos="0">
                <a:schemeClr val="bg1">
                  <a:alpha val="80000"/>
                </a:schemeClr>
              </a:gs>
              <a:gs pos="100000">
                <a:srgbClr val="FFFF00">
                  <a:alpha val="80000"/>
                </a:srgbClr>
              </a:gs>
            </a:gsLst>
            <a:path path="shape">
              <a:fillToRect l="50000" t="50000" r="50000" b="50000"/>
            </a:path>
          </a:gradFill>
          <a:ln w="38100" algn="ctr">
            <a:solidFill>
              <a:srgbClr val="D0CB00">
                <a:alpha val="8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4" name="Text Box 36"/>
          <p:cNvSpPr txBox="1">
            <a:spLocks noChangeArrowheads="1"/>
          </p:cNvSpPr>
          <p:nvPr/>
        </p:nvSpPr>
        <p:spPr bwMode="auto">
          <a:xfrm>
            <a:off x="6282662" y="4572000"/>
            <a:ext cx="2003425" cy="381000"/>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177800" dist="50800" dir="11460000" sx="103000" sy="103000" algn="tl">
                    <a:schemeClr val="bg1"/>
                  </a:outerShdw>
                </a:effectLst>
                <a:latin typeface="Arial Black" pitchFamily="34" charset="0"/>
              </a:rPr>
              <a:t>world</a:t>
            </a:r>
          </a:p>
        </p:txBody>
      </p:sp>
      <p:sp>
        <p:nvSpPr>
          <p:cNvPr id="59" name="Text Box 36"/>
          <p:cNvSpPr txBox="1">
            <a:spLocks noChangeArrowheads="1"/>
          </p:cNvSpPr>
          <p:nvPr/>
        </p:nvSpPr>
        <p:spPr bwMode="auto">
          <a:xfrm>
            <a:off x="6282662" y="4173437"/>
            <a:ext cx="2003425" cy="380999"/>
          </a:xfrm>
          <a:prstGeom prst="rect">
            <a:avLst/>
          </a:prstGeom>
          <a:noFill/>
          <a:ln w="12700" algn="ctr">
            <a:noFill/>
            <a:miter lim="800000"/>
            <a:headEnd/>
            <a:tailEnd/>
          </a:ln>
          <a:effectLst/>
        </p:spPr>
        <p:txBody>
          <a:bodyPr wrap="none" anchor="ctr"/>
          <a:lstStyle/>
          <a:p>
            <a:r>
              <a:rPr lang="en-US" b="0" u="none" dirty="0">
                <a:solidFill>
                  <a:srgbClr val="36001B"/>
                </a:solidFill>
                <a:effectLst>
                  <a:outerShdw blurRad="177800" dist="50800" dir="11460000" sx="103000" sy="103000" algn="tl">
                    <a:schemeClr val="bg1"/>
                  </a:outerShdw>
                </a:effectLst>
                <a:latin typeface="Arial Black" pitchFamily="34" charset="0"/>
              </a:rPr>
              <a:t>Cain-type</a:t>
            </a:r>
          </a:p>
        </p:txBody>
      </p:sp>
      <p:sp>
        <p:nvSpPr>
          <p:cNvPr id="33" name="Text Box 37"/>
          <p:cNvSpPr txBox="1">
            <a:spLocks noChangeArrowheads="1"/>
          </p:cNvSpPr>
          <p:nvPr/>
        </p:nvSpPr>
        <p:spPr bwMode="auto">
          <a:xfrm>
            <a:off x="873787" y="4572001"/>
            <a:ext cx="1981200" cy="380999"/>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38100" dist="38100" dir="2700000" algn="tl">
                    <a:schemeClr val="bg1">
                      <a:alpha val="43000"/>
                    </a:schemeClr>
                  </a:outerShdw>
                </a:effectLst>
                <a:latin typeface="Arial Black" pitchFamily="34" charset="0"/>
              </a:rPr>
              <a:t>world</a:t>
            </a:r>
          </a:p>
        </p:txBody>
      </p:sp>
      <p:sp>
        <p:nvSpPr>
          <p:cNvPr id="58" name="Text Box 37"/>
          <p:cNvSpPr txBox="1">
            <a:spLocks noChangeArrowheads="1"/>
          </p:cNvSpPr>
          <p:nvPr/>
        </p:nvSpPr>
        <p:spPr bwMode="auto">
          <a:xfrm>
            <a:off x="873787" y="4152305"/>
            <a:ext cx="1981200" cy="419695"/>
          </a:xfrm>
          <a:prstGeom prst="rect">
            <a:avLst/>
          </a:prstGeom>
          <a:noFill/>
          <a:ln w="12700" algn="ctr">
            <a:noFill/>
            <a:miter lim="800000"/>
            <a:headEnd/>
            <a:tailEnd/>
          </a:ln>
          <a:effectLst/>
        </p:spPr>
        <p:txBody>
          <a:bodyPr wrap="none" anchor="ctr"/>
          <a:lstStyle/>
          <a:p>
            <a:r>
              <a:rPr lang="en-US" b="0" u="none" dirty="0">
                <a:solidFill>
                  <a:srgbClr val="36001B"/>
                </a:solidFill>
                <a:effectLst>
                  <a:outerShdw blurRad="38100" dist="38100" dir="2700000" algn="tl">
                    <a:schemeClr val="bg1">
                      <a:alpha val="43000"/>
                    </a:schemeClr>
                  </a:outerShdw>
                </a:effectLst>
                <a:latin typeface="Arial Black" pitchFamily="34" charset="0"/>
              </a:rPr>
              <a:t>Abel-type</a:t>
            </a:r>
          </a:p>
        </p:txBody>
      </p:sp>
    </p:spTree>
    <p:extLst>
      <p:ext uri="{BB962C8B-B14F-4D97-AF65-F5344CB8AC3E}">
        <p14:creationId xmlns:p14="http://schemas.microsoft.com/office/powerpoint/2010/main" val="1697201024"/>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
                                        </p:tgtEl>
                                        <p:attrNameLst>
                                          <p:attrName>style.visibility</p:attrName>
                                        </p:attrNameLst>
                                      </p:cBhvr>
                                      <p:to>
                                        <p:strVal val="visible"/>
                                      </p:to>
                                    </p:set>
                                    <p:animEffect transition="in" filter="fade">
                                      <p:cBhvr>
                                        <p:cTn id="12" dur="500"/>
                                        <p:tgtEl>
                                          <p:spTgt spid="3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816015"/>
                                        </p:tgtEl>
                                        <p:attrNameLst>
                                          <p:attrName>style.visibility</p:attrName>
                                        </p:attrNameLst>
                                      </p:cBhvr>
                                      <p:to>
                                        <p:strVal val="visible"/>
                                      </p:to>
                                    </p:set>
                                    <p:animEffect transition="in" filter="fade">
                                      <p:cBhvr>
                                        <p:cTn id="15" dur="500"/>
                                        <p:tgtEl>
                                          <p:spTgt spid="2816015"/>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816019"/>
                                        </p:tgtEl>
                                        <p:attrNameLst>
                                          <p:attrName>style.visibility</p:attrName>
                                        </p:attrNameLst>
                                      </p:cBhvr>
                                      <p:to>
                                        <p:strVal val="visible"/>
                                      </p:to>
                                    </p:set>
                                    <p:animEffect transition="in" filter="fade">
                                      <p:cBhvr>
                                        <p:cTn id="24" dur="500"/>
                                        <p:tgtEl>
                                          <p:spTgt spid="28160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816016"/>
                                        </p:tgtEl>
                                        <p:attrNameLst>
                                          <p:attrName>style.visibility</p:attrName>
                                        </p:attrNameLst>
                                      </p:cBhvr>
                                      <p:to>
                                        <p:strVal val="visible"/>
                                      </p:to>
                                    </p:set>
                                    <p:animEffect transition="in" filter="fade">
                                      <p:cBhvr>
                                        <p:cTn id="27" dur="500"/>
                                        <p:tgtEl>
                                          <p:spTgt spid="28160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1000"/>
                                        <p:tgtEl>
                                          <p:spTgt spid="9"/>
                                        </p:tgtEl>
                                      </p:cBhvr>
                                    </p:animEffect>
                                  </p:childTnLst>
                                </p:cTn>
                              </p:par>
                              <p:par>
                                <p:cTn id="39" presetID="10" presetClass="exit" presetSubtype="0" fill="hold" grpId="1" nodeType="withEffect">
                                  <p:stCondLst>
                                    <p:cond delay="0"/>
                                  </p:stCondLst>
                                  <p:childTnLst>
                                    <p:animEffect transition="out" filter="fade">
                                      <p:cBhvr>
                                        <p:cTn id="40" dur="500"/>
                                        <p:tgtEl>
                                          <p:spTgt spid="14"/>
                                        </p:tgtEl>
                                      </p:cBhvr>
                                    </p:animEffect>
                                    <p:set>
                                      <p:cBhvr>
                                        <p:cTn id="41" dur="1" fill="hold">
                                          <p:stCondLst>
                                            <p:cond delay="499"/>
                                          </p:stCondLst>
                                        </p:cTn>
                                        <p:tgtEl>
                                          <p:spTgt spid="14"/>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500"/>
                                        <p:tgtEl>
                                          <p:spTgt spid="21"/>
                                        </p:tgtEl>
                                      </p:cBhvr>
                                    </p:animEffect>
                                    <p:set>
                                      <p:cBhvr>
                                        <p:cTn id="44" dur="1" fill="hold">
                                          <p:stCondLst>
                                            <p:cond delay="499"/>
                                          </p:stCondLst>
                                        </p:cTn>
                                        <p:tgtEl>
                                          <p:spTgt spid="21"/>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38"/>
                                        </p:tgtEl>
                                      </p:cBhvr>
                                    </p:animEffect>
                                    <p:set>
                                      <p:cBhvr>
                                        <p:cTn id="47" dur="1" fill="hold">
                                          <p:stCondLst>
                                            <p:cond delay="999"/>
                                          </p:stCondLst>
                                        </p:cTn>
                                        <p:tgtEl>
                                          <p:spTgt spid="38"/>
                                        </p:tgtEl>
                                        <p:attrNameLst>
                                          <p:attrName>style.visibility</p:attrName>
                                        </p:attrNameLst>
                                      </p:cBhvr>
                                      <p:to>
                                        <p:strVal val="hidden"/>
                                      </p:to>
                                    </p:set>
                                  </p:childTnLst>
                                </p:cTn>
                              </p:par>
                              <p:par>
                                <p:cTn id="48" presetID="10" presetClass="exit" presetSubtype="0" fill="hold" grpId="2" nodeType="withEffect">
                                  <p:stCondLst>
                                    <p:cond delay="0"/>
                                  </p:stCondLst>
                                  <p:childTnLst>
                                    <p:animEffect transition="out" filter="fade">
                                      <p:cBhvr>
                                        <p:cTn id="49" dur="1000"/>
                                        <p:tgtEl>
                                          <p:spTgt spid="2816019"/>
                                        </p:tgtEl>
                                      </p:cBhvr>
                                    </p:animEffect>
                                    <p:set>
                                      <p:cBhvr>
                                        <p:cTn id="50" dur="1" fill="hold">
                                          <p:stCondLst>
                                            <p:cond delay="999"/>
                                          </p:stCondLst>
                                        </p:cTn>
                                        <p:tgtEl>
                                          <p:spTgt spid="2816019"/>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childTnLst>
                                </p:cTn>
                              </p:par>
                              <p:par>
                                <p:cTn id="56" presetID="55" presetClass="entr" presetSubtype="0" fill="hold" grpId="0" nodeType="withEffect">
                                  <p:stCondLst>
                                    <p:cond delay="0"/>
                                  </p:stCondLst>
                                  <p:childTnLst>
                                    <p:set>
                                      <p:cBhvr>
                                        <p:cTn id="57" dur="1" fill="hold">
                                          <p:stCondLst>
                                            <p:cond delay="0"/>
                                          </p:stCondLst>
                                        </p:cTn>
                                        <p:tgtEl>
                                          <p:spTgt spid="59"/>
                                        </p:tgtEl>
                                        <p:attrNameLst>
                                          <p:attrName>style.visibility</p:attrName>
                                        </p:attrNameLst>
                                      </p:cBhvr>
                                      <p:to>
                                        <p:strVal val="visible"/>
                                      </p:to>
                                    </p:set>
                                    <p:anim calcmode="lin" valueType="num">
                                      <p:cBhvr>
                                        <p:cTn id="58" dur="1000" fill="hold"/>
                                        <p:tgtEl>
                                          <p:spTgt spid="59"/>
                                        </p:tgtEl>
                                        <p:attrNameLst>
                                          <p:attrName>ppt_w</p:attrName>
                                        </p:attrNameLst>
                                      </p:cBhvr>
                                      <p:tavLst>
                                        <p:tav tm="0">
                                          <p:val>
                                            <p:strVal val="#ppt_w*0.70"/>
                                          </p:val>
                                        </p:tav>
                                        <p:tav tm="100000">
                                          <p:val>
                                            <p:strVal val="#ppt_w"/>
                                          </p:val>
                                        </p:tav>
                                      </p:tavLst>
                                    </p:anim>
                                    <p:anim calcmode="lin" valueType="num">
                                      <p:cBhvr>
                                        <p:cTn id="59" dur="1000" fill="hold"/>
                                        <p:tgtEl>
                                          <p:spTgt spid="59"/>
                                        </p:tgtEl>
                                        <p:attrNameLst>
                                          <p:attrName>ppt_h</p:attrName>
                                        </p:attrNameLst>
                                      </p:cBhvr>
                                      <p:tavLst>
                                        <p:tav tm="0">
                                          <p:val>
                                            <p:strVal val="#ppt_h"/>
                                          </p:val>
                                        </p:tav>
                                        <p:tav tm="100000">
                                          <p:val>
                                            <p:strVal val="#ppt_h"/>
                                          </p:val>
                                        </p:tav>
                                      </p:tavLst>
                                    </p:anim>
                                    <p:animEffect transition="in" filter="fade">
                                      <p:cBhvr>
                                        <p:cTn id="60" dur="1000"/>
                                        <p:tgtEl>
                                          <p:spTgt spid="59"/>
                                        </p:tgtEl>
                                      </p:cBhvr>
                                    </p:animEffect>
                                  </p:childTnLst>
                                </p:cTn>
                              </p:par>
                              <p:par>
                                <p:cTn id="61" presetID="55" presetClass="entr" presetSubtype="0" fill="hold"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1000" fill="hold"/>
                                        <p:tgtEl>
                                          <p:spTgt spid="34"/>
                                        </p:tgtEl>
                                        <p:attrNameLst>
                                          <p:attrName>ppt_w</p:attrName>
                                        </p:attrNameLst>
                                      </p:cBhvr>
                                      <p:tavLst>
                                        <p:tav tm="0">
                                          <p:val>
                                            <p:strVal val="#ppt_w*0.70"/>
                                          </p:val>
                                        </p:tav>
                                        <p:tav tm="100000">
                                          <p:val>
                                            <p:strVal val="#ppt_w"/>
                                          </p:val>
                                        </p:tav>
                                      </p:tavLst>
                                    </p:anim>
                                    <p:anim calcmode="lin" valueType="num">
                                      <p:cBhvr>
                                        <p:cTn id="64" dur="1000" fill="hold"/>
                                        <p:tgtEl>
                                          <p:spTgt spid="34"/>
                                        </p:tgtEl>
                                        <p:attrNameLst>
                                          <p:attrName>ppt_h</p:attrName>
                                        </p:attrNameLst>
                                      </p:cBhvr>
                                      <p:tavLst>
                                        <p:tav tm="0">
                                          <p:val>
                                            <p:strVal val="#ppt_h"/>
                                          </p:val>
                                        </p:tav>
                                        <p:tav tm="100000">
                                          <p:val>
                                            <p:strVal val="#ppt_h"/>
                                          </p:val>
                                        </p:tav>
                                      </p:tavLst>
                                    </p:anim>
                                    <p:animEffect transition="in" filter="fade">
                                      <p:cBhvr>
                                        <p:cTn id="65" dur="1000"/>
                                        <p:tgtEl>
                                          <p:spTgt spid="34"/>
                                        </p:tgtEl>
                                      </p:cBhvr>
                                    </p:animEffect>
                                  </p:childTnLst>
                                </p:cTn>
                              </p:par>
                              <p:par>
                                <p:cTn id="66" presetID="10" presetClass="exit" presetSubtype="0" fill="hold" grpId="1" nodeType="withEffect">
                                  <p:stCondLst>
                                    <p:cond delay="0"/>
                                  </p:stCondLst>
                                  <p:childTnLst>
                                    <p:animEffect transition="out" filter="fade">
                                      <p:cBhvr>
                                        <p:cTn id="67" dur="500"/>
                                        <p:tgtEl>
                                          <p:spTgt spid="2816019"/>
                                        </p:tgtEl>
                                      </p:cBhvr>
                                    </p:animEffect>
                                    <p:set>
                                      <p:cBhvr>
                                        <p:cTn id="68" dur="1" fill="hold">
                                          <p:stCondLst>
                                            <p:cond delay="499"/>
                                          </p:stCondLst>
                                        </p:cTn>
                                        <p:tgtEl>
                                          <p:spTgt spid="2816019"/>
                                        </p:tgtEl>
                                        <p:attrNameLst>
                                          <p:attrName>style.visibility</p:attrName>
                                        </p:attrNameLst>
                                      </p:cBhvr>
                                      <p:to>
                                        <p:strVal val="hidden"/>
                                      </p:to>
                                    </p:set>
                                  </p:childTnLst>
                                </p:cTn>
                              </p:par>
                              <p:par>
                                <p:cTn id="69" presetID="55" presetClass="entr" presetSubtype="0"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 calcmode="lin" valueType="num">
                                      <p:cBhvr>
                                        <p:cTn id="71" dur="1000" fill="hold"/>
                                        <p:tgtEl>
                                          <p:spTgt spid="58"/>
                                        </p:tgtEl>
                                        <p:attrNameLst>
                                          <p:attrName>ppt_w</p:attrName>
                                        </p:attrNameLst>
                                      </p:cBhvr>
                                      <p:tavLst>
                                        <p:tav tm="0">
                                          <p:val>
                                            <p:strVal val="#ppt_w*0.70"/>
                                          </p:val>
                                        </p:tav>
                                        <p:tav tm="100000">
                                          <p:val>
                                            <p:strVal val="#ppt_w"/>
                                          </p:val>
                                        </p:tav>
                                      </p:tavLst>
                                    </p:anim>
                                    <p:anim calcmode="lin" valueType="num">
                                      <p:cBhvr>
                                        <p:cTn id="72" dur="1000" fill="hold"/>
                                        <p:tgtEl>
                                          <p:spTgt spid="58"/>
                                        </p:tgtEl>
                                        <p:attrNameLst>
                                          <p:attrName>ppt_h</p:attrName>
                                        </p:attrNameLst>
                                      </p:cBhvr>
                                      <p:tavLst>
                                        <p:tav tm="0">
                                          <p:val>
                                            <p:strVal val="#ppt_h"/>
                                          </p:val>
                                        </p:tav>
                                        <p:tav tm="100000">
                                          <p:val>
                                            <p:strVal val="#ppt_h"/>
                                          </p:val>
                                        </p:tav>
                                      </p:tavLst>
                                    </p:anim>
                                    <p:animEffect transition="in" filter="fade">
                                      <p:cBhvr>
                                        <p:cTn id="73" dur="1000"/>
                                        <p:tgtEl>
                                          <p:spTgt spid="58"/>
                                        </p:tgtEl>
                                      </p:cBhvr>
                                    </p:animEffect>
                                  </p:childTnLst>
                                </p:cTn>
                              </p:par>
                              <p:par>
                                <p:cTn id="74" presetID="55" presetClass="entr" presetSubtype="0" fill="hold" nodeType="with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p:cTn id="76" dur="1000" fill="hold"/>
                                        <p:tgtEl>
                                          <p:spTgt spid="33"/>
                                        </p:tgtEl>
                                        <p:attrNameLst>
                                          <p:attrName>ppt_w</p:attrName>
                                        </p:attrNameLst>
                                      </p:cBhvr>
                                      <p:tavLst>
                                        <p:tav tm="0">
                                          <p:val>
                                            <p:strVal val="#ppt_w*0.70"/>
                                          </p:val>
                                        </p:tav>
                                        <p:tav tm="100000">
                                          <p:val>
                                            <p:strVal val="#ppt_w"/>
                                          </p:val>
                                        </p:tav>
                                      </p:tavLst>
                                    </p:anim>
                                    <p:anim calcmode="lin" valueType="num">
                                      <p:cBhvr>
                                        <p:cTn id="77" dur="1000" fill="hold"/>
                                        <p:tgtEl>
                                          <p:spTgt spid="33"/>
                                        </p:tgtEl>
                                        <p:attrNameLst>
                                          <p:attrName>ppt_h</p:attrName>
                                        </p:attrNameLst>
                                      </p:cBhvr>
                                      <p:tavLst>
                                        <p:tav tm="0">
                                          <p:val>
                                            <p:strVal val="#ppt_h"/>
                                          </p:val>
                                        </p:tav>
                                        <p:tav tm="100000">
                                          <p:val>
                                            <p:strVal val="#ppt_h"/>
                                          </p:val>
                                        </p:tav>
                                      </p:tavLst>
                                    </p:anim>
                                    <p:animEffect transition="in" filter="fade">
                                      <p:cBhvr>
                                        <p:cTn id="78" dur="10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animEffect transition="in" filter="fade">
                                      <p:cBhvr>
                                        <p:cTn id="8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6015" grpId="0"/>
      <p:bldP spid="2816016" grpId="0"/>
      <p:bldP spid="9" grpId="0" animBg="1"/>
      <p:bldP spid="46" grpId="0" animBg="1"/>
      <p:bldP spid="38" grpId="0" animBg="1"/>
      <p:bldP spid="38" grpId="1" animBg="1"/>
      <p:bldP spid="14" grpId="0"/>
      <p:bldP spid="14" grpId="1"/>
      <p:bldP spid="2816019" grpId="0" animBg="1"/>
      <p:bldP spid="2816019" grpId="1" animBg="1"/>
      <p:bldP spid="2816019" grpId="2" animBg="1"/>
      <p:bldP spid="21" grpId="0"/>
      <p:bldP spid="21" grpId="1"/>
      <p:bldP spid="48" grpId="0" animBg="1"/>
      <p:bldP spid="44" grpId="0" animBg="1"/>
      <p:bldP spid="59" grpId="0"/>
      <p:bldP spid="58" grpId="0"/>
    </p:bldLst>
  </p:timing>
</p:sld>
</file>

<file path=ppt/slides/slide17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pic>
        <p:nvPicPr>
          <p:cNvPr id="2816002" name="Picture 2" descr="295027"/>
          <p:cNvPicPr>
            <a:picLocks noChangeAspect="1" noChangeArrowheads="1"/>
          </p:cNvPicPr>
          <p:nvPr/>
        </p:nvPicPr>
        <p:blipFill>
          <a:blip r:embed="rId3" cstate="print"/>
          <a:srcRect l="6616" r="5147"/>
          <a:stretch>
            <a:fillRect/>
          </a:stretch>
        </p:blipFill>
        <p:spPr bwMode="auto">
          <a:xfrm>
            <a:off x="0" y="0"/>
            <a:ext cx="9144000" cy="6908800"/>
          </a:xfrm>
          <a:prstGeom prst="rect">
            <a:avLst/>
          </a:prstGeom>
          <a:noFill/>
        </p:spPr>
      </p:pic>
      <p:sp>
        <p:nvSpPr>
          <p:cNvPr id="2816007" name="Oval 7" descr="45 Preachers of the reformation 1"/>
          <p:cNvSpPr>
            <a:spLocks noChangeArrowheads="1"/>
          </p:cNvSpPr>
          <p:nvPr/>
        </p:nvSpPr>
        <p:spPr bwMode="auto">
          <a:xfrm>
            <a:off x="2897188" y="1831975"/>
            <a:ext cx="3349625" cy="1897063"/>
          </a:xfrm>
          <a:prstGeom prst="ellipse">
            <a:avLst/>
          </a:prstGeom>
          <a:blipFill dpi="0" rotWithShape="0">
            <a:blip r:embed="rId4" cstate="print"/>
            <a:srcRect/>
            <a:stretch>
              <a:fillRect b="-9620"/>
            </a:stretch>
          </a:blipFill>
          <a:ln w="19050" algn="ctr">
            <a:solidFill>
              <a:srgbClr val="C0C0C0"/>
            </a:solidFill>
            <a:round/>
            <a:headEnd/>
            <a:tailEnd/>
          </a:ln>
          <a:effectLst/>
        </p:spPr>
        <p:txBody>
          <a:bodyPr wrap="none" anchor="ctr"/>
          <a:lstStyle/>
          <a:p>
            <a:endParaRPr lang="en-US" sz="4000" b="0" u="none">
              <a:solidFill>
                <a:srgbClr val="660066"/>
              </a:solidFill>
              <a:latin typeface="Impact" pitchFamily="34" charset="0"/>
            </a:endParaRPr>
          </a:p>
        </p:txBody>
      </p:sp>
      <p:sp>
        <p:nvSpPr>
          <p:cNvPr id="2816008" name="Text Box 8"/>
          <p:cNvSpPr txBox="1">
            <a:spLocks noChangeArrowheads="1"/>
          </p:cNvSpPr>
          <p:nvPr/>
        </p:nvSpPr>
        <p:spPr bwMode="auto">
          <a:xfrm>
            <a:off x="3016250" y="2486025"/>
            <a:ext cx="3111500" cy="714375"/>
          </a:xfrm>
          <a:prstGeom prst="rect">
            <a:avLst/>
          </a:prstGeom>
          <a:noFill/>
          <a:ln w="9525">
            <a:noFill/>
            <a:miter lim="800000"/>
            <a:headEnd/>
            <a:tailEnd/>
          </a:ln>
          <a:effectLst>
            <a:outerShdw dist="28398" dir="9206097" algn="ctr" rotWithShape="0">
              <a:schemeClr val="tx1"/>
            </a:outerShdw>
          </a:effectLst>
        </p:spPr>
        <p:txBody>
          <a:bodyPr>
            <a:spAutoFit/>
          </a:bodyPr>
          <a:lstStyle/>
          <a:p>
            <a:pPr>
              <a:lnSpc>
                <a:spcPct val="85000"/>
              </a:lnSpc>
            </a:pPr>
            <a:r>
              <a:rPr lang="en-US" b="0" u="none" dirty="0">
                <a:solidFill>
                  <a:srgbClr val="FFFFFF"/>
                </a:solidFill>
                <a:effectLst>
                  <a:outerShdw blurRad="38100" dist="38100" dir="2700000" algn="tl">
                    <a:srgbClr val="000000"/>
                  </a:outerShdw>
                </a:effectLst>
                <a:latin typeface="Arial Black" pitchFamily="34" charset="0"/>
              </a:rPr>
              <a:t>Freedom of faith</a:t>
            </a:r>
          </a:p>
          <a:p>
            <a:pPr>
              <a:lnSpc>
                <a:spcPct val="85000"/>
              </a:lnSpc>
            </a:pPr>
            <a:r>
              <a:rPr lang="en-US" b="0" u="none" dirty="0">
                <a:solidFill>
                  <a:srgbClr val="FFFFFF"/>
                </a:solidFill>
                <a:effectLst>
                  <a:outerShdw blurRad="38100" dist="38100" dir="2700000" algn="tl">
                    <a:srgbClr val="000000"/>
                  </a:outerShdw>
                </a:effectLst>
                <a:latin typeface="Arial Black" pitchFamily="34" charset="0"/>
              </a:rPr>
              <a:t>and thought</a:t>
            </a:r>
          </a:p>
        </p:txBody>
      </p:sp>
      <p:grpSp>
        <p:nvGrpSpPr>
          <p:cNvPr id="2" name="Group 9"/>
          <p:cNvGrpSpPr>
            <a:grpSpLocks/>
          </p:cNvGrpSpPr>
          <p:nvPr/>
        </p:nvGrpSpPr>
        <p:grpSpPr bwMode="auto">
          <a:xfrm rot="7146969">
            <a:off x="2921795" y="1589881"/>
            <a:ext cx="188912" cy="638175"/>
            <a:chOff x="1728" y="2832"/>
            <a:chExt cx="144" cy="480"/>
          </a:xfrm>
        </p:grpSpPr>
        <p:sp>
          <p:nvSpPr>
            <p:cNvPr id="2816010" name="AutoShape 10"/>
            <p:cNvSpPr>
              <a:spLocks noChangeArrowheads="1"/>
            </p:cNvSpPr>
            <p:nvPr/>
          </p:nvSpPr>
          <p:spPr bwMode="auto">
            <a:xfrm>
              <a:off x="1728" y="2832"/>
              <a:ext cx="144" cy="192"/>
            </a:xfrm>
            <a:prstGeom prst="triangle">
              <a:avLst>
                <a:gd name="adj" fmla="val 50000"/>
              </a:avLst>
            </a:prstGeom>
            <a:solidFill>
              <a:srgbClr val="FFFF00"/>
            </a:solidFill>
            <a:ln w="38100" algn="ctr">
              <a:solidFill>
                <a:srgbClr val="FFFF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6011" name="Line 11"/>
            <p:cNvSpPr>
              <a:spLocks noChangeShapeType="1"/>
            </p:cNvSpPr>
            <p:nvPr/>
          </p:nvSpPr>
          <p:spPr bwMode="auto">
            <a:xfrm flipV="1">
              <a:off x="1800" y="3024"/>
              <a:ext cx="0" cy="288"/>
            </a:xfrm>
            <a:prstGeom prst="line">
              <a:avLst/>
            </a:prstGeom>
            <a:noFill/>
            <a:ln w="88900">
              <a:solidFill>
                <a:srgbClr val="FFFF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3" name="Group 12"/>
          <p:cNvGrpSpPr>
            <a:grpSpLocks/>
          </p:cNvGrpSpPr>
          <p:nvPr/>
        </p:nvGrpSpPr>
        <p:grpSpPr bwMode="auto">
          <a:xfrm rot="14453031" flipH="1">
            <a:off x="6033295" y="1589881"/>
            <a:ext cx="188912" cy="638175"/>
            <a:chOff x="1728" y="2832"/>
            <a:chExt cx="144" cy="480"/>
          </a:xfrm>
        </p:grpSpPr>
        <p:sp>
          <p:nvSpPr>
            <p:cNvPr id="2816013" name="AutoShape 13"/>
            <p:cNvSpPr>
              <a:spLocks noChangeArrowheads="1"/>
            </p:cNvSpPr>
            <p:nvPr/>
          </p:nvSpPr>
          <p:spPr bwMode="auto">
            <a:xfrm>
              <a:off x="1728" y="2832"/>
              <a:ext cx="144" cy="192"/>
            </a:xfrm>
            <a:prstGeom prst="triangle">
              <a:avLst>
                <a:gd name="adj" fmla="val 50000"/>
              </a:avLst>
            </a:prstGeom>
            <a:solidFill>
              <a:srgbClr val="FF9900"/>
            </a:solidFill>
            <a:ln w="38100" algn="ctr">
              <a:solidFill>
                <a:srgbClr val="FF99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816014" name="Line 14"/>
            <p:cNvSpPr>
              <a:spLocks noChangeShapeType="1"/>
            </p:cNvSpPr>
            <p:nvPr/>
          </p:nvSpPr>
          <p:spPr bwMode="auto">
            <a:xfrm flipV="1">
              <a:off x="1800" y="3024"/>
              <a:ext cx="0" cy="288"/>
            </a:xfrm>
            <a:prstGeom prst="line">
              <a:avLst/>
            </a:prstGeom>
            <a:noFill/>
            <a:ln w="88900">
              <a:solidFill>
                <a:srgbClr val="FF99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816015" name="WordArt 15"/>
          <p:cNvSpPr>
            <a:spLocks noChangeArrowheads="1" noChangeShapeType="1" noTextEdit="1"/>
          </p:cNvSpPr>
          <p:nvPr/>
        </p:nvSpPr>
        <p:spPr bwMode="auto">
          <a:xfrm rot="16199246" flipV="1">
            <a:off x="869156" y="2702728"/>
            <a:ext cx="1979613" cy="79375"/>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9525">
                  <a:solidFill>
                    <a:srgbClr val="000000"/>
                  </a:solidFill>
                  <a:round/>
                  <a:headEnd/>
                  <a:tailEnd/>
                </a:ln>
                <a:solidFill>
                  <a:srgbClr val="FFFF00">
                    <a:alpha val="39999"/>
                  </a:srgbClr>
                </a:solidFill>
                <a:latin typeface="Impact"/>
              </a:rPr>
              <a:t>----------</a:t>
            </a:r>
          </a:p>
        </p:txBody>
      </p:sp>
      <p:sp>
        <p:nvSpPr>
          <p:cNvPr id="2816016" name="WordArt 16"/>
          <p:cNvSpPr>
            <a:spLocks noChangeArrowheads="1" noChangeShapeType="1" noTextEdit="1"/>
          </p:cNvSpPr>
          <p:nvPr/>
        </p:nvSpPr>
        <p:spPr bwMode="auto">
          <a:xfrm rot="16199246" flipV="1">
            <a:off x="6334125" y="2703522"/>
            <a:ext cx="1979613" cy="777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9525">
                  <a:solidFill>
                    <a:srgbClr val="000000"/>
                  </a:solidFill>
                  <a:round/>
                  <a:headEnd/>
                  <a:tailEnd/>
                </a:ln>
                <a:solidFill>
                  <a:srgbClr val="CC3300">
                    <a:alpha val="39999"/>
                  </a:srgbClr>
                </a:solidFill>
                <a:latin typeface="Impact"/>
              </a:rPr>
              <a:t>----------</a:t>
            </a:r>
          </a:p>
        </p:txBody>
      </p:sp>
      <p:sp>
        <p:nvSpPr>
          <p:cNvPr id="17" name="Oval 30" descr="Renaissance Art &amp; Masters copy">
            <a:extLst>
              <a:ext uri="{FF2B5EF4-FFF2-40B4-BE49-F238E27FC236}">
                <a16:creationId xmlns:a16="http://schemas.microsoft.com/office/drawing/2014/main" id="{B4BC177C-D254-4C27-96CD-2684D3793FF5}"/>
              </a:ext>
            </a:extLst>
          </p:cNvPr>
          <p:cNvSpPr>
            <a:spLocks noChangeArrowheads="1"/>
          </p:cNvSpPr>
          <p:nvPr/>
        </p:nvSpPr>
        <p:spPr bwMode="auto">
          <a:xfrm rot="5400000">
            <a:off x="6569075" y="-455612"/>
            <a:ext cx="1509713" cy="3030537"/>
          </a:xfrm>
          <a:prstGeom prst="ellipse">
            <a:avLst/>
          </a:prstGeom>
          <a:blipFill dpi="0" rotWithShape="0">
            <a:blip r:embed="rId5" cstate="print">
              <a:alphaModFix amt="70000"/>
            </a:blip>
            <a:srcRect/>
            <a:stretch>
              <a:fillRect/>
            </a:stretch>
          </a:blipFill>
          <a:ln w="19050" algn="ctr">
            <a:solidFill>
              <a:srgbClr val="FF9C39"/>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9" name="Text Box 33">
            <a:extLst>
              <a:ext uri="{FF2B5EF4-FFF2-40B4-BE49-F238E27FC236}">
                <a16:creationId xmlns:a16="http://schemas.microsoft.com/office/drawing/2014/main" id="{D1F80B37-F775-13E6-AA9C-EB794746E923}"/>
              </a:ext>
            </a:extLst>
          </p:cNvPr>
          <p:cNvSpPr txBox="1">
            <a:spLocks noChangeArrowheads="1"/>
          </p:cNvSpPr>
          <p:nvPr/>
        </p:nvSpPr>
        <p:spPr bwMode="auto">
          <a:xfrm>
            <a:off x="5953125" y="828825"/>
            <a:ext cx="2741613" cy="461665"/>
          </a:xfrm>
          <a:prstGeom prst="rect">
            <a:avLst/>
          </a:prstGeom>
          <a:noFill/>
          <a:ln w="38100" algn="ctr">
            <a:noFill/>
            <a:miter lim="800000"/>
            <a:headEnd/>
            <a:tailEnd/>
          </a:ln>
          <a:effectLst>
            <a:outerShdw dist="40161" dir="9693903" algn="ctr" rotWithShape="0">
              <a:schemeClr val="tx1"/>
            </a:outerShdw>
          </a:effectLst>
        </p:spPr>
        <p:txBody>
          <a:bodyPr>
            <a:spAutoFit/>
          </a:bodyPr>
          <a:lstStyle/>
          <a:p>
            <a:pPr eaLnBrk="1" hangingPunct="1"/>
            <a:r>
              <a:rPr lang="en-US" b="0" u="none" dirty="0">
                <a:solidFill>
                  <a:srgbClr val="FFF4E5"/>
                </a:solidFill>
                <a:effectLst>
                  <a:outerShdw blurRad="38100" dist="38100" dir="2700000" algn="tl">
                    <a:srgbClr val="000000"/>
                  </a:outerShdw>
                </a:effectLst>
                <a:latin typeface="Arial Black" pitchFamily="34" charset="0"/>
              </a:rPr>
              <a:t>Renaissance</a:t>
            </a:r>
          </a:p>
        </p:txBody>
      </p:sp>
      <p:sp>
        <p:nvSpPr>
          <p:cNvPr id="18" name="Oval 31" descr="Anton von Werner, Luther Before the Diet of Worms_PD-3">
            <a:extLst>
              <a:ext uri="{FF2B5EF4-FFF2-40B4-BE49-F238E27FC236}">
                <a16:creationId xmlns:a16="http://schemas.microsoft.com/office/drawing/2014/main" id="{D2E434CC-DF45-BFBE-5710-66ABFCBC05E8}"/>
              </a:ext>
            </a:extLst>
          </p:cNvPr>
          <p:cNvSpPr>
            <a:spLocks noChangeArrowheads="1"/>
          </p:cNvSpPr>
          <p:nvPr/>
        </p:nvSpPr>
        <p:spPr bwMode="auto">
          <a:xfrm rot="5400000">
            <a:off x="1103312" y="-455612"/>
            <a:ext cx="1509713" cy="3030538"/>
          </a:xfrm>
          <a:prstGeom prst="ellipse">
            <a:avLst/>
          </a:prstGeom>
          <a:blipFill dpi="0" rotWithShape="0">
            <a:blip r:embed="rId6" cstate="print"/>
            <a:srcRect/>
            <a:stretch>
              <a:fillRect b="-1306"/>
            </a:stretch>
          </a:blipFill>
          <a:ln w="19050" algn="ctr">
            <a:solidFill>
              <a:srgbClr val="FFFF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 name="Text Box 37">
            <a:extLst>
              <a:ext uri="{FF2B5EF4-FFF2-40B4-BE49-F238E27FC236}">
                <a16:creationId xmlns:a16="http://schemas.microsoft.com/office/drawing/2014/main" id="{5177A187-628E-AFF7-A781-725238504536}"/>
              </a:ext>
            </a:extLst>
          </p:cNvPr>
          <p:cNvSpPr txBox="1">
            <a:spLocks noChangeArrowheads="1"/>
          </p:cNvSpPr>
          <p:nvPr/>
        </p:nvSpPr>
        <p:spPr bwMode="auto">
          <a:xfrm>
            <a:off x="501650" y="828825"/>
            <a:ext cx="2713038" cy="461665"/>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r>
              <a:rPr lang="en-US" b="0" u="none" dirty="0">
                <a:solidFill>
                  <a:srgbClr val="FFFFE5"/>
                </a:solidFill>
                <a:effectLst>
                  <a:outerShdw blurRad="38100" dist="38100" dir="2700000" algn="tl">
                    <a:srgbClr val="000000"/>
                  </a:outerShdw>
                </a:effectLst>
                <a:latin typeface="Arial Black" pitchFamily="34" charset="0"/>
              </a:rPr>
              <a:t>Reformation</a:t>
            </a:r>
          </a:p>
        </p:txBody>
      </p:sp>
      <p:sp>
        <p:nvSpPr>
          <p:cNvPr id="2816003" name="Rectangle 3"/>
          <p:cNvSpPr>
            <a:spLocks noChangeArrowheads="1"/>
          </p:cNvSpPr>
          <p:nvPr/>
        </p:nvSpPr>
        <p:spPr bwMode="auto">
          <a:xfrm>
            <a:off x="0" y="5486400"/>
            <a:ext cx="9144000" cy="14224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7" name="Rectangle 36"/>
          <p:cNvSpPr/>
          <p:nvPr/>
        </p:nvSpPr>
        <p:spPr bwMode="auto">
          <a:xfrm>
            <a:off x="0" y="0"/>
            <a:ext cx="9144000" cy="5522912"/>
          </a:xfrm>
          <a:prstGeom prst="rect">
            <a:avLst/>
          </a:prstGeom>
          <a:solidFill>
            <a:schemeClr val="tx1"/>
          </a:soli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6" name="Group 4"/>
          <p:cNvGrpSpPr>
            <a:grpSpLocks/>
          </p:cNvGrpSpPr>
          <p:nvPr/>
        </p:nvGrpSpPr>
        <p:grpSpPr bwMode="auto">
          <a:xfrm>
            <a:off x="914400" y="5678487"/>
            <a:ext cx="7543800" cy="950913"/>
            <a:chOff x="480" y="3535"/>
            <a:chExt cx="4752" cy="599"/>
          </a:xfrm>
        </p:grpSpPr>
        <p:sp>
          <p:nvSpPr>
            <p:cNvPr id="32" name="Text Box 5"/>
            <p:cNvSpPr txBox="1">
              <a:spLocks noChangeArrowheads="1"/>
            </p:cNvSpPr>
            <p:nvPr/>
          </p:nvSpPr>
          <p:spPr bwMode="auto">
            <a:xfrm>
              <a:off x="480" y="3535"/>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3" name="Text Box 6"/>
            <p:cNvSpPr txBox="1">
              <a:spLocks noChangeArrowheads="1"/>
            </p:cNvSpPr>
            <p:nvPr/>
          </p:nvSpPr>
          <p:spPr bwMode="auto">
            <a:xfrm>
              <a:off x="672" y="3581"/>
              <a:ext cx="4560"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Cain-type world is to </a:t>
              </a:r>
              <a:r>
                <a:rPr lang="en-US" sz="2000" u="none" dirty="0">
                  <a:solidFill>
                    <a:srgbClr val="FFFF00"/>
                  </a:solidFill>
                  <a:latin typeface="Arial Narrow" pitchFamily="34" charset="0"/>
                </a:rPr>
                <a:t>submit</a:t>
              </a:r>
              <a:r>
                <a:rPr lang="en-US" sz="2000" u="none" dirty="0">
                  <a:solidFill>
                    <a:srgbClr val="FFFFFF"/>
                  </a:solidFill>
                  <a:latin typeface="Arial Narrow" pitchFamily="34" charset="0"/>
                </a:rPr>
                <a:t> to the Abel-type world to establish the </a:t>
              </a:r>
              <a:r>
                <a:rPr lang="en-US" sz="2000" u="none" dirty="0">
                  <a:solidFill>
                    <a:srgbClr val="FFFF00"/>
                  </a:solidFill>
                  <a:latin typeface="Arial Narrow" pitchFamily="34" charset="0"/>
                </a:rPr>
                <a:t>worldwide </a:t>
              </a:r>
              <a:r>
                <a:rPr lang="en-US" sz="2000" u="none" dirty="0">
                  <a:solidFill>
                    <a:srgbClr val="FFFFFF"/>
                  </a:solidFill>
                  <a:latin typeface="Arial Narrow" pitchFamily="34" charset="0"/>
                </a:rPr>
                <a:t>foundation of substance. This is necessary before we can </a:t>
              </a:r>
              <a:r>
                <a:rPr lang="en-US" sz="2000" u="none" dirty="0">
                  <a:solidFill>
                    <a:srgbClr val="FFFF00"/>
                  </a:solidFill>
                  <a:latin typeface="Arial Narrow" pitchFamily="34" charset="0"/>
                </a:rPr>
                <a:t>receive</a:t>
              </a:r>
              <a:r>
                <a:rPr lang="en-US" sz="2000" u="none" dirty="0">
                  <a:solidFill>
                    <a:srgbClr val="FFFFFF"/>
                  </a:solidFill>
                  <a:latin typeface="Arial Narrow" pitchFamily="34" charset="0"/>
                </a:rPr>
                <a:t> Christ at the Second Advent and realize the unified world.</a:t>
              </a:r>
              <a:endParaRPr lang="en-US" sz="1800" b="0" u="none" dirty="0">
                <a:solidFill>
                  <a:srgbClr val="FFFFFF"/>
                </a:solidFill>
                <a:latin typeface="Arial Narrow" pitchFamily="34" charset="0"/>
              </a:endParaRPr>
            </a:p>
          </p:txBody>
        </p:sp>
      </p:grpSp>
      <p:sp>
        <p:nvSpPr>
          <p:cNvPr id="34" name="Rectangle 19"/>
          <p:cNvSpPr>
            <a:spLocks noChangeArrowheads="1"/>
          </p:cNvSpPr>
          <p:nvPr/>
        </p:nvSpPr>
        <p:spPr bwMode="auto">
          <a:xfrm>
            <a:off x="0" y="0"/>
            <a:ext cx="9144000" cy="4510126"/>
          </a:xfrm>
          <a:prstGeom prst="rect">
            <a:avLst/>
          </a:prstGeom>
          <a:blipFill>
            <a:blip r:embed="rId7" cstate="print"/>
            <a:stretch>
              <a:fillRect/>
            </a:stretch>
          </a:blipFill>
          <a:ln w="28575" algn="ctr">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5" name="Oval 34"/>
          <p:cNvSpPr/>
          <p:nvPr/>
        </p:nvSpPr>
        <p:spPr bwMode="auto">
          <a:xfrm>
            <a:off x="1371600" y="76200"/>
            <a:ext cx="6400800" cy="1363295"/>
          </a:xfrm>
          <a:prstGeom prst="ellipse">
            <a:avLst/>
          </a:prstGeom>
          <a:blipFill>
            <a:blip r:embed="rId8" cstate="print"/>
            <a:stretch>
              <a:fillRect/>
            </a:stretch>
          </a:blipFill>
          <a:ln w="12700"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6000" u="none">
              <a:solidFill>
                <a:srgbClr val="FFFFCC"/>
              </a:solidFill>
              <a:effectLst>
                <a:outerShdw blurRad="38100" dist="38100" dir="2700000" algn="tl">
                  <a:srgbClr val="000000">
                    <a:alpha val="43137"/>
                  </a:srgbClr>
                </a:outerShdw>
              </a:effectLst>
              <a:latin typeface="Arial Black" pitchFamily="34" charset="0"/>
            </a:endParaRPr>
          </a:p>
        </p:txBody>
      </p:sp>
      <p:sp>
        <p:nvSpPr>
          <p:cNvPr id="46" name="Rectangle 19"/>
          <p:cNvSpPr>
            <a:spLocks noChangeArrowheads="1"/>
          </p:cNvSpPr>
          <p:nvPr/>
        </p:nvSpPr>
        <p:spPr bwMode="auto">
          <a:xfrm>
            <a:off x="0" y="1743888"/>
            <a:ext cx="9144000" cy="3742512"/>
          </a:xfrm>
          <a:prstGeom prst="rect">
            <a:avLst/>
          </a:prstGeom>
          <a:blipFill>
            <a:blip r:embed="rId9" cstate="print"/>
            <a:stretch>
              <a:fillRect/>
            </a:stretch>
          </a:blipFill>
          <a:ln w="28575" algn="ctr">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8" name="Text Box 20"/>
          <p:cNvSpPr txBox="1">
            <a:spLocks noChangeArrowheads="1"/>
          </p:cNvSpPr>
          <p:nvPr/>
        </p:nvSpPr>
        <p:spPr bwMode="auto">
          <a:xfrm>
            <a:off x="2590800" y="4800600"/>
            <a:ext cx="4191000" cy="677430"/>
          </a:xfrm>
          <a:prstGeom prst="rect">
            <a:avLst/>
          </a:prstGeom>
          <a:noFill/>
          <a:ln w="19050" algn="ctr">
            <a:noFill/>
            <a:miter lim="800000"/>
            <a:headEnd/>
            <a:tailEnd/>
          </a:ln>
          <a:effectLst/>
        </p:spPr>
        <p:txBody>
          <a:bodyPr wrap="square">
            <a:spAutoFit/>
          </a:bodyPr>
          <a:lstStyle/>
          <a:p>
            <a:pPr>
              <a:lnSpc>
                <a:spcPts val="2200"/>
              </a:lnSpc>
            </a:pPr>
            <a:r>
              <a:rPr lang="en-US" sz="2600" b="0" u="none" dirty="0">
                <a:ln>
                  <a:solidFill>
                    <a:schemeClr val="bg1"/>
                  </a:solidFill>
                </a:ln>
                <a:solidFill>
                  <a:srgbClr val="660033"/>
                </a:solidFill>
                <a:latin typeface="Impact" panose="020B0806030902050204" pitchFamily="34" charset="0"/>
              </a:rPr>
              <a:t>Worldwide</a:t>
            </a:r>
          </a:p>
          <a:p>
            <a:pPr>
              <a:lnSpc>
                <a:spcPts val="2200"/>
              </a:lnSpc>
            </a:pPr>
            <a:r>
              <a:rPr lang="en-US" sz="2600" b="0" u="none" dirty="0">
                <a:ln>
                  <a:solidFill>
                    <a:schemeClr val="bg1"/>
                  </a:solidFill>
                </a:ln>
                <a:solidFill>
                  <a:srgbClr val="660033"/>
                </a:solidFill>
                <a:latin typeface="Impact" panose="020B0806030902050204" pitchFamily="34" charset="0"/>
              </a:rPr>
              <a:t>foundation of substance</a:t>
            </a:r>
          </a:p>
        </p:txBody>
      </p:sp>
      <p:sp>
        <p:nvSpPr>
          <p:cNvPr id="21" name="AutoShape 7">
            <a:extLst>
              <a:ext uri="{FF2B5EF4-FFF2-40B4-BE49-F238E27FC236}">
                <a16:creationId xmlns:a16="http://schemas.microsoft.com/office/drawing/2014/main" id="{F572929C-5B53-7068-C50F-69BC0A5C64AD}"/>
              </a:ext>
            </a:extLst>
          </p:cNvPr>
          <p:cNvSpPr>
            <a:spLocks noChangeArrowheads="1"/>
          </p:cNvSpPr>
          <p:nvPr/>
        </p:nvSpPr>
        <p:spPr bwMode="auto">
          <a:xfrm rot="5400000" flipH="1">
            <a:off x="4444332" y="3301659"/>
            <a:ext cx="304798" cy="2386264"/>
          </a:xfrm>
          <a:prstGeom prst="downArrow">
            <a:avLst>
              <a:gd name="adj1" fmla="val 41843"/>
              <a:gd name="adj2" fmla="val 151455"/>
            </a:avLst>
          </a:prstGeom>
          <a:gradFill rotWithShape="1">
            <a:gsLst>
              <a:gs pos="0">
                <a:srgbClr val="EE8E00"/>
              </a:gs>
              <a:gs pos="100000">
                <a:srgbClr val="FFFF00"/>
              </a:gs>
            </a:gsLst>
            <a:lin ang="5400000" scaled="1"/>
          </a:gradFill>
          <a:ln w="28575" algn="ctr">
            <a:solidFill>
              <a:srgbClr val="CC6600"/>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sp>
        <p:nvSpPr>
          <p:cNvPr id="22" name="Oval 67">
            <a:extLst>
              <a:ext uri="{FF2B5EF4-FFF2-40B4-BE49-F238E27FC236}">
                <a16:creationId xmlns:a16="http://schemas.microsoft.com/office/drawing/2014/main" id="{76468CE9-4C0B-CE3B-3F6E-D0C2952DBBA7}"/>
              </a:ext>
            </a:extLst>
          </p:cNvPr>
          <p:cNvSpPr>
            <a:spLocks noChangeArrowheads="1"/>
          </p:cNvSpPr>
          <p:nvPr/>
        </p:nvSpPr>
        <p:spPr bwMode="auto">
          <a:xfrm>
            <a:off x="5877187" y="3736567"/>
            <a:ext cx="2814375" cy="1516448"/>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4" name="Text Box 36">
            <a:extLst>
              <a:ext uri="{FF2B5EF4-FFF2-40B4-BE49-F238E27FC236}">
                <a16:creationId xmlns:a16="http://schemas.microsoft.com/office/drawing/2014/main" id="{DC877AC1-91EC-B58A-444F-E2B5DE2579B3}"/>
              </a:ext>
            </a:extLst>
          </p:cNvPr>
          <p:cNvSpPr txBox="1">
            <a:spLocks noChangeArrowheads="1"/>
          </p:cNvSpPr>
          <p:nvPr/>
        </p:nvSpPr>
        <p:spPr bwMode="auto">
          <a:xfrm>
            <a:off x="6282662" y="4572000"/>
            <a:ext cx="2003425" cy="381000"/>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177800" dist="50800" dir="11460000" sx="103000" sy="103000" algn="tl">
                    <a:schemeClr val="bg1"/>
                  </a:outerShdw>
                </a:effectLst>
                <a:latin typeface="Arial Black" pitchFamily="34" charset="0"/>
              </a:rPr>
              <a:t>world</a:t>
            </a:r>
          </a:p>
        </p:txBody>
      </p:sp>
      <p:sp>
        <p:nvSpPr>
          <p:cNvPr id="25" name="Text Box 36">
            <a:extLst>
              <a:ext uri="{FF2B5EF4-FFF2-40B4-BE49-F238E27FC236}">
                <a16:creationId xmlns:a16="http://schemas.microsoft.com/office/drawing/2014/main" id="{E5B0DEBC-B5CA-936B-E194-619BAF096338}"/>
              </a:ext>
            </a:extLst>
          </p:cNvPr>
          <p:cNvSpPr txBox="1">
            <a:spLocks noChangeArrowheads="1"/>
          </p:cNvSpPr>
          <p:nvPr/>
        </p:nvSpPr>
        <p:spPr bwMode="auto">
          <a:xfrm>
            <a:off x="6282662" y="4173437"/>
            <a:ext cx="2003425" cy="380999"/>
          </a:xfrm>
          <a:prstGeom prst="rect">
            <a:avLst/>
          </a:prstGeom>
          <a:noFill/>
          <a:ln w="12700" algn="ctr">
            <a:noFill/>
            <a:miter lim="800000"/>
            <a:headEnd/>
            <a:tailEnd/>
          </a:ln>
          <a:effectLst/>
        </p:spPr>
        <p:txBody>
          <a:bodyPr wrap="none" anchor="ctr"/>
          <a:lstStyle/>
          <a:p>
            <a:r>
              <a:rPr lang="en-US" b="0" u="none" dirty="0">
                <a:solidFill>
                  <a:srgbClr val="36001B"/>
                </a:solidFill>
                <a:effectLst>
                  <a:outerShdw blurRad="177800" dist="50800" dir="11460000" sx="103000" sy="103000" algn="tl">
                    <a:schemeClr val="bg1"/>
                  </a:outerShdw>
                </a:effectLst>
                <a:latin typeface="Arial Black" pitchFamily="34" charset="0"/>
              </a:rPr>
              <a:t>Cain-type</a:t>
            </a:r>
          </a:p>
        </p:txBody>
      </p:sp>
      <p:sp>
        <p:nvSpPr>
          <p:cNvPr id="28" name="Oval 62">
            <a:extLst>
              <a:ext uri="{FF2B5EF4-FFF2-40B4-BE49-F238E27FC236}">
                <a16:creationId xmlns:a16="http://schemas.microsoft.com/office/drawing/2014/main" id="{EC4EF3D0-4BAC-3562-4464-15BA7D4ED939}"/>
              </a:ext>
            </a:extLst>
          </p:cNvPr>
          <p:cNvSpPr>
            <a:spLocks noChangeArrowheads="1"/>
          </p:cNvSpPr>
          <p:nvPr/>
        </p:nvSpPr>
        <p:spPr bwMode="auto">
          <a:xfrm>
            <a:off x="457200" y="3736569"/>
            <a:ext cx="2814375" cy="1516446"/>
          </a:xfrm>
          <a:prstGeom prst="ellipse">
            <a:avLst/>
          </a:prstGeom>
          <a:gradFill rotWithShape="1">
            <a:gsLst>
              <a:gs pos="0">
                <a:schemeClr val="bg1">
                  <a:alpha val="80000"/>
                </a:schemeClr>
              </a:gs>
              <a:gs pos="100000">
                <a:srgbClr val="FFFF00">
                  <a:alpha val="80000"/>
                </a:srgbClr>
              </a:gs>
            </a:gsLst>
            <a:path path="shape">
              <a:fillToRect l="50000" t="50000" r="50000" b="50000"/>
            </a:path>
          </a:gradFill>
          <a:ln w="38100" algn="ctr">
            <a:solidFill>
              <a:srgbClr val="D0CB00">
                <a:alpha val="8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9" name="Text Box 37">
            <a:extLst>
              <a:ext uri="{FF2B5EF4-FFF2-40B4-BE49-F238E27FC236}">
                <a16:creationId xmlns:a16="http://schemas.microsoft.com/office/drawing/2014/main" id="{DE023920-221A-D88C-7B6B-4B69E1EC006B}"/>
              </a:ext>
            </a:extLst>
          </p:cNvPr>
          <p:cNvSpPr txBox="1">
            <a:spLocks noChangeArrowheads="1"/>
          </p:cNvSpPr>
          <p:nvPr/>
        </p:nvSpPr>
        <p:spPr bwMode="auto">
          <a:xfrm>
            <a:off x="873787" y="4572001"/>
            <a:ext cx="1981200" cy="380999"/>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38100" dist="38100" dir="2700000" algn="tl">
                    <a:schemeClr val="bg1">
                      <a:alpha val="43000"/>
                    </a:schemeClr>
                  </a:outerShdw>
                </a:effectLst>
                <a:latin typeface="Arial Black" pitchFamily="34" charset="0"/>
              </a:rPr>
              <a:t>world</a:t>
            </a:r>
          </a:p>
        </p:txBody>
      </p:sp>
      <p:sp>
        <p:nvSpPr>
          <p:cNvPr id="30" name="Text Box 37">
            <a:extLst>
              <a:ext uri="{FF2B5EF4-FFF2-40B4-BE49-F238E27FC236}">
                <a16:creationId xmlns:a16="http://schemas.microsoft.com/office/drawing/2014/main" id="{5910745B-57FC-B943-CD7A-5A51A58ED069}"/>
              </a:ext>
            </a:extLst>
          </p:cNvPr>
          <p:cNvSpPr txBox="1">
            <a:spLocks noChangeArrowheads="1"/>
          </p:cNvSpPr>
          <p:nvPr/>
        </p:nvSpPr>
        <p:spPr bwMode="auto">
          <a:xfrm>
            <a:off x="873787" y="4152305"/>
            <a:ext cx="1981200" cy="419695"/>
          </a:xfrm>
          <a:prstGeom prst="rect">
            <a:avLst/>
          </a:prstGeom>
          <a:noFill/>
          <a:ln w="12700" algn="ctr">
            <a:noFill/>
            <a:miter lim="800000"/>
            <a:headEnd/>
            <a:tailEnd/>
          </a:ln>
          <a:effectLst/>
        </p:spPr>
        <p:txBody>
          <a:bodyPr wrap="none" anchor="ctr"/>
          <a:lstStyle/>
          <a:p>
            <a:r>
              <a:rPr lang="en-US" b="0" u="none" dirty="0">
                <a:solidFill>
                  <a:srgbClr val="36001B"/>
                </a:solidFill>
                <a:effectLst>
                  <a:outerShdw blurRad="38100" dist="38100" dir="2700000" algn="tl">
                    <a:schemeClr val="bg1">
                      <a:alpha val="43000"/>
                    </a:schemeClr>
                  </a:outerShdw>
                </a:effectLst>
                <a:latin typeface="Arial Black" pitchFamily="34" charset="0"/>
              </a:rPr>
              <a:t>Abel-type</a:t>
            </a:r>
          </a:p>
        </p:txBody>
      </p:sp>
    </p:spTree>
    <p:extLst>
      <p:ext uri="{BB962C8B-B14F-4D97-AF65-F5344CB8AC3E}">
        <p14:creationId xmlns:p14="http://schemas.microsoft.com/office/powerpoint/2010/main" val="158868882"/>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1000" fill="hold"/>
                                        <p:tgtEl>
                                          <p:spTgt spid="38"/>
                                        </p:tgtEl>
                                        <p:attrNameLst>
                                          <p:attrName>ppt_w</p:attrName>
                                        </p:attrNameLst>
                                      </p:cBhvr>
                                      <p:tavLst>
                                        <p:tav tm="0">
                                          <p:val>
                                            <p:strVal val="#ppt_w*0.70"/>
                                          </p:val>
                                        </p:tav>
                                        <p:tav tm="100000">
                                          <p:val>
                                            <p:strVal val="#ppt_w"/>
                                          </p:val>
                                        </p:tav>
                                      </p:tavLst>
                                    </p:anim>
                                    <p:anim calcmode="lin" valueType="num">
                                      <p:cBhvr>
                                        <p:cTn id="18" dur="1000" fill="hold"/>
                                        <p:tgtEl>
                                          <p:spTgt spid="38"/>
                                        </p:tgtEl>
                                        <p:attrNameLst>
                                          <p:attrName>ppt_h</p:attrName>
                                        </p:attrNameLst>
                                      </p:cBhvr>
                                      <p:tavLst>
                                        <p:tav tm="0">
                                          <p:val>
                                            <p:strVal val="#ppt_h"/>
                                          </p:val>
                                        </p:tav>
                                        <p:tav tm="100000">
                                          <p:val>
                                            <p:strVal val="#ppt_h"/>
                                          </p:val>
                                        </p:tav>
                                      </p:tavLst>
                                    </p:anim>
                                    <p:animEffect transition="in" filter="fade">
                                      <p:cBhvr>
                                        <p:cTn id="19" dur="1000"/>
                                        <p:tgtEl>
                                          <p:spTgt spid="3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1000"/>
                                        <p:tgtEl>
                                          <p:spTgt spid="34"/>
                                        </p:tgtEl>
                                      </p:cBhvr>
                                    </p:animEffect>
                                  </p:childTnLst>
                                </p:cTn>
                              </p:par>
                              <p:par>
                                <p:cTn id="25" presetID="10" presetClass="exit" presetSubtype="0" fill="hold" grpId="0" nodeType="withEffect">
                                  <p:stCondLst>
                                    <p:cond delay="0"/>
                                  </p:stCondLst>
                                  <p:childTnLst>
                                    <p:animEffect transition="out" filter="fade">
                                      <p:cBhvr>
                                        <p:cTn id="26" dur="500"/>
                                        <p:tgtEl>
                                          <p:spTgt spid="46"/>
                                        </p:tgtEl>
                                      </p:cBhvr>
                                    </p:animEffect>
                                    <p:set>
                                      <p:cBhvr>
                                        <p:cTn id="27" dur="1" fill="hold">
                                          <p:stCondLst>
                                            <p:cond delay="499"/>
                                          </p:stCondLst>
                                        </p:cTn>
                                        <p:tgtEl>
                                          <p:spTgt spid="46"/>
                                        </p:tgtEl>
                                        <p:attrNameLst>
                                          <p:attrName>style.visibility</p:attrName>
                                        </p:attrNameLst>
                                      </p:cBhvr>
                                      <p:to>
                                        <p:strVal val="hidden"/>
                                      </p:to>
                                    </p:set>
                                  </p:childTnLst>
                                </p:cTn>
                              </p:par>
                              <p:par>
                                <p:cTn id="28" presetID="1" presetClass="exit" presetSubtype="0" fill="hold" grpId="0" nodeType="withEffect">
                                  <p:stCondLst>
                                    <p:cond delay="0"/>
                                  </p:stCondLst>
                                  <p:childTnLst>
                                    <p:set>
                                      <p:cBhvr>
                                        <p:cTn id="29" dur="1" fill="hold">
                                          <p:stCondLst>
                                            <p:cond delay="0"/>
                                          </p:stCondLst>
                                        </p:cTn>
                                        <p:tgtEl>
                                          <p:spTgt spid="2816007"/>
                                        </p:tgtEl>
                                        <p:attrNameLst>
                                          <p:attrName>style.visibility</p:attrName>
                                        </p:attrNameLst>
                                      </p:cBhvr>
                                      <p:to>
                                        <p:strVal val="hidden"/>
                                      </p:to>
                                    </p:set>
                                  </p:childTnLst>
                                </p:cTn>
                              </p:par>
                              <p:par>
                                <p:cTn id="30" presetID="1" presetClass="exit" presetSubtype="0" fill="hold" grpId="0" nodeType="withEffect">
                                  <p:stCondLst>
                                    <p:cond delay="0"/>
                                  </p:stCondLst>
                                  <p:childTnLst>
                                    <p:set>
                                      <p:cBhvr>
                                        <p:cTn id="31" dur="1" fill="hold">
                                          <p:stCondLst>
                                            <p:cond delay="0"/>
                                          </p:stCondLst>
                                        </p:cTn>
                                        <p:tgtEl>
                                          <p:spTgt spid="2816008"/>
                                        </p:tgtEl>
                                        <p:attrNameLst>
                                          <p:attrName>style.visibility</p:attrName>
                                        </p:attrNameLst>
                                      </p:cBhvr>
                                      <p:to>
                                        <p:strVal val="hidden"/>
                                      </p:to>
                                    </p:set>
                                  </p:childTnLst>
                                </p:cTn>
                              </p:par>
                              <p:par>
                                <p:cTn id="32" presetID="1" presetClass="exit" presetSubtype="0" fill="hold" nodeType="withEffect">
                                  <p:stCondLst>
                                    <p:cond delay="0"/>
                                  </p:stCondLst>
                                  <p:childTnLst>
                                    <p:set>
                                      <p:cBhvr>
                                        <p:cTn id="33" dur="1" fill="hold">
                                          <p:stCondLst>
                                            <p:cond delay="0"/>
                                          </p:stCondLst>
                                        </p:cTn>
                                        <p:tgtEl>
                                          <p:spTgt spid="2"/>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3"/>
                                        </p:tgtEl>
                                        <p:attrNameLst>
                                          <p:attrName>style.visibility</p:attrName>
                                        </p:attrNameLst>
                                      </p:cBhvr>
                                      <p:to>
                                        <p:strVal val="hidden"/>
                                      </p:to>
                                    </p:set>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3000"/>
                                        <p:tgtEl>
                                          <p:spTgt spid="35"/>
                                        </p:tgtEl>
                                      </p:cBhvr>
                                    </p:animEffect>
                                    <p:anim calcmode="lin" valueType="num">
                                      <p:cBhvr>
                                        <p:cTn id="40" dur="3000" fill="hold"/>
                                        <p:tgtEl>
                                          <p:spTgt spid="35"/>
                                        </p:tgtEl>
                                        <p:attrNameLst>
                                          <p:attrName>ppt_x</p:attrName>
                                        </p:attrNameLst>
                                      </p:cBhvr>
                                      <p:tavLst>
                                        <p:tav tm="0">
                                          <p:val>
                                            <p:strVal val="#ppt_x"/>
                                          </p:val>
                                        </p:tav>
                                        <p:tav tm="100000">
                                          <p:val>
                                            <p:strVal val="#ppt_x"/>
                                          </p:val>
                                        </p:tav>
                                      </p:tavLst>
                                    </p:anim>
                                    <p:anim calcmode="lin" valueType="num">
                                      <p:cBhvr>
                                        <p:cTn id="41" dur="3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6007" grpId="0" animBg="1"/>
      <p:bldP spid="2816008" grpId="0"/>
      <p:bldP spid="34" grpId="0" animBg="1"/>
      <p:bldP spid="35" grpId="0" animBg="1"/>
      <p:bldP spid="46" grpId="0" animBg="1"/>
      <p:bldP spid="38" grpId="0"/>
      <p:bldP spid="21"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pic>
        <p:nvPicPr>
          <p:cNvPr id="2816002" name="Picture 2" descr="295027"/>
          <p:cNvPicPr>
            <a:picLocks noChangeAspect="1" noChangeArrowheads="1"/>
          </p:cNvPicPr>
          <p:nvPr/>
        </p:nvPicPr>
        <p:blipFill>
          <a:blip r:embed="rId3" cstate="print"/>
          <a:srcRect l="6616" r="5147"/>
          <a:stretch>
            <a:fillRect/>
          </a:stretch>
        </p:blipFill>
        <p:spPr bwMode="auto">
          <a:xfrm>
            <a:off x="0" y="0"/>
            <a:ext cx="9144000" cy="6908800"/>
          </a:xfrm>
          <a:prstGeom prst="rect">
            <a:avLst/>
          </a:prstGeom>
          <a:noFill/>
        </p:spPr>
      </p:pic>
      <p:sp>
        <p:nvSpPr>
          <p:cNvPr id="2816003"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7" name="Rectangle 36"/>
          <p:cNvSpPr/>
          <p:nvPr/>
        </p:nvSpPr>
        <p:spPr bwMode="auto">
          <a:xfrm>
            <a:off x="0" y="-1"/>
            <a:ext cx="9144000" cy="5549449"/>
          </a:xfrm>
          <a:prstGeom prst="rect">
            <a:avLst/>
          </a:prstGeom>
          <a:solidFill>
            <a:schemeClr val="tx1"/>
          </a:soli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4" name="Rectangle 19"/>
          <p:cNvSpPr>
            <a:spLocks noChangeArrowheads="1"/>
          </p:cNvSpPr>
          <p:nvPr/>
        </p:nvSpPr>
        <p:spPr bwMode="auto">
          <a:xfrm>
            <a:off x="0" y="0"/>
            <a:ext cx="9144000" cy="4510126"/>
          </a:xfrm>
          <a:prstGeom prst="rect">
            <a:avLst/>
          </a:prstGeom>
          <a:blipFill>
            <a:blip r:embed="rId4" cstate="print"/>
            <a:stretch>
              <a:fillRect/>
            </a:stretch>
          </a:blipFill>
          <a:ln w="28575" algn="ctr">
            <a:no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5" name="Oval 34"/>
          <p:cNvSpPr/>
          <p:nvPr/>
        </p:nvSpPr>
        <p:spPr bwMode="auto">
          <a:xfrm>
            <a:off x="1371600" y="76200"/>
            <a:ext cx="6400800" cy="1363295"/>
          </a:xfrm>
          <a:prstGeom prst="ellipse">
            <a:avLst/>
          </a:prstGeom>
          <a:blipFill>
            <a:blip r:embed="rId5" cstate="print"/>
            <a:stretch>
              <a:fillRect/>
            </a:stretch>
          </a:blipFill>
          <a:ln w="12700" cap="flat" cmpd="sng" algn="ctr">
            <a:solidFill>
              <a:schemeClr val="tx1"/>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6000" u="none" dirty="0">
              <a:solidFill>
                <a:srgbClr val="FFFFCC"/>
              </a:solidFill>
              <a:effectLst>
                <a:outerShdw blurRad="38100" dist="38100" dir="2700000" algn="tl">
                  <a:srgbClr val="000000">
                    <a:alpha val="43137"/>
                  </a:srgbClr>
                </a:outerShdw>
              </a:effectLst>
              <a:latin typeface="Arial Black" pitchFamily="34" charset="0"/>
            </a:endParaRPr>
          </a:p>
        </p:txBody>
      </p:sp>
      <p:sp>
        <p:nvSpPr>
          <p:cNvPr id="56" name="Text Box 20">
            <a:extLst>
              <a:ext uri="{FF2B5EF4-FFF2-40B4-BE49-F238E27FC236}">
                <a16:creationId xmlns:a16="http://schemas.microsoft.com/office/drawing/2014/main" id="{958806B9-A3AE-C360-4D08-27CB1C9838C0}"/>
              </a:ext>
            </a:extLst>
          </p:cNvPr>
          <p:cNvSpPr txBox="1">
            <a:spLocks noChangeArrowheads="1"/>
          </p:cNvSpPr>
          <p:nvPr/>
        </p:nvSpPr>
        <p:spPr bwMode="auto">
          <a:xfrm>
            <a:off x="2590800" y="4800600"/>
            <a:ext cx="4191000" cy="677430"/>
          </a:xfrm>
          <a:prstGeom prst="rect">
            <a:avLst/>
          </a:prstGeom>
          <a:noFill/>
          <a:ln w="19050" algn="ctr">
            <a:noFill/>
            <a:miter lim="800000"/>
            <a:headEnd/>
            <a:tailEnd/>
          </a:ln>
          <a:effectLst/>
        </p:spPr>
        <p:txBody>
          <a:bodyPr wrap="square">
            <a:spAutoFit/>
          </a:bodyPr>
          <a:lstStyle/>
          <a:p>
            <a:pPr>
              <a:lnSpc>
                <a:spcPts val="2200"/>
              </a:lnSpc>
            </a:pPr>
            <a:r>
              <a:rPr lang="en-US" sz="2600" b="0" u="none" dirty="0">
                <a:ln>
                  <a:solidFill>
                    <a:schemeClr val="bg1"/>
                  </a:solidFill>
                </a:ln>
                <a:solidFill>
                  <a:srgbClr val="660033"/>
                </a:solidFill>
                <a:latin typeface="Impact" panose="020B0806030902050204" pitchFamily="34" charset="0"/>
              </a:rPr>
              <a:t>Worldwide</a:t>
            </a:r>
          </a:p>
          <a:p>
            <a:pPr>
              <a:lnSpc>
                <a:spcPts val="2200"/>
              </a:lnSpc>
            </a:pPr>
            <a:r>
              <a:rPr lang="en-US" sz="2600" b="0" u="none" dirty="0">
                <a:ln>
                  <a:solidFill>
                    <a:schemeClr val="bg1"/>
                  </a:solidFill>
                </a:ln>
                <a:solidFill>
                  <a:srgbClr val="660033"/>
                </a:solidFill>
                <a:latin typeface="Impact" panose="020B0806030902050204" pitchFamily="34" charset="0"/>
              </a:rPr>
              <a:t>foundation of substance</a:t>
            </a:r>
          </a:p>
        </p:txBody>
      </p:sp>
      <p:sp>
        <p:nvSpPr>
          <p:cNvPr id="57" name="AutoShape 7">
            <a:extLst>
              <a:ext uri="{FF2B5EF4-FFF2-40B4-BE49-F238E27FC236}">
                <a16:creationId xmlns:a16="http://schemas.microsoft.com/office/drawing/2014/main" id="{2D8B6829-3D83-FEF4-EBCF-DF2C03C62E2F}"/>
              </a:ext>
            </a:extLst>
          </p:cNvPr>
          <p:cNvSpPr>
            <a:spLocks noChangeArrowheads="1"/>
          </p:cNvSpPr>
          <p:nvPr/>
        </p:nvSpPr>
        <p:spPr bwMode="auto">
          <a:xfrm rot="5400000" flipH="1">
            <a:off x="4444332" y="3301659"/>
            <a:ext cx="304798" cy="2386264"/>
          </a:xfrm>
          <a:prstGeom prst="downArrow">
            <a:avLst>
              <a:gd name="adj1" fmla="val 41843"/>
              <a:gd name="adj2" fmla="val 151455"/>
            </a:avLst>
          </a:prstGeom>
          <a:gradFill rotWithShape="1">
            <a:gsLst>
              <a:gs pos="0">
                <a:srgbClr val="EE8E00"/>
              </a:gs>
              <a:gs pos="100000">
                <a:srgbClr val="FFFF00"/>
              </a:gs>
            </a:gsLst>
            <a:lin ang="5400000" scaled="1"/>
          </a:gradFill>
          <a:ln w="28575" algn="ctr">
            <a:solidFill>
              <a:srgbClr val="CC6600"/>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6" name="Group 4"/>
          <p:cNvGrpSpPr>
            <a:grpSpLocks/>
          </p:cNvGrpSpPr>
          <p:nvPr/>
        </p:nvGrpSpPr>
        <p:grpSpPr bwMode="auto">
          <a:xfrm>
            <a:off x="1219200" y="5678487"/>
            <a:ext cx="6705600" cy="950913"/>
            <a:chOff x="480" y="3535"/>
            <a:chExt cx="4224" cy="599"/>
          </a:xfrm>
        </p:grpSpPr>
        <p:sp>
          <p:nvSpPr>
            <p:cNvPr id="39" name="Text Box 5"/>
            <p:cNvSpPr txBox="1">
              <a:spLocks noChangeArrowheads="1"/>
            </p:cNvSpPr>
            <p:nvPr/>
          </p:nvSpPr>
          <p:spPr bwMode="auto">
            <a:xfrm>
              <a:off x="480" y="3535"/>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0" name="Text Box 6"/>
            <p:cNvSpPr txBox="1">
              <a:spLocks noChangeArrowheads="1"/>
            </p:cNvSpPr>
            <p:nvPr/>
          </p:nvSpPr>
          <p:spPr bwMode="auto">
            <a:xfrm>
              <a:off x="672" y="3581"/>
              <a:ext cx="4032"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For this to happen, two views of life which would later mature into these two worlds had to be established: the </a:t>
              </a:r>
              <a:r>
                <a:rPr lang="en-US" sz="2000" dirty="0">
                  <a:solidFill>
                    <a:srgbClr val="FFFFFF"/>
                  </a:solidFill>
                  <a:latin typeface="Arial Narrow" pitchFamily="34" charset="0"/>
                </a:rPr>
                <a:t>Cain-type</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Abel-type views of life</a:t>
              </a:r>
              <a:r>
                <a:rPr lang="en-US" sz="2000" u="none" dirty="0">
                  <a:solidFill>
                    <a:srgbClr val="FFFFFF"/>
                  </a:solidFill>
                  <a:latin typeface="Arial Narrow" pitchFamily="34" charset="0"/>
                </a:rPr>
                <a:t> developed in this period.</a:t>
              </a:r>
              <a:endParaRPr lang="en-US" sz="1800" b="0" u="none" dirty="0">
                <a:solidFill>
                  <a:srgbClr val="FFFFFF"/>
                </a:solidFill>
                <a:latin typeface="Arial Narrow" pitchFamily="34" charset="0"/>
              </a:endParaRPr>
            </a:p>
          </p:txBody>
        </p:sp>
      </p:grpSp>
      <p:grpSp>
        <p:nvGrpSpPr>
          <p:cNvPr id="28" name="Group 27">
            <a:extLst>
              <a:ext uri="{FF2B5EF4-FFF2-40B4-BE49-F238E27FC236}">
                <a16:creationId xmlns:a16="http://schemas.microsoft.com/office/drawing/2014/main" id="{73EECFB1-FDAF-CE95-C184-3D91D4DFBF53}"/>
              </a:ext>
            </a:extLst>
          </p:cNvPr>
          <p:cNvGrpSpPr/>
          <p:nvPr/>
        </p:nvGrpSpPr>
        <p:grpSpPr>
          <a:xfrm>
            <a:off x="342900" y="304800"/>
            <a:ext cx="8496300" cy="3456439"/>
            <a:chOff x="342900" y="304800"/>
            <a:chExt cx="8496300" cy="3456439"/>
          </a:xfrm>
        </p:grpSpPr>
        <p:grpSp>
          <p:nvGrpSpPr>
            <p:cNvPr id="13" name="Group 13">
              <a:extLst>
                <a:ext uri="{FF2B5EF4-FFF2-40B4-BE49-F238E27FC236}">
                  <a16:creationId xmlns:a16="http://schemas.microsoft.com/office/drawing/2014/main" id="{85B268B9-491E-4C65-F043-4F79405C8719}"/>
                </a:ext>
              </a:extLst>
            </p:cNvPr>
            <p:cNvGrpSpPr>
              <a:grpSpLocks/>
            </p:cNvGrpSpPr>
            <p:nvPr/>
          </p:nvGrpSpPr>
          <p:grpSpPr bwMode="auto">
            <a:xfrm rot="14453031" flipH="1">
              <a:off x="6033295" y="1589881"/>
              <a:ext cx="188912" cy="638175"/>
              <a:chOff x="1728" y="2832"/>
              <a:chExt cx="144" cy="480"/>
            </a:xfrm>
          </p:grpSpPr>
          <p:sp>
            <p:nvSpPr>
              <p:cNvPr id="14" name="AutoShape 14">
                <a:extLst>
                  <a:ext uri="{FF2B5EF4-FFF2-40B4-BE49-F238E27FC236}">
                    <a16:creationId xmlns:a16="http://schemas.microsoft.com/office/drawing/2014/main" id="{DC0A93D7-CC91-14D9-CD7F-70351C35E4EB}"/>
                  </a:ext>
                </a:extLst>
              </p:cNvPr>
              <p:cNvSpPr>
                <a:spLocks noChangeArrowheads="1"/>
              </p:cNvSpPr>
              <p:nvPr/>
            </p:nvSpPr>
            <p:spPr bwMode="auto">
              <a:xfrm>
                <a:off x="1728" y="2832"/>
                <a:ext cx="144" cy="192"/>
              </a:xfrm>
              <a:prstGeom prst="triangle">
                <a:avLst>
                  <a:gd name="adj" fmla="val 50000"/>
                </a:avLst>
              </a:prstGeom>
              <a:solidFill>
                <a:srgbClr val="FF9900"/>
              </a:solidFill>
              <a:ln w="38100" algn="ctr">
                <a:solidFill>
                  <a:srgbClr val="FF99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5" name="Line 15">
                <a:extLst>
                  <a:ext uri="{FF2B5EF4-FFF2-40B4-BE49-F238E27FC236}">
                    <a16:creationId xmlns:a16="http://schemas.microsoft.com/office/drawing/2014/main" id="{A646AB50-EE41-AFB1-7C21-C9B036D50BBF}"/>
                  </a:ext>
                </a:extLst>
              </p:cNvPr>
              <p:cNvSpPr>
                <a:spLocks noChangeShapeType="1"/>
              </p:cNvSpPr>
              <p:nvPr/>
            </p:nvSpPr>
            <p:spPr bwMode="auto">
              <a:xfrm flipV="1">
                <a:off x="1800" y="3024"/>
                <a:ext cx="0" cy="288"/>
              </a:xfrm>
              <a:prstGeom prst="line">
                <a:avLst/>
              </a:prstGeom>
              <a:noFill/>
              <a:ln w="88900">
                <a:solidFill>
                  <a:srgbClr val="FF99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16" name="Group 9">
              <a:extLst>
                <a:ext uri="{FF2B5EF4-FFF2-40B4-BE49-F238E27FC236}">
                  <a16:creationId xmlns:a16="http://schemas.microsoft.com/office/drawing/2014/main" id="{D650C6D5-1547-B502-16DF-5029ED703E2C}"/>
                </a:ext>
              </a:extLst>
            </p:cNvPr>
            <p:cNvGrpSpPr>
              <a:grpSpLocks/>
            </p:cNvGrpSpPr>
            <p:nvPr/>
          </p:nvGrpSpPr>
          <p:grpSpPr bwMode="auto">
            <a:xfrm rot="7146969">
              <a:off x="2921795" y="1589881"/>
              <a:ext cx="188912" cy="638175"/>
              <a:chOff x="1728" y="2832"/>
              <a:chExt cx="144" cy="480"/>
            </a:xfrm>
            <a:solidFill>
              <a:srgbClr val="FFFF00"/>
            </a:solidFill>
          </p:grpSpPr>
          <p:sp>
            <p:nvSpPr>
              <p:cNvPr id="19" name="AutoShape 10">
                <a:extLst>
                  <a:ext uri="{FF2B5EF4-FFF2-40B4-BE49-F238E27FC236}">
                    <a16:creationId xmlns:a16="http://schemas.microsoft.com/office/drawing/2014/main" id="{C2A9B2D0-6D71-90A3-C649-C0F96552FE62}"/>
                  </a:ext>
                </a:extLst>
              </p:cNvPr>
              <p:cNvSpPr>
                <a:spLocks noChangeArrowheads="1"/>
              </p:cNvSpPr>
              <p:nvPr/>
            </p:nvSpPr>
            <p:spPr bwMode="auto">
              <a:xfrm>
                <a:off x="1728" y="2832"/>
                <a:ext cx="144" cy="192"/>
              </a:xfrm>
              <a:prstGeom prst="triangle">
                <a:avLst>
                  <a:gd name="adj" fmla="val 50000"/>
                </a:avLst>
              </a:prstGeom>
              <a:grpFill/>
              <a:ln w="38100" algn="ctr">
                <a:solidFill>
                  <a:srgbClr val="FFFF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 name="Line 11">
                <a:extLst>
                  <a:ext uri="{FF2B5EF4-FFF2-40B4-BE49-F238E27FC236}">
                    <a16:creationId xmlns:a16="http://schemas.microsoft.com/office/drawing/2014/main" id="{F2DB51B4-12DD-89AF-ABCF-8E8D1DD79B86}"/>
                  </a:ext>
                </a:extLst>
              </p:cNvPr>
              <p:cNvSpPr>
                <a:spLocks noChangeShapeType="1"/>
              </p:cNvSpPr>
              <p:nvPr/>
            </p:nvSpPr>
            <p:spPr bwMode="auto">
              <a:xfrm flipV="1">
                <a:off x="1800" y="3024"/>
                <a:ext cx="0" cy="288"/>
              </a:xfrm>
              <a:prstGeom prst="line">
                <a:avLst/>
              </a:prstGeom>
              <a:grpFill/>
              <a:ln w="88900">
                <a:solidFill>
                  <a:srgbClr val="FFFF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58" name="Group 13">
              <a:extLst>
                <a:ext uri="{FF2B5EF4-FFF2-40B4-BE49-F238E27FC236}">
                  <a16:creationId xmlns:a16="http://schemas.microsoft.com/office/drawing/2014/main" id="{2E093A3B-C9C2-F657-D868-D684FBF7463A}"/>
                </a:ext>
              </a:extLst>
            </p:cNvPr>
            <p:cNvGrpSpPr>
              <a:grpSpLocks/>
            </p:cNvGrpSpPr>
            <p:nvPr/>
          </p:nvGrpSpPr>
          <p:grpSpPr bwMode="auto">
            <a:xfrm rot="14453031" flipH="1">
              <a:off x="2933617" y="3329330"/>
              <a:ext cx="188912" cy="638175"/>
              <a:chOff x="1728" y="2832"/>
              <a:chExt cx="144" cy="480"/>
            </a:xfrm>
            <a:solidFill>
              <a:srgbClr val="FFFF00"/>
            </a:solidFill>
          </p:grpSpPr>
          <p:sp>
            <p:nvSpPr>
              <p:cNvPr id="59" name="AutoShape 14">
                <a:extLst>
                  <a:ext uri="{FF2B5EF4-FFF2-40B4-BE49-F238E27FC236}">
                    <a16:creationId xmlns:a16="http://schemas.microsoft.com/office/drawing/2014/main" id="{16B0EE92-0A8E-B377-DD4C-53B6AECCB7EA}"/>
                  </a:ext>
                </a:extLst>
              </p:cNvPr>
              <p:cNvSpPr>
                <a:spLocks noChangeArrowheads="1"/>
              </p:cNvSpPr>
              <p:nvPr/>
            </p:nvSpPr>
            <p:spPr bwMode="auto">
              <a:xfrm>
                <a:off x="1728" y="2832"/>
                <a:ext cx="144" cy="192"/>
              </a:xfrm>
              <a:prstGeom prst="triangle">
                <a:avLst>
                  <a:gd name="adj" fmla="val 50000"/>
                </a:avLst>
              </a:prstGeom>
              <a:grpFill/>
              <a:ln w="38100" algn="ctr">
                <a:solidFill>
                  <a:srgbClr val="FFFF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60" name="Line 15">
                <a:extLst>
                  <a:ext uri="{FF2B5EF4-FFF2-40B4-BE49-F238E27FC236}">
                    <a16:creationId xmlns:a16="http://schemas.microsoft.com/office/drawing/2014/main" id="{70B5DCD9-6B65-27EA-A7A3-64FDC839CB7F}"/>
                  </a:ext>
                </a:extLst>
              </p:cNvPr>
              <p:cNvSpPr>
                <a:spLocks noChangeShapeType="1"/>
              </p:cNvSpPr>
              <p:nvPr/>
            </p:nvSpPr>
            <p:spPr bwMode="auto">
              <a:xfrm flipV="1">
                <a:off x="1800" y="3024"/>
                <a:ext cx="0" cy="288"/>
              </a:xfrm>
              <a:prstGeom prst="line">
                <a:avLst/>
              </a:prstGeom>
              <a:grpFill/>
              <a:ln w="88900">
                <a:solidFill>
                  <a:srgbClr val="FFFF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61" name="Group 9">
              <a:extLst>
                <a:ext uri="{FF2B5EF4-FFF2-40B4-BE49-F238E27FC236}">
                  <a16:creationId xmlns:a16="http://schemas.microsoft.com/office/drawing/2014/main" id="{848EE6FB-8029-486C-8DFD-6D3B3DE4FF0D}"/>
                </a:ext>
              </a:extLst>
            </p:cNvPr>
            <p:cNvGrpSpPr>
              <a:grpSpLocks/>
            </p:cNvGrpSpPr>
            <p:nvPr/>
          </p:nvGrpSpPr>
          <p:grpSpPr bwMode="auto">
            <a:xfrm rot="7146969">
              <a:off x="6021471" y="3347695"/>
              <a:ext cx="188912" cy="638175"/>
              <a:chOff x="1728" y="2832"/>
              <a:chExt cx="144" cy="480"/>
            </a:xfrm>
            <a:solidFill>
              <a:srgbClr val="FF9900"/>
            </a:solidFill>
          </p:grpSpPr>
          <p:sp>
            <p:nvSpPr>
              <p:cNvPr id="62" name="AutoShape 10">
                <a:extLst>
                  <a:ext uri="{FF2B5EF4-FFF2-40B4-BE49-F238E27FC236}">
                    <a16:creationId xmlns:a16="http://schemas.microsoft.com/office/drawing/2014/main" id="{9806D804-BFAC-F5F6-34A5-BCF6CE789A68}"/>
                  </a:ext>
                </a:extLst>
              </p:cNvPr>
              <p:cNvSpPr>
                <a:spLocks noChangeArrowheads="1"/>
              </p:cNvSpPr>
              <p:nvPr/>
            </p:nvSpPr>
            <p:spPr bwMode="auto">
              <a:xfrm>
                <a:off x="1728" y="2832"/>
                <a:ext cx="144" cy="192"/>
              </a:xfrm>
              <a:prstGeom prst="triangle">
                <a:avLst>
                  <a:gd name="adj" fmla="val 50000"/>
                </a:avLst>
              </a:prstGeom>
              <a:grpFill/>
              <a:ln w="38100" algn="ctr">
                <a:solidFill>
                  <a:srgbClr val="FF9900"/>
                </a:solidFill>
                <a:miter lim="800000"/>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63" name="Line 11">
                <a:extLst>
                  <a:ext uri="{FF2B5EF4-FFF2-40B4-BE49-F238E27FC236}">
                    <a16:creationId xmlns:a16="http://schemas.microsoft.com/office/drawing/2014/main" id="{288F9DA2-D2E8-19ED-0619-21B346C07D19}"/>
                  </a:ext>
                </a:extLst>
              </p:cNvPr>
              <p:cNvSpPr>
                <a:spLocks noChangeShapeType="1"/>
              </p:cNvSpPr>
              <p:nvPr/>
            </p:nvSpPr>
            <p:spPr bwMode="auto">
              <a:xfrm flipV="1">
                <a:off x="1800" y="3024"/>
                <a:ext cx="0" cy="288"/>
              </a:xfrm>
              <a:prstGeom prst="line">
                <a:avLst/>
              </a:prstGeom>
              <a:grpFill/>
              <a:ln w="88900">
                <a:solidFill>
                  <a:srgbClr val="FF9900"/>
                </a:solidFill>
                <a:round/>
                <a:headEnd/>
                <a:tailEn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816007" name="Oval 7" descr="45 Preachers of the reformation 1"/>
            <p:cNvSpPr>
              <a:spLocks noChangeArrowheads="1"/>
            </p:cNvSpPr>
            <p:nvPr/>
          </p:nvSpPr>
          <p:spPr bwMode="auto">
            <a:xfrm>
              <a:off x="2897188" y="1831975"/>
              <a:ext cx="3349625" cy="1897063"/>
            </a:xfrm>
            <a:prstGeom prst="ellipse">
              <a:avLst/>
            </a:prstGeom>
            <a:blipFill dpi="0" rotWithShape="0">
              <a:blip r:embed="rId6" cstate="print"/>
              <a:srcRect/>
              <a:stretch>
                <a:fillRect b="-9620"/>
              </a:stretch>
            </a:blipFill>
            <a:ln w="19050" algn="ctr">
              <a:solidFill>
                <a:srgbClr val="C0C0C0"/>
              </a:solidFill>
              <a:round/>
              <a:headEnd/>
              <a:tailEnd/>
            </a:ln>
            <a:effectLst/>
          </p:spPr>
          <p:txBody>
            <a:bodyPr wrap="none" anchor="ctr"/>
            <a:lstStyle/>
            <a:p>
              <a:endParaRPr lang="en-US" sz="4000" b="0" u="none">
                <a:solidFill>
                  <a:srgbClr val="660066"/>
                </a:solidFill>
                <a:latin typeface="Impact" pitchFamily="34" charset="0"/>
              </a:endParaRPr>
            </a:p>
          </p:txBody>
        </p:sp>
        <p:sp>
          <p:nvSpPr>
            <p:cNvPr id="2816008" name="Text Box 8"/>
            <p:cNvSpPr txBox="1">
              <a:spLocks noChangeArrowheads="1"/>
            </p:cNvSpPr>
            <p:nvPr/>
          </p:nvSpPr>
          <p:spPr bwMode="auto">
            <a:xfrm>
              <a:off x="3016250" y="2486025"/>
              <a:ext cx="3111500" cy="714375"/>
            </a:xfrm>
            <a:prstGeom prst="rect">
              <a:avLst/>
            </a:prstGeom>
            <a:noFill/>
            <a:ln w="9525">
              <a:noFill/>
              <a:miter lim="800000"/>
              <a:headEnd/>
              <a:tailEnd/>
            </a:ln>
            <a:effectLst>
              <a:outerShdw dist="28398" dir="9206097" algn="ctr" rotWithShape="0">
                <a:schemeClr val="tx1"/>
              </a:outerShdw>
            </a:effectLst>
          </p:spPr>
          <p:txBody>
            <a:bodyPr>
              <a:spAutoFit/>
            </a:bodyPr>
            <a:lstStyle/>
            <a:p>
              <a:pPr>
                <a:lnSpc>
                  <a:spcPct val="85000"/>
                </a:lnSpc>
              </a:pPr>
              <a:r>
                <a:rPr lang="en-US" b="0" u="none">
                  <a:solidFill>
                    <a:srgbClr val="FFFFFF"/>
                  </a:solidFill>
                  <a:effectLst>
                    <a:outerShdw blurRad="38100" dist="38100" dir="2700000" algn="tl">
                      <a:srgbClr val="000000"/>
                    </a:outerShdw>
                  </a:effectLst>
                  <a:latin typeface="Arial Black" pitchFamily="34" charset="0"/>
                </a:rPr>
                <a:t>Freedom of faith</a:t>
              </a:r>
            </a:p>
            <a:p>
              <a:pPr>
                <a:lnSpc>
                  <a:spcPct val="85000"/>
                </a:lnSpc>
              </a:pPr>
              <a:r>
                <a:rPr lang="en-US" b="0" u="none">
                  <a:solidFill>
                    <a:srgbClr val="FFFFFF"/>
                  </a:solidFill>
                  <a:effectLst>
                    <a:outerShdw blurRad="38100" dist="38100" dir="2700000" algn="tl">
                      <a:srgbClr val="000000"/>
                    </a:outerShdw>
                  </a:effectLst>
                  <a:latin typeface="Arial Black" pitchFamily="34" charset="0"/>
                </a:rPr>
                <a:t>and thought</a:t>
              </a:r>
            </a:p>
          </p:txBody>
        </p:sp>
        <p:sp>
          <p:nvSpPr>
            <p:cNvPr id="2816000" name="WordArt 15">
              <a:extLst>
                <a:ext uri="{FF2B5EF4-FFF2-40B4-BE49-F238E27FC236}">
                  <a16:creationId xmlns:a16="http://schemas.microsoft.com/office/drawing/2014/main" id="{453D6E9F-833A-F6A6-B720-39BF30248337}"/>
                </a:ext>
              </a:extLst>
            </p:cNvPr>
            <p:cNvSpPr>
              <a:spLocks noChangeArrowheads="1" noChangeShapeType="1" noTextEdit="1"/>
            </p:cNvSpPr>
            <p:nvPr/>
          </p:nvSpPr>
          <p:spPr bwMode="auto">
            <a:xfrm rot="16199246" flipV="1">
              <a:off x="869156" y="2704297"/>
              <a:ext cx="1979613" cy="79375"/>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9525">
                    <a:solidFill>
                      <a:srgbClr val="000000"/>
                    </a:solidFill>
                    <a:round/>
                    <a:headEnd/>
                    <a:tailEnd/>
                  </a:ln>
                  <a:solidFill>
                    <a:srgbClr val="FFFF00">
                      <a:alpha val="39999"/>
                    </a:srgbClr>
                  </a:solidFill>
                  <a:latin typeface="Impact"/>
                </a:rPr>
                <a:t>----------</a:t>
              </a:r>
            </a:p>
          </p:txBody>
        </p:sp>
        <p:sp>
          <p:nvSpPr>
            <p:cNvPr id="2816001" name="WordArt 16">
              <a:extLst>
                <a:ext uri="{FF2B5EF4-FFF2-40B4-BE49-F238E27FC236}">
                  <a16:creationId xmlns:a16="http://schemas.microsoft.com/office/drawing/2014/main" id="{10C08AB0-8B13-D60B-6661-E55F934BA061}"/>
                </a:ext>
              </a:extLst>
            </p:cNvPr>
            <p:cNvSpPr>
              <a:spLocks noChangeArrowheads="1" noChangeShapeType="1" noTextEdit="1"/>
            </p:cNvSpPr>
            <p:nvPr/>
          </p:nvSpPr>
          <p:spPr bwMode="auto">
            <a:xfrm rot="16199246" flipV="1">
              <a:off x="6334125" y="2705091"/>
              <a:ext cx="1979613" cy="777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9525">
                    <a:solidFill>
                      <a:srgbClr val="000000"/>
                    </a:solidFill>
                    <a:round/>
                    <a:headEnd/>
                    <a:tailEnd/>
                  </a:ln>
                  <a:solidFill>
                    <a:srgbClr val="CC3300">
                      <a:alpha val="39999"/>
                    </a:srgbClr>
                  </a:solidFill>
                  <a:latin typeface="Impact"/>
                </a:rPr>
                <a:t>----------</a:t>
              </a:r>
            </a:p>
          </p:txBody>
        </p:sp>
        <p:sp>
          <p:nvSpPr>
            <p:cNvPr id="21" name="Oval 31" descr="Anton von Werner, Luther Before the Diet of Worms_PD-3">
              <a:extLst>
                <a:ext uri="{FF2B5EF4-FFF2-40B4-BE49-F238E27FC236}">
                  <a16:creationId xmlns:a16="http://schemas.microsoft.com/office/drawing/2014/main" id="{0F0D7FF6-349F-9B34-7AC7-4C2E024F5CA2}"/>
                </a:ext>
              </a:extLst>
            </p:cNvPr>
            <p:cNvSpPr>
              <a:spLocks noChangeArrowheads="1"/>
            </p:cNvSpPr>
            <p:nvPr/>
          </p:nvSpPr>
          <p:spPr bwMode="auto">
            <a:xfrm rot="5400000">
              <a:off x="1103312" y="-455612"/>
              <a:ext cx="1509713" cy="3030538"/>
            </a:xfrm>
            <a:prstGeom prst="ellipse">
              <a:avLst/>
            </a:prstGeom>
            <a:blipFill dpi="0" rotWithShape="0">
              <a:blip r:embed="rId7" cstate="print"/>
              <a:srcRect/>
              <a:stretch>
                <a:fillRect b="-1306"/>
              </a:stretch>
            </a:blipFill>
            <a:ln w="19050" algn="ctr">
              <a:solidFill>
                <a:srgbClr val="FFFF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8" name="Oval 30" descr="Renaissance Art &amp; Masters copy">
              <a:extLst>
                <a:ext uri="{FF2B5EF4-FFF2-40B4-BE49-F238E27FC236}">
                  <a16:creationId xmlns:a16="http://schemas.microsoft.com/office/drawing/2014/main" id="{53E8AE20-1385-A979-7A69-36FA96532436}"/>
                </a:ext>
              </a:extLst>
            </p:cNvPr>
            <p:cNvSpPr>
              <a:spLocks noChangeArrowheads="1"/>
            </p:cNvSpPr>
            <p:nvPr/>
          </p:nvSpPr>
          <p:spPr bwMode="auto">
            <a:xfrm rot="5400000">
              <a:off x="6569075" y="-455612"/>
              <a:ext cx="1509713" cy="3030537"/>
            </a:xfrm>
            <a:prstGeom prst="ellipse">
              <a:avLst/>
            </a:prstGeom>
            <a:blipFill dpi="0" rotWithShape="0">
              <a:blip r:embed="rId8" cstate="print">
                <a:alphaModFix amt="70000"/>
              </a:blip>
              <a:srcRect/>
              <a:stretch>
                <a:fillRect/>
              </a:stretch>
            </a:blipFill>
            <a:ln w="19050" algn="ctr">
              <a:solidFill>
                <a:srgbClr val="FF9C39"/>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46" name="Text Box 33">
              <a:extLst>
                <a:ext uri="{FF2B5EF4-FFF2-40B4-BE49-F238E27FC236}">
                  <a16:creationId xmlns:a16="http://schemas.microsoft.com/office/drawing/2014/main" id="{FE74A9C9-5966-32AE-A30A-9E1B2EB0065B}"/>
                </a:ext>
              </a:extLst>
            </p:cNvPr>
            <p:cNvSpPr txBox="1">
              <a:spLocks noChangeArrowheads="1"/>
            </p:cNvSpPr>
            <p:nvPr/>
          </p:nvSpPr>
          <p:spPr bwMode="auto">
            <a:xfrm>
              <a:off x="5953125" y="828825"/>
              <a:ext cx="2741613" cy="461665"/>
            </a:xfrm>
            <a:prstGeom prst="rect">
              <a:avLst/>
            </a:prstGeom>
            <a:noFill/>
            <a:ln w="38100" algn="ctr">
              <a:noFill/>
              <a:miter lim="800000"/>
              <a:headEnd/>
              <a:tailEnd/>
            </a:ln>
            <a:effectLst>
              <a:outerShdw dist="40161" dir="9693903" algn="ctr" rotWithShape="0">
                <a:schemeClr val="tx1"/>
              </a:outerShdw>
            </a:effectLst>
          </p:spPr>
          <p:txBody>
            <a:bodyPr>
              <a:spAutoFit/>
            </a:bodyPr>
            <a:lstStyle/>
            <a:p>
              <a:pPr eaLnBrk="1" hangingPunct="1"/>
              <a:r>
                <a:rPr lang="en-US" b="0" u="none" dirty="0">
                  <a:solidFill>
                    <a:srgbClr val="FFF4E5"/>
                  </a:solidFill>
                  <a:effectLst>
                    <a:outerShdw blurRad="38100" dist="38100" dir="2700000" algn="tl">
                      <a:srgbClr val="000000"/>
                    </a:outerShdw>
                  </a:effectLst>
                  <a:latin typeface="Arial Black" pitchFamily="34" charset="0"/>
                </a:rPr>
                <a:t>Renaissance</a:t>
              </a:r>
            </a:p>
          </p:txBody>
        </p:sp>
        <p:sp>
          <p:nvSpPr>
            <p:cNvPr id="22" name="Text Box 37">
              <a:extLst>
                <a:ext uri="{FF2B5EF4-FFF2-40B4-BE49-F238E27FC236}">
                  <a16:creationId xmlns:a16="http://schemas.microsoft.com/office/drawing/2014/main" id="{34FB16F7-2478-68DF-8569-6F4FA436E0E2}"/>
                </a:ext>
              </a:extLst>
            </p:cNvPr>
            <p:cNvSpPr txBox="1">
              <a:spLocks noChangeArrowheads="1"/>
            </p:cNvSpPr>
            <p:nvPr/>
          </p:nvSpPr>
          <p:spPr bwMode="auto">
            <a:xfrm>
              <a:off x="501650" y="828825"/>
              <a:ext cx="2713038" cy="461665"/>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r>
                <a:rPr lang="en-US" b="0" u="none" dirty="0">
                  <a:solidFill>
                    <a:srgbClr val="FFFFE5"/>
                  </a:solidFill>
                  <a:effectLst>
                    <a:outerShdw blurRad="38100" dist="38100" dir="2700000" algn="tl">
                      <a:srgbClr val="000000"/>
                    </a:outerShdw>
                  </a:effectLst>
                  <a:latin typeface="Arial Black" pitchFamily="34" charset="0"/>
                </a:rPr>
                <a:t>Reformation</a:t>
              </a:r>
            </a:p>
          </p:txBody>
        </p:sp>
      </p:grpSp>
      <p:sp>
        <p:nvSpPr>
          <p:cNvPr id="2816009" name="TextBox 2816008">
            <a:extLst>
              <a:ext uri="{FF2B5EF4-FFF2-40B4-BE49-F238E27FC236}">
                <a16:creationId xmlns:a16="http://schemas.microsoft.com/office/drawing/2014/main" id="{516A001E-267D-B069-6F45-DD1C0D954B19}"/>
              </a:ext>
            </a:extLst>
          </p:cNvPr>
          <p:cNvSpPr txBox="1"/>
          <p:nvPr/>
        </p:nvSpPr>
        <p:spPr>
          <a:xfrm>
            <a:off x="3124200" y="3581400"/>
            <a:ext cx="3088776" cy="523220"/>
          </a:xfrm>
          <a:prstGeom prst="rect">
            <a:avLst/>
          </a:prstGeom>
          <a:noFill/>
        </p:spPr>
        <p:txBody>
          <a:bodyPr wrap="square" rtlCol="0">
            <a:prstTxWarp prst="textArchDown">
              <a:avLst/>
            </a:prstTxWarp>
            <a:spAutoFit/>
          </a:bodyPr>
          <a:lstStyle/>
          <a:p>
            <a:r>
              <a:rPr lang="en-US" sz="3200" b="0" u="none" kern="10" spc="30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2700" dir="12600000">
                    <a:srgbClr val="FFCC00"/>
                  </a:prstShdw>
                </a:effectLst>
                <a:latin typeface="Papyrus"/>
              </a:rPr>
              <a:t>1648 - 1789</a:t>
            </a:r>
            <a:endParaRPr lang="en-US" sz="3200" b="0" spc="300" dirty="0"/>
          </a:p>
        </p:txBody>
      </p:sp>
      <p:sp>
        <p:nvSpPr>
          <p:cNvPr id="2816013" name="Text Box 26">
            <a:extLst>
              <a:ext uri="{FF2B5EF4-FFF2-40B4-BE49-F238E27FC236}">
                <a16:creationId xmlns:a16="http://schemas.microsoft.com/office/drawing/2014/main" id="{6F493F48-26EF-CF17-1CAE-315AF044A613}"/>
              </a:ext>
            </a:extLst>
          </p:cNvPr>
          <p:cNvSpPr txBox="1">
            <a:spLocks noChangeArrowheads="1"/>
          </p:cNvSpPr>
          <p:nvPr/>
        </p:nvSpPr>
        <p:spPr bwMode="auto">
          <a:xfrm>
            <a:off x="2209800" y="381000"/>
            <a:ext cx="4724400" cy="1384995"/>
          </a:xfrm>
          <a:prstGeom prst="rect">
            <a:avLst/>
          </a:prstGeom>
          <a:noFill/>
          <a:ln w="9525">
            <a:noFill/>
            <a:miter lim="800000"/>
            <a:headEnd/>
            <a:tailEnd/>
          </a:ln>
          <a:effectLst/>
        </p:spPr>
        <p:txBody>
          <a:bodyPr wrap="square">
            <a:spAutoFit/>
          </a:bodyPr>
          <a:lstStyle/>
          <a:p>
            <a:pPr eaLnBrk="1" hangingPunct="1"/>
            <a:r>
              <a:rPr lang="en-US" sz="1800" b="0" u="none" dirty="0">
                <a:solidFill>
                  <a:srgbClr val="8B421E"/>
                </a:solidFill>
                <a:latin typeface="Arial Black" panose="020B0A04020102020204" pitchFamily="34" charset="0"/>
              </a:rPr>
              <a:t> </a:t>
            </a:r>
            <a:r>
              <a:rPr lang="en-US" sz="2800" u="none" spc="-150" dirty="0">
                <a:ln w="3175">
                  <a:solidFill>
                    <a:srgbClr val="500028"/>
                  </a:solidFill>
                </a:ln>
                <a:solidFill>
                  <a:srgbClr val="260013"/>
                </a:solidFill>
                <a:effectLst>
                  <a:outerShdw blurRad="38100" dist="38100" dir="2700000" algn="tl">
                    <a:srgbClr val="FFFF00"/>
                  </a:outerShdw>
                </a:effectLst>
                <a:latin typeface="Papyrus" panose="03070502060502030205" pitchFamily="66" charset="0"/>
              </a:rPr>
              <a:t>Period of religious</a:t>
            </a:r>
          </a:p>
          <a:p>
            <a:pPr eaLnBrk="1" hangingPunct="1"/>
            <a:r>
              <a:rPr lang="en-US" sz="2800" u="none" spc="-150" dirty="0">
                <a:ln w="3175">
                  <a:solidFill>
                    <a:srgbClr val="500028"/>
                  </a:solidFill>
                </a:ln>
                <a:solidFill>
                  <a:srgbClr val="260013"/>
                </a:solidFill>
                <a:effectLst>
                  <a:outerShdw blurRad="38100" dist="38100" dir="2700000" algn="tl">
                    <a:srgbClr val="FFFF00"/>
                  </a:outerShdw>
                </a:effectLst>
                <a:latin typeface="Papyrus" panose="03070502060502030205" pitchFamily="66" charset="0"/>
              </a:rPr>
              <a:t>and</a:t>
            </a:r>
            <a:br>
              <a:rPr lang="en-US" sz="2800" u="none" spc="-150" dirty="0">
                <a:ln w="3175">
                  <a:solidFill>
                    <a:srgbClr val="500028"/>
                  </a:solidFill>
                </a:ln>
                <a:solidFill>
                  <a:srgbClr val="260013"/>
                </a:solidFill>
                <a:effectLst>
                  <a:outerShdw blurRad="38100" dist="38100" dir="2700000" algn="tl">
                    <a:srgbClr val="FFFF00"/>
                  </a:outerShdw>
                </a:effectLst>
                <a:latin typeface="Papyrus" panose="03070502060502030205" pitchFamily="66" charset="0"/>
              </a:rPr>
            </a:br>
            <a:r>
              <a:rPr lang="en-US" sz="2800" u="none" spc="-150" dirty="0">
                <a:ln w="3175">
                  <a:solidFill>
                    <a:srgbClr val="500028"/>
                  </a:solidFill>
                </a:ln>
                <a:solidFill>
                  <a:srgbClr val="260013"/>
                </a:solidFill>
                <a:effectLst>
                  <a:outerShdw blurRad="38100" dist="38100" dir="2700000" algn="tl">
                    <a:srgbClr val="FFFF00"/>
                  </a:outerShdw>
                </a:effectLst>
                <a:latin typeface="Papyrus" panose="03070502060502030205" pitchFamily="66" charset="0"/>
              </a:rPr>
              <a:t> ideological conflicts</a:t>
            </a:r>
          </a:p>
        </p:txBody>
      </p:sp>
      <p:sp>
        <p:nvSpPr>
          <p:cNvPr id="18" name="Oval 67">
            <a:extLst>
              <a:ext uri="{FF2B5EF4-FFF2-40B4-BE49-F238E27FC236}">
                <a16:creationId xmlns:a16="http://schemas.microsoft.com/office/drawing/2014/main" id="{FF5C41AE-1C77-98E4-723A-9DA1031D3BE2}"/>
              </a:ext>
            </a:extLst>
          </p:cNvPr>
          <p:cNvSpPr>
            <a:spLocks noChangeArrowheads="1"/>
          </p:cNvSpPr>
          <p:nvPr/>
        </p:nvSpPr>
        <p:spPr bwMode="auto">
          <a:xfrm>
            <a:off x="5877187" y="3736567"/>
            <a:ext cx="2814375" cy="1516448"/>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2" name="Text Box 36">
            <a:extLst>
              <a:ext uri="{FF2B5EF4-FFF2-40B4-BE49-F238E27FC236}">
                <a16:creationId xmlns:a16="http://schemas.microsoft.com/office/drawing/2014/main" id="{BCE2C41A-4019-3342-4928-E1870BD3280E}"/>
              </a:ext>
            </a:extLst>
          </p:cNvPr>
          <p:cNvSpPr txBox="1">
            <a:spLocks noChangeArrowheads="1"/>
          </p:cNvSpPr>
          <p:nvPr/>
        </p:nvSpPr>
        <p:spPr bwMode="auto">
          <a:xfrm>
            <a:off x="6282662" y="4572000"/>
            <a:ext cx="2003425" cy="381000"/>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177800" dist="50800" dir="11460000" sx="103000" sy="103000" algn="tl">
                    <a:schemeClr val="bg1"/>
                  </a:outerShdw>
                </a:effectLst>
                <a:latin typeface="Arial Black" pitchFamily="34" charset="0"/>
              </a:rPr>
              <a:t>world</a:t>
            </a:r>
          </a:p>
        </p:txBody>
      </p:sp>
      <p:sp>
        <p:nvSpPr>
          <p:cNvPr id="33" name="Text Box 36">
            <a:extLst>
              <a:ext uri="{FF2B5EF4-FFF2-40B4-BE49-F238E27FC236}">
                <a16:creationId xmlns:a16="http://schemas.microsoft.com/office/drawing/2014/main" id="{8EC8350A-84CC-5A07-11AB-991DC89EE3FB}"/>
              </a:ext>
            </a:extLst>
          </p:cNvPr>
          <p:cNvSpPr txBox="1">
            <a:spLocks noChangeArrowheads="1"/>
          </p:cNvSpPr>
          <p:nvPr/>
        </p:nvSpPr>
        <p:spPr bwMode="auto">
          <a:xfrm>
            <a:off x="6282662" y="4173437"/>
            <a:ext cx="2003425" cy="380999"/>
          </a:xfrm>
          <a:prstGeom prst="rect">
            <a:avLst/>
          </a:prstGeom>
          <a:noFill/>
          <a:ln w="12700" algn="ctr">
            <a:noFill/>
            <a:miter lim="800000"/>
            <a:headEnd/>
            <a:tailEnd/>
          </a:ln>
          <a:effectLst/>
        </p:spPr>
        <p:txBody>
          <a:bodyPr wrap="none" anchor="ctr"/>
          <a:lstStyle/>
          <a:p>
            <a:r>
              <a:rPr lang="en-US" b="0" u="none" dirty="0">
                <a:solidFill>
                  <a:srgbClr val="36001B"/>
                </a:solidFill>
                <a:effectLst>
                  <a:outerShdw blurRad="177800" dist="50800" dir="11460000" sx="103000" sy="103000" algn="tl">
                    <a:schemeClr val="bg1"/>
                  </a:outerShdw>
                </a:effectLst>
                <a:latin typeface="Arial Black" pitchFamily="34" charset="0"/>
              </a:rPr>
              <a:t>Cain-type</a:t>
            </a:r>
          </a:p>
        </p:txBody>
      </p:sp>
      <p:sp>
        <p:nvSpPr>
          <p:cNvPr id="42" name="Text Box 36">
            <a:extLst>
              <a:ext uri="{FF2B5EF4-FFF2-40B4-BE49-F238E27FC236}">
                <a16:creationId xmlns:a16="http://schemas.microsoft.com/office/drawing/2014/main" id="{63B1057A-DEEF-B729-2E63-F9445ECBEE5C}"/>
              </a:ext>
            </a:extLst>
          </p:cNvPr>
          <p:cNvSpPr txBox="1">
            <a:spLocks noChangeArrowheads="1"/>
          </p:cNvSpPr>
          <p:nvPr/>
        </p:nvSpPr>
        <p:spPr bwMode="auto">
          <a:xfrm>
            <a:off x="6296566" y="4572000"/>
            <a:ext cx="2003425" cy="381000"/>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177800" dist="50800" dir="11460000" sx="103000" sy="103000" algn="tl">
                    <a:schemeClr val="bg1"/>
                  </a:outerShdw>
                </a:effectLst>
                <a:latin typeface="Arial Black" pitchFamily="34" charset="0"/>
              </a:rPr>
              <a:t>view of life</a:t>
            </a:r>
          </a:p>
        </p:txBody>
      </p:sp>
      <p:sp>
        <p:nvSpPr>
          <p:cNvPr id="2" name="Oval 62">
            <a:extLst>
              <a:ext uri="{FF2B5EF4-FFF2-40B4-BE49-F238E27FC236}">
                <a16:creationId xmlns:a16="http://schemas.microsoft.com/office/drawing/2014/main" id="{9217B72F-CFFB-4C6E-9326-46DA682E38E1}"/>
              </a:ext>
            </a:extLst>
          </p:cNvPr>
          <p:cNvSpPr>
            <a:spLocks noChangeArrowheads="1"/>
          </p:cNvSpPr>
          <p:nvPr/>
        </p:nvSpPr>
        <p:spPr bwMode="auto">
          <a:xfrm>
            <a:off x="457200" y="3736569"/>
            <a:ext cx="2814375" cy="1516446"/>
          </a:xfrm>
          <a:prstGeom prst="ellipse">
            <a:avLst/>
          </a:prstGeom>
          <a:gradFill rotWithShape="1">
            <a:gsLst>
              <a:gs pos="0">
                <a:schemeClr val="bg1">
                  <a:alpha val="80000"/>
                </a:schemeClr>
              </a:gs>
              <a:gs pos="100000">
                <a:srgbClr val="FFFF00">
                  <a:alpha val="80000"/>
                </a:srgbClr>
              </a:gs>
            </a:gsLst>
            <a:path path="shape">
              <a:fillToRect l="50000" t="50000" r="50000" b="50000"/>
            </a:path>
          </a:gradFill>
          <a:ln w="38100" algn="ctr">
            <a:solidFill>
              <a:srgbClr val="D0CB00">
                <a:alpha val="8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 name="Text Box 37">
            <a:extLst>
              <a:ext uri="{FF2B5EF4-FFF2-40B4-BE49-F238E27FC236}">
                <a16:creationId xmlns:a16="http://schemas.microsoft.com/office/drawing/2014/main" id="{0ECF07C3-CC94-AA83-4E89-58C50B00F8FF}"/>
              </a:ext>
            </a:extLst>
          </p:cNvPr>
          <p:cNvSpPr txBox="1">
            <a:spLocks noChangeArrowheads="1"/>
          </p:cNvSpPr>
          <p:nvPr/>
        </p:nvSpPr>
        <p:spPr bwMode="auto">
          <a:xfrm>
            <a:off x="873787" y="4572001"/>
            <a:ext cx="1981200" cy="380999"/>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38100" dist="38100" dir="2700000" algn="tl">
                    <a:schemeClr val="bg1">
                      <a:alpha val="43000"/>
                    </a:schemeClr>
                  </a:outerShdw>
                </a:effectLst>
                <a:latin typeface="Arial Black" pitchFamily="34" charset="0"/>
              </a:rPr>
              <a:t>world</a:t>
            </a:r>
          </a:p>
        </p:txBody>
      </p:sp>
      <p:sp>
        <p:nvSpPr>
          <p:cNvPr id="12" name="Text Box 37">
            <a:extLst>
              <a:ext uri="{FF2B5EF4-FFF2-40B4-BE49-F238E27FC236}">
                <a16:creationId xmlns:a16="http://schemas.microsoft.com/office/drawing/2014/main" id="{21AD4808-0821-06A3-B486-39FEFF18D904}"/>
              </a:ext>
            </a:extLst>
          </p:cNvPr>
          <p:cNvSpPr txBox="1">
            <a:spLocks noChangeArrowheads="1"/>
          </p:cNvSpPr>
          <p:nvPr/>
        </p:nvSpPr>
        <p:spPr bwMode="auto">
          <a:xfrm>
            <a:off x="873787" y="4152305"/>
            <a:ext cx="1981200" cy="419695"/>
          </a:xfrm>
          <a:prstGeom prst="rect">
            <a:avLst/>
          </a:prstGeom>
          <a:noFill/>
          <a:ln w="12700" algn="ctr">
            <a:noFill/>
            <a:miter lim="800000"/>
            <a:headEnd/>
            <a:tailEnd/>
          </a:ln>
          <a:effectLst/>
        </p:spPr>
        <p:txBody>
          <a:bodyPr wrap="none" anchor="ctr"/>
          <a:lstStyle/>
          <a:p>
            <a:r>
              <a:rPr lang="en-US" b="0" u="none" dirty="0">
                <a:solidFill>
                  <a:srgbClr val="36001B"/>
                </a:solidFill>
                <a:effectLst>
                  <a:outerShdw blurRad="38100" dist="38100" dir="2700000" algn="tl">
                    <a:schemeClr val="bg1">
                      <a:alpha val="43000"/>
                    </a:schemeClr>
                  </a:outerShdw>
                </a:effectLst>
                <a:latin typeface="Arial Black" pitchFamily="34" charset="0"/>
              </a:rPr>
              <a:t>Abel-type</a:t>
            </a:r>
          </a:p>
        </p:txBody>
      </p:sp>
      <p:sp>
        <p:nvSpPr>
          <p:cNvPr id="45" name="Text Box 37">
            <a:extLst>
              <a:ext uri="{FF2B5EF4-FFF2-40B4-BE49-F238E27FC236}">
                <a16:creationId xmlns:a16="http://schemas.microsoft.com/office/drawing/2014/main" id="{B7B443BD-3CAB-2F68-7CC4-B1A7E7924D89}"/>
              </a:ext>
            </a:extLst>
          </p:cNvPr>
          <p:cNvSpPr txBox="1">
            <a:spLocks noChangeArrowheads="1"/>
          </p:cNvSpPr>
          <p:nvPr/>
        </p:nvSpPr>
        <p:spPr bwMode="auto">
          <a:xfrm>
            <a:off x="873787" y="4572001"/>
            <a:ext cx="1981200" cy="380999"/>
          </a:xfrm>
          <a:prstGeom prst="rect">
            <a:avLst/>
          </a:prstGeom>
          <a:noFill/>
          <a:ln w="12700" algn="ctr">
            <a:noFill/>
            <a:miter lim="800000"/>
            <a:headEnd/>
            <a:tailEnd/>
          </a:ln>
          <a:effectLst/>
        </p:spPr>
        <p:txBody>
          <a:bodyPr wrap="none" anchor="ctr"/>
          <a:lstStyle/>
          <a:p>
            <a:pPr>
              <a:lnSpc>
                <a:spcPts val="2000"/>
              </a:lnSpc>
            </a:pPr>
            <a:r>
              <a:rPr lang="en-US" b="0" u="none" dirty="0">
                <a:solidFill>
                  <a:srgbClr val="36001B"/>
                </a:solidFill>
                <a:effectLst>
                  <a:outerShdw blurRad="38100" dist="38100" dir="2700000" algn="tl">
                    <a:schemeClr val="bg1">
                      <a:alpha val="43000"/>
                    </a:schemeClr>
                  </a:outerShdw>
                </a:effectLst>
                <a:latin typeface="Arial Black" pitchFamily="34" charset="0"/>
              </a:rPr>
              <a:t>view of life</a:t>
            </a:r>
          </a:p>
        </p:txBody>
      </p:sp>
    </p:spTree>
    <p:extLst>
      <p:ext uri="{BB962C8B-B14F-4D97-AF65-F5344CB8AC3E}">
        <p14:creationId xmlns:p14="http://schemas.microsoft.com/office/powerpoint/2010/main" val="3150889941"/>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par>
                                <p:cTn id="8" presetID="10" presetClass="exit" presetSubtype="0" fill="hold" grpId="0" nodeType="withEffect">
                                  <p:stCondLst>
                                    <p:cond delay="0"/>
                                  </p:stCondLst>
                                  <p:childTnLst>
                                    <p:animEffect transition="out" filter="fade">
                                      <p:cBhvr>
                                        <p:cTn id="9" dur="1000"/>
                                        <p:tgtEl>
                                          <p:spTgt spid="57"/>
                                        </p:tgtEl>
                                      </p:cBhvr>
                                    </p:animEffect>
                                    <p:set>
                                      <p:cBhvr>
                                        <p:cTn id="10" dur="1" fill="hold">
                                          <p:stCondLst>
                                            <p:cond delay="999"/>
                                          </p:stCondLst>
                                        </p:cTn>
                                        <p:tgtEl>
                                          <p:spTgt spid="57"/>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56"/>
                                        </p:tgtEl>
                                      </p:cBhvr>
                                    </p:animEffect>
                                    <p:set>
                                      <p:cBhvr>
                                        <p:cTn id="13" dur="1" fill="hold">
                                          <p:stCondLst>
                                            <p:cond delay="999"/>
                                          </p:stCondLst>
                                        </p:cTn>
                                        <p:tgtEl>
                                          <p:spTgt spid="56"/>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grpId="0" nodeType="clickEffect">
                                  <p:stCondLst>
                                    <p:cond delay="0"/>
                                  </p:stCondLst>
                                  <p:childTnLst>
                                    <p:set>
                                      <p:cBhvr>
                                        <p:cTn id="17" dur="1" fill="hold">
                                          <p:stCondLst>
                                            <p:cond delay="0"/>
                                          </p:stCondLst>
                                        </p:cTn>
                                        <p:tgtEl>
                                          <p:spTgt spid="42"/>
                                        </p:tgtEl>
                                        <p:attrNameLst>
                                          <p:attrName>style.visibility</p:attrName>
                                        </p:attrNameLst>
                                      </p:cBhvr>
                                      <p:to>
                                        <p:strVal val="visible"/>
                                      </p:to>
                                    </p:set>
                                    <p:anim calcmode="lin" valueType="num">
                                      <p:cBhvr>
                                        <p:cTn id="18" dur="1000" fill="hold"/>
                                        <p:tgtEl>
                                          <p:spTgt spid="42"/>
                                        </p:tgtEl>
                                        <p:attrNameLst>
                                          <p:attrName>ppt_w</p:attrName>
                                        </p:attrNameLst>
                                      </p:cBhvr>
                                      <p:tavLst>
                                        <p:tav tm="0">
                                          <p:val>
                                            <p:strVal val="#ppt_w*0.70"/>
                                          </p:val>
                                        </p:tav>
                                        <p:tav tm="100000">
                                          <p:val>
                                            <p:strVal val="#ppt_w"/>
                                          </p:val>
                                        </p:tav>
                                      </p:tavLst>
                                    </p:anim>
                                    <p:anim calcmode="lin" valueType="num">
                                      <p:cBhvr>
                                        <p:cTn id="19" dur="1000" fill="hold"/>
                                        <p:tgtEl>
                                          <p:spTgt spid="42"/>
                                        </p:tgtEl>
                                        <p:attrNameLst>
                                          <p:attrName>ppt_h</p:attrName>
                                        </p:attrNameLst>
                                      </p:cBhvr>
                                      <p:tavLst>
                                        <p:tav tm="0">
                                          <p:val>
                                            <p:strVal val="#ppt_h"/>
                                          </p:val>
                                        </p:tav>
                                        <p:tav tm="100000">
                                          <p:val>
                                            <p:strVal val="#ppt_h"/>
                                          </p:val>
                                        </p:tav>
                                      </p:tavLst>
                                    </p:anim>
                                    <p:animEffect transition="in" filter="fade">
                                      <p:cBhvr>
                                        <p:cTn id="20" dur="1000"/>
                                        <p:tgtEl>
                                          <p:spTgt spid="42"/>
                                        </p:tgtEl>
                                      </p:cBhvr>
                                    </p:animEffect>
                                  </p:childTnLst>
                                </p:cTn>
                              </p:par>
                              <p:par>
                                <p:cTn id="21" presetID="10" presetClass="exit" presetSubtype="0" fill="hold" grpId="0" nodeType="withEffect">
                                  <p:stCondLst>
                                    <p:cond delay="0"/>
                                  </p:stCondLst>
                                  <p:childTnLst>
                                    <p:animEffect transition="out" filter="fade">
                                      <p:cBhvr>
                                        <p:cTn id="22" dur="500"/>
                                        <p:tgtEl>
                                          <p:spTgt spid="32"/>
                                        </p:tgtEl>
                                      </p:cBhvr>
                                    </p:animEffect>
                                    <p:set>
                                      <p:cBhvr>
                                        <p:cTn id="23" dur="1" fill="hold">
                                          <p:stCondLst>
                                            <p:cond delay="499"/>
                                          </p:stCondLst>
                                        </p:cTn>
                                        <p:tgtEl>
                                          <p:spTgt spid="3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000" fill="hold"/>
                                        <p:tgtEl>
                                          <p:spTgt spid="45"/>
                                        </p:tgtEl>
                                        <p:attrNameLst>
                                          <p:attrName>ppt_w</p:attrName>
                                        </p:attrNameLst>
                                      </p:cBhvr>
                                      <p:tavLst>
                                        <p:tav tm="0">
                                          <p:val>
                                            <p:strVal val="#ppt_w*0.70"/>
                                          </p:val>
                                        </p:tav>
                                        <p:tav tm="100000">
                                          <p:val>
                                            <p:strVal val="#ppt_w"/>
                                          </p:val>
                                        </p:tav>
                                      </p:tavLst>
                                    </p:anim>
                                    <p:anim calcmode="lin" valueType="num">
                                      <p:cBhvr>
                                        <p:cTn id="29" dur="1000" fill="hold"/>
                                        <p:tgtEl>
                                          <p:spTgt spid="45"/>
                                        </p:tgtEl>
                                        <p:attrNameLst>
                                          <p:attrName>ppt_h</p:attrName>
                                        </p:attrNameLst>
                                      </p:cBhvr>
                                      <p:tavLst>
                                        <p:tav tm="0">
                                          <p:val>
                                            <p:strVal val="#ppt_h"/>
                                          </p:val>
                                        </p:tav>
                                        <p:tav tm="100000">
                                          <p:val>
                                            <p:strVal val="#ppt_h"/>
                                          </p:val>
                                        </p:tav>
                                      </p:tavLst>
                                    </p:anim>
                                    <p:animEffect transition="in" filter="fade">
                                      <p:cBhvr>
                                        <p:cTn id="30" dur="1000"/>
                                        <p:tgtEl>
                                          <p:spTgt spid="45"/>
                                        </p:tgtEl>
                                      </p:cBhvr>
                                    </p:animEffect>
                                  </p:childTnLst>
                                </p:cTn>
                              </p:par>
                              <p:par>
                                <p:cTn id="31" presetID="10" presetClass="exit" presetSubtype="0" fill="hold" grpId="0" nodeType="withEffect">
                                  <p:stCondLst>
                                    <p:cond delay="0"/>
                                  </p:stCondLst>
                                  <p:childTnLst>
                                    <p:animEffect transition="out" filter="fade">
                                      <p:cBhvr>
                                        <p:cTn id="32" dur="500"/>
                                        <p:tgtEl>
                                          <p:spTgt spid="3"/>
                                        </p:tgtEl>
                                      </p:cBhvr>
                                    </p:animEffect>
                                    <p:set>
                                      <p:cBhvr>
                                        <p:cTn id="33" dur="1" fill="hold">
                                          <p:stCondLst>
                                            <p:cond delay="499"/>
                                          </p:stCondLst>
                                        </p:cTn>
                                        <p:tgtEl>
                                          <p:spTgt spid="3"/>
                                        </p:tgtEl>
                                        <p:attrNameLst>
                                          <p:attrName>style.visibility</p:attrName>
                                        </p:attrNameLst>
                                      </p:cBhvr>
                                      <p:to>
                                        <p:strVal val="hidden"/>
                                      </p:to>
                                    </p:set>
                                  </p:childTnLst>
                                </p:cTn>
                              </p:par>
                            </p:childTnLst>
                          </p:cTn>
                        </p:par>
                        <p:par>
                          <p:cTn id="34" fill="hold">
                            <p:stCondLst>
                              <p:cond delay="1000"/>
                            </p:stCondLst>
                            <p:childTnLst>
                              <p:par>
                                <p:cTn id="35" presetID="10" presetClass="exit" presetSubtype="0" fill="hold" grpId="0" nodeType="afterEffect">
                                  <p:stCondLst>
                                    <p:cond delay="0"/>
                                  </p:stCondLst>
                                  <p:childTnLst>
                                    <p:animEffect transition="out" filter="fade">
                                      <p:cBhvr>
                                        <p:cTn id="36" dur="1000"/>
                                        <p:tgtEl>
                                          <p:spTgt spid="34"/>
                                        </p:tgtEl>
                                      </p:cBhvr>
                                    </p:animEffect>
                                    <p:set>
                                      <p:cBhvr>
                                        <p:cTn id="37" dur="1" fill="hold">
                                          <p:stCondLst>
                                            <p:cond delay="999"/>
                                          </p:stCondLst>
                                        </p:cTn>
                                        <p:tgtEl>
                                          <p:spTgt spid="34"/>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00"/>
                                        <p:tgtEl>
                                          <p:spTgt spid="35"/>
                                        </p:tgtEl>
                                      </p:cBhvr>
                                    </p:animEffect>
                                    <p:set>
                                      <p:cBhvr>
                                        <p:cTn id="40" dur="1" fill="hold">
                                          <p:stCondLst>
                                            <p:cond delay="999"/>
                                          </p:stCondLst>
                                        </p:cTn>
                                        <p:tgtEl>
                                          <p:spTgt spid="35"/>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1000"/>
                                        <p:tgtEl>
                                          <p:spTgt spid="37"/>
                                        </p:tgtEl>
                                      </p:cBhvr>
                                    </p:animEffect>
                                    <p:set>
                                      <p:cBhvr>
                                        <p:cTn id="43" dur="1" fill="hold">
                                          <p:stCondLst>
                                            <p:cond delay="999"/>
                                          </p:stCondLst>
                                        </p:cTn>
                                        <p:tgtEl>
                                          <p:spTgt spid="37"/>
                                        </p:tgtEl>
                                        <p:attrNameLst>
                                          <p:attrName>style.visibility</p:attrName>
                                        </p:attrNameLst>
                                      </p:cBhvr>
                                      <p:to>
                                        <p:strVal val="hidden"/>
                                      </p:to>
                                    </p:set>
                                  </p:childTnLst>
                                </p:cTn>
                              </p:par>
                              <p:par>
                                <p:cTn id="44" presetID="10" presetClass="entr" presetSubtype="0" fill="hold" grpId="0" nodeType="withEffect">
                                  <p:stCondLst>
                                    <p:cond delay="0"/>
                                  </p:stCondLst>
                                  <p:childTnLst>
                                    <p:set>
                                      <p:cBhvr>
                                        <p:cTn id="45" dur="1" fill="hold">
                                          <p:stCondLst>
                                            <p:cond delay="0"/>
                                          </p:stCondLst>
                                        </p:cTn>
                                        <p:tgtEl>
                                          <p:spTgt spid="2816013"/>
                                        </p:tgtEl>
                                        <p:attrNameLst>
                                          <p:attrName>style.visibility</p:attrName>
                                        </p:attrNameLst>
                                      </p:cBhvr>
                                      <p:to>
                                        <p:strVal val="visible"/>
                                      </p:to>
                                    </p:set>
                                    <p:animEffect transition="in" filter="fade">
                                      <p:cBhvr>
                                        <p:cTn id="46" dur="1000"/>
                                        <p:tgtEl>
                                          <p:spTgt spid="28160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816009"/>
                                        </p:tgtEl>
                                        <p:attrNameLst>
                                          <p:attrName>style.visibility</p:attrName>
                                        </p:attrNameLst>
                                      </p:cBhvr>
                                      <p:to>
                                        <p:strVal val="visible"/>
                                      </p:to>
                                    </p:set>
                                    <p:animEffect transition="in" filter="fade">
                                      <p:cBhvr>
                                        <p:cTn id="49" dur="1000"/>
                                        <p:tgtEl>
                                          <p:spTgt spid="2816009"/>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4" grpId="0" animBg="1"/>
      <p:bldP spid="35" grpId="0" animBg="1"/>
      <p:bldP spid="56" grpId="0"/>
      <p:bldP spid="57" grpId="0" animBg="1"/>
      <p:bldP spid="2816009" grpId="0"/>
      <p:bldP spid="2816013" grpId="0"/>
      <p:bldP spid="32" grpId="0"/>
      <p:bldP spid="42" grpId="0"/>
      <p:bldP spid="3" grpId="0"/>
      <p:bldP spid="45" grpId="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333"/>
            </a:gs>
            <a:gs pos="50000">
              <a:srgbClr val="FFC979"/>
            </a:gs>
            <a:gs pos="100000">
              <a:srgbClr val="333333"/>
            </a:gs>
          </a:gsLst>
          <a:lin ang="2700000" scaled="1"/>
        </a:gradFill>
        <a:effectLst/>
      </p:bgPr>
    </p:bg>
    <p:spTree>
      <p:nvGrpSpPr>
        <p:cNvPr id="1" name=""/>
        <p:cNvGrpSpPr/>
        <p:nvPr/>
      </p:nvGrpSpPr>
      <p:grpSpPr>
        <a:xfrm>
          <a:off x="0" y="0"/>
          <a:ext cx="0" cy="0"/>
          <a:chOff x="0" y="0"/>
          <a:chExt cx="0" cy="0"/>
        </a:xfrm>
      </p:grpSpPr>
      <p:sp>
        <p:nvSpPr>
          <p:cNvPr id="2025474" name="WordArt 2"/>
          <p:cNvSpPr>
            <a:spLocks noChangeArrowheads="1" noChangeShapeType="1" noTextEdit="1"/>
          </p:cNvSpPr>
          <p:nvPr/>
        </p:nvSpPr>
        <p:spPr bwMode="auto">
          <a:xfrm>
            <a:off x="990600" y="1229564"/>
            <a:ext cx="7162800" cy="2438400"/>
          </a:xfrm>
          <a:prstGeom prst="rect">
            <a:avLst/>
          </a:prstGeom>
        </p:spPr>
        <p:txBody>
          <a:bodyPr wrap="none" fromWordArt="1">
            <a:prstTxWarp prst="textPlain">
              <a:avLst>
                <a:gd name="adj" fmla="val 50000"/>
              </a:avLst>
            </a:prstTxWarp>
          </a:bodyPr>
          <a:lstStyle/>
          <a:p>
            <a:pPr eaLnBrk="1" hangingPunct="1">
              <a:lnSpc>
                <a:spcPct val="95000"/>
              </a:lnSpc>
            </a:pPr>
            <a:r>
              <a:rPr lang="en-US" sz="3600" b="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The Period of Maturation</a:t>
            </a:r>
          </a:p>
          <a:p>
            <a:pPr eaLnBrk="1" hangingPunct="1">
              <a:lnSpc>
                <a:spcPct val="95000"/>
              </a:lnSpc>
            </a:pPr>
            <a:r>
              <a:rPr lang="en-US" sz="3600" b="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of Politics, Economy</a:t>
            </a:r>
          </a:p>
          <a:p>
            <a:pPr eaLnBrk="1" hangingPunct="1">
              <a:lnSpc>
                <a:spcPct val="95000"/>
              </a:lnSpc>
            </a:pPr>
            <a:r>
              <a:rPr lang="en-US" sz="3600" b="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and Ideology</a:t>
            </a:r>
          </a:p>
        </p:txBody>
      </p:sp>
      <p:sp>
        <p:nvSpPr>
          <p:cNvPr id="15" name="Rectangle 14">
            <a:extLst>
              <a:ext uri="{FF2B5EF4-FFF2-40B4-BE49-F238E27FC236}">
                <a16:creationId xmlns:a16="http://schemas.microsoft.com/office/drawing/2014/main" id="{F19EB226-2A7B-ABA0-65D7-64CC8E60D0BB}"/>
              </a:ext>
            </a:extLst>
          </p:cNvPr>
          <p:cNvSpPr/>
          <p:nvPr/>
        </p:nvSpPr>
        <p:spPr bwMode="auto">
          <a:xfrm>
            <a:off x="0" y="30163"/>
            <a:ext cx="9144000" cy="6819900"/>
          </a:xfrm>
          <a:prstGeom prst="rect">
            <a:avLst/>
          </a:prstGeom>
          <a:gradFill flip="none" rotWithShape="1">
            <a:gsLst>
              <a:gs pos="0">
                <a:srgbClr val="333333"/>
              </a:gs>
              <a:gs pos="50000">
                <a:srgbClr val="FFC979"/>
              </a:gs>
              <a:gs pos="100000">
                <a:srgbClr val="333333"/>
              </a:gs>
            </a:gsLst>
            <a:lin ang="2700000" scaled="1"/>
            <a:tileRect/>
          </a:gra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95000"/>
              </a:lnSpc>
              <a:spcBef>
                <a:spcPct val="0"/>
              </a:spcBef>
              <a:spcAft>
                <a:spcPct val="0"/>
              </a:spcAft>
              <a:buClrTx/>
              <a:buSzTx/>
              <a:buFontTx/>
              <a:buNone/>
              <a:tabLst/>
            </a:pPr>
            <a:endParaRPr kumimoji="0" lang="en-US" sz="3200" b="1" i="0" u="none" strike="noStrike" cap="none" normalizeH="0" baseline="0">
              <a:ln>
                <a:noFill/>
              </a:ln>
              <a:solidFill>
                <a:srgbClr val="FFFFCC"/>
              </a:solidFill>
              <a:effectLst>
                <a:outerShdw blurRad="38100" dist="38100" dir="2700000" algn="tl">
                  <a:srgbClr val="000000">
                    <a:alpha val="43137"/>
                  </a:srgbClr>
                </a:outerShdw>
              </a:effectLst>
              <a:latin typeface="Papyrus" pitchFamily="66" charset="0"/>
            </a:endParaRPr>
          </a:p>
        </p:txBody>
      </p:sp>
      <p:sp>
        <p:nvSpPr>
          <p:cNvPr id="2025488" name="WordArt 16"/>
          <p:cNvSpPr>
            <a:spLocks noChangeArrowheads="1" noChangeShapeType="1" noTextEdit="1"/>
          </p:cNvSpPr>
          <p:nvPr/>
        </p:nvSpPr>
        <p:spPr bwMode="auto">
          <a:xfrm>
            <a:off x="2819400" y="4107702"/>
            <a:ext cx="3543300" cy="474662"/>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                         </a:t>
            </a:r>
            <a:r>
              <a:rPr lang="en-US" sz="3200" b="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                   </a:t>
            </a:r>
            <a:r>
              <a:rPr lang="en-US" sz="320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 )</a:t>
            </a:r>
          </a:p>
        </p:txBody>
      </p:sp>
      <p:pic>
        <p:nvPicPr>
          <p:cNvPr id="2025503" name="Picture 31" descr="The Second Battle of Ypres, 22 April to May 1915 by Richard Jack (1866 - 1952) Canadian War Museum_PD"/>
          <p:cNvPicPr>
            <a:picLocks noChangeAspect="1" noChangeArrowheads="1"/>
          </p:cNvPicPr>
          <p:nvPr/>
        </p:nvPicPr>
        <p:blipFill>
          <a:blip r:embed="rId3" cstate="print">
            <a:alphaModFix amt="35000"/>
          </a:blip>
          <a:srcRect t="2423" r="14707"/>
          <a:stretch>
            <a:fillRect/>
          </a:stretch>
        </p:blipFill>
        <p:spPr bwMode="auto">
          <a:xfrm>
            <a:off x="4572000" y="457200"/>
            <a:ext cx="4572000" cy="3363165"/>
          </a:xfrm>
          <a:prstGeom prst="rect">
            <a:avLst/>
          </a:prstGeom>
          <a:noFill/>
        </p:spPr>
      </p:pic>
      <p:pic>
        <p:nvPicPr>
          <p:cNvPr id="2025484" name="Picture 12" descr="The storming of the Bastille, 14 July 1789_Public Domain"/>
          <p:cNvPicPr>
            <a:picLocks noChangeAspect="1" noChangeArrowheads="1"/>
          </p:cNvPicPr>
          <p:nvPr/>
        </p:nvPicPr>
        <p:blipFill>
          <a:blip r:embed="rId4" cstate="print">
            <a:lum bright="36000" contrast="24000"/>
            <a:alphaModFix amt="35000"/>
          </a:blip>
          <a:srcRect t="1259"/>
          <a:stretch>
            <a:fillRect/>
          </a:stretch>
        </p:blipFill>
        <p:spPr bwMode="auto">
          <a:xfrm>
            <a:off x="0" y="459582"/>
            <a:ext cx="4537320" cy="3358401"/>
          </a:xfrm>
          <a:prstGeom prst="rect">
            <a:avLst/>
          </a:prstGeom>
          <a:noFill/>
        </p:spPr>
      </p:pic>
      <p:sp>
        <p:nvSpPr>
          <p:cNvPr id="2025485" name="WordArt 13"/>
          <p:cNvSpPr>
            <a:spLocks noChangeArrowheads="1" noChangeShapeType="1" noTextEdit="1"/>
          </p:cNvSpPr>
          <p:nvPr/>
        </p:nvSpPr>
        <p:spPr bwMode="auto">
          <a:xfrm>
            <a:off x="3036888" y="4136277"/>
            <a:ext cx="1304925" cy="446087"/>
          </a:xfrm>
          <a:prstGeom prst="rect">
            <a:avLst/>
          </a:prstGeom>
        </p:spPr>
        <p:txBody>
          <a:bodyPr wrap="none" fromWordArt="1">
            <a:prstTxWarp prst="textPlain">
              <a:avLst>
                <a:gd name="adj" fmla="val 50000"/>
              </a:avLst>
            </a:prstTxWarp>
          </a:bodyPr>
          <a:lstStyle/>
          <a:p>
            <a:pPr eaLnBrk="1" hangingPunct="1">
              <a:lnSpc>
                <a:spcPct val="95000"/>
              </a:lnSpc>
            </a:pPr>
            <a:r>
              <a:rPr lang="en-US" sz="3200" b="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1789</a:t>
            </a:r>
          </a:p>
        </p:txBody>
      </p:sp>
      <p:sp>
        <p:nvSpPr>
          <p:cNvPr id="2025486" name="WordArt 14"/>
          <p:cNvSpPr>
            <a:spLocks noChangeArrowheads="1" noChangeShapeType="1" noTextEdit="1"/>
          </p:cNvSpPr>
          <p:nvPr/>
        </p:nvSpPr>
        <p:spPr bwMode="auto">
          <a:xfrm>
            <a:off x="4827588" y="4136277"/>
            <a:ext cx="1306512" cy="446087"/>
          </a:xfrm>
          <a:prstGeom prst="rect">
            <a:avLst/>
          </a:prstGeom>
        </p:spPr>
        <p:txBody>
          <a:bodyPr wrap="none" fromWordArt="1">
            <a:prstTxWarp prst="textPlain">
              <a:avLst>
                <a:gd name="adj" fmla="val 50000"/>
              </a:avLst>
            </a:prstTxWarp>
          </a:bodyPr>
          <a:lstStyle/>
          <a:p>
            <a:pPr eaLnBrk="1" hangingPunct="1">
              <a:lnSpc>
                <a:spcPct val="95000"/>
              </a:lnSpc>
            </a:pPr>
            <a:r>
              <a:rPr lang="en-US" sz="3200" b="0" u="none" kern="10" dirty="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1918</a:t>
            </a:r>
          </a:p>
        </p:txBody>
      </p:sp>
      <p:sp>
        <p:nvSpPr>
          <p:cNvPr id="2025487" name="WordArt 15"/>
          <p:cNvSpPr>
            <a:spLocks noChangeArrowheads="1" noChangeShapeType="1" noTextEdit="1"/>
          </p:cNvSpPr>
          <p:nvPr/>
        </p:nvSpPr>
        <p:spPr bwMode="auto">
          <a:xfrm>
            <a:off x="4508500" y="4280739"/>
            <a:ext cx="177800" cy="71438"/>
          </a:xfrm>
          <a:prstGeom prst="rect">
            <a:avLst/>
          </a:prstGeom>
        </p:spPr>
        <p:txBody>
          <a:bodyPr wrap="none" fromWordArt="1">
            <a:prstTxWarp prst="textPlain">
              <a:avLst>
                <a:gd name="adj" fmla="val 50000"/>
              </a:avLst>
            </a:prstTxWarp>
          </a:bodyPr>
          <a:lstStyle/>
          <a:p>
            <a:pPr eaLnBrk="1" hangingPunct="1">
              <a:lnSpc>
                <a:spcPct val="95000"/>
              </a:lnSpc>
            </a:pPr>
            <a:r>
              <a:rPr lang="en-US" sz="3200" u="none" kern="10">
                <a:ln w="28575">
                  <a:solidFill>
                    <a:srgbClr val="000000"/>
                  </a:solidFill>
                  <a:round/>
                  <a:headEnd/>
                  <a:tailEnd/>
                </a:ln>
                <a:gradFill rotWithShape="0">
                  <a:gsLst>
                    <a:gs pos="0">
                      <a:srgbClr val="FFE05B"/>
                    </a:gs>
                    <a:gs pos="50000">
                      <a:srgbClr val="CC6600"/>
                    </a:gs>
                    <a:gs pos="100000">
                      <a:srgbClr val="FFE05B"/>
                    </a:gs>
                  </a:gsLst>
                  <a:lin ang="2700000" scaled="1"/>
                </a:gradFill>
                <a:effectLst>
                  <a:prstShdw prst="shdw13" dist="17961" dir="13500000">
                    <a:srgbClr val="FFCC00"/>
                  </a:prstShdw>
                </a:effectLst>
                <a:latin typeface="Papyrus"/>
              </a:rPr>
              <a:t>-</a:t>
            </a:r>
          </a:p>
        </p:txBody>
      </p:sp>
      <p:sp>
        <p:nvSpPr>
          <p:cNvPr id="2025479" name="Rectangle 7"/>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10" name="Group 11"/>
          <p:cNvGrpSpPr>
            <a:grpSpLocks/>
          </p:cNvGrpSpPr>
          <p:nvPr/>
        </p:nvGrpSpPr>
        <p:grpSpPr bwMode="auto">
          <a:xfrm>
            <a:off x="1066800" y="5794375"/>
            <a:ext cx="7086600" cy="682625"/>
            <a:chOff x="480" y="3535"/>
            <a:chExt cx="4464" cy="430"/>
          </a:xfrm>
        </p:grpSpPr>
        <p:sp>
          <p:nvSpPr>
            <p:cNvPr id="11" name="Text Box 9"/>
            <p:cNvSpPr txBox="1">
              <a:spLocks noChangeArrowheads="1"/>
            </p:cNvSpPr>
            <p:nvPr/>
          </p:nvSpPr>
          <p:spPr bwMode="auto">
            <a:xfrm>
              <a:off x="480" y="3535"/>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Text Box 10"/>
            <p:cNvSpPr txBox="1">
              <a:spLocks noChangeArrowheads="1"/>
            </p:cNvSpPr>
            <p:nvPr/>
          </p:nvSpPr>
          <p:spPr bwMode="auto">
            <a:xfrm>
              <a:off x="672" y="3581"/>
              <a:ext cx="4272" cy="384"/>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This period refers to the 130 years between the </a:t>
              </a:r>
              <a:r>
                <a:rPr lang="en-US" sz="2000" u="none" dirty="0">
                  <a:solidFill>
                    <a:srgbClr val="FFFF00"/>
                  </a:solidFill>
                  <a:latin typeface="Arial Narrow" pitchFamily="34" charset="0"/>
                </a:rPr>
                <a:t>French</a:t>
              </a:r>
              <a:r>
                <a:rPr lang="en-US" sz="2000" u="none" dirty="0">
                  <a:solidFill>
                    <a:srgbClr val="FFFFFF"/>
                  </a:solidFill>
                  <a:latin typeface="Arial Narrow" pitchFamily="34" charset="0"/>
                </a:rPr>
                <a:t> Revolution in </a:t>
              </a:r>
              <a:r>
                <a:rPr lang="en-US" sz="2000" dirty="0">
                  <a:solidFill>
                    <a:srgbClr val="FFFFFF"/>
                  </a:solidFill>
                  <a:latin typeface="Arial Narrow" pitchFamily="34" charset="0"/>
                </a:rPr>
                <a:t>1789</a:t>
              </a:r>
              <a:r>
                <a:rPr lang="en-US" sz="2000" u="none" dirty="0">
                  <a:solidFill>
                    <a:srgbClr val="FFFFFF"/>
                  </a:solidFill>
                  <a:latin typeface="Arial Narrow" pitchFamily="34" charset="0"/>
                </a:rPr>
                <a:t> and the end of  </a:t>
              </a:r>
              <a:r>
                <a:rPr lang="en-US" sz="2000" u="none" dirty="0">
                  <a:solidFill>
                    <a:schemeClr val="bg1"/>
                  </a:solidFill>
                  <a:latin typeface="Arial Narrow" pitchFamily="34" charset="0"/>
                </a:rPr>
                <a:t>World</a:t>
              </a:r>
              <a:r>
                <a:rPr lang="en-US" sz="2000" u="none" dirty="0">
                  <a:solidFill>
                    <a:srgbClr val="FFFFFF"/>
                  </a:solidFill>
                  <a:latin typeface="Arial Narrow" pitchFamily="34" charset="0"/>
                </a:rPr>
                <a:t> War I  in </a:t>
              </a:r>
              <a:r>
                <a:rPr lang="en-US" sz="2000" dirty="0">
                  <a:solidFill>
                    <a:srgbClr val="FFFFFF"/>
                  </a:solidFill>
                  <a:latin typeface="Arial Narrow" pitchFamily="34" charset="0"/>
                </a:rPr>
                <a:t>1918</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pic>
        <p:nvPicPr>
          <p:cNvPr id="13" name="Picture 31" descr="The Second Battle of Ypres, 22 April to May 1915 by Richard Jack (1866 - 1952) Canadian War Museum_PD">
            <a:extLst>
              <a:ext uri="{FF2B5EF4-FFF2-40B4-BE49-F238E27FC236}">
                <a16:creationId xmlns:a16="http://schemas.microsoft.com/office/drawing/2014/main" id="{961A2DCF-828D-3CE0-17C4-A2941CB1CDE0}"/>
              </a:ext>
            </a:extLst>
          </p:cNvPr>
          <p:cNvPicPr>
            <a:picLocks noChangeAspect="1" noChangeArrowheads="1"/>
          </p:cNvPicPr>
          <p:nvPr/>
        </p:nvPicPr>
        <p:blipFill>
          <a:blip r:embed="rId3" cstate="print"/>
          <a:srcRect t="2423" r="14707"/>
          <a:stretch>
            <a:fillRect/>
          </a:stretch>
        </p:blipFill>
        <p:spPr bwMode="auto">
          <a:xfrm>
            <a:off x="4572000" y="457200"/>
            <a:ext cx="4572000" cy="3363165"/>
          </a:xfrm>
          <a:prstGeom prst="rect">
            <a:avLst/>
          </a:prstGeom>
          <a:noFill/>
        </p:spPr>
      </p:pic>
      <p:pic>
        <p:nvPicPr>
          <p:cNvPr id="14" name="Picture 12" descr="The storming of the Bastille, 14 July 1789_Public Domain">
            <a:extLst>
              <a:ext uri="{FF2B5EF4-FFF2-40B4-BE49-F238E27FC236}">
                <a16:creationId xmlns:a16="http://schemas.microsoft.com/office/drawing/2014/main" id="{ABD4C84F-3904-C4E7-0DCA-43FE286B3C12}"/>
              </a:ext>
            </a:extLst>
          </p:cNvPr>
          <p:cNvPicPr>
            <a:picLocks noChangeAspect="1" noChangeArrowheads="1"/>
          </p:cNvPicPr>
          <p:nvPr/>
        </p:nvPicPr>
        <p:blipFill>
          <a:blip r:embed="rId4" cstate="print">
            <a:lum bright="36000" contrast="24000"/>
          </a:blip>
          <a:srcRect t="1259"/>
          <a:stretch>
            <a:fillRect/>
          </a:stretch>
        </p:blipFill>
        <p:spPr bwMode="auto">
          <a:xfrm>
            <a:off x="0" y="459582"/>
            <a:ext cx="4537320" cy="3358401"/>
          </a:xfrm>
          <a:prstGeom prst="rect">
            <a:avLst/>
          </a:prstGeom>
          <a:noFill/>
        </p:spPr>
      </p:pic>
    </p:spTree>
    <p:extLst>
      <p:ext uri="{BB962C8B-B14F-4D97-AF65-F5344CB8AC3E}">
        <p14:creationId xmlns:p14="http://schemas.microsoft.com/office/powerpoint/2010/main" val="1653525547"/>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25474"/>
                                        </p:tgtEl>
                                        <p:attrNameLst>
                                          <p:attrName>style.visibility</p:attrName>
                                        </p:attrNameLst>
                                      </p:cBhvr>
                                      <p:to>
                                        <p:strVal val="visible"/>
                                      </p:to>
                                    </p:set>
                                    <p:animEffect transition="in" filter="fade">
                                      <p:cBhvr>
                                        <p:cTn id="7" dur="2000"/>
                                        <p:tgtEl>
                                          <p:spTgt spid="202547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out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500"/>
                                        <p:tgtEl>
                                          <p:spTgt spid="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2025485"/>
                                        </p:tgtEl>
                                        <p:attrNameLst>
                                          <p:attrName>style.visibility</p:attrName>
                                        </p:attrNameLst>
                                      </p:cBhvr>
                                      <p:to>
                                        <p:strVal val="visible"/>
                                      </p:to>
                                    </p:set>
                                    <p:anim calcmode="lin" valueType="num">
                                      <p:cBhvr>
                                        <p:cTn id="25" dur="1000" fill="hold"/>
                                        <p:tgtEl>
                                          <p:spTgt spid="2025485"/>
                                        </p:tgtEl>
                                        <p:attrNameLst>
                                          <p:attrName>ppt_w</p:attrName>
                                        </p:attrNameLst>
                                      </p:cBhvr>
                                      <p:tavLst>
                                        <p:tav tm="0">
                                          <p:val>
                                            <p:fltVal val="0"/>
                                          </p:val>
                                        </p:tav>
                                        <p:tav tm="100000">
                                          <p:val>
                                            <p:strVal val="#ppt_w"/>
                                          </p:val>
                                        </p:tav>
                                      </p:tavLst>
                                    </p:anim>
                                    <p:anim calcmode="lin" valueType="num">
                                      <p:cBhvr>
                                        <p:cTn id="26" dur="1000" fill="hold"/>
                                        <p:tgtEl>
                                          <p:spTgt spid="2025485"/>
                                        </p:tgtEl>
                                        <p:attrNameLst>
                                          <p:attrName>ppt_h</p:attrName>
                                        </p:attrNameLst>
                                      </p:cBhvr>
                                      <p:tavLst>
                                        <p:tav tm="0">
                                          <p:val>
                                            <p:strVal val="#ppt_h"/>
                                          </p:val>
                                        </p:tav>
                                        <p:tav tm="100000">
                                          <p:val>
                                            <p:strVal val="#ppt_h"/>
                                          </p:val>
                                        </p:tav>
                                      </p:tavLst>
                                    </p:anim>
                                  </p:childTnLst>
                                </p:cTn>
                              </p:par>
                            </p:childTnLst>
                          </p:cTn>
                        </p:par>
                        <p:par>
                          <p:cTn id="27" fill="hold">
                            <p:stCondLst>
                              <p:cond delay="1000"/>
                            </p:stCondLst>
                            <p:childTnLst>
                              <p:par>
                                <p:cTn id="28" presetID="10" presetClass="entr" presetSubtype="0"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1500"/>
                                        <p:tgtEl>
                                          <p:spTgt spid="13"/>
                                        </p:tgtEl>
                                      </p:cBhvr>
                                    </p:animEffect>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2025486"/>
                                        </p:tgtEl>
                                        <p:attrNameLst>
                                          <p:attrName>style.visibility</p:attrName>
                                        </p:attrNameLst>
                                      </p:cBhvr>
                                      <p:to>
                                        <p:strVal val="visible"/>
                                      </p:to>
                                    </p:set>
                                    <p:anim calcmode="lin" valueType="num">
                                      <p:cBhvr>
                                        <p:cTn id="35" dur="1000" fill="hold"/>
                                        <p:tgtEl>
                                          <p:spTgt spid="2025486"/>
                                        </p:tgtEl>
                                        <p:attrNameLst>
                                          <p:attrName>ppt_w</p:attrName>
                                        </p:attrNameLst>
                                      </p:cBhvr>
                                      <p:tavLst>
                                        <p:tav tm="0">
                                          <p:val>
                                            <p:fltVal val="0"/>
                                          </p:val>
                                        </p:tav>
                                        <p:tav tm="100000">
                                          <p:val>
                                            <p:strVal val="#ppt_w"/>
                                          </p:val>
                                        </p:tav>
                                      </p:tavLst>
                                    </p:anim>
                                    <p:anim calcmode="lin" valueType="num">
                                      <p:cBhvr>
                                        <p:cTn id="36" dur="1000" fill="hold"/>
                                        <p:tgtEl>
                                          <p:spTgt spid="2025486"/>
                                        </p:tgtEl>
                                        <p:attrNameLst>
                                          <p:attrName>ppt_h</p:attrName>
                                        </p:attrNameLst>
                                      </p:cBhvr>
                                      <p:tavLst>
                                        <p:tav tm="0">
                                          <p:val>
                                            <p:strVal val="#ppt_h"/>
                                          </p:val>
                                        </p:tav>
                                        <p:tav tm="100000">
                                          <p:val>
                                            <p:strVal val="#ppt_h"/>
                                          </p:val>
                                        </p:tav>
                                      </p:tavLst>
                                    </p:anim>
                                  </p:childTnLst>
                                </p:cTn>
                              </p:par>
                              <p:par>
                                <p:cTn id="37" presetID="10" presetClass="entr" presetSubtype="0" fill="hold" grpId="0" nodeType="withEffect">
                                  <p:stCondLst>
                                    <p:cond delay="0"/>
                                  </p:stCondLst>
                                  <p:childTnLst>
                                    <p:set>
                                      <p:cBhvr>
                                        <p:cTn id="38" dur="1" fill="hold">
                                          <p:stCondLst>
                                            <p:cond delay="0"/>
                                          </p:stCondLst>
                                        </p:cTn>
                                        <p:tgtEl>
                                          <p:spTgt spid="2025487"/>
                                        </p:tgtEl>
                                        <p:attrNameLst>
                                          <p:attrName>style.visibility</p:attrName>
                                        </p:attrNameLst>
                                      </p:cBhvr>
                                      <p:to>
                                        <p:strVal val="visible"/>
                                      </p:to>
                                    </p:set>
                                    <p:animEffect transition="in" filter="fade">
                                      <p:cBhvr>
                                        <p:cTn id="39" dur="500"/>
                                        <p:tgtEl>
                                          <p:spTgt spid="20254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025488"/>
                                        </p:tgtEl>
                                        <p:attrNameLst>
                                          <p:attrName>style.visibility</p:attrName>
                                        </p:attrNameLst>
                                      </p:cBhvr>
                                      <p:to>
                                        <p:strVal val="visible"/>
                                      </p:to>
                                    </p:set>
                                    <p:animEffect transition="in" filter="fade">
                                      <p:cBhvr>
                                        <p:cTn id="42" dur="1000"/>
                                        <p:tgtEl>
                                          <p:spTgt spid="2025488"/>
                                        </p:tgtEl>
                                      </p:cBhvr>
                                    </p:animEffect>
                                  </p:childTnLst>
                                </p:cTn>
                              </p:par>
                            </p:childTnLst>
                          </p:cTn>
                        </p:par>
                        <p:par>
                          <p:cTn id="43" fill="hold">
                            <p:stCondLst>
                              <p:cond delay="1000"/>
                            </p:stCondLst>
                            <p:childTnLst>
                              <p:par>
                                <p:cTn id="44" presetID="10" presetClass="exit" presetSubtype="0" fill="hold" nodeType="afterEffect">
                                  <p:stCondLst>
                                    <p:cond delay="500"/>
                                  </p:stCondLst>
                                  <p:childTnLst>
                                    <p:animEffect transition="out" filter="fade">
                                      <p:cBhvr>
                                        <p:cTn id="45" dur="1000"/>
                                        <p:tgtEl>
                                          <p:spTgt spid="14"/>
                                        </p:tgtEl>
                                      </p:cBhvr>
                                    </p:animEffect>
                                    <p:set>
                                      <p:cBhvr>
                                        <p:cTn id="46" dur="1" fill="hold">
                                          <p:stCondLst>
                                            <p:cond delay="999"/>
                                          </p:stCondLst>
                                        </p:cTn>
                                        <p:tgtEl>
                                          <p:spTgt spid="14"/>
                                        </p:tgtEl>
                                        <p:attrNameLst>
                                          <p:attrName>style.visibility</p:attrName>
                                        </p:attrNameLst>
                                      </p:cBhvr>
                                      <p:to>
                                        <p:strVal val="hidden"/>
                                      </p:to>
                                    </p:set>
                                  </p:childTnLst>
                                </p:cTn>
                              </p:par>
                              <p:par>
                                <p:cTn id="47" presetID="10" presetClass="exit" presetSubtype="0" fill="hold" nodeType="withEffect">
                                  <p:stCondLst>
                                    <p:cond delay="500"/>
                                  </p:stCondLst>
                                  <p:childTnLst>
                                    <p:animEffect transition="out" filter="fade">
                                      <p:cBhvr>
                                        <p:cTn id="48" dur="1000"/>
                                        <p:tgtEl>
                                          <p:spTgt spid="13"/>
                                        </p:tgtEl>
                                      </p:cBhvr>
                                    </p:animEffect>
                                    <p:set>
                                      <p:cBhvr>
                                        <p:cTn id="49" dur="1" fill="hold">
                                          <p:stCondLst>
                                            <p:cond delay="999"/>
                                          </p:stCondLst>
                                        </p:cTn>
                                        <p:tgtEl>
                                          <p:spTgt spid="13"/>
                                        </p:tgtEl>
                                        <p:attrNameLst>
                                          <p:attrName>style.visibility</p:attrName>
                                        </p:attrNameLst>
                                      </p:cBhvr>
                                      <p:to>
                                        <p:strVal val="hidden"/>
                                      </p:to>
                                    </p:set>
                                  </p:childTnLst>
                                </p:cTn>
                              </p:par>
                              <p:par>
                                <p:cTn id="50" presetID="10" presetClass="exit" presetSubtype="0" fill="hold" grpId="1" nodeType="withEffect">
                                  <p:stCondLst>
                                    <p:cond delay="500"/>
                                  </p:stCondLst>
                                  <p:childTnLst>
                                    <p:animEffect transition="out" filter="fade">
                                      <p:cBhvr>
                                        <p:cTn id="51" dur="1000"/>
                                        <p:tgtEl>
                                          <p:spTgt spid="15"/>
                                        </p:tgtEl>
                                      </p:cBhvr>
                                    </p:animEffect>
                                    <p:set>
                                      <p:cBhvr>
                                        <p:cTn id="52" dur="1" fill="hold">
                                          <p:stCondLst>
                                            <p:cond delay="999"/>
                                          </p:stCondLst>
                                        </p:cTn>
                                        <p:tgtEl>
                                          <p:spTgt spid="15"/>
                                        </p:tgtEl>
                                        <p:attrNameLst>
                                          <p:attrName>style.visibility</p:attrName>
                                        </p:attrNameLst>
                                      </p:cBhvr>
                                      <p:to>
                                        <p:strVal val="hidden"/>
                                      </p:to>
                                    </p:set>
                                  </p:childTnLst>
                                </p:cTn>
                              </p:par>
                              <p:par>
                                <p:cTn id="53" presetID="10" presetClass="entr" presetSubtype="0" fill="hold" nodeType="withEffect">
                                  <p:stCondLst>
                                    <p:cond delay="500"/>
                                  </p:stCondLst>
                                  <p:childTnLst>
                                    <p:set>
                                      <p:cBhvr>
                                        <p:cTn id="54" dur="1" fill="hold">
                                          <p:stCondLst>
                                            <p:cond delay="0"/>
                                          </p:stCondLst>
                                        </p:cTn>
                                        <p:tgtEl>
                                          <p:spTgt spid="2025484"/>
                                        </p:tgtEl>
                                        <p:attrNameLst>
                                          <p:attrName>style.visibility</p:attrName>
                                        </p:attrNameLst>
                                      </p:cBhvr>
                                      <p:to>
                                        <p:strVal val="visible"/>
                                      </p:to>
                                    </p:set>
                                    <p:animEffect transition="in" filter="fade">
                                      <p:cBhvr>
                                        <p:cTn id="55" dur="1000"/>
                                        <p:tgtEl>
                                          <p:spTgt spid="2025484"/>
                                        </p:tgtEl>
                                      </p:cBhvr>
                                    </p:animEffect>
                                  </p:childTnLst>
                                </p:cTn>
                              </p:par>
                              <p:par>
                                <p:cTn id="56" presetID="10" presetClass="entr" presetSubtype="0" fill="hold" nodeType="withEffect">
                                  <p:stCondLst>
                                    <p:cond delay="500"/>
                                  </p:stCondLst>
                                  <p:childTnLst>
                                    <p:set>
                                      <p:cBhvr>
                                        <p:cTn id="57" dur="1" fill="hold">
                                          <p:stCondLst>
                                            <p:cond delay="0"/>
                                          </p:stCondLst>
                                        </p:cTn>
                                        <p:tgtEl>
                                          <p:spTgt spid="2025503"/>
                                        </p:tgtEl>
                                        <p:attrNameLst>
                                          <p:attrName>style.visibility</p:attrName>
                                        </p:attrNameLst>
                                      </p:cBhvr>
                                      <p:to>
                                        <p:strVal val="visible"/>
                                      </p:to>
                                    </p:set>
                                    <p:animEffect transition="in" filter="fade">
                                      <p:cBhvr>
                                        <p:cTn id="58" dur="1000"/>
                                        <p:tgtEl>
                                          <p:spTgt spid="2025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5474" grpId="0" animBg="1"/>
      <p:bldP spid="15" grpId="0" animBg="1"/>
      <p:bldP spid="15" grpId="1" animBg="1"/>
      <p:bldP spid="2025488" grpId="0"/>
      <p:bldP spid="2025485" grpId="0" animBg="1"/>
      <p:bldP spid="2025486" grpId="0" animBg="1"/>
      <p:bldP spid="2025487"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CC"/>
            </a:gs>
            <a:gs pos="50000">
              <a:schemeClr val="bg1"/>
            </a:gs>
            <a:gs pos="100000">
              <a:srgbClr val="FFEC9D"/>
            </a:gs>
          </a:gsLst>
          <a:lin ang="5400000" scaled="1"/>
        </a:gradFill>
        <a:effectLst/>
      </p:bgPr>
    </p:bg>
    <p:spTree>
      <p:nvGrpSpPr>
        <p:cNvPr id="1" name=""/>
        <p:cNvGrpSpPr/>
        <p:nvPr/>
      </p:nvGrpSpPr>
      <p:grpSpPr>
        <a:xfrm>
          <a:off x="0" y="0"/>
          <a:ext cx="0" cy="0"/>
          <a:chOff x="0" y="0"/>
          <a:chExt cx="0" cy="0"/>
        </a:xfrm>
      </p:grpSpPr>
      <p:sp>
        <p:nvSpPr>
          <p:cNvPr id="202752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43"/>
          <p:cNvGrpSpPr>
            <a:grpSpLocks/>
          </p:cNvGrpSpPr>
          <p:nvPr/>
        </p:nvGrpSpPr>
        <p:grpSpPr bwMode="auto">
          <a:xfrm>
            <a:off x="1524000" y="5718178"/>
            <a:ext cx="6172200" cy="950913"/>
            <a:chOff x="480" y="3535"/>
            <a:chExt cx="3888" cy="599"/>
          </a:xfrm>
        </p:grpSpPr>
        <p:sp>
          <p:nvSpPr>
            <p:cNvPr id="2027552" name="Text Box 32"/>
            <p:cNvSpPr txBox="1">
              <a:spLocks noChangeArrowheads="1"/>
            </p:cNvSpPr>
            <p:nvPr/>
          </p:nvSpPr>
          <p:spPr bwMode="auto">
            <a:xfrm>
              <a:off x="480" y="3535"/>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27553" name="Text Box 33"/>
            <p:cNvSpPr txBox="1">
              <a:spLocks noChangeArrowheads="1"/>
            </p:cNvSpPr>
            <p:nvPr/>
          </p:nvSpPr>
          <p:spPr bwMode="auto">
            <a:xfrm>
              <a:off x="672" y="3581"/>
              <a:ext cx="3696" cy="553"/>
            </a:xfrm>
            <a:prstGeom prst="rect">
              <a:avLst/>
            </a:prstGeom>
            <a:noFill/>
            <a:ln w="9525">
              <a:noFill/>
              <a:miter lim="800000"/>
              <a:headEnd/>
              <a:tailEnd/>
            </a:ln>
            <a:effectLst/>
          </p:spPr>
          <p:txBody>
            <a:bodyPr wrap="square">
              <a:spAutoFit/>
            </a:bodyPr>
            <a:lstStyle/>
            <a:p>
              <a:pPr algn="l">
                <a:lnSpc>
                  <a:spcPct val="85000"/>
                </a:lnSpc>
              </a:pPr>
              <a:r>
                <a:rPr lang="en-US" sz="2000" dirty="0">
                  <a:solidFill>
                    <a:srgbClr val="FFFFFF"/>
                  </a:solidFill>
                  <a:latin typeface="Arial Narrow" pitchFamily="34" charset="0"/>
                </a:rPr>
                <a:t>Cain-type</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Abel-type</a:t>
              </a:r>
              <a:r>
                <a:rPr lang="en-US" sz="2000" u="none" dirty="0">
                  <a:solidFill>
                    <a:srgbClr val="FFFFFF"/>
                  </a:solidFill>
                  <a:latin typeface="Arial Narrow" pitchFamily="34" charset="0"/>
                </a:rPr>
                <a:t> views of life matured, taking their separate paths, and founded a </a:t>
              </a:r>
              <a:r>
                <a:rPr lang="en-US" sz="2000" u="none" dirty="0">
                  <a:solidFill>
                    <a:srgbClr val="FFFF00"/>
                  </a:solidFill>
                  <a:latin typeface="Arial Narrow" pitchFamily="34" charset="0"/>
                </a:rPr>
                <a:t>Cain-type society</a:t>
              </a:r>
              <a:r>
                <a:rPr lang="en-US" sz="2000" u="none" dirty="0">
                  <a:solidFill>
                    <a:srgbClr val="FFFFFF"/>
                  </a:solidFill>
                  <a:latin typeface="Arial Narrow" pitchFamily="34" charset="0"/>
                </a:rPr>
                <a:t> and an </a:t>
              </a:r>
              <a:r>
                <a:rPr lang="en-US" sz="2000" u="none" dirty="0">
                  <a:solidFill>
                    <a:srgbClr val="FFFF00"/>
                  </a:solidFill>
                  <a:latin typeface="Arial Narrow" pitchFamily="34" charset="0"/>
                </a:rPr>
                <a:t>Abel-type society</a:t>
              </a:r>
              <a:r>
                <a:rPr lang="en-US" sz="2000" u="none" dirty="0">
                  <a:solidFill>
                    <a:srgbClr val="FFFFFF"/>
                  </a:solidFill>
                  <a:latin typeface="Arial Narrow" pitchFamily="34" charset="0"/>
                </a:rPr>
                <a:t>, respectively.</a:t>
              </a:r>
            </a:p>
          </p:txBody>
        </p:sp>
      </p:grpSp>
      <p:pic>
        <p:nvPicPr>
          <p:cNvPr id="2027570" name="Picture 50" descr="Father of Deism - Edward Herbert, 1st Baron Herbert of Cherbury, c"/>
          <p:cNvPicPr>
            <a:picLocks noChangeAspect="1" noChangeArrowheads="1"/>
          </p:cNvPicPr>
          <p:nvPr/>
        </p:nvPicPr>
        <p:blipFill>
          <a:blip r:embed="rId3" cstate="print"/>
          <a:srcRect t="12193" r="4167" b="6520"/>
          <a:stretch>
            <a:fillRect/>
          </a:stretch>
        </p:blipFill>
        <p:spPr bwMode="auto">
          <a:xfrm>
            <a:off x="4114800" y="458788"/>
            <a:ext cx="3505200" cy="2360612"/>
          </a:xfrm>
          <a:prstGeom prst="rect">
            <a:avLst/>
          </a:prstGeom>
          <a:noFill/>
        </p:spPr>
      </p:pic>
      <p:pic>
        <p:nvPicPr>
          <p:cNvPr id="2027573" name="Picture 53" descr="Protestant Pilgrims on deck of Speedwell before departure to New World on July 22, 1620 Painted by Robert Weir_PD"/>
          <p:cNvPicPr>
            <a:picLocks noChangeAspect="1" noChangeArrowheads="1"/>
          </p:cNvPicPr>
          <p:nvPr/>
        </p:nvPicPr>
        <p:blipFill>
          <a:blip r:embed="rId4" cstate="print"/>
          <a:srcRect l="4167"/>
          <a:stretch>
            <a:fillRect/>
          </a:stretch>
        </p:blipFill>
        <p:spPr bwMode="auto">
          <a:xfrm>
            <a:off x="4114800" y="2971800"/>
            <a:ext cx="3505200" cy="2419350"/>
          </a:xfrm>
          <a:prstGeom prst="rect">
            <a:avLst/>
          </a:prstGeom>
          <a:noFill/>
        </p:spPr>
      </p:pic>
      <p:sp>
        <p:nvSpPr>
          <p:cNvPr id="14" name="Oval 43" descr="Vote 1"/>
          <p:cNvSpPr>
            <a:spLocks noChangeArrowheads="1"/>
          </p:cNvSpPr>
          <p:nvPr/>
        </p:nvSpPr>
        <p:spPr bwMode="auto">
          <a:xfrm rot="5400000">
            <a:off x="5775326" y="2767012"/>
            <a:ext cx="1676400" cy="2619375"/>
          </a:xfrm>
          <a:prstGeom prst="ellipse">
            <a:avLst/>
          </a:prstGeom>
          <a:blipFill dpi="0" rotWithShape="0">
            <a:blip r:embed="rId5" cstate="print"/>
            <a:srcRect/>
            <a:stretch>
              <a:fillRect/>
            </a:stretch>
          </a:blipFill>
          <a:ln w="19050" algn="ctr">
            <a:solidFill>
              <a:srgbClr val="969696"/>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5" name="Oval 44" descr="Hammer and sickle - Symbol of Communism"/>
          <p:cNvSpPr>
            <a:spLocks noChangeArrowheads="1"/>
          </p:cNvSpPr>
          <p:nvPr/>
        </p:nvSpPr>
        <p:spPr bwMode="auto">
          <a:xfrm rot="5400000">
            <a:off x="5776913" y="366712"/>
            <a:ext cx="1676400" cy="2619375"/>
          </a:xfrm>
          <a:prstGeom prst="ellipse">
            <a:avLst/>
          </a:prstGeom>
          <a:blipFill dpi="0" rotWithShape="0">
            <a:blip r:embed="rId6" cstate="print"/>
            <a:srcRect/>
            <a:stretch>
              <a:fillRect/>
            </a:stretch>
          </a:blipFill>
          <a:ln w="19050" algn="ctr">
            <a:solidFill>
              <a:srgbClr val="FF99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6" name="Text Box 22"/>
          <p:cNvSpPr txBox="1">
            <a:spLocks noChangeArrowheads="1"/>
          </p:cNvSpPr>
          <p:nvPr/>
        </p:nvSpPr>
        <p:spPr bwMode="auto">
          <a:xfrm>
            <a:off x="5365750" y="3352800"/>
            <a:ext cx="2495550" cy="1600200"/>
          </a:xfrm>
          <a:prstGeom prst="rect">
            <a:avLst/>
          </a:prstGeom>
          <a:noFill/>
          <a:ln w="12700" algn="ctr">
            <a:noFill/>
            <a:miter lim="800000"/>
            <a:headEnd/>
            <a:tailEnd/>
          </a:ln>
          <a:effectLst>
            <a:outerShdw dist="25400" dir="10800000" algn="ctr" rotWithShape="0">
              <a:srgbClr val="FFFF00"/>
            </a:outerShdw>
          </a:effectLst>
        </p:spPr>
        <p:txBody>
          <a:bodyPr wrap="none" anchor="ctr"/>
          <a:lstStyle/>
          <a:p>
            <a:pPr>
              <a:lnSpc>
                <a:spcPct val="85000"/>
              </a:lnSpc>
            </a:pPr>
            <a:r>
              <a:rPr lang="en-US" sz="2800" b="0" u="none">
                <a:solidFill>
                  <a:srgbClr val="000000"/>
                </a:solidFill>
                <a:effectLst>
                  <a:outerShdw blurRad="38100" dist="38100" dir="2700000" algn="tl">
                    <a:srgbClr val="FFFFFF"/>
                  </a:outerShdw>
                </a:effectLst>
                <a:latin typeface="Arial Black" pitchFamily="34" charset="0"/>
              </a:rPr>
              <a:t>Abel-type</a:t>
            </a:r>
          </a:p>
          <a:p>
            <a:pPr>
              <a:lnSpc>
                <a:spcPct val="85000"/>
              </a:lnSpc>
            </a:pPr>
            <a:r>
              <a:rPr lang="en-US" sz="2800" b="0" u="none">
                <a:solidFill>
                  <a:srgbClr val="000000"/>
                </a:solidFill>
                <a:effectLst>
                  <a:outerShdw blurRad="38100" dist="38100" dir="2700000" algn="tl">
                    <a:srgbClr val="FFFFFF"/>
                  </a:outerShdw>
                </a:effectLst>
                <a:latin typeface="Arial Black" pitchFamily="34" charset="0"/>
              </a:rPr>
              <a:t>society</a:t>
            </a:r>
          </a:p>
        </p:txBody>
      </p:sp>
      <p:sp>
        <p:nvSpPr>
          <p:cNvPr id="17" name="Text Box 24"/>
          <p:cNvSpPr txBox="1">
            <a:spLocks noChangeArrowheads="1"/>
          </p:cNvSpPr>
          <p:nvPr/>
        </p:nvSpPr>
        <p:spPr bwMode="auto">
          <a:xfrm>
            <a:off x="5367338" y="876300"/>
            <a:ext cx="2495550" cy="1600200"/>
          </a:xfrm>
          <a:prstGeom prst="rect">
            <a:avLst/>
          </a:prstGeom>
          <a:noFill/>
          <a:ln w="12700" algn="ctr">
            <a:noFill/>
            <a:miter lim="800000"/>
            <a:headEnd/>
            <a:tailEnd/>
          </a:ln>
          <a:effectLst>
            <a:outerShdw dist="28398" dir="9206097" algn="ctr" rotWithShape="0">
              <a:schemeClr val="tx1"/>
            </a:outerShdw>
          </a:effectLst>
        </p:spPr>
        <p:txBody>
          <a:bodyPr wrap="none" anchor="ctr"/>
          <a:lstStyle/>
          <a:p>
            <a:pPr>
              <a:lnSpc>
                <a:spcPct val="85000"/>
              </a:lnSpc>
            </a:pPr>
            <a:r>
              <a:rPr lang="en-US" sz="2800" b="0" u="none">
                <a:solidFill>
                  <a:srgbClr val="FFFFFF"/>
                </a:solidFill>
                <a:effectLst>
                  <a:outerShdw blurRad="38100" dist="38100" dir="2700000" algn="tl">
                    <a:srgbClr val="000000"/>
                  </a:outerShdw>
                </a:effectLst>
                <a:latin typeface="Arial Black" pitchFamily="34" charset="0"/>
              </a:rPr>
              <a:t>Cain-type</a:t>
            </a:r>
          </a:p>
          <a:p>
            <a:pPr>
              <a:lnSpc>
                <a:spcPct val="85000"/>
              </a:lnSpc>
            </a:pPr>
            <a:r>
              <a:rPr lang="en-US" sz="2800" b="0" u="none">
                <a:solidFill>
                  <a:srgbClr val="FFFFFF"/>
                </a:solidFill>
                <a:effectLst>
                  <a:outerShdw blurRad="38100" dist="38100" dir="2700000" algn="tl">
                    <a:srgbClr val="000000"/>
                  </a:outerShdw>
                </a:effectLst>
                <a:latin typeface="Arial Black" pitchFamily="34" charset="0"/>
              </a:rPr>
              <a:t>society</a:t>
            </a:r>
          </a:p>
        </p:txBody>
      </p:sp>
      <p:sp>
        <p:nvSpPr>
          <p:cNvPr id="18" name="Line 19"/>
          <p:cNvSpPr>
            <a:spLocks noChangeShapeType="1"/>
          </p:cNvSpPr>
          <p:nvPr/>
        </p:nvSpPr>
        <p:spPr bwMode="auto">
          <a:xfrm rot="-21600000">
            <a:off x="3352800" y="1676400"/>
            <a:ext cx="1905000" cy="0"/>
          </a:xfrm>
          <a:prstGeom prst="line">
            <a:avLst/>
          </a:prstGeom>
          <a:noFill/>
          <a:ln w="95250">
            <a:solidFill>
              <a:srgbClr val="DC6E00"/>
            </a:solidFill>
            <a:round/>
            <a:headEnd/>
            <a:tailEnd type="triangle" w="med" len="me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9" name="Line 20"/>
          <p:cNvSpPr>
            <a:spLocks noChangeShapeType="1"/>
          </p:cNvSpPr>
          <p:nvPr/>
        </p:nvSpPr>
        <p:spPr bwMode="auto">
          <a:xfrm rot="-21600000">
            <a:off x="3352800" y="4076700"/>
            <a:ext cx="1905000" cy="0"/>
          </a:xfrm>
          <a:prstGeom prst="line">
            <a:avLst/>
          </a:prstGeom>
          <a:noFill/>
          <a:ln w="95250">
            <a:solidFill>
              <a:srgbClr val="FAF400"/>
            </a:solidFill>
            <a:round/>
            <a:headEnd/>
            <a:tailEnd type="triangle" w="med" len="me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3" name="Group 47"/>
          <p:cNvGrpSpPr>
            <a:grpSpLocks/>
          </p:cNvGrpSpPr>
          <p:nvPr/>
        </p:nvGrpSpPr>
        <p:grpSpPr bwMode="auto">
          <a:xfrm>
            <a:off x="1158877" y="3238500"/>
            <a:ext cx="2619375" cy="1676400"/>
            <a:chOff x="730" y="2040"/>
            <a:chExt cx="1650" cy="1056"/>
          </a:xfrm>
        </p:grpSpPr>
        <p:sp>
          <p:nvSpPr>
            <p:cNvPr id="2027534" name="Oval 14"/>
            <p:cNvSpPr>
              <a:spLocks noChangeArrowheads="1"/>
            </p:cNvSpPr>
            <p:nvPr/>
          </p:nvSpPr>
          <p:spPr bwMode="auto">
            <a:xfrm rot="5400000">
              <a:off x="1027" y="1743"/>
              <a:ext cx="1056" cy="1650"/>
            </a:xfrm>
            <a:prstGeom prst="ellipse">
              <a:avLst/>
            </a:prstGeom>
            <a:gradFill rotWithShape="0">
              <a:gsLst>
                <a:gs pos="0">
                  <a:srgbClr val="FFFFCC"/>
                </a:gs>
                <a:gs pos="100000">
                  <a:srgbClr val="F6F000"/>
                </a:gs>
              </a:gsLst>
              <a:path path="shape">
                <a:fillToRect l="50000" t="50000" r="50000" b="50000"/>
              </a:path>
            </a:gradFill>
            <a:ln w="12700" algn="ctr">
              <a:solidFill>
                <a:srgbClr val="E0DB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27535" name="Text Box 15"/>
            <p:cNvSpPr txBox="1">
              <a:spLocks noChangeArrowheads="1"/>
            </p:cNvSpPr>
            <p:nvPr/>
          </p:nvSpPr>
          <p:spPr bwMode="auto">
            <a:xfrm>
              <a:off x="769" y="2064"/>
              <a:ext cx="1572" cy="1008"/>
            </a:xfrm>
            <a:prstGeom prst="rect">
              <a:avLst/>
            </a:prstGeom>
            <a:noFill/>
            <a:ln w="12700" algn="ctr">
              <a:noFill/>
              <a:miter lim="800000"/>
              <a:headEnd/>
              <a:tailEnd/>
            </a:ln>
            <a:effectLst/>
          </p:spPr>
          <p:txBody>
            <a:bodyPr wrap="none" anchor="ctr"/>
            <a:lstStyle/>
            <a:p>
              <a:pPr>
                <a:lnSpc>
                  <a:spcPct val="85000"/>
                </a:lnSpc>
              </a:pPr>
              <a:r>
                <a:rPr lang="en-US" sz="2800" b="0" u="none">
                  <a:solidFill>
                    <a:srgbClr val="36001B"/>
                  </a:solidFill>
                  <a:effectLst>
                    <a:outerShdw dist="38100" dir="1200000" algn="ctr" rotWithShape="0">
                      <a:srgbClr val="FFFFFF"/>
                    </a:outerShdw>
                  </a:effectLst>
                  <a:latin typeface="Arial Black" pitchFamily="34" charset="0"/>
                </a:rPr>
                <a:t>Abel-type</a:t>
              </a:r>
            </a:p>
            <a:p>
              <a:pPr>
                <a:lnSpc>
                  <a:spcPct val="85000"/>
                </a:lnSpc>
              </a:pPr>
              <a:r>
                <a:rPr lang="en-US" sz="2800" b="0" u="none">
                  <a:solidFill>
                    <a:srgbClr val="36001B"/>
                  </a:solidFill>
                  <a:effectLst>
                    <a:outerShdw dist="38100" dir="1200000" algn="ctr" rotWithShape="0">
                      <a:srgbClr val="FFFFFF"/>
                    </a:outerShdw>
                  </a:effectLst>
                  <a:latin typeface="Arial Black" pitchFamily="34" charset="0"/>
                </a:rPr>
                <a:t>view of life</a:t>
              </a:r>
            </a:p>
          </p:txBody>
        </p:sp>
      </p:grpSp>
      <p:grpSp>
        <p:nvGrpSpPr>
          <p:cNvPr id="4" name="Group 46"/>
          <p:cNvGrpSpPr>
            <a:grpSpLocks/>
          </p:cNvGrpSpPr>
          <p:nvPr/>
        </p:nvGrpSpPr>
        <p:grpSpPr bwMode="auto">
          <a:xfrm>
            <a:off x="1160465" y="838200"/>
            <a:ext cx="2619375" cy="1676400"/>
            <a:chOff x="731" y="528"/>
            <a:chExt cx="1650" cy="1056"/>
          </a:xfrm>
        </p:grpSpPr>
        <p:sp>
          <p:nvSpPr>
            <p:cNvPr id="2027544" name="Oval 24"/>
            <p:cNvSpPr>
              <a:spLocks noChangeArrowheads="1"/>
            </p:cNvSpPr>
            <p:nvPr/>
          </p:nvSpPr>
          <p:spPr bwMode="auto">
            <a:xfrm rot="5400000">
              <a:off x="1028" y="231"/>
              <a:ext cx="1056" cy="1650"/>
            </a:xfrm>
            <a:prstGeom prst="ellipse">
              <a:avLst/>
            </a:prstGeom>
            <a:gradFill rotWithShape="0">
              <a:gsLst>
                <a:gs pos="0">
                  <a:srgbClr val="FF9900"/>
                </a:gs>
                <a:gs pos="100000">
                  <a:srgbClr val="CC3300"/>
                </a:gs>
              </a:gsLst>
              <a:path path="shape">
                <a:fillToRect l="50000" t="50000" r="50000" b="50000"/>
              </a:path>
            </a:gradFill>
            <a:ln w="127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27545" name="Text Box 25"/>
            <p:cNvSpPr txBox="1">
              <a:spLocks noChangeArrowheads="1"/>
            </p:cNvSpPr>
            <p:nvPr/>
          </p:nvSpPr>
          <p:spPr bwMode="auto">
            <a:xfrm>
              <a:off x="770" y="552"/>
              <a:ext cx="1572" cy="1008"/>
            </a:xfrm>
            <a:prstGeom prst="rect">
              <a:avLst/>
            </a:prstGeom>
            <a:noFill/>
            <a:ln w="12700" algn="ctr">
              <a:noFill/>
              <a:miter lim="800000"/>
              <a:headEnd/>
              <a:tailEnd/>
            </a:ln>
            <a:effectLst/>
          </p:spPr>
          <p:txBody>
            <a:bodyPr wrap="none" anchor="ctr"/>
            <a:lstStyle/>
            <a:p>
              <a:pPr>
                <a:lnSpc>
                  <a:spcPct val="85000"/>
                </a:lnSpc>
              </a:pPr>
              <a:r>
                <a:rPr lang="en-US" sz="2800" b="0" u="none">
                  <a:solidFill>
                    <a:srgbClr val="FFFFFF"/>
                  </a:solidFill>
                  <a:effectLst>
                    <a:outerShdw dist="50800" dir="1200000" algn="tl">
                      <a:srgbClr val="000000"/>
                    </a:outerShdw>
                  </a:effectLst>
                  <a:latin typeface="Arial Black" pitchFamily="34" charset="0"/>
                </a:rPr>
                <a:t>Cain-type</a:t>
              </a:r>
            </a:p>
            <a:p>
              <a:pPr>
                <a:lnSpc>
                  <a:spcPct val="85000"/>
                </a:lnSpc>
              </a:pPr>
              <a:r>
                <a:rPr lang="en-US" sz="2800" b="0" u="none">
                  <a:solidFill>
                    <a:srgbClr val="FFFFFF"/>
                  </a:solidFill>
                  <a:effectLst>
                    <a:outerShdw dist="50800" dir="1200000" algn="tl">
                      <a:srgbClr val="000000"/>
                    </a:outerShdw>
                  </a:effectLst>
                  <a:latin typeface="Arial Black" pitchFamily="34" charset="0"/>
                </a:rPr>
                <a:t>view of life</a:t>
              </a:r>
            </a:p>
          </p:txBody>
        </p:sp>
      </p:grpSp>
      <p:sp>
        <p:nvSpPr>
          <p:cNvPr id="43" name="Oval 53" descr="Father of Deism - Edward Herbert, 1st Baron Herbert of Cherbury, c"/>
          <p:cNvSpPr>
            <a:spLocks noChangeArrowheads="1"/>
          </p:cNvSpPr>
          <p:nvPr/>
        </p:nvSpPr>
        <p:spPr bwMode="auto">
          <a:xfrm rot="5400000">
            <a:off x="1616076" y="366712"/>
            <a:ext cx="1676400" cy="2619375"/>
          </a:xfrm>
          <a:prstGeom prst="ellipse">
            <a:avLst/>
          </a:prstGeom>
          <a:blipFill dpi="0" rotWithShape="0">
            <a:blip r:embed="rId7" cstate="print"/>
            <a:srcRect/>
            <a:stretch>
              <a:fillRect/>
            </a:stretch>
          </a:blipFill>
          <a:ln w="127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44" name="Text Box 28"/>
          <p:cNvSpPr txBox="1">
            <a:spLocks noChangeArrowheads="1"/>
          </p:cNvSpPr>
          <p:nvPr/>
        </p:nvSpPr>
        <p:spPr bwMode="auto">
          <a:xfrm>
            <a:off x="1222375" y="876300"/>
            <a:ext cx="2495550" cy="1600200"/>
          </a:xfrm>
          <a:prstGeom prst="rect">
            <a:avLst/>
          </a:prstGeom>
          <a:noFill/>
          <a:ln w="12700" algn="ctr">
            <a:noFill/>
            <a:miter lim="800000"/>
            <a:headEnd/>
            <a:tailEnd/>
          </a:ln>
          <a:effectLst/>
        </p:spPr>
        <p:txBody>
          <a:bodyPr wrap="none" anchor="ctr"/>
          <a:lstStyle/>
          <a:p>
            <a:pPr>
              <a:lnSpc>
                <a:spcPct val="85000"/>
              </a:lnSpc>
            </a:pPr>
            <a:r>
              <a:rPr lang="en-US" sz="2800" b="0" u="none">
                <a:solidFill>
                  <a:srgbClr val="FFFFFF"/>
                </a:solidFill>
                <a:effectLst>
                  <a:outerShdw blurRad="38100" dist="38100" dir="2700000" algn="tl">
                    <a:srgbClr val="000000"/>
                  </a:outerShdw>
                </a:effectLst>
                <a:latin typeface="Arial Black" pitchFamily="34" charset="0"/>
              </a:rPr>
              <a:t>Cain-type</a:t>
            </a:r>
          </a:p>
          <a:p>
            <a:pPr>
              <a:lnSpc>
                <a:spcPct val="85000"/>
              </a:lnSpc>
            </a:pPr>
            <a:r>
              <a:rPr lang="en-US" sz="2800" b="0" u="none">
                <a:solidFill>
                  <a:srgbClr val="FFFFFF"/>
                </a:solidFill>
                <a:effectLst>
                  <a:outerShdw blurRad="38100" dist="38100" dir="2700000" algn="tl">
                    <a:srgbClr val="000000"/>
                  </a:outerShdw>
                </a:effectLst>
                <a:latin typeface="Arial Black" pitchFamily="34" charset="0"/>
              </a:rPr>
              <a:t>view of life</a:t>
            </a:r>
          </a:p>
        </p:txBody>
      </p:sp>
      <p:sp>
        <p:nvSpPr>
          <p:cNvPr id="45" name="Oval 52" descr="Protestant Pilgrims on deck of Speedwell before departure to New World on July 22, 1620 Painted by Robert Weir_PD"/>
          <p:cNvSpPr>
            <a:spLocks noChangeArrowheads="1"/>
          </p:cNvSpPr>
          <p:nvPr/>
        </p:nvSpPr>
        <p:spPr bwMode="auto">
          <a:xfrm rot="5400000">
            <a:off x="1614488" y="2767012"/>
            <a:ext cx="1676400" cy="2619375"/>
          </a:xfrm>
          <a:prstGeom prst="ellipse">
            <a:avLst/>
          </a:prstGeom>
          <a:blipFill dpi="0" rotWithShape="0">
            <a:blip r:embed="rId4" cstate="print"/>
            <a:srcRect/>
            <a:stretch>
              <a:fillRect/>
            </a:stretch>
          </a:blipFill>
          <a:ln w="12700" algn="ctr">
            <a:no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46" name="Text Box 54"/>
          <p:cNvSpPr txBox="1">
            <a:spLocks noChangeArrowheads="1"/>
          </p:cNvSpPr>
          <p:nvPr/>
        </p:nvSpPr>
        <p:spPr bwMode="auto">
          <a:xfrm>
            <a:off x="1219200" y="3276600"/>
            <a:ext cx="2495550" cy="1600200"/>
          </a:xfrm>
          <a:prstGeom prst="rect">
            <a:avLst/>
          </a:prstGeom>
          <a:noFill/>
          <a:ln w="12700" algn="ctr">
            <a:noFill/>
            <a:miter lim="800000"/>
            <a:headEnd/>
            <a:tailEnd/>
          </a:ln>
          <a:effectLst>
            <a:outerShdw dist="28398" dir="9206097" algn="ctr" rotWithShape="0">
              <a:schemeClr val="tx1"/>
            </a:outerShdw>
          </a:effectLst>
        </p:spPr>
        <p:txBody>
          <a:bodyPr wrap="none" anchor="ctr"/>
          <a:lstStyle/>
          <a:p>
            <a:pPr>
              <a:lnSpc>
                <a:spcPct val="85000"/>
              </a:lnSpc>
            </a:pPr>
            <a:r>
              <a:rPr lang="en-US" sz="2800" b="0" u="none">
                <a:solidFill>
                  <a:srgbClr val="FFFFFF"/>
                </a:solidFill>
                <a:effectLst>
                  <a:outerShdw blurRad="38100" dist="38100" dir="2700000" algn="tl">
                    <a:srgbClr val="000000"/>
                  </a:outerShdw>
                </a:effectLst>
                <a:latin typeface="Arial Black" pitchFamily="34" charset="0"/>
              </a:rPr>
              <a:t>Abel-type</a:t>
            </a:r>
          </a:p>
          <a:p>
            <a:pPr>
              <a:lnSpc>
                <a:spcPct val="85000"/>
              </a:lnSpc>
            </a:pPr>
            <a:r>
              <a:rPr lang="en-US" sz="2800" b="0" u="none">
                <a:solidFill>
                  <a:srgbClr val="FFFFFF"/>
                </a:solidFill>
                <a:effectLst>
                  <a:outerShdw blurRad="38100" dist="38100" dir="2700000" algn="tl">
                    <a:srgbClr val="000000"/>
                  </a:outerShdw>
                </a:effectLst>
                <a:latin typeface="Arial Black" pitchFamily="34" charset="0"/>
              </a:rPr>
              <a:t>view of life</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ppt_w*0.70"/>
                                          </p:val>
                                        </p:tav>
                                        <p:tav tm="100000">
                                          <p:val>
                                            <p:strVal val="#ppt_w"/>
                                          </p:val>
                                        </p:tav>
                                      </p:tavLst>
                                    </p:anim>
                                    <p:anim calcmode="lin" valueType="num">
                                      <p:cBhvr>
                                        <p:cTn id="13" dur="1000" fill="hold"/>
                                        <p:tgtEl>
                                          <p:spTgt spid="4"/>
                                        </p:tgtEl>
                                        <p:attrNameLst>
                                          <p:attrName>ppt_h</p:attrName>
                                        </p:attrNameLst>
                                      </p:cBhvr>
                                      <p:tavLst>
                                        <p:tav tm="0">
                                          <p:val>
                                            <p:strVal val="#ppt_h"/>
                                          </p:val>
                                        </p:tav>
                                        <p:tav tm="100000">
                                          <p:val>
                                            <p:strVal val="#ppt_h"/>
                                          </p:val>
                                        </p:tav>
                                      </p:tavLst>
                                    </p:anim>
                                    <p:animEffect transition="in" filter="fade">
                                      <p:cBhvr>
                                        <p:cTn id="14" dur="1000"/>
                                        <p:tgtEl>
                                          <p:spTgt spid="4"/>
                                        </p:tgtEl>
                                      </p:cBhvr>
                                    </p:animEffect>
                                  </p:childTnLst>
                                </p:cTn>
                              </p:par>
                              <p:par>
                                <p:cTn id="15" presetID="10" presetClass="entr" presetSubtype="0" fill="hold" nodeType="withEffect">
                                  <p:stCondLst>
                                    <p:cond delay="0"/>
                                  </p:stCondLst>
                                  <p:childTnLst>
                                    <p:set>
                                      <p:cBhvr>
                                        <p:cTn id="16" dur="1" fill="hold">
                                          <p:stCondLst>
                                            <p:cond delay="0"/>
                                          </p:stCondLst>
                                        </p:cTn>
                                        <p:tgtEl>
                                          <p:spTgt spid="2027570"/>
                                        </p:tgtEl>
                                        <p:attrNameLst>
                                          <p:attrName>style.visibility</p:attrName>
                                        </p:attrNameLst>
                                      </p:cBhvr>
                                      <p:to>
                                        <p:strVal val="visible"/>
                                      </p:to>
                                    </p:set>
                                    <p:animEffect transition="in" filter="fade">
                                      <p:cBhvr>
                                        <p:cTn id="17" dur="1000"/>
                                        <p:tgtEl>
                                          <p:spTgt spid="2027570"/>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000" fill="hold"/>
                                        <p:tgtEl>
                                          <p:spTgt spid="3"/>
                                        </p:tgtEl>
                                        <p:attrNameLst>
                                          <p:attrName>ppt_w</p:attrName>
                                        </p:attrNameLst>
                                      </p:cBhvr>
                                      <p:tavLst>
                                        <p:tav tm="0">
                                          <p:val>
                                            <p:strVal val="#ppt_w*0.70"/>
                                          </p:val>
                                        </p:tav>
                                        <p:tav tm="100000">
                                          <p:val>
                                            <p:strVal val="#ppt_w"/>
                                          </p:val>
                                        </p:tav>
                                      </p:tavLst>
                                    </p:anim>
                                    <p:anim calcmode="lin" valueType="num">
                                      <p:cBhvr>
                                        <p:cTn id="23" dur="1000" fill="hold"/>
                                        <p:tgtEl>
                                          <p:spTgt spid="3"/>
                                        </p:tgtEl>
                                        <p:attrNameLst>
                                          <p:attrName>ppt_h</p:attrName>
                                        </p:attrNameLst>
                                      </p:cBhvr>
                                      <p:tavLst>
                                        <p:tav tm="0">
                                          <p:val>
                                            <p:strVal val="#ppt_h"/>
                                          </p:val>
                                        </p:tav>
                                        <p:tav tm="100000">
                                          <p:val>
                                            <p:strVal val="#ppt_h"/>
                                          </p:val>
                                        </p:tav>
                                      </p:tavLst>
                                    </p:anim>
                                    <p:animEffect transition="in" filter="fade">
                                      <p:cBhvr>
                                        <p:cTn id="24" dur="1000"/>
                                        <p:tgtEl>
                                          <p:spTgt spid="3"/>
                                        </p:tgtEl>
                                      </p:cBhvr>
                                    </p:animEffect>
                                  </p:childTnLst>
                                </p:cTn>
                              </p:par>
                              <p:par>
                                <p:cTn id="25" presetID="10" presetClass="entr" presetSubtype="0" fill="hold" nodeType="withEffect">
                                  <p:stCondLst>
                                    <p:cond delay="0"/>
                                  </p:stCondLst>
                                  <p:childTnLst>
                                    <p:set>
                                      <p:cBhvr>
                                        <p:cTn id="26" dur="1" fill="hold">
                                          <p:stCondLst>
                                            <p:cond delay="0"/>
                                          </p:stCondLst>
                                        </p:cTn>
                                        <p:tgtEl>
                                          <p:spTgt spid="2027573"/>
                                        </p:tgtEl>
                                        <p:attrNameLst>
                                          <p:attrName>style.visibility</p:attrName>
                                        </p:attrNameLst>
                                      </p:cBhvr>
                                      <p:to>
                                        <p:strVal val="visible"/>
                                      </p:to>
                                    </p:set>
                                    <p:animEffect transition="in" filter="fade">
                                      <p:cBhvr>
                                        <p:cTn id="27" dur="1000"/>
                                        <p:tgtEl>
                                          <p:spTgt spid="202757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childTnLst>
                                </p:cTn>
                              </p:par>
                              <p:par>
                                <p:cTn id="33" presetID="55" presetClass="entr" presetSubtype="0"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1000" fill="hold"/>
                                        <p:tgtEl>
                                          <p:spTgt spid="17"/>
                                        </p:tgtEl>
                                        <p:attrNameLst>
                                          <p:attrName>ppt_w</p:attrName>
                                        </p:attrNameLst>
                                      </p:cBhvr>
                                      <p:tavLst>
                                        <p:tav tm="0">
                                          <p:val>
                                            <p:strVal val="#ppt_w*0.70"/>
                                          </p:val>
                                        </p:tav>
                                        <p:tav tm="100000">
                                          <p:val>
                                            <p:strVal val="#ppt_w"/>
                                          </p:val>
                                        </p:tav>
                                      </p:tavLst>
                                    </p:anim>
                                    <p:anim calcmode="lin" valueType="num">
                                      <p:cBhvr>
                                        <p:cTn id="36" dur="1000" fill="hold"/>
                                        <p:tgtEl>
                                          <p:spTgt spid="17"/>
                                        </p:tgtEl>
                                        <p:attrNameLst>
                                          <p:attrName>ppt_h</p:attrName>
                                        </p:attrNameLst>
                                      </p:cBhvr>
                                      <p:tavLst>
                                        <p:tav tm="0">
                                          <p:val>
                                            <p:strVal val="#ppt_h"/>
                                          </p:val>
                                        </p:tav>
                                        <p:tav tm="100000">
                                          <p:val>
                                            <p:strVal val="#ppt_h"/>
                                          </p:val>
                                        </p:tav>
                                      </p:tavLst>
                                    </p:anim>
                                    <p:animEffect transition="in" filter="fade">
                                      <p:cBhvr>
                                        <p:cTn id="37" dur="10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1000"/>
                                        <p:tgtEl>
                                          <p:spTgt spid="4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1000"/>
                                        <p:tgtEl>
                                          <p:spTgt spid="44"/>
                                        </p:tgtEl>
                                      </p:cBhvr>
                                    </p:animEffect>
                                  </p:childTnLst>
                                </p:cTn>
                              </p:par>
                              <p:par>
                                <p:cTn id="44" presetID="29" presetClass="exit" presetSubtype="0" fill="hold" nodeType="withEffect">
                                  <p:stCondLst>
                                    <p:cond delay="0"/>
                                  </p:stCondLst>
                                  <p:childTnLst>
                                    <p:anim calcmode="lin" valueType="num">
                                      <p:cBhvr>
                                        <p:cTn id="45" dur="1000"/>
                                        <p:tgtEl>
                                          <p:spTgt spid="2027570"/>
                                        </p:tgtEl>
                                        <p:attrNameLst>
                                          <p:attrName>ppt_x</p:attrName>
                                        </p:attrNameLst>
                                      </p:cBhvr>
                                      <p:tavLst>
                                        <p:tav tm="0">
                                          <p:val>
                                            <p:strVal val="ppt_x"/>
                                          </p:val>
                                        </p:tav>
                                        <p:tav tm="100000">
                                          <p:val>
                                            <p:strVal val="ppt_x-.2"/>
                                          </p:val>
                                        </p:tav>
                                      </p:tavLst>
                                    </p:anim>
                                    <p:anim calcmode="lin" valueType="num">
                                      <p:cBhvr>
                                        <p:cTn id="46" dur="1000"/>
                                        <p:tgtEl>
                                          <p:spTgt spid="2027570"/>
                                        </p:tgtEl>
                                        <p:attrNameLst>
                                          <p:attrName>ppt_y</p:attrName>
                                        </p:attrNameLst>
                                      </p:cBhvr>
                                      <p:tavLst>
                                        <p:tav tm="0">
                                          <p:val>
                                            <p:strVal val="ppt_y"/>
                                          </p:val>
                                        </p:tav>
                                        <p:tav tm="100000">
                                          <p:val>
                                            <p:strVal val="ppt_y"/>
                                          </p:val>
                                        </p:tav>
                                      </p:tavLst>
                                    </p:anim>
                                    <p:animEffect transition="out" filter="fade">
                                      <p:cBhvr>
                                        <p:cTn id="47" dur="1000"/>
                                        <p:tgtEl>
                                          <p:spTgt spid="2027570"/>
                                        </p:tgtEl>
                                      </p:cBhvr>
                                    </p:animEffect>
                                    <p:set>
                                      <p:cBhvr>
                                        <p:cTn id="48" dur="1" fill="hold">
                                          <p:stCondLst>
                                            <p:cond delay="999"/>
                                          </p:stCondLst>
                                        </p:cTn>
                                        <p:tgtEl>
                                          <p:spTgt spid="2027570"/>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1000"/>
                                        <p:tgtEl>
                                          <p:spTgt spid="4"/>
                                        </p:tgtEl>
                                      </p:cBhvr>
                                    </p:animEffect>
                                    <p:set>
                                      <p:cBhvr>
                                        <p:cTn id="51" dur="1" fill="hold">
                                          <p:stCondLst>
                                            <p:cond delay="999"/>
                                          </p:stCondLst>
                                        </p:cTn>
                                        <p:tgtEl>
                                          <p:spTgt spid="4"/>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1000"/>
                                        <p:tgtEl>
                                          <p:spTgt spid="18"/>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fade">
                                      <p:cBhvr>
                                        <p:cTn id="59" dur="1000"/>
                                        <p:tgtEl>
                                          <p:spTgt spid="14"/>
                                        </p:tgtEl>
                                      </p:cBhvr>
                                    </p:animEffect>
                                  </p:childTnLst>
                                </p:cTn>
                              </p:par>
                              <p:par>
                                <p:cTn id="60" presetID="55" presetClass="entr" presetSubtype="0" fill="hold" grpId="0" nodeType="with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1000" fill="hold"/>
                                        <p:tgtEl>
                                          <p:spTgt spid="16"/>
                                        </p:tgtEl>
                                        <p:attrNameLst>
                                          <p:attrName>ppt_w</p:attrName>
                                        </p:attrNameLst>
                                      </p:cBhvr>
                                      <p:tavLst>
                                        <p:tav tm="0">
                                          <p:val>
                                            <p:strVal val="#ppt_w*0.70"/>
                                          </p:val>
                                        </p:tav>
                                        <p:tav tm="100000">
                                          <p:val>
                                            <p:strVal val="#ppt_w"/>
                                          </p:val>
                                        </p:tav>
                                      </p:tavLst>
                                    </p:anim>
                                    <p:anim calcmode="lin" valueType="num">
                                      <p:cBhvr>
                                        <p:cTn id="63" dur="1000" fill="hold"/>
                                        <p:tgtEl>
                                          <p:spTgt spid="16"/>
                                        </p:tgtEl>
                                        <p:attrNameLst>
                                          <p:attrName>ppt_h</p:attrName>
                                        </p:attrNameLst>
                                      </p:cBhvr>
                                      <p:tavLst>
                                        <p:tav tm="0">
                                          <p:val>
                                            <p:strVal val="#ppt_h"/>
                                          </p:val>
                                        </p:tav>
                                        <p:tav tm="100000">
                                          <p:val>
                                            <p:strVal val="#ppt_h"/>
                                          </p:val>
                                        </p:tav>
                                      </p:tavLst>
                                    </p:anim>
                                    <p:animEffect transition="in" filter="fade">
                                      <p:cBhvr>
                                        <p:cTn id="64" dur="1000"/>
                                        <p:tgtEl>
                                          <p:spTgt spid="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1000"/>
                                        <p:tgtEl>
                                          <p:spTgt spid="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childTnLst>
                                </p:cTn>
                              </p:par>
                              <p:par>
                                <p:cTn id="74" presetID="29" presetClass="exit" presetSubtype="0" fill="hold" nodeType="withEffect">
                                  <p:stCondLst>
                                    <p:cond delay="0"/>
                                  </p:stCondLst>
                                  <p:childTnLst>
                                    <p:anim calcmode="lin" valueType="num">
                                      <p:cBhvr>
                                        <p:cTn id="75" dur="1000"/>
                                        <p:tgtEl>
                                          <p:spTgt spid="2027573"/>
                                        </p:tgtEl>
                                        <p:attrNameLst>
                                          <p:attrName>ppt_x</p:attrName>
                                        </p:attrNameLst>
                                      </p:cBhvr>
                                      <p:tavLst>
                                        <p:tav tm="0">
                                          <p:val>
                                            <p:strVal val="ppt_x"/>
                                          </p:val>
                                        </p:tav>
                                        <p:tav tm="100000">
                                          <p:val>
                                            <p:strVal val="ppt_x-.2"/>
                                          </p:val>
                                        </p:tav>
                                      </p:tavLst>
                                    </p:anim>
                                    <p:anim calcmode="lin" valueType="num">
                                      <p:cBhvr>
                                        <p:cTn id="76" dur="1000"/>
                                        <p:tgtEl>
                                          <p:spTgt spid="2027573"/>
                                        </p:tgtEl>
                                        <p:attrNameLst>
                                          <p:attrName>ppt_y</p:attrName>
                                        </p:attrNameLst>
                                      </p:cBhvr>
                                      <p:tavLst>
                                        <p:tav tm="0">
                                          <p:val>
                                            <p:strVal val="ppt_y"/>
                                          </p:val>
                                        </p:tav>
                                        <p:tav tm="100000">
                                          <p:val>
                                            <p:strVal val="ppt_y"/>
                                          </p:val>
                                        </p:tav>
                                      </p:tavLst>
                                    </p:anim>
                                    <p:animEffect transition="out" filter="fade">
                                      <p:cBhvr>
                                        <p:cTn id="77" dur="1000"/>
                                        <p:tgtEl>
                                          <p:spTgt spid="2027573"/>
                                        </p:tgtEl>
                                      </p:cBhvr>
                                    </p:animEffect>
                                    <p:set>
                                      <p:cBhvr>
                                        <p:cTn id="78" dur="1" fill="hold">
                                          <p:stCondLst>
                                            <p:cond delay="999"/>
                                          </p:stCondLst>
                                        </p:cTn>
                                        <p:tgtEl>
                                          <p:spTgt spid="2027573"/>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1000"/>
                                        <p:tgtEl>
                                          <p:spTgt spid="3"/>
                                        </p:tgtEl>
                                      </p:cBhvr>
                                    </p:animEffect>
                                    <p:set>
                                      <p:cBhvr>
                                        <p:cTn id="81" dur="1" fill="hold">
                                          <p:stCondLst>
                                            <p:cond delay="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7" grpId="0"/>
      <p:bldP spid="18" grpId="0" animBg="1"/>
      <p:bldP spid="19" grpId="0" animBg="1"/>
      <p:bldP spid="43" grpId="0" animBg="1"/>
      <p:bldP spid="44" grpId="0"/>
      <p:bldP spid="45" grpId="0" animBg="1"/>
      <p:bldP spid="46" grpId="0"/>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5000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grpSp>
        <p:nvGrpSpPr>
          <p:cNvPr id="2" name="Group 110"/>
          <p:cNvGrpSpPr>
            <a:grpSpLocks/>
          </p:cNvGrpSpPr>
          <p:nvPr/>
        </p:nvGrpSpPr>
        <p:grpSpPr bwMode="auto">
          <a:xfrm>
            <a:off x="3733800" y="2362200"/>
            <a:ext cx="1152525" cy="1447800"/>
            <a:chOff x="2352" y="1488"/>
            <a:chExt cx="726" cy="912"/>
          </a:xfrm>
        </p:grpSpPr>
        <p:pic>
          <p:nvPicPr>
            <p:cNvPr id="2031705" name="Picture 89" descr="René Descartes at work"/>
            <p:cNvPicPr>
              <a:picLocks noChangeAspect="1" noChangeArrowheads="1"/>
            </p:cNvPicPr>
            <p:nvPr/>
          </p:nvPicPr>
          <p:blipFill>
            <a:blip r:embed="rId3" cstate="print">
              <a:lum bright="24000" contrast="30000"/>
            </a:blip>
            <a:srcRect l="4515" b="9375"/>
            <a:stretch>
              <a:fillRect/>
            </a:stretch>
          </p:blipFill>
          <p:spPr bwMode="auto">
            <a:xfrm>
              <a:off x="2424" y="1488"/>
              <a:ext cx="582" cy="818"/>
            </a:xfrm>
            <a:prstGeom prst="rect">
              <a:avLst/>
            </a:prstGeom>
            <a:noFill/>
          </p:spPr>
        </p:pic>
        <p:sp>
          <p:nvSpPr>
            <p:cNvPr id="2031708" name="Text Box 92"/>
            <p:cNvSpPr txBox="1">
              <a:spLocks noChangeArrowheads="1"/>
            </p:cNvSpPr>
            <p:nvPr/>
          </p:nvSpPr>
          <p:spPr bwMode="auto">
            <a:xfrm>
              <a:off x="2352" y="2265"/>
              <a:ext cx="726" cy="135"/>
            </a:xfrm>
            <a:prstGeom prst="rect">
              <a:avLst/>
            </a:prstGeom>
            <a:noFill/>
            <a:ln w="9525" algn="ctr">
              <a:noFill/>
              <a:miter lim="800000"/>
              <a:headEnd/>
              <a:tailEnd/>
            </a:ln>
            <a:effectLst/>
          </p:spPr>
          <p:txBody>
            <a:bodyPr>
              <a:spAutoFit/>
            </a:bodyPr>
            <a:lstStyle/>
            <a:p>
              <a:r>
                <a:rPr lang="en-US" sz="800" u="none">
                  <a:solidFill>
                    <a:srgbClr val="000000"/>
                  </a:solidFill>
                  <a:latin typeface="Arial" charset="0"/>
                </a:rPr>
                <a:t>Rene Descartes</a:t>
              </a:r>
            </a:p>
          </p:txBody>
        </p:sp>
      </p:grpSp>
      <p:pic>
        <p:nvPicPr>
          <p:cNvPr id="2031709" name="Picture 93" descr="A Philosopher Lecturing on the Orrery ca"/>
          <p:cNvPicPr>
            <a:picLocks noChangeAspect="1" noChangeArrowheads="1"/>
          </p:cNvPicPr>
          <p:nvPr/>
        </p:nvPicPr>
        <p:blipFill>
          <a:blip r:embed="rId4" cstate="print">
            <a:lum bright="30000" contrast="30000"/>
          </a:blip>
          <a:srcRect b="10382"/>
          <a:stretch>
            <a:fillRect/>
          </a:stretch>
        </p:blipFill>
        <p:spPr bwMode="auto">
          <a:xfrm>
            <a:off x="4876800" y="1295400"/>
            <a:ext cx="1828800" cy="1155700"/>
          </a:xfrm>
          <a:prstGeom prst="rect">
            <a:avLst/>
          </a:prstGeom>
          <a:noFill/>
        </p:spPr>
      </p:pic>
      <p:pic>
        <p:nvPicPr>
          <p:cNvPr id="2031710" name="Picture 94" descr="thinker"/>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7010400" y="1219200"/>
            <a:ext cx="661988" cy="1295400"/>
          </a:xfrm>
          <a:prstGeom prst="rect">
            <a:avLst/>
          </a:prstGeom>
          <a:noFill/>
        </p:spPr>
      </p:pic>
      <p:pic>
        <p:nvPicPr>
          <p:cNvPr id="2031712" name="Picture 96" descr="Father of Deism - Edward Herbert, 1st Baron Herbert of Cherbury, c"/>
          <p:cNvPicPr>
            <a:picLocks noChangeAspect="1" noChangeArrowheads="1"/>
          </p:cNvPicPr>
          <p:nvPr/>
        </p:nvPicPr>
        <p:blipFill>
          <a:blip r:embed="rId6" cstate="print"/>
          <a:srcRect t="12193" r="4167" b="6520"/>
          <a:stretch>
            <a:fillRect/>
          </a:stretch>
        </p:blipFill>
        <p:spPr bwMode="auto">
          <a:xfrm>
            <a:off x="6324600" y="2590800"/>
            <a:ext cx="1600200" cy="1076325"/>
          </a:xfrm>
          <a:prstGeom prst="rect">
            <a:avLst/>
          </a:prstGeom>
          <a:noFill/>
        </p:spPr>
      </p:pic>
      <p:grpSp>
        <p:nvGrpSpPr>
          <p:cNvPr id="3" name="Group 100"/>
          <p:cNvGrpSpPr>
            <a:grpSpLocks/>
          </p:cNvGrpSpPr>
          <p:nvPr/>
        </p:nvGrpSpPr>
        <p:grpSpPr bwMode="auto">
          <a:xfrm>
            <a:off x="4876800" y="2600325"/>
            <a:ext cx="1295400" cy="1209675"/>
            <a:chOff x="3072" y="1638"/>
            <a:chExt cx="816" cy="762"/>
          </a:xfrm>
        </p:grpSpPr>
        <p:pic>
          <p:nvPicPr>
            <p:cNvPr id="2031713" name="Picture 97" descr="Voltaire at the residence of Frederick II in Potsdam, Prussia"/>
            <p:cNvPicPr>
              <a:picLocks noChangeAspect="1" noChangeArrowheads="1"/>
            </p:cNvPicPr>
            <p:nvPr/>
          </p:nvPicPr>
          <p:blipFill>
            <a:blip r:embed="rId7" cstate="print"/>
            <a:srcRect/>
            <a:stretch>
              <a:fillRect/>
            </a:stretch>
          </p:blipFill>
          <p:spPr bwMode="auto">
            <a:xfrm>
              <a:off x="3072" y="1638"/>
              <a:ext cx="816" cy="666"/>
            </a:xfrm>
            <a:prstGeom prst="rect">
              <a:avLst/>
            </a:prstGeom>
            <a:noFill/>
          </p:spPr>
        </p:pic>
        <p:sp>
          <p:nvSpPr>
            <p:cNvPr id="2031714" name="Text Box 98"/>
            <p:cNvSpPr txBox="1">
              <a:spLocks noChangeArrowheads="1"/>
            </p:cNvSpPr>
            <p:nvPr/>
          </p:nvSpPr>
          <p:spPr bwMode="auto">
            <a:xfrm>
              <a:off x="3117" y="2265"/>
              <a:ext cx="726" cy="135"/>
            </a:xfrm>
            <a:prstGeom prst="rect">
              <a:avLst/>
            </a:prstGeom>
            <a:noFill/>
            <a:ln w="9525" algn="ctr">
              <a:noFill/>
              <a:miter lim="800000"/>
              <a:headEnd/>
              <a:tailEnd/>
            </a:ln>
            <a:effectLst/>
          </p:spPr>
          <p:txBody>
            <a:bodyPr>
              <a:spAutoFit/>
            </a:bodyPr>
            <a:lstStyle/>
            <a:p>
              <a:r>
                <a:rPr lang="en-US" sz="800" u="none">
                  <a:solidFill>
                    <a:srgbClr val="000000"/>
                  </a:solidFill>
                  <a:latin typeface="Arial" charset="0"/>
                </a:rPr>
                <a:t>Voltaire</a:t>
              </a:r>
            </a:p>
          </p:txBody>
        </p:sp>
      </p:grpSp>
      <p:pic>
        <p:nvPicPr>
          <p:cNvPr id="2031723" name="Picture 107" descr="National Assembly taking the Tennis Court Oath  20 June 1789_PD"/>
          <p:cNvPicPr>
            <a:picLocks noChangeAspect="1" noChangeArrowheads="1"/>
          </p:cNvPicPr>
          <p:nvPr/>
        </p:nvPicPr>
        <p:blipFill>
          <a:blip r:embed="rId8" cstate="print"/>
          <a:srcRect t="8480" r="2"/>
          <a:stretch>
            <a:fillRect/>
          </a:stretch>
        </p:blipFill>
        <p:spPr bwMode="auto">
          <a:xfrm>
            <a:off x="0" y="0"/>
            <a:ext cx="9144000" cy="5486400"/>
          </a:xfrm>
          <a:prstGeom prst="rect">
            <a:avLst/>
          </a:prstGeom>
          <a:noFill/>
        </p:spPr>
      </p:pic>
      <p:sp>
        <p:nvSpPr>
          <p:cNvPr id="2031618"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4" name="Group 38"/>
          <p:cNvGrpSpPr>
            <a:grpSpLocks/>
          </p:cNvGrpSpPr>
          <p:nvPr/>
        </p:nvGrpSpPr>
        <p:grpSpPr bwMode="auto">
          <a:xfrm>
            <a:off x="1295400" y="5705475"/>
            <a:ext cx="6781800" cy="923925"/>
            <a:chOff x="384" y="3552"/>
            <a:chExt cx="4272" cy="582"/>
          </a:xfrm>
        </p:grpSpPr>
        <p:sp>
          <p:nvSpPr>
            <p:cNvPr id="2031620" name="Text Box 4"/>
            <p:cNvSpPr txBox="1">
              <a:spLocks noChangeArrowheads="1"/>
            </p:cNvSpPr>
            <p:nvPr/>
          </p:nvSpPr>
          <p:spPr bwMode="auto">
            <a:xfrm>
              <a:off x="384" y="3552"/>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031621" name="Text Box 5"/>
            <p:cNvSpPr txBox="1">
              <a:spLocks noChangeArrowheads="1"/>
            </p:cNvSpPr>
            <p:nvPr/>
          </p:nvSpPr>
          <p:spPr bwMode="auto">
            <a:xfrm>
              <a:off x="576" y="3598"/>
              <a:ext cx="4080" cy="536"/>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Cain-type view of life</a:t>
              </a:r>
              <a:r>
                <a:rPr lang="en-US" sz="2000" u="none" dirty="0">
                  <a:solidFill>
                    <a:srgbClr val="FFFFFF"/>
                  </a:solidFill>
                  <a:latin typeface="Arial Narrow" pitchFamily="34" charset="0"/>
                </a:rPr>
                <a:t> gave rise to the </a:t>
              </a:r>
              <a:r>
                <a:rPr lang="en-US" sz="2000" dirty="0">
                  <a:solidFill>
                    <a:srgbClr val="FFFFFF"/>
                  </a:solidFill>
                  <a:latin typeface="Arial Narrow" pitchFamily="34" charset="0"/>
                </a:rPr>
                <a:t>French Revolution</a:t>
              </a:r>
              <a:r>
                <a:rPr lang="en-US" sz="2000" u="none" dirty="0">
                  <a:solidFill>
                    <a:srgbClr val="FFFFFF"/>
                  </a:solidFill>
                  <a:latin typeface="Arial Narrow" pitchFamily="34" charset="0"/>
                </a:rPr>
                <a:t> and thus </a:t>
              </a:r>
              <a:r>
                <a:rPr lang="en-US" sz="2000" dirty="0">
                  <a:solidFill>
                    <a:srgbClr val="FFFFFF"/>
                  </a:solidFill>
                  <a:latin typeface="Arial Narrow" pitchFamily="34" charset="0"/>
                </a:rPr>
                <a:t>Cain-type democracy</a:t>
              </a:r>
              <a:r>
                <a:rPr lang="en-US" sz="2000" u="none" dirty="0">
                  <a:solidFill>
                    <a:srgbClr val="FFFFFF"/>
                  </a:solidFill>
                  <a:latin typeface="Arial Narrow" pitchFamily="34" charset="0"/>
                </a:rPr>
                <a:t> which </a:t>
              </a:r>
              <a:r>
                <a:rPr lang="en-US" sz="1800" u="none" dirty="0">
                  <a:solidFill>
                    <a:srgbClr val="FFFFFF"/>
                  </a:solidFill>
                  <a:latin typeface="Arial Narrow" pitchFamily="34" charset="0"/>
                </a:rPr>
                <a:t>eventually formed the </a:t>
              </a:r>
              <a:r>
                <a:rPr lang="en-US" sz="1800" dirty="0">
                  <a:solidFill>
                    <a:srgbClr val="FFFFFF"/>
                  </a:solidFill>
                  <a:latin typeface="Arial Narrow" pitchFamily="34" charset="0"/>
                </a:rPr>
                <a:t>communist world</a:t>
              </a:r>
              <a:r>
                <a:rPr lang="en-US" sz="1800" u="none" dirty="0">
                  <a:solidFill>
                    <a:srgbClr val="FFFFFF"/>
                  </a:solidFill>
                  <a:latin typeface="Arial Narrow" pitchFamily="34" charset="0"/>
                </a:rPr>
                <a:t>.</a:t>
              </a:r>
              <a:endParaRPr lang="en-US" sz="1800" b="0" u="none" dirty="0">
                <a:solidFill>
                  <a:srgbClr val="FFFFFF"/>
                </a:solidFill>
                <a:latin typeface="Arial Narrow" pitchFamily="34" charset="0"/>
              </a:endParaRPr>
            </a:p>
          </p:txBody>
        </p:sp>
      </p:grpSp>
      <p:sp>
        <p:nvSpPr>
          <p:cNvPr id="2031655" name="Line 39"/>
          <p:cNvSpPr>
            <a:spLocks noChangeShapeType="1"/>
          </p:cNvSpPr>
          <p:nvPr/>
        </p:nvSpPr>
        <p:spPr bwMode="auto">
          <a:xfrm rot="-16200000">
            <a:off x="1321931" y="3695700"/>
            <a:ext cx="381000" cy="0"/>
          </a:xfrm>
          <a:prstGeom prst="line">
            <a:avLst/>
          </a:prstGeom>
          <a:noFill/>
          <a:ln w="76200">
            <a:solidFill>
              <a:srgbClr val="FFFFFF"/>
            </a:solidFill>
            <a:round/>
            <a:headEnd/>
            <a:tailEnd type="triangle" w="med" len="me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1656" name="Line 40"/>
          <p:cNvSpPr>
            <a:spLocks noChangeShapeType="1"/>
          </p:cNvSpPr>
          <p:nvPr/>
        </p:nvSpPr>
        <p:spPr bwMode="auto">
          <a:xfrm rot="-16200000">
            <a:off x="1321931" y="2476500"/>
            <a:ext cx="381000" cy="0"/>
          </a:xfrm>
          <a:prstGeom prst="line">
            <a:avLst/>
          </a:prstGeom>
          <a:noFill/>
          <a:ln w="76200">
            <a:solidFill>
              <a:srgbClr val="808080"/>
            </a:solidFill>
            <a:round/>
            <a:headEnd/>
            <a:tailEnd type="triangle" w="med" len="me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5" name="Group 55"/>
          <p:cNvGrpSpPr>
            <a:grpSpLocks/>
          </p:cNvGrpSpPr>
          <p:nvPr/>
        </p:nvGrpSpPr>
        <p:grpSpPr bwMode="auto">
          <a:xfrm>
            <a:off x="444044" y="3886200"/>
            <a:ext cx="2211387" cy="1371600"/>
            <a:chOff x="287" y="2448"/>
            <a:chExt cx="1393" cy="864"/>
          </a:xfrm>
        </p:grpSpPr>
        <p:sp>
          <p:nvSpPr>
            <p:cNvPr id="2031661" name="Oval 45"/>
            <p:cNvSpPr>
              <a:spLocks noChangeArrowheads="1"/>
            </p:cNvSpPr>
            <p:nvPr/>
          </p:nvSpPr>
          <p:spPr bwMode="auto">
            <a:xfrm rot="5400000">
              <a:off x="552" y="2183"/>
              <a:ext cx="864" cy="1393"/>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1662" name="Text Box 46"/>
            <p:cNvSpPr txBox="1">
              <a:spLocks noChangeArrowheads="1"/>
            </p:cNvSpPr>
            <p:nvPr/>
          </p:nvSpPr>
          <p:spPr bwMode="auto">
            <a:xfrm>
              <a:off x="320" y="2487"/>
              <a:ext cx="1327" cy="825"/>
            </a:xfrm>
            <a:prstGeom prst="rect">
              <a:avLst/>
            </a:prstGeom>
            <a:noFill/>
            <a:ln w="12700" algn="ctr">
              <a:noFill/>
              <a:miter lim="800000"/>
              <a:headEnd/>
              <a:tailEnd/>
            </a:ln>
            <a:effectLst>
              <a:outerShdw dist="28398" dir="1593903" algn="ctr" rotWithShape="0">
                <a:schemeClr val="tx1"/>
              </a:outerShdw>
            </a:effectLst>
          </p:spPr>
          <p:txBody>
            <a:bodyPr wrap="none" anchor="ctr"/>
            <a:lstStyle/>
            <a:p>
              <a:pPr>
                <a:lnSpc>
                  <a:spcPct val="85000"/>
                </a:lnSpc>
              </a:pPr>
              <a:r>
                <a:rPr lang="en-US" b="0" u="none">
                  <a:solidFill>
                    <a:srgbClr val="FFFFFF"/>
                  </a:solidFill>
                  <a:latin typeface="Arial Black" pitchFamily="34" charset="0"/>
                </a:rPr>
                <a:t>French</a:t>
              </a:r>
            </a:p>
            <a:p>
              <a:pPr>
                <a:lnSpc>
                  <a:spcPct val="85000"/>
                </a:lnSpc>
              </a:pPr>
              <a:r>
                <a:rPr lang="en-US" b="0" u="none">
                  <a:solidFill>
                    <a:srgbClr val="FFFFFF"/>
                  </a:solidFill>
                  <a:latin typeface="Arial Black" pitchFamily="34" charset="0"/>
                </a:rPr>
                <a:t>Revolution</a:t>
              </a:r>
            </a:p>
            <a:p>
              <a:pPr>
                <a:lnSpc>
                  <a:spcPct val="85000"/>
                </a:lnSpc>
              </a:pPr>
              <a:r>
                <a:rPr lang="en-US" sz="2000" b="0" u="none">
                  <a:solidFill>
                    <a:srgbClr val="FFFFFF"/>
                  </a:solidFill>
                  <a:latin typeface="Arial Black" pitchFamily="34" charset="0"/>
                </a:rPr>
                <a:t>(1789)</a:t>
              </a:r>
            </a:p>
          </p:txBody>
        </p:sp>
      </p:grpSp>
      <p:grpSp>
        <p:nvGrpSpPr>
          <p:cNvPr id="6" name="Group 53"/>
          <p:cNvGrpSpPr>
            <a:grpSpLocks/>
          </p:cNvGrpSpPr>
          <p:nvPr/>
        </p:nvGrpSpPr>
        <p:grpSpPr bwMode="auto">
          <a:xfrm>
            <a:off x="445631" y="1447800"/>
            <a:ext cx="4038600" cy="838200"/>
            <a:chOff x="288" y="912"/>
            <a:chExt cx="2544" cy="528"/>
          </a:xfrm>
        </p:grpSpPr>
        <p:sp>
          <p:nvSpPr>
            <p:cNvPr id="2031663" name="Oval 47"/>
            <p:cNvSpPr>
              <a:spLocks noChangeArrowheads="1"/>
            </p:cNvSpPr>
            <p:nvPr/>
          </p:nvSpPr>
          <p:spPr bwMode="auto">
            <a:xfrm rot="5400000">
              <a:off x="1296" y="-96"/>
              <a:ext cx="528" cy="2544"/>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1664" name="Text Box 48"/>
            <p:cNvSpPr txBox="1">
              <a:spLocks noChangeArrowheads="1"/>
            </p:cNvSpPr>
            <p:nvPr/>
          </p:nvSpPr>
          <p:spPr bwMode="auto">
            <a:xfrm>
              <a:off x="384" y="1008"/>
              <a:ext cx="2352" cy="336"/>
            </a:xfrm>
            <a:prstGeom prst="rect">
              <a:avLst/>
            </a:prstGeom>
            <a:noFill/>
            <a:ln w="12700" algn="ctr">
              <a:noFill/>
              <a:miter lim="800000"/>
              <a:headEnd/>
              <a:tailEnd/>
            </a:ln>
            <a:effectLst>
              <a:outerShdw dist="28398" dir="1593903" algn="ctr" rotWithShape="0">
                <a:schemeClr val="tx1"/>
              </a:outerShdw>
            </a:effectLst>
          </p:spPr>
          <p:txBody>
            <a:bodyPr wrap="none" anchor="ctr"/>
            <a:lstStyle/>
            <a:p>
              <a:r>
                <a:rPr lang="en-US" b="0" u="none">
                  <a:solidFill>
                    <a:srgbClr val="FFFFFF"/>
                  </a:solidFill>
                  <a:latin typeface="Arial Black" pitchFamily="34" charset="0"/>
                </a:rPr>
                <a:t>Cain-type view of life</a:t>
              </a:r>
            </a:p>
          </p:txBody>
        </p:sp>
      </p:grpSp>
      <p:grpSp>
        <p:nvGrpSpPr>
          <p:cNvPr id="7" name="Group 54"/>
          <p:cNvGrpSpPr>
            <a:grpSpLocks/>
          </p:cNvGrpSpPr>
          <p:nvPr/>
        </p:nvGrpSpPr>
        <p:grpSpPr bwMode="auto">
          <a:xfrm>
            <a:off x="445631" y="2667000"/>
            <a:ext cx="3124200" cy="838200"/>
            <a:chOff x="288" y="1680"/>
            <a:chExt cx="1968" cy="528"/>
          </a:xfrm>
        </p:grpSpPr>
        <p:sp>
          <p:nvSpPr>
            <p:cNvPr id="2031665" name="Oval 49"/>
            <p:cNvSpPr>
              <a:spLocks noChangeArrowheads="1"/>
            </p:cNvSpPr>
            <p:nvPr/>
          </p:nvSpPr>
          <p:spPr bwMode="auto">
            <a:xfrm rot="5400000">
              <a:off x="1008" y="960"/>
              <a:ext cx="528" cy="1968"/>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1666" name="Text Box 50"/>
            <p:cNvSpPr txBox="1">
              <a:spLocks noChangeArrowheads="1"/>
            </p:cNvSpPr>
            <p:nvPr/>
          </p:nvSpPr>
          <p:spPr bwMode="auto">
            <a:xfrm>
              <a:off x="336" y="1776"/>
              <a:ext cx="1872" cy="336"/>
            </a:xfrm>
            <a:prstGeom prst="rect">
              <a:avLst/>
            </a:prstGeom>
            <a:noFill/>
            <a:ln w="12700" algn="ctr">
              <a:noFill/>
              <a:miter lim="800000"/>
              <a:headEnd/>
              <a:tailEnd/>
            </a:ln>
            <a:effectLst>
              <a:outerShdw dist="28398" dir="1593903" algn="ctr" rotWithShape="0">
                <a:schemeClr val="tx1"/>
              </a:outerShdw>
            </a:effectLst>
          </p:spPr>
          <p:txBody>
            <a:bodyPr wrap="none" anchor="ctr"/>
            <a:lstStyle/>
            <a:p>
              <a:r>
                <a:rPr lang="en-US" b="0" u="none">
                  <a:solidFill>
                    <a:srgbClr val="FFFFFF"/>
                  </a:solidFill>
                  <a:latin typeface="Arial Black" pitchFamily="34" charset="0"/>
                </a:rPr>
                <a:t>Enlightenment</a:t>
              </a:r>
            </a:p>
          </p:txBody>
        </p:sp>
      </p:grpSp>
      <p:sp>
        <p:nvSpPr>
          <p:cNvPr id="2031667" name="Line 51"/>
          <p:cNvSpPr>
            <a:spLocks noChangeShapeType="1"/>
          </p:cNvSpPr>
          <p:nvPr/>
        </p:nvSpPr>
        <p:spPr bwMode="auto">
          <a:xfrm rot="-21600000">
            <a:off x="2655431" y="4572000"/>
            <a:ext cx="762000" cy="0"/>
          </a:xfrm>
          <a:prstGeom prst="line">
            <a:avLst/>
          </a:prstGeom>
          <a:noFill/>
          <a:ln w="76200">
            <a:solidFill>
              <a:schemeClr val="bg1"/>
            </a:solidFill>
            <a:round/>
            <a:headEnd/>
            <a:tailEnd type="triangle" w="med" len="med"/>
          </a:ln>
          <a:effectLst/>
        </p:spPr>
        <p:txBody>
          <a:bodyPr>
            <a:spAutoFit/>
          </a:bodyPr>
          <a:lstStyle/>
          <a:p>
            <a:pPr eaLnBrk="1" hangingPunct="1">
              <a:lnSpc>
                <a:spcPct val="95000"/>
              </a:lnSpc>
            </a:pPr>
            <a:r>
              <a:rPr lang="en-US" sz="3200" u="none" dirty="0">
                <a:solidFill>
                  <a:srgbClr val="FFFFCC"/>
                </a:solidFill>
                <a:effectLst>
                  <a:outerShdw blurRad="38100" dist="38100" dir="2700000" algn="tl">
                    <a:srgbClr val="000000">
                      <a:alpha val="43137"/>
                    </a:srgbClr>
                  </a:outerShdw>
                </a:effectLst>
                <a:latin typeface="Papyrus" pitchFamily="66" charset="0"/>
              </a:rPr>
              <a:t>    </a:t>
            </a:r>
          </a:p>
        </p:txBody>
      </p:sp>
      <p:grpSp>
        <p:nvGrpSpPr>
          <p:cNvPr id="10" name="Group 24"/>
          <p:cNvGrpSpPr>
            <a:grpSpLocks/>
          </p:cNvGrpSpPr>
          <p:nvPr/>
        </p:nvGrpSpPr>
        <p:grpSpPr bwMode="auto">
          <a:xfrm>
            <a:off x="6475518" y="3886200"/>
            <a:ext cx="2211388" cy="1371600"/>
            <a:chOff x="4080" y="2448"/>
            <a:chExt cx="1393" cy="864"/>
          </a:xfrm>
        </p:grpSpPr>
        <p:sp>
          <p:nvSpPr>
            <p:cNvPr id="43" name="Oval 8"/>
            <p:cNvSpPr>
              <a:spLocks noChangeArrowheads="1"/>
            </p:cNvSpPr>
            <p:nvPr/>
          </p:nvSpPr>
          <p:spPr bwMode="auto">
            <a:xfrm rot="5400000">
              <a:off x="4345" y="2183"/>
              <a:ext cx="864" cy="1393"/>
            </a:xfrm>
            <a:prstGeom prst="ellipse">
              <a:avLst/>
            </a:prstGeom>
            <a:gradFill rotWithShape="0">
              <a:gsLst>
                <a:gs pos="0">
                  <a:srgbClr val="FF9900">
                    <a:alpha val="70000"/>
                  </a:srgbClr>
                </a:gs>
                <a:gs pos="50000">
                  <a:srgbClr val="CC3300"/>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44" name="Text Box 9"/>
            <p:cNvSpPr txBox="1">
              <a:spLocks noChangeArrowheads="1"/>
            </p:cNvSpPr>
            <p:nvPr/>
          </p:nvSpPr>
          <p:spPr bwMode="auto">
            <a:xfrm>
              <a:off x="4113" y="2487"/>
              <a:ext cx="1327" cy="825"/>
            </a:xfrm>
            <a:prstGeom prst="rect">
              <a:avLst/>
            </a:prstGeom>
            <a:noFill/>
            <a:ln w="12700" algn="ctr">
              <a:noFill/>
              <a:miter lim="800000"/>
              <a:headEnd/>
              <a:tailEnd/>
            </a:ln>
            <a:effectLst>
              <a:outerShdw dist="28398" dir="1593903" algn="ctr" rotWithShape="0">
                <a:schemeClr val="tx1"/>
              </a:outerShdw>
            </a:effectLst>
          </p:spPr>
          <p:txBody>
            <a:bodyPr wrap="none" anchor="ctr"/>
            <a:lstStyle/>
            <a:p>
              <a:pPr>
                <a:lnSpc>
                  <a:spcPct val="85000"/>
                </a:lnSpc>
              </a:pPr>
              <a:r>
                <a:rPr lang="en-US" b="0" u="none">
                  <a:solidFill>
                    <a:srgbClr val="FFFFFF"/>
                  </a:solidFill>
                  <a:latin typeface="Arial Black" pitchFamily="34" charset="0"/>
                </a:rPr>
                <a:t>Communist</a:t>
              </a:r>
            </a:p>
            <a:p>
              <a:pPr>
                <a:lnSpc>
                  <a:spcPct val="85000"/>
                </a:lnSpc>
              </a:pPr>
              <a:r>
                <a:rPr lang="en-US" b="0" u="none">
                  <a:solidFill>
                    <a:srgbClr val="FFFFFF"/>
                  </a:solidFill>
                  <a:latin typeface="Arial Black" pitchFamily="34" charset="0"/>
                </a:rPr>
                <a:t>world</a:t>
              </a:r>
            </a:p>
          </p:txBody>
        </p:sp>
      </p:grpSp>
      <p:sp>
        <p:nvSpPr>
          <p:cNvPr id="45" name="Line 21"/>
          <p:cNvSpPr>
            <a:spLocks noChangeShapeType="1"/>
          </p:cNvSpPr>
          <p:nvPr/>
        </p:nvSpPr>
        <p:spPr bwMode="auto">
          <a:xfrm rot="-21600000">
            <a:off x="5627231" y="4572000"/>
            <a:ext cx="838200" cy="0"/>
          </a:xfrm>
          <a:prstGeom prst="line">
            <a:avLst/>
          </a:prstGeom>
          <a:noFill/>
          <a:ln w="76200">
            <a:solidFill>
              <a:srgbClr val="808080"/>
            </a:solidFill>
            <a:round/>
            <a:headEnd/>
            <a:tailEnd type="triangle" w="med" len="med"/>
          </a:ln>
          <a:effectLst/>
        </p:spPr>
        <p:txBody>
          <a:bodyP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8" name="Group 7">
            <a:extLst>
              <a:ext uri="{FF2B5EF4-FFF2-40B4-BE49-F238E27FC236}">
                <a16:creationId xmlns:a16="http://schemas.microsoft.com/office/drawing/2014/main" id="{1E783019-B16D-AB68-6FB8-44A4175274FA}"/>
              </a:ext>
            </a:extLst>
          </p:cNvPr>
          <p:cNvGrpSpPr/>
          <p:nvPr/>
        </p:nvGrpSpPr>
        <p:grpSpPr>
          <a:xfrm>
            <a:off x="6409469" y="1497981"/>
            <a:ext cx="2343487" cy="2235819"/>
            <a:chOff x="5714999" y="1206047"/>
            <a:chExt cx="3123595" cy="2452009"/>
          </a:xfrm>
        </p:grpSpPr>
        <p:sp>
          <p:nvSpPr>
            <p:cNvPr id="9" name="Oval 8">
              <a:extLst>
                <a:ext uri="{FF2B5EF4-FFF2-40B4-BE49-F238E27FC236}">
                  <a16:creationId xmlns:a16="http://schemas.microsoft.com/office/drawing/2014/main" id="{10CA6CD4-DA76-F2D1-F34D-8879FF89259A}"/>
                </a:ext>
              </a:extLst>
            </p:cNvPr>
            <p:cNvSpPr/>
            <p:nvPr/>
          </p:nvSpPr>
          <p:spPr bwMode="auto">
            <a:xfrm>
              <a:off x="5735171" y="1214134"/>
              <a:ext cx="3083251" cy="2435834"/>
            </a:xfrm>
            <a:prstGeom prst="ellipse">
              <a:avLst/>
            </a:prstGeom>
            <a:solidFill>
              <a:schemeClr val="tx1"/>
            </a:solidFill>
            <a:ln w="3175"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95000"/>
                </a:lnSpc>
                <a:spcBef>
                  <a:spcPct val="0"/>
                </a:spcBef>
                <a:spcAft>
                  <a:spcPct val="0"/>
                </a:spcAft>
                <a:buClrTx/>
                <a:buSzTx/>
                <a:buFontTx/>
                <a:buNone/>
                <a:tabLst/>
              </a:pPr>
              <a:endParaRPr kumimoji="0" lang="en-US" sz="3200" b="1" i="0" u="none" strike="noStrike" cap="none" normalizeH="0" baseline="0">
                <a:ln>
                  <a:noFill/>
                </a:ln>
                <a:solidFill>
                  <a:srgbClr val="FFFFCC"/>
                </a:solidFill>
                <a:effectLst>
                  <a:outerShdw blurRad="38100" dist="38100" dir="2700000" algn="tl">
                    <a:srgbClr val="000000">
                      <a:alpha val="43137"/>
                    </a:srgbClr>
                  </a:outerShdw>
                </a:effectLst>
                <a:latin typeface="Papyrus" pitchFamily="66" charset="0"/>
              </a:endParaRPr>
            </a:p>
          </p:txBody>
        </p:sp>
        <p:pic>
          <p:nvPicPr>
            <p:cNvPr id="11" name="Picture 10" descr="A picture containing aircraft, balloon, lamp, transport&#10;&#10;Description automatically generated">
              <a:extLst>
                <a:ext uri="{FF2B5EF4-FFF2-40B4-BE49-F238E27FC236}">
                  <a16:creationId xmlns:a16="http://schemas.microsoft.com/office/drawing/2014/main" id="{B7B59E56-E44A-237E-B911-FC793D38A27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714999" y="1206047"/>
              <a:ext cx="3123595" cy="2452009"/>
            </a:xfrm>
            <a:prstGeom prst="rect">
              <a:avLst/>
            </a:prstGeom>
          </p:spPr>
        </p:pic>
      </p:grpSp>
      <p:grpSp>
        <p:nvGrpSpPr>
          <p:cNvPr id="12" name="Group 56"/>
          <p:cNvGrpSpPr>
            <a:grpSpLocks/>
          </p:cNvGrpSpPr>
          <p:nvPr/>
        </p:nvGrpSpPr>
        <p:grpSpPr bwMode="auto">
          <a:xfrm>
            <a:off x="3417431" y="3886200"/>
            <a:ext cx="2211388" cy="1371600"/>
            <a:chOff x="2160" y="2448"/>
            <a:chExt cx="1393" cy="864"/>
          </a:xfrm>
        </p:grpSpPr>
        <p:sp>
          <p:nvSpPr>
            <p:cNvPr id="2031659" name="Oval 43"/>
            <p:cNvSpPr>
              <a:spLocks noChangeArrowheads="1"/>
            </p:cNvSpPr>
            <p:nvPr/>
          </p:nvSpPr>
          <p:spPr bwMode="auto">
            <a:xfrm rot="5400000">
              <a:off x="2425" y="2183"/>
              <a:ext cx="864" cy="1393"/>
            </a:xfrm>
            <a:prstGeom prst="ellipse">
              <a:avLst/>
            </a:prstGeom>
            <a:gradFill rotWithShape="0">
              <a:gsLst>
                <a:gs pos="0">
                  <a:srgbClr val="FF9900">
                    <a:alpha val="70000"/>
                  </a:srgbClr>
                </a:gs>
                <a:gs pos="50000">
                  <a:srgbClr val="CC3300">
                    <a:alpha val="70000"/>
                  </a:srgbClr>
                </a:gs>
                <a:gs pos="100000">
                  <a:srgbClr val="FF9900">
                    <a:alpha val="70000"/>
                  </a:srgbClr>
                </a:gs>
              </a:gsLst>
              <a:lin ang="5400000" scaled="1"/>
            </a:gradFill>
            <a:ln w="12700" algn="ctr">
              <a:solidFill>
                <a:srgbClr val="E488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1660" name="Text Box 44"/>
            <p:cNvSpPr txBox="1">
              <a:spLocks noChangeArrowheads="1"/>
            </p:cNvSpPr>
            <p:nvPr/>
          </p:nvSpPr>
          <p:spPr bwMode="auto">
            <a:xfrm>
              <a:off x="2193" y="2487"/>
              <a:ext cx="1327" cy="825"/>
            </a:xfrm>
            <a:prstGeom prst="rect">
              <a:avLst/>
            </a:prstGeom>
            <a:noFill/>
            <a:ln w="12700" algn="ctr">
              <a:noFill/>
              <a:miter lim="800000"/>
              <a:headEnd/>
              <a:tailEnd/>
            </a:ln>
            <a:effectLst>
              <a:outerShdw dist="25400" algn="ctr" rotWithShape="0">
                <a:schemeClr val="tx1"/>
              </a:outerShdw>
            </a:effectLst>
          </p:spPr>
          <p:txBody>
            <a:bodyPr wrap="none" anchor="ctr"/>
            <a:lstStyle/>
            <a:p>
              <a:pPr>
                <a:lnSpc>
                  <a:spcPct val="85000"/>
                </a:lnSpc>
              </a:pPr>
              <a:r>
                <a:rPr lang="en-US" b="0" u="none">
                  <a:solidFill>
                    <a:srgbClr val="FFFFFF"/>
                  </a:solidFill>
                  <a:latin typeface="Arial Black" pitchFamily="34" charset="0"/>
                </a:rPr>
                <a:t>Cain-type</a:t>
              </a:r>
            </a:p>
            <a:p>
              <a:pPr>
                <a:lnSpc>
                  <a:spcPct val="85000"/>
                </a:lnSpc>
              </a:pPr>
              <a:r>
                <a:rPr lang="en-US" b="0" u="none">
                  <a:solidFill>
                    <a:srgbClr val="FFFFFF"/>
                  </a:solidFill>
                  <a:latin typeface="Arial Black" pitchFamily="34" charset="0"/>
                </a:rPr>
                <a:t>democracy</a:t>
              </a:r>
            </a:p>
          </p:txBody>
        </p:sp>
      </p:grpSp>
      <p:grpSp>
        <p:nvGrpSpPr>
          <p:cNvPr id="2031726" name="Group 2031725">
            <a:extLst>
              <a:ext uri="{FF2B5EF4-FFF2-40B4-BE49-F238E27FC236}">
                <a16:creationId xmlns:a16="http://schemas.microsoft.com/office/drawing/2014/main" id="{3E0FCEE1-54A6-38E5-913B-2EE3361A4B41}"/>
              </a:ext>
            </a:extLst>
          </p:cNvPr>
          <p:cNvGrpSpPr/>
          <p:nvPr/>
        </p:nvGrpSpPr>
        <p:grpSpPr>
          <a:xfrm>
            <a:off x="6503562" y="346118"/>
            <a:ext cx="2155300" cy="1025482"/>
            <a:chOff x="6436858" y="212954"/>
            <a:chExt cx="2155300" cy="1025482"/>
          </a:xfrm>
        </p:grpSpPr>
        <p:grpSp>
          <p:nvGrpSpPr>
            <p:cNvPr id="2031727" name="Group 2031726">
              <a:extLst>
                <a:ext uri="{FF2B5EF4-FFF2-40B4-BE49-F238E27FC236}">
                  <a16:creationId xmlns:a16="http://schemas.microsoft.com/office/drawing/2014/main" id="{2F2ABC4C-78CA-D56D-C55B-03A9AAE955DC}"/>
                </a:ext>
              </a:extLst>
            </p:cNvPr>
            <p:cNvGrpSpPr/>
            <p:nvPr/>
          </p:nvGrpSpPr>
          <p:grpSpPr>
            <a:xfrm>
              <a:off x="6436858" y="212955"/>
              <a:ext cx="704708" cy="1025481"/>
              <a:chOff x="6436858" y="212955"/>
              <a:chExt cx="704708" cy="1025481"/>
            </a:xfrm>
          </p:grpSpPr>
          <p:sp>
            <p:nvSpPr>
              <p:cNvPr id="2031734" name="Text Box 27">
                <a:extLst>
                  <a:ext uri="{FF2B5EF4-FFF2-40B4-BE49-F238E27FC236}">
                    <a16:creationId xmlns:a16="http://schemas.microsoft.com/office/drawing/2014/main" id="{713344FA-851E-7208-6CDD-31245130AAA1}"/>
                  </a:ext>
                </a:extLst>
              </p:cNvPr>
              <p:cNvSpPr txBox="1">
                <a:spLocks noChangeArrowheads="1"/>
              </p:cNvSpPr>
              <p:nvPr/>
            </p:nvSpPr>
            <p:spPr bwMode="auto">
              <a:xfrm>
                <a:off x="6438179" y="988111"/>
                <a:ext cx="702067" cy="250325"/>
              </a:xfrm>
              <a:prstGeom prst="rect">
                <a:avLst/>
              </a:prstGeom>
              <a:noFill/>
              <a:ln w="9525" algn="ctr">
                <a:noFill/>
                <a:miter lim="800000"/>
                <a:headEnd/>
                <a:tailEnd/>
              </a:ln>
              <a:effectLst/>
            </p:spPr>
            <p:txBody>
              <a:bodyPr wrap="square">
                <a:spAutoFit/>
              </a:bodyPr>
              <a:lstStyle/>
              <a:p>
                <a:pPr eaLnBrk="0" hangingPunct="0">
                  <a:lnSpc>
                    <a:spcPts val="1400"/>
                  </a:lnSpc>
                </a:pPr>
                <a:r>
                  <a:rPr lang="en-US" sz="800" dirty="0">
                    <a:solidFill>
                      <a:schemeClr val="tx1"/>
                    </a:solidFill>
                    <a:effectLst/>
                    <a:latin typeface="Arial" charset="0"/>
                  </a:rPr>
                  <a:t>Karl Marx</a:t>
                </a:r>
              </a:p>
            </p:txBody>
          </p:sp>
          <p:pic>
            <p:nvPicPr>
              <p:cNvPr id="2031735" name="Picture 26" descr="Karl_Marx_Public Domain">
                <a:extLst>
                  <a:ext uri="{FF2B5EF4-FFF2-40B4-BE49-F238E27FC236}">
                    <a16:creationId xmlns:a16="http://schemas.microsoft.com/office/drawing/2014/main" id="{087C8964-FFF2-F87D-D2D8-270B6410FEA2}"/>
                  </a:ext>
                </a:extLst>
              </p:cNvPr>
              <p:cNvPicPr>
                <a:picLocks noChangeAspect="1" noChangeArrowheads="1"/>
              </p:cNvPicPr>
              <p:nvPr/>
            </p:nvPicPr>
            <p:blipFill>
              <a:blip r:embed="rId10" cstate="print"/>
              <a:srcRect/>
              <a:stretch>
                <a:fillRect/>
              </a:stretch>
            </p:blipFill>
            <p:spPr bwMode="auto">
              <a:xfrm>
                <a:off x="6436858" y="212955"/>
                <a:ext cx="704708" cy="854956"/>
              </a:xfrm>
              <a:prstGeom prst="rect">
                <a:avLst/>
              </a:prstGeom>
              <a:noFill/>
            </p:spPr>
          </p:pic>
        </p:grpSp>
        <p:grpSp>
          <p:nvGrpSpPr>
            <p:cNvPr id="2031728" name="Group 2031727">
              <a:extLst>
                <a:ext uri="{FF2B5EF4-FFF2-40B4-BE49-F238E27FC236}">
                  <a16:creationId xmlns:a16="http://schemas.microsoft.com/office/drawing/2014/main" id="{8FFD312A-DB4E-FB39-6B41-8DB40484629F}"/>
                </a:ext>
              </a:extLst>
            </p:cNvPr>
            <p:cNvGrpSpPr/>
            <p:nvPr/>
          </p:nvGrpSpPr>
          <p:grpSpPr>
            <a:xfrm>
              <a:off x="7068158" y="212954"/>
              <a:ext cx="883237" cy="1024841"/>
              <a:chOff x="7068158" y="212954"/>
              <a:chExt cx="883237" cy="1024841"/>
            </a:xfrm>
          </p:grpSpPr>
          <p:pic>
            <p:nvPicPr>
              <p:cNvPr id="2031732" name="Picture 31" descr="Friedrich Engels 1820 – 1895_PD">
                <a:extLst>
                  <a:ext uri="{FF2B5EF4-FFF2-40B4-BE49-F238E27FC236}">
                    <a16:creationId xmlns:a16="http://schemas.microsoft.com/office/drawing/2014/main" id="{B1ED9056-DFCB-648F-E571-7E7FD4EEEAAC}"/>
                  </a:ext>
                </a:extLst>
              </p:cNvPr>
              <p:cNvPicPr>
                <a:picLocks noChangeAspect="1" noChangeArrowheads="1"/>
              </p:cNvPicPr>
              <p:nvPr/>
            </p:nvPicPr>
            <p:blipFill>
              <a:blip r:embed="rId11" cstate="print"/>
              <a:srcRect/>
              <a:stretch>
                <a:fillRect/>
              </a:stretch>
            </p:blipFill>
            <p:spPr bwMode="auto">
              <a:xfrm>
                <a:off x="7206272" y="212954"/>
                <a:ext cx="607009" cy="853846"/>
              </a:xfrm>
              <a:prstGeom prst="rect">
                <a:avLst/>
              </a:prstGeom>
              <a:noFill/>
            </p:spPr>
          </p:pic>
          <p:sp>
            <p:nvSpPr>
              <p:cNvPr id="2031733" name="Text Box 34">
                <a:extLst>
                  <a:ext uri="{FF2B5EF4-FFF2-40B4-BE49-F238E27FC236}">
                    <a16:creationId xmlns:a16="http://schemas.microsoft.com/office/drawing/2014/main" id="{859F35ED-207F-34ED-2407-AB19D9F1765C}"/>
                  </a:ext>
                </a:extLst>
              </p:cNvPr>
              <p:cNvSpPr txBox="1">
                <a:spLocks noChangeArrowheads="1"/>
              </p:cNvSpPr>
              <p:nvPr/>
            </p:nvSpPr>
            <p:spPr bwMode="auto">
              <a:xfrm>
                <a:off x="7068158" y="988111"/>
                <a:ext cx="883237" cy="249684"/>
              </a:xfrm>
              <a:prstGeom prst="rect">
                <a:avLst/>
              </a:prstGeom>
              <a:noFill/>
              <a:ln w="9525" algn="ctr">
                <a:noFill/>
                <a:miter lim="800000"/>
                <a:headEnd/>
                <a:tailEnd/>
              </a:ln>
              <a:effectLst/>
            </p:spPr>
            <p:txBody>
              <a:bodyPr wrap="square">
                <a:spAutoFit/>
              </a:bodyPr>
              <a:lstStyle/>
              <a:p>
                <a:pPr eaLnBrk="0" hangingPunct="0">
                  <a:lnSpc>
                    <a:spcPts val="1400"/>
                  </a:lnSpc>
                </a:pPr>
                <a:r>
                  <a:rPr lang="en-US" sz="800" dirty="0">
                    <a:solidFill>
                      <a:schemeClr val="tx1"/>
                    </a:solidFill>
                    <a:effectLst/>
                    <a:latin typeface="Arial Narrow" panose="020B0606020202030204" pitchFamily="34" charset="0"/>
                  </a:rPr>
                  <a:t>Friedrich Engels</a:t>
                </a:r>
              </a:p>
            </p:txBody>
          </p:sp>
        </p:grpSp>
        <p:grpSp>
          <p:nvGrpSpPr>
            <p:cNvPr id="2031729" name="Group 2031728">
              <a:extLst>
                <a:ext uri="{FF2B5EF4-FFF2-40B4-BE49-F238E27FC236}">
                  <a16:creationId xmlns:a16="http://schemas.microsoft.com/office/drawing/2014/main" id="{8D26C24E-38C5-02E9-C371-BDA8C740F8F7}"/>
                </a:ext>
              </a:extLst>
            </p:cNvPr>
            <p:cNvGrpSpPr/>
            <p:nvPr/>
          </p:nvGrpSpPr>
          <p:grpSpPr>
            <a:xfrm>
              <a:off x="7873673" y="212954"/>
              <a:ext cx="718485" cy="1025482"/>
              <a:chOff x="7873673" y="212954"/>
              <a:chExt cx="718485" cy="1025482"/>
            </a:xfrm>
          </p:grpSpPr>
          <p:pic>
            <p:nvPicPr>
              <p:cNvPr id="2031730" name="Picture 32" descr="Lenin_1870 -1924_during WWI">
                <a:extLst>
                  <a:ext uri="{FF2B5EF4-FFF2-40B4-BE49-F238E27FC236}">
                    <a16:creationId xmlns:a16="http://schemas.microsoft.com/office/drawing/2014/main" id="{5AE0FA94-9E03-4487-97CD-B1B367C88248}"/>
                  </a:ext>
                </a:extLst>
              </p:cNvPr>
              <p:cNvPicPr>
                <a:picLocks noChangeAspect="1" noChangeArrowheads="1"/>
              </p:cNvPicPr>
              <p:nvPr/>
            </p:nvPicPr>
            <p:blipFill>
              <a:blip r:embed="rId12" cstate="print"/>
              <a:srcRect/>
              <a:stretch>
                <a:fillRect/>
              </a:stretch>
            </p:blipFill>
            <p:spPr bwMode="auto">
              <a:xfrm>
                <a:off x="7873673" y="212954"/>
                <a:ext cx="718485" cy="851751"/>
              </a:xfrm>
              <a:prstGeom prst="rect">
                <a:avLst/>
              </a:prstGeom>
              <a:noFill/>
            </p:spPr>
          </p:pic>
          <p:sp>
            <p:nvSpPr>
              <p:cNvPr id="2031731" name="Text Box 35">
                <a:extLst>
                  <a:ext uri="{FF2B5EF4-FFF2-40B4-BE49-F238E27FC236}">
                    <a16:creationId xmlns:a16="http://schemas.microsoft.com/office/drawing/2014/main" id="{2B50DBA4-92AC-8955-C9F8-6C6031923866}"/>
                  </a:ext>
                </a:extLst>
              </p:cNvPr>
              <p:cNvSpPr txBox="1">
                <a:spLocks noChangeArrowheads="1"/>
              </p:cNvSpPr>
              <p:nvPr/>
            </p:nvSpPr>
            <p:spPr bwMode="auto">
              <a:xfrm>
                <a:off x="7907961" y="988111"/>
                <a:ext cx="649909" cy="250325"/>
              </a:xfrm>
              <a:prstGeom prst="rect">
                <a:avLst/>
              </a:prstGeom>
              <a:noFill/>
              <a:ln w="9525" algn="ctr">
                <a:noFill/>
                <a:miter lim="800000"/>
                <a:headEnd/>
                <a:tailEnd/>
              </a:ln>
              <a:effectLst/>
            </p:spPr>
            <p:txBody>
              <a:bodyPr wrap="square">
                <a:spAutoFit/>
              </a:bodyPr>
              <a:lstStyle/>
              <a:p>
                <a:pPr eaLnBrk="0" hangingPunct="0">
                  <a:lnSpc>
                    <a:spcPts val="1400"/>
                  </a:lnSpc>
                </a:pPr>
                <a:r>
                  <a:rPr lang="en-US" sz="800" spc="300" dirty="0">
                    <a:solidFill>
                      <a:schemeClr val="tx1"/>
                    </a:solidFill>
                    <a:effectLst/>
                    <a:latin typeface="Arial" charset="0"/>
                  </a:rPr>
                  <a:t>Lenin</a:t>
                </a:r>
              </a:p>
            </p:txBody>
          </p:sp>
        </p:grpSp>
      </p:grpSp>
    </p:spTree>
    <p:extLst>
      <p:ext uri="{BB962C8B-B14F-4D97-AF65-F5344CB8AC3E}">
        <p14:creationId xmlns:p14="http://schemas.microsoft.com/office/powerpoint/2010/main" val="1084695786"/>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strVal val="#ppt_h"/>
                                          </p:val>
                                        </p:tav>
                                        <p:tav tm="100000">
                                          <p:val>
                                            <p:strVal val="#ppt_h"/>
                                          </p:val>
                                        </p:tav>
                                      </p:tavLst>
                                    </p:anim>
                                  </p:childTnLst>
                                </p:cTn>
                              </p:par>
                              <p:par>
                                <p:cTn id="14" presetID="10" presetClass="entr" presetSubtype="0" fill="hold" nodeType="withEffect">
                                  <p:stCondLst>
                                    <p:cond delay="0"/>
                                  </p:stCondLst>
                                  <p:childTnLst>
                                    <p:set>
                                      <p:cBhvr>
                                        <p:cTn id="15" dur="1" fill="hold">
                                          <p:stCondLst>
                                            <p:cond delay="0"/>
                                          </p:stCondLst>
                                        </p:cTn>
                                        <p:tgtEl>
                                          <p:spTgt spid="2031709"/>
                                        </p:tgtEl>
                                        <p:attrNameLst>
                                          <p:attrName>style.visibility</p:attrName>
                                        </p:attrNameLst>
                                      </p:cBhvr>
                                      <p:to>
                                        <p:strVal val="visible"/>
                                      </p:to>
                                    </p:set>
                                    <p:animEffect transition="in" filter="fade">
                                      <p:cBhvr>
                                        <p:cTn id="16" dur="500"/>
                                        <p:tgtEl>
                                          <p:spTgt spid="2031709"/>
                                        </p:tgtEl>
                                      </p:cBhvr>
                                    </p:animEffect>
                                  </p:childTnLst>
                                </p:cTn>
                              </p:par>
                              <p:par>
                                <p:cTn id="17" presetID="10" presetClass="entr" presetSubtype="0" fill="hold" nodeType="withEffect">
                                  <p:stCondLst>
                                    <p:cond delay="0"/>
                                  </p:stCondLst>
                                  <p:childTnLst>
                                    <p:set>
                                      <p:cBhvr>
                                        <p:cTn id="18" dur="1" fill="hold">
                                          <p:stCondLst>
                                            <p:cond delay="0"/>
                                          </p:stCondLst>
                                        </p:cTn>
                                        <p:tgtEl>
                                          <p:spTgt spid="2031710"/>
                                        </p:tgtEl>
                                        <p:attrNameLst>
                                          <p:attrName>style.visibility</p:attrName>
                                        </p:attrNameLst>
                                      </p:cBhvr>
                                      <p:to>
                                        <p:strVal val="visible"/>
                                      </p:to>
                                    </p:set>
                                    <p:animEffect transition="in" filter="fade">
                                      <p:cBhvr>
                                        <p:cTn id="19" dur="500"/>
                                        <p:tgtEl>
                                          <p:spTgt spid="2031710"/>
                                        </p:tgtEl>
                                      </p:cBhvr>
                                    </p:animEffect>
                                  </p:childTnLst>
                                </p:cTn>
                              </p:par>
                              <p:par>
                                <p:cTn id="20" presetID="10"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nodeType="withEffect">
                                  <p:stCondLst>
                                    <p:cond delay="0"/>
                                  </p:stCondLst>
                                  <p:childTnLst>
                                    <p:set>
                                      <p:cBhvr>
                                        <p:cTn id="30" dur="1" fill="hold">
                                          <p:stCondLst>
                                            <p:cond delay="0"/>
                                          </p:stCondLst>
                                        </p:cTn>
                                        <p:tgtEl>
                                          <p:spTgt spid="2031712"/>
                                        </p:tgtEl>
                                        <p:attrNameLst>
                                          <p:attrName>style.visibility</p:attrName>
                                        </p:attrNameLst>
                                      </p:cBhvr>
                                      <p:to>
                                        <p:strVal val="visible"/>
                                      </p:to>
                                    </p:set>
                                    <p:animEffect transition="in" filter="fade">
                                      <p:cBhvr>
                                        <p:cTn id="31" dur="500"/>
                                        <p:tgtEl>
                                          <p:spTgt spid="203171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031656"/>
                                        </p:tgtEl>
                                        <p:attrNameLst>
                                          <p:attrName>style.visibility</p:attrName>
                                        </p:attrNameLst>
                                      </p:cBhvr>
                                      <p:to>
                                        <p:strVal val="visible"/>
                                      </p:to>
                                    </p:set>
                                    <p:animEffect transition="in" filter="fade">
                                      <p:cBhvr>
                                        <p:cTn id="34" dur="1000"/>
                                        <p:tgtEl>
                                          <p:spTgt spid="2031656"/>
                                        </p:tgtEl>
                                      </p:cBhvr>
                                    </p:animEffect>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1000"/>
                                        <p:tgtEl>
                                          <p:spTgt spid="5"/>
                                        </p:tgtEl>
                                      </p:cBhvr>
                                    </p:animEffect>
                                    <p:anim calcmode="lin" valueType="num">
                                      <p:cBhvr>
                                        <p:cTn id="40" dur="1000" fill="hold"/>
                                        <p:tgtEl>
                                          <p:spTgt spid="5"/>
                                        </p:tgtEl>
                                        <p:attrNameLst>
                                          <p:attrName>ppt_x</p:attrName>
                                        </p:attrNameLst>
                                      </p:cBhvr>
                                      <p:tavLst>
                                        <p:tav tm="0">
                                          <p:val>
                                            <p:strVal val="#ppt_x"/>
                                          </p:val>
                                        </p:tav>
                                        <p:tav tm="100000">
                                          <p:val>
                                            <p:strVal val="#ppt_x"/>
                                          </p:val>
                                        </p:tav>
                                      </p:tavLst>
                                    </p:anim>
                                    <p:anim calcmode="lin" valueType="num">
                                      <p:cBhvr>
                                        <p:cTn id="41" dur="1000" fill="hold"/>
                                        <p:tgtEl>
                                          <p:spTgt spid="5"/>
                                        </p:tgtEl>
                                        <p:attrNameLst>
                                          <p:attrName>ppt_y</p:attrName>
                                        </p:attrNameLst>
                                      </p:cBhvr>
                                      <p:tavLst>
                                        <p:tav tm="0">
                                          <p:val>
                                            <p:strVal val="#ppt_y-.1"/>
                                          </p:val>
                                        </p:tav>
                                        <p:tav tm="100000">
                                          <p:val>
                                            <p:strVal val="#ppt_y"/>
                                          </p:val>
                                        </p:tav>
                                      </p:tavLst>
                                    </p:anim>
                                  </p:childTnLst>
                                </p:cTn>
                              </p:par>
                              <p:par>
                                <p:cTn id="42" presetID="10" presetClass="entr" presetSubtype="0" fill="hold" nodeType="withEffect">
                                  <p:stCondLst>
                                    <p:cond delay="0"/>
                                  </p:stCondLst>
                                  <p:childTnLst>
                                    <p:set>
                                      <p:cBhvr>
                                        <p:cTn id="43" dur="1" fill="hold">
                                          <p:stCondLst>
                                            <p:cond delay="0"/>
                                          </p:stCondLst>
                                        </p:cTn>
                                        <p:tgtEl>
                                          <p:spTgt spid="2031723"/>
                                        </p:tgtEl>
                                        <p:attrNameLst>
                                          <p:attrName>style.visibility</p:attrName>
                                        </p:attrNameLst>
                                      </p:cBhvr>
                                      <p:to>
                                        <p:strVal val="visible"/>
                                      </p:to>
                                    </p:set>
                                    <p:animEffect transition="in" filter="fade">
                                      <p:cBhvr>
                                        <p:cTn id="44" dur="1000"/>
                                        <p:tgtEl>
                                          <p:spTgt spid="2031723"/>
                                        </p:tgtEl>
                                      </p:cBhvr>
                                    </p:animEffect>
                                  </p:childTnLst>
                                </p:cTn>
                              </p:par>
                              <p:par>
                                <p:cTn id="45" presetID="7" presetClass="emph" presetSubtype="2" fill="hold" nodeType="withEffect">
                                  <p:stCondLst>
                                    <p:cond delay="0"/>
                                  </p:stCondLst>
                                  <p:childTnLst>
                                    <p:animClr clrSpc="rgb" dir="cw">
                                      <p:cBhvr>
                                        <p:cTn id="46" dur="1000" fill="hold"/>
                                        <p:tgtEl>
                                          <p:spTgt spid="2031656"/>
                                        </p:tgtEl>
                                        <p:attrNameLst>
                                          <p:attrName>stroke.color</p:attrName>
                                        </p:attrNameLst>
                                      </p:cBhvr>
                                      <p:to>
                                        <a:schemeClr val="bg1"/>
                                      </p:to>
                                    </p:animClr>
                                    <p:set>
                                      <p:cBhvr>
                                        <p:cTn id="47" dur="1000" fill="hold"/>
                                        <p:tgtEl>
                                          <p:spTgt spid="2031656"/>
                                        </p:tgtEl>
                                        <p:attrNameLst>
                                          <p:attrName>stroke.on</p:attrName>
                                        </p:attrNameLst>
                                      </p:cBhvr>
                                      <p:to>
                                        <p:strVal val="true"/>
                                      </p:to>
                                    </p:set>
                                  </p:childTnLst>
                                </p:cTn>
                              </p:par>
                              <p:par>
                                <p:cTn id="48" presetID="10" presetClass="entr" presetSubtype="0" fill="hold" grpId="0" nodeType="withEffect">
                                  <p:stCondLst>
                                    <p:cond delay="500"/>
                                  </p:stCondLst>
                                  <p:childTnLst>
                                    <p:set>
                                      <p:cBhvr>
                                        <p:cTn id="49" dur="1" fill="hold">
                                          <p:stCondLst>
                                            <p:cond delay="0"/>
                                          </p:stCondLst>
                                        </p:cTn>
                                        <p:tgtEl>
                                          <p:spTgt spid="2031655"/>
                                        </p:tgtEl>
                                        <p:attrNameLst>
                                          <p:attrName>style.visibility</p:attrName>
                                        </p:attrNameLst>
                                      </p:cBhvr>
                                      <p:to>
                                        <p:strVal val="visible"/>
                                      </p:to>
                                    </p:set>
                                    <p:animEffect transition="in" filter="fade">
                                      <p:cBhvr>
                                        <p:cTn id="50" dur="1000"/>
                                        <p:tgtEl>
                                          <p:spTgt spid="2031655"/>
                                        </p:tgtEl>
                                      </p:cBhvr>
                                    </p:animEffect>
                                  </p:childTnLst>
                                </p:cTn>
                              </p:par>
                            </p:childTnLst>
                          </p:cTn>
                        </p:par>
                      </p:childTnLst>
                    </p:cTn>
                  </p:par>
                  <p:par>
                    <p:cTn id="51" fill="hold">
                      <p:stCondLst>
                        <p:cond delay="indefinite"/>
                      </p:stCondLst>
                      <p:childTnLst>
                        <p:par>
                          <p:cTn id="52" fill="hold">
                            <p:stCondLst>
                              <p:cond delay="0"/>
                            </p:stCondLst>
                            <p:childTnLst>
                              <p:par>
                                <p:cTn id="53" presetID="17" presetClass="entr" presetSubtype="10" fill="hold"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1000" fill="hold"/>
                                        <p:tgtEl>
                                          <p:spTgt spid="12"/>
                                        </p:tgtEl>
                                        <p:attrNameLst>
                                          <p:attrName>ppt_w</p:attrName>
                                        </p:attrNameLst>
                                      </p:cBhvr>
                                      <p:tavLst>
                                        <p:tav tm="0">
                                          <p:val>
                                            <p:fltVal val="0"/>
                                          </p:val>
                                        </p:tav>
                                        <p:tav tm="100000">
                                          <p:val>
                                            <p:strVal val="#ppt_w"/>
                                          </p:val>
                                        </p:tav>
                                      </p:tavLst>
                                    </p:anim>
                                    <p:anim calcmode="lin" valueType="num">
                                      <p:cBhvr>
                                        <p:cTn id="56" dur="1000" fill="hold"/>
                                        <p:tgtEl>
                                          <p:spTgt spid="12"/>
                                        </p:tgtEl>
                                        <p:attrNameLst>
                                          <p:attrName>ppt_h</p:attrName>
                                        </p:attrNameLst>
                                      </p:cBhvr>
                                      <p:tavLst>
                                        <p:tav tm="0">
                                          <p:val>
                                            <p:strVal val="#ppt_h"/>
                                          </p:val>
                                        </p:tav>
                                        <p:tav tm="100000">
                                          <p:val>
                                            <p:strVal val="#ppt_h"/>
                                          </p:val>
                                        </p:tav>
                                      </p:tavLst>
                                    </p:anim>
                                  </p:childTnLst>
                                </p:cTn>
                              </p:par>
                              <p:par>
                                <p:cTn id="57" presetID="10" presetClass="entr" presetSubtype="0" fill="hold" grpId="0" nodeType="withEffect">
                                  <p:stCondLst>
                                    <p:cond delay="0"/>
                                  </p:stCondLst>
                                  <p:childTnLst>
                                    <p:set>
                                      <p:cBhvr>
                                        <p:cTn id="58" dur="1" fill="hold">
                                          <p:stCondLst>
                                            <p:cond delay="0"/>
                                          </p:stCondLst>
                                        </p:cTn>
                                        <p:tgtEl>
                                          <p:spTgt spid="2031667"/>
                                        </p:tgtEl>
                                        <p:attrNameLst>
                                          <p:attrName>style.visibility</p:attrName>
                                        </p:attrNameLst>
                                      </p:cBhvr>
                                      <p:to>
                                        <p:strVal val="visible"/>
                                      </p:to>
                                    </p:set>
                                    <p:animEffect transition="in" filter="fade">
                                      <p:cBhvr>
                                        <p:cTn id="59" dur="1000"/>
                                        <p:tgtEl>
                                          <p:spTgt spid="2031667"/>
                                        </p:tgtEl>
                                      </p:cBhvr>
                                    </p:animEffect>
                                  </p:childTnLst>
                                </p:cTn>
                              </p:par>
                            </p:childTnLst>
                          </p:cTn>
                        </p:par>
                      </p:childTnLst>
                    </p:cTn>
                  </p:par>
                  <p:par>
                    <p:cTn id="60" fill="hold">
                      <p:stCondLst>
                        <p:cond delay="indefinite"/>
                      </p:stCondLst>
                      <p:childTnLst>
                        <p:par>
                          <p:cTn id="61" fill="hold">
                            <p:stCondLst>
                              <p:cond delay="0"/>
                            </p:stCondLst>
                            <p:childTnLst>
                              <p:par>
                                <p:cTn id="62" presetID="17" presetClass="entr" presetSubtype="10" fill="hold" nodeType="clickEffect">
                                  <p:stCondLst>
                                    <p:cond delay="0"/>
                                  </p:stCondLst>
                                  <p:childTnLst>
                                    <p:set>
                                      <p:cBhvr>
                                        <p:cTn id="63" dur="1" fill="hold">
                                          <p:stCondLst>
                                            <p:cond delay="0"/>
                                          </p:stCondLst>
                                        </p:cTn>
                                        <p:tgtEl>
                                          <p:spTgt spid="10"/>
                                        </p:tgtEl>
                                        <p:attrNameLst>
                                          <p:attrName>style.visibility</p:attrName>
                                        </p:attrNameLst>
                                      </p:cBhvr>
                                      <p:to>
                                        <p:strVal val="visible"/>
                                      </p:to>
                                    </p:set>
                                    <p:anim calcmode="lin" valueType="num">
                                      <p:cBhvr>
                                        <p:cTn id="64" dur="1000" fill="hold"/>
                                        <p:tgtEl>
                                          <p:spTgt spid="10"/>
                                        </p:tgtEl>
                                        <p:attrNameLst>
                                          <p:attrName>ppt_w</p:attrName>
                                        </p:attrNameLst>
                                      </p:cBhvr>
                                      <p:tavLst>
                                        <p:tav tm="0">
                                          <p:val>
                                            <p:fltVal val="0"/>
                                          </p:val>
                                        </p:tav>
                                        <p:tav tm="100000">
                                          <p:val>
                                            <p:strVal val="#ppt_w"/>
                                          </p:val>
                                        </p:tav>
                                      </p:tavLst>
                                    </p:anim>
                                    <p:anim calcmode="lin" valueType="num">
                                      <p:cBhvr>
                                        <p:cTn id="65" dur="1000" fill="hold"/>
                                        <p:tgtEl>
                                          <p:spTgt spid="10"/>
                                        </p:tgtEl>
                                        <p:attrNameLst>
                                          <p:attrName>ppt_h</p:attrName>
                                        </p:attrNameLst>
                                      </p:cBhvr>
                                      <p:tavLst>
                                        <p:tav tm="0">
                                          <p:val>
                                            <p:strVal val="#ppt_h"/>
                                          </p:val>
                                        </p:tav>
                                        <p:tav tm="100000">
                                          <p:val>
                                            <p:strVal val="#ppt_h"/>
                                          </p:val>
                                        </p:tav>
                                      </p:tavLst>
                                    </p:anim>
                                  </p:childTnLst>
                                </p:cTn>
                              </p:par>
                              <p:par>
                                <p:cTn id="66" presetID="10" presetClass="entr" presetSubtype="0" fill="hold" grpId="0" nodeType="with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1000"/>
                                        <p:tgtEl>
                                          <p:spTgt spid="45"/>
                                        </p:tgtEl>
                                      </p:cBhvr>
                                    </p:animEffect>
                                  </p:childTnLst>
                                </p:cTn>
                              </p:par>
                              <p:par>
                                <p:cTn id="69" presetID="10" presetClass="exit" presetSubtype="0" fill="hold" nodeType="withEffect">
                                  <p:stCondLst>
                                    <p:cond delay="0"/>
                                  </p:stCondLst>
                                  <p:childTnLst>
                                    <p:animEffect transition="out" filter="fade">
                                      <p:cBhvr>
                                        <p:cTn id="70" dur="1000"/>
                                        <p:tgtEl>
                                          <p:spTgt spid="2031723"/>
                                        </p:tgtEl>
                                      </p:cBhvr>
                                    </p:animEffect>
                                    <p:set>
                                      <p:cBhvr>
                                        <p:cTn id="71" dur="1" fill="hold">
                                          <p:stCondLst>
                                            <p:cond delay="999"/>
                                          </p:stCondLst>
                                        </p:cTn>
                                        <p:tgtEl>
                                          <p:spTgt spid="2031723"/>
                                        </p:tgtEl>
                                        <p:attrNameLst>
                                          <p:attrName>style.visibility</p:attrName>
                                        </p:attrNameLst>
                                      </p:cBhvr>
                                      <p:to>
                                        <p:strVal val="hidden"/>
                                      </p:to>
                                    </p:set>
                                  </p:childTnLst>
                                </p:cTn>
                              </p:par>
                              <p:par>
                                <p:cTn id="72" presetID="1" presetClass="exit" presetSubtype="0" fill="hold" nodeType="withEffect">
                                  <p:stCondLst>
                                    <p:cond delay="0"/>
                                  </p:stCondLst>
                                  <p:childTnLst>
                                    <p:set>
                                      <p:cBhvr>
                                        <p:cTn id="73" dur="1" fill="hold">
                                          <p:stCondLst>
                                            <p:cond delay="0"/>
                                          </p:stCondLst>
                                        </p:cTn>
                                        <p:tgtEl>
                                          <p:spTgt spid="2"/>
                                        </p:tgtEl>
                                        <p:attrNameLst>
                                          <p:attrName>style.visibility</p:attrName>
                                        </p:attrNameLst>
                                      </p:cBhvr>
                                      <p:to>
                                        <p:strVal val="hidden"/>
                                      </p:to>
                                    </p:set>
                                  </p:childTnLst>
                                </p:cTn>
                              </p:par>
                              <p:par>
                                <p:cTn id="74" presetID="1" presetClass="exit" presetSubtype="0" fill="hold" nodeType="withEffect">
                                  <p:stCondLst>
                                    <p:cond delay="0"/>
                                  </p:stCondLst>
                                  <p:childTnLst>
                                    <p:set>
                                      <p:cBhvr>
                                        <p:cTn id="75" dur="1" fill="hold">
                                          <p:stCondLst>
                                            <p:cond delay="0"/>
                                          </p:stCondLst>
                                        </p:cTn>
                                        <p:tgtEl>
                                          <p:spTgt spid="2031709"/>
                                        </p:tgtEl>
                                        <p:attrNameLst>
                                          <p:attrName>style.visibility</p:attrName>
                                        </p:attrNameLst>
                                      </p:cBhvr>
                                      <p:to>
                                        <p:strVal val="hidden"/>
                                      </p:to>
                                    </p:set>
                                  </p:childTnLst>
                                </p:cTn>
                              </p:par>
                              <p:par>
                                <p:cTn id="76" presetID="1" presetClass="exit" presetSubtype="0" fill="hold" nodeType="withEffect">
                                  <p:stCondLst>
                                    <p:cond delay="0"/>
                                  </p:stCondLst>
                                  <p:childTnLst>
                                    <p:set>
                                      <p:cBhvr>
                                        <p:cTn id="77" dur="1" fill="hold">
                                          <p:stCondLst>
                                            <p:cond delay="0"/>
                                          </p:stCondLst>
                                        </p:cTn>
                                        <p:tgtEl>
                                          <p:spTgt spid="2031710"/>
                                        </p:tgtEl>
                                        <p:attrNameLst>
                                          <p:attrName>style.visibility</p:attrName>
                                        </p:attrNameLst>
                                      </p:cBhvr>
                                      <p:to>
                                        <p:strVal val="hidden"/>
                                      </p:to>
                                    </p:set>
                                  </p:childTnLst>
                                </p:cTn>
                              </p:par>
                              <p:par>
                                <p:cTn id="78" presetID="1" presetClass="exit" presetSubtype="0" fill="hold" nodeType="withEffect">
                                  <p:stCondLst>
                                    <p:cond delay="0"/>
                                  </p:stCondLst>
                                  <p:childTnLst>
                                    <p:set>
                                      <p:cBhvr>
                                        <p:cTn id="79" dur="1" fill="hold">
                                          <p:stCondLst>
                                            <p:cond delay="0"/>
                                          </p:stCondLst>
                                        </p:cTn>
                                        <p:tgtEl>
                                          <p:spTgt spid="2031712"/>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3"/>
                                        </p:tgtEl>
                                        <p:attrNameLst>
                                          <p:attrName>style.visibility</p:attrName>
                                        </p:attrNameLst>
                                      </p:cBhvr>
                                      <p:to>
                                        <p:strVal val="hidden"/>
                                      </p:to>
                                    </p:set>
                                  </p:childTnLst>
                                </p:cTn>
                              </p:par>
                              <p:par>
                                <p:cTn id="82" presetID="7" presetClass="emph" presetSubtype="2" fill="hold" grpId="1" nodeType="withEffect">
                                  <p:stCondLst>
                                    <p:cond delay="0"/>
                                  </p:stCondLst>
                                  <p:childTnLst>
                                    <p:animClr clrSpc="rgb" dir="cw">
                                      <p:cBhvr>
                                        <p:cTn id="83" dur="1000" fill="hold"/>
                                        <p:tgtEl>
                                          <p:spTgt spid="2031656"/>
                                        </p:tgtEl>
                                        <p:attrNameLst>
                                          <p:attrName>stroke.color</p:attrName>
                                        </p:attrNameLst>
                                      </p:cBhvr>
                                      <p:to>
                                        <a:schemeClr val="bg2"/>
                                      </p:to>
                                    </p:animClr>
                                    <p:set>
                                      <p:cBhvr>
                                        <p:cTn id="84" dur="1000" fill="hold"/>
                                        <p:tgtEl>
                                          <p:spTgt spid="2031656"/>
                                        </p:tgtEl>
                                        <p:attrNameLst>
                                          <p:attrName>stroke.on</p:attrName>
                                        </p:attrNameLst>
                                      </p:cBhvr>
                                      <p:to>
                                        <p:strVal val="true"/>
                                      </p:to>
                                    </p:set>
                                  </p:childTnLst>
                                </p:cTn>
                              </p:par>
                              <p:par>
                                <p:cTn id="85" presetID="7" presetClass="emph" presetSubtype="1" nodeType="withEffect">
                                  <p:stCondLst>
                                    <p:cond delay="0"/>
                                  </p:stCondLst>
                                  <p:childTnLst>
                                    <p:set>
                                      <p:cBhvr>
                                        <p:cTn id="86" dur="indefinite"/>
                                        <p:tgtEl>
                                          <p:spTgt spid="2031655"/>
                                        </p:tgtEl>
                                        <p:attrNameLst>
                                          <p:attrName>stroke.color</p:attrName>
                                        </p:attrNameLst>
                                      </p:cBhvr>
                                      <p:to>
                                        <p:clrVal>
                                          <a:schemeClr val="bg2"/>
                                        </p:clrVal>
                                      </p:to>
                                    </p:set>
                                    <p:set>
                                      <p:cBhvr>
                                        <p:cTn id="87" dur="indefinite"/>
                                        <p:tgtEl>
                                          <p:spTgt spid="2031655"/>
                                        </p:tgtEl>
                                        <p:attrNameLst>
                                          <p:attrName>stroke.on</p:attrName>
                                        </p:attrNameLst>
                                      </p:cBhvr>
                                      <p:to>
                                        <p:strVal val="true"/>
                                      </p:to>
                                    </p:set>
                                  </p:childTnLst>
                                </p:cTn>
                              </p:par>
                              <p:par>
                                <p:cTn id="88" presetID="7" presetClass="emph" presetSubtype="1" nodeType="withEffect">
                                  <p:stCondLst>
                                    <p:cond delay="0"/>
                                  </p:stCondLst>
                                  <p:childTnLst>
                                    <p:set>
                                      <p:cBhvr>
                                        <p:cTn id="89" dur="indefinite"/>
                                        <p:tgtEl>
                                          <p:spTgt spid="2031667"/>
                                        </p:tgtEl>
                                        <p:attrNameLst>
                                          <p:attrName>stroke.color</p:attrName>
                                        </p:attrNameLst>
                                      </p:cBhvr>
                                      <p:to>
                                        <p:clrVal>
                                          <a:schemeClr val="bg2"/>
                                        </p:clrVal>
                                      </p:to>
                                    </p:set>
                                    <p:set>
                                      <p:cBhvr>
                                        <p:cTn id="90" dur="indefinite"/>
                                        <p:tgtEl>
                                          <p:spTgt spid="2031667"/>
                                        </p:tgtEl>
                                        <p:attrNameLst>
                                          <p:attrName>stroke.on</p:attrName>
                                        </p:attrNameLst>
                                      </p:cBhvr>
                                      <p:to>
                                        <p:strVal val="true"/>
                                      </p:to>
                                    </p:set>
                                  </p:childTnLst>
                                </p:cTn>
                              </p:par>
                              <p:par>
                                <p:cTn id="91" presetID="10" presetClass="entr" presetSubtype="0" fill="hold"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fade">
                                      <p:cBhvr>
                                        <p:cTn id="93" dur="2000"/>
                                        <p:tgtEl>
                                          <p:spTgt spid="8"/>
                                        </p:tgtEl>
                                      </p:cBhvr>
                                    </p:animEffect>
                                  </p:childTnLst>
                                </p:cTn>
                              </p:par>
                              <p:par>
                                <p:cTn id="94" presetID="10" presetClass="entr" presetSubtype="0" fill="hold" nodeType="withEffect">
                                  <p:stCondLst>
                                    <p:cond delay="0"/>
                                  </p:stCondLst>
                                  <p:childTnLst>
                                    <p:set>
                                      <p:cBhvr>
                                        <p:cTn id="95" dur="1" fill="hold">
                                          <p:stCondLst>
                                            <p:cond delay="0"/>
                                          </p:stCondLst>
                                        </p:cTn>
                                        <p:tgtEl>
                                          <p:spTgt spid="2031726"/>
                                        </p:tgtEl>
                                        <p:attrNameLst>
                                          <p:attrName>style.visibility</p:attrName>
                                        </p:attrNameLst>
                                      </p:cBhvr>
                                      <p:to>
                                        <p:strVal val="visible"/>
                                      </p:to>
                                    </p:set>
                                    <p:animEffect transition="in" filter="fade">
                                      <p:cBhvr>
                                        <p:cTn id="96" dur="2000"/>
                                        <p:tgtEl>
                                          <p:spTgt spid="20317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1655" grpId="0" animBg="1"/>
      <p:bldP spid="2031656" grpId="0" animBg="1"/>
      <p:bldP spid="2031656" grpId="1" animBg="1"/>
      <p:bldP spid="2031667" grpId="0" animBg="1"/>
      <p:bldP spid="45"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50000">
              <a:schemeClr val="bg1"/>
            </a:gs>
            <a:gs pos="100000">
              <a:srgbClr val="FFFFCC"/>
            </a:gs>
          </a:gsLst>
          <a:lin ang="5400000" scaled="1"/>
          <a:tileRect/>
        </a:gradFill>
        <a:effectLst/>
      </p:bgPr>
    </p:bg>
    <p:spTree>
      <p:nvGrpSpPr>
        <p:cNvPr id="1" name=""/>
        <p:cNvGrpSpPr/>
        <p:nvPr/>
      </p:nvGrpSpPr>
      <p:grpSpPr>
        <a:xfrm>
          <a:off x="0" y="0"/>
          <a:ext cx="0" cy="0"/>
          <a:chOff x="0" y="0"/>
          <a:chExt cx="0" cy="0"/>
        </a:xfrm>
      </p:grpSpPr>
      <p:pic>
        <p:nvPicPr>
          <p:cNvPr id="29" name="Picture 28" descr="Cromwell at Dunbar by Andrew Carrick Gow c. 1650_1.jpg"/>
          <p:cNvPicPr>
            <a:picLocks noChangeAspect="1"/>
          </p:cNvPicPr>
          <p:nvPr/>
        </p:nvPicPr>
        <p:blipFill>
          <a:blip r:embed="rId3" cstate="print"/>
          <a:srcRect t="16667" b="8333"/>
          <a:stretch>
            <a:fillRect/>
          </a:stretch>
        </p:blipFill>
        <p:spPr>
          <a:xfrm>
            <a:off x="0" y="0"/>
            <a:ext cx="9144000" cy="5486400"/>
          </a:xfrm>
          <a:prstGeom prst="rect">
            <a:avLst/>
          </a:prstGeom>
        </p:spPr>
      </p:pic>
      <p:sp>
        <p:nvSpPr>
          <p:cNvPr id="30" name="Oval 29"/>
          <p:cNvSpPr/>
          <p:nvPr/>
        </p:nvSpPr>
        <p:spPr bwMode="auto">
          <a:xfrm>
            <a:off x="457201" y="3276600"/>
            <a:ext cx="2286000" cy="1363295"/>
          </a:xfrm>
          <a:prstGeom prst="ellipse">
            <a:avLst/>
          </a:prstGeom>
          <a:blipFill>
            <a:blip r:embed="rId4" cstate="print">
              <a:lum/>
            </a:blip>
            <a:stretch>
              <a:fillRect/>
            </a:stretch>
          </a:blipFill>
          <a:ln w="3175"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6000" u="none">
              <a:solidFill>
                <a:srgbClr val="FFFFCC"/>
              </a:solidFill>
              <a:effectLst>
                <a:outerShdw blurRad="38100" dist="38100" dir="2700000" algn="tl">
                  <a:srgbClr val="000000">
                    <a:alpha val="43137"/>
                  </a:srgbClr>
                </a:outerShdw>
              </a:effectLst>
              <a:latin typeface="Papyrus" pitchFamily="66" charset="0"/>
            </a:endParaRPr>
          </a:p>
        </p:txBody>
      </p:sp>
      <p:sp>
        <p:nvSpPr>
          <p:cNvPr id="28" name="Oval 27"/>
          <p:cNvSpPr/>
          <p:nvPr/>
        </p:nvSpPr>
        <p:spPr bwMode="auto">
          <a:xfrm>
            <a:off x="6400800" y="3276600"/>
            <a:ext cx="2286000" cy="1363295"/>
          </a:xfrm>
          <a:prstGeom prst="ellipse">
            <a:avLst/>
          </a:prstGeom>
          <a:blipFill>
            <a:blip r:embed="rId5" cstate="print"/>
            <a:stretch>
              <a:fillRect/>
            </a:stretch>
          </a:blipFill>
          <a:ln w="3175"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6000" u="none">
              <a:solidFill>
                <a:srgbClr val="FFFFCC"/>
              </a:solidFill>
              <a:effectLst>
                <a:outerShdw blurRad="38100" dist="38100" dir="2700000" algn="tl">
                  <a:srgbClr val="000000">
                    <a:alpha val="43137"/>
                  </a:srgbClr>
                </a:outerShdw>
              </a:effectLst>
              <a:latin typeface="Papyrus" pitchFamily="66" charset="0"/>
            </a:endParaRPr>
          </a:p>
        </p:txBody>
      </p:sp>
      <p:sp>
        <p:nvSpPr>
          <p:cNvPr id="31" name="Oval 30"/>
          <p:cNvSpPr/>
          <p:nvPr/>
        </p:nvSpPr>
        <p:spPr bwMode="auto">
          <a:xfrm>
            <a:off x="3429000" y="3276600"/>
            <a:ext cx="2286000" cy="1363295"/>
          </a:xfrm>
          <a:prstGeom prst="ellipse">
            <a:avLst/>
          </a:prstGeom>
          <a:blipFill>
            <a:blip r:embed="rId6" cstate="print">
              <a:lum/>
            </a:blip>
            <a:stretch>
              <a:fillRect/>
            </a:stretch>
          </a:blipFill>
          <a:ln w="3175"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60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21"/>
          <p:cNvGrpSpPr/>
          <p:nvPr/>
        </p:nvGrpSpPr>
        <p:grpSpPr>
          <a:xfrm>
            <a:off x="457200" y="1676400"/>
            <a:ext cx="4038600" cy="838200"/>
            <a:chOff x="457200" y="1676400"/>
            <a:chExt cx="4038600" cy="838200"/>
          </a:xfrm>
        </p:grpSpPr>
        <p:sp>
          <p:nvSpPr>
            <p:cNvPr id="2035774" name="Oval 62"/>
            <p:cNvSpPr>
              <a:spLocks noChangeArrowheads="1"/>
            </p:cNvSpPr>
            <p:nvPr/>
          </p:nvSpPr>
          <p:spPr bwMode="auto">
            <a:xfrm rot="5400000">
              <a:off x="2057400" y="76200"/>
              <a:ext cx="838200" cy="4038600"/>
            </a:xfrm>
            <a:prstGeom prst="ellipse">
              <a:avLst/>
            </a:prstGeom>
            <a:gradFill rotWithShape="0">
              <a:gsLst>
                <a:gs pos="0">
                  <a:srgbClr val="FFFFCC">
                    <a:alpha val="60001"/>
                  </a:srgbClr>
                </a:gs>
                <a:gs pos="100000">
                  <a:srgbClr val="F6F000">
                    <a:alpha val="60001"/>
                  </a:srgbClr>
                </a:gs>
              </a:gsLst>
              <a:path path="shape">
                <a:fillToRect l="50000" t="50000" r="50000" b="50000"/>
              </a:path>
            </a:gradFill>
            <a:ln w="12700" algn="ctr">
              <a:solidFill>
                <a:srgbClr val="E0DB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5775" name="Text Box 63"/>
            <p:cNvSpPr txBox="1">
              <a:spLocks noChangeArrowheads="1"/>
            </p:cNvSpPr>
            <p:nvPr/>
          </p:nvSpPr>
          <p:spPr bwMode="auto">
            <a:xfrm>
              <a:off x="609600" y="1828800"/>
              <a:ext cx="3733800" cy="533400"/>
            </a:xfrm>
            <a:prstGeom prst="rect">
              <a:avLst/>
            </a:prstGeom>
            <a:noFill/>
            <a:ln w="12700" algn="ctr">
              <a:noFill/>
              <a:miter lim="800000"/>
              <a:headEnd/>
              <a:tailEnd/>
            </a:ln>
            <a:effectLst/>
          </p:spPr>
          <p:txBody>
            <a:bodyPr wrap="none" anchor="ctr"/>
            <a:lstStyle/>
            <a:p>
              <a:r>
                <a:rPr lang="en-US" b="0" u="none" dirty="0">
                  <a:solidFill>
                    <a:srgbClr val="5C002E"/>
                  </a:solidFill>
                  <a:latin typeface="Arial Black" pitchFamily="34" charset="0"/>
                </a:rPr>
                <a:t>Abel-type view of life</a:t>
              </a:r>
            </a:p>
          </p:txBody>
        </p:sp>
      </p:grpSp>
      <p:sp>
        <p:nvSpPr>
          <p:cNvPr id="2035739" name="Line 27"/>
          <p:cNvSpPr>
            <a:spLocks noChangeShapeType="1"/>
          </p:cNvSpPr>
          <p:nvPr/>
        </p:nvSpPr>
        <p:spPr bwMode="auto">
          <a:xfrm rot="-21600000">
            <a:off x="2743200" y="3962400"/>
            <a:ext cx="609600" cy="0"/>
          </a:xfrm>
          <a:prstGeom prst="line">
            <a:avLst/>
          </a:prstGeom>
          <a:noFill/>
          <a:ln w="76200">
            <a:solidFill>
              <a:srgbClr val="5F5F5F">
                <a:alpha val="89804"/>
              </a:srgbClr>
            </a:solidFill>
            <a:round/>
            <a:headEnd/>
            <a:tailEnd type="triangle" w="med" len="med"/>
          </a:ln>
          <a:effectLst/>
        </p:spPr>
        <p:txBody>
          <a:bodyPr wrap="square">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3" name="Group 35"/>
          <p:cNvGrpSpPr>
            <a:grpSpLocks/>
          </p:cNvGrpSpPr>
          <p:nvPr/>
        </p:nvGrpSpPr>
        <p:grpSpPr bwMode="auto">
          <a:xfrm>
            <a:off x="457200" y="3276600"/>
            <a:ext cx="2286000" cy="1371600"/>
            <a:chOff x="240" y="2064"/>
            <a:chExt cx="1440" cy="864"/>
          </a:xfrm>
        </p:grpSpPr>
        <p:sp>
          <p:nvSpPr>
            <p:cNvPr id="2035748" name="Oval 36"/>
            <p:cNvSpPr>
              <a:spLocks noChangeArrowheads="1"/>
            </p:cNvSpPr>
            <p:nvPr/>
          </p:nvSpPr>
          <p:spPr bwMode="auto">
            <a:xfrm rot="5400000">
              <a:off x="528" y="1776"/>
              <a:ext cx="864" cy="1440"/>
            </a:xfrm>
            <a:prstGeom prst="ellipse">
              <a:avLst/>
            </a:prstGeom>
            <a:gradFill rotWithShape="0">
              <a:gsLst>
                <a:gs pos="0">
                  <a:srgbClr val="FFFFCC">
                    <a:alpha val="60000"/>
                  </a:srgbClr>
                </a:gs>
                <a:gs pos="100000">
                  <a:srgbClr val="F6F000">
                    <a:alpha val="60001"/>
                  </a:srgbClr>
                </a:gs>
              </a:gsLst>
              <a:path path="shape">
                <a:fillToRect l="50000" t="50000" r="50000" b="50000"/>
              </a:path>
            </a:gradFill>
            <a:ln w="12700" algn="ctr">
              <a:solidFill>
                <a:srgbClr val="E0DB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5749" name="Text Box 37"/>
            <p:cNvSpPr txBox="1">
              <a:spLocks noChangeArrowheads="1"/>
            </p:cNvSpPr>
            <p:nvPr/>
          </p:nvSpPr>
          <p:spPr bwMode="auto">
            <a:xfrm>
              <a:off x="296" y="2103"/>
              <a:ext cx="1327" cy="825"/>
            </a:xfrm>
            <a:prstGeom prst="rect">
              <a:avLst/>
            </a:prstGeom>
            <a:noFill/>
            <a:ln w="12700" algn="ctr">
              <a:noFill/>
              <a:miter lim="800000"/>
              <a:headEnd/>
              <a:tailEnd/>
            </a:ln>
            <a:effectLst/>
          </p:spPr>
          <p:txBody>
            <a:bodyPr wrap="none" anchor="ctr"/>
            <a:lstStyle/>
            <a:p>
              <a:pPr>
                <a:lnSpc>
                  <a:spcPct val="85000"/>
                </a:lnSpc>
              </a:pPr>
              <a:r>
                <a:rPr lang="en-US" b="0" u="none">
                  <a:solidFill>
                    <a:srgbClr val="5C002E"/>
                  </a:solidFill>
                  <a:latin typeface="Arial Black" pitchFamily="34" charset="0"/>
                </a:rPr>
                <a:t>Puritan</a:t>
              </a:r>
            </a:p>
            <a:p>
              <a:pPr>
                <a:lnSpc>
                  <a:spcPct val="85000"/>
                </a:lnSpc>
              </a:pPr>
              <a:r>
                <a:rPr lang="en-US" b="0" u="none">
                  <a:solidFill>
                    <a:srgbClr val="5C002E"/>
                  </a:solidFill>
                  <a:latin typeface="Arial Black" pitchFamily="34" charset="0"/>
                </a:rPr>
                <a:t>Revolution</a:t>
              </a:r>
            </a:p>
            <a:p>
              <a:pPr>
                <a:lnSpc>
                  <a:spcPct val="85000"/>
                </a:lnSpc>
              </a:pPr>
              <a:r>
                <a:rPr lang="en-US" sz="1800" b="0" u="none">
                  <a:solidFill>
                    <a:srgbClr val="5C002E"/>
                  </a:solidFill>
                  <a:latin typeface="Arial Black" pitchFamily="34" charset="0"/>
                </a:rPr>
                <a:t>(1642)</a:t>
              </a:r>
            </a:p>
          </p:txBody>
        </p:sp>
      </p:grpSp>
      <p:grpSp>
        <p:nvGrpSpPr>
          <p:cNvPr id="4" name="Group 56"/>
          <p:cNvGrpSpPr>
            <a:grpSpLocks/>
          </p:cNvGrpSpPr>
          <p:nvPr/>
        </p:nvGrpSpPr>
        <p:grpSpPr bwMode="auto">
          <a:xfrm>
            <a:off x="3429000" y="3276600"/>
            <a:ext cx="2286000" cy="1371600"/>
            <a:chOff x="2160" y="2064"/>
            <a:chExt cx="1440" cy="864"/>
          </a:xfrm>
        </p:grpSpPr>
        <p:sp>
          <p:nvSpPr>
            <p:cNvPr id="2035766" name="Oval 54"/>
            <p:cNvSpPr>
              <a:spLocks noChangeArrowheads="1"/>
            </p:cNvSpPr>
            <p:nvPr/>
          </p:nvSpPr>
          <p:spPr bwMode="auto">
            <a:xfrm rot="5400000">
              <a:off x="2448" y="1776"/>
              <a:ext cx="864" cy="1440"/>
            </a:xfrm>
            <a:prstGeom prst="ellipse">
              <a:avLst/>
            </a:prstGeom>
            <a:gradFill rotWithShape="0">
              <a:gsLst>
                <a:gs pos="0">
                  <a:srgbClr val="FFFFCC">
                    <a:alpha val="60000"/>
                  </a:srgbClr>
                </a:gs>
                <a:gs pos="100000">
                  <a:srgbClr val="F6F000">
                    <a:alpha val="60001"/>
                  </a:srgbClr>
                </a:gs>
              </a:gsLst>
              <a:path path="shape">
                <a:fillToRect l="50000" t="50000" r="50000" b="50000"/>
              </a:path>
            </a:gradFill>
            <a:ln w="12700" algn="ctr">
              <a:solidFill>
                <a:srgbClr val="E0DB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035767" name="Text Box 55"/>
            <p:cNvSpPr txBox="1">
              <a:spLocks noChangeArrowheads="1"/>
            </p:cNvSpPr>
            <p:nvPr/>
          </p:nvSpPr>
          <p:spPr bwMode="auto">
            <a:xfrm>
              <a:off x="2216" y="2151"/>
              <a:ext cx="1327" cy="729"/>
            </a:xfrm>
            <a:prstGeom prst="rect">
              <a:avLst/>
            </a:prstGeom>
            <a:noFill/>
            <a:ln w="12700" algn="ctr">
              <a:noFill/>
              <a:miter lim="800000"/>
              <a:headEnd/>
              <a:tailEnd/>
            </a:ln>
            <a:effectLst/>
          </p:spPr>
          <p:txBody>
            <a:bodyPr wrap="none" anchor="ctr"/>
            <a:lstStyle/>
            <a:p>
              <a:pPr>
                <a:lnSpc>
                  <a:spcPct val="85000"/>
                </a:lnSpc>
              </a:pPr>
              <a:r>
                <a:rPr lang="en-US" b="0" u="none">
                  <a:solidFill>
                    <a:srgbClr val="5C002E"/>
                  </a:solidFill>
                  <a:latin typeface="Arial Black" pitchFamily="34" charset="0"/>
                </a:rPr>
                <a:t>Abel-type</a:t>
              </a:r>
            </a:p>
            <a:p>
              <a:pPr>
                <a:lnSpc>
                  <a:spcPct val="85000"/>
                </a:lnSpc>
              </a:pPr>
              <a:r>
                <a:rPr lang="en-US" b="0" u="none">
                  <a:solidFill>
                    <a:srgbClr val="5C002E"/>
                  </a:solidFill>
                  <a:latin typeface="Arial Black" pitchFamily="34" charset="0"/>
                </a:rPr>
                <a:t>democracy</a:t>
              </a:r>
            </a:p>
            <a:p>
              <a:pPr>
                <a:lnSpc>
                  <a:spcPct val="85000"/>
                </a:lnSpc>
              </a:pPr>
              <a:r>
                <a:rPr lang="en-US" sz="1800" u="none">
                  <a:solidFill>
                    <a:srgbClr val="5C002E"/>
                  </a:solidFill>
                  <a:latin typeface="Fette Engschrift" pitchFamily="2" charset="0"/>
                </a:rPr>
                <a:t>(</a:t>
              </a:r>
              <a:r>
                <a:rPr lang="en-US" sz="1800" u="none">
                  <a:solidFill>
                    <a:srgbClr val="5C002E"/>
                  </a:solidFill>
                  <a:latin typeface="Arial Narrow" pitchFamily="34" charset="0"/>
                </a:rPr>
                <a:t>Britain, America</a:t>
              </a:r>
              <a:r>
                <a:rPr lang="en-US" sz="1800" u="none">
                  <a:solidFill>
                    <a:srgbClr val="5C002E"/>
                  </a:solidFill>
                  <a:latin typeface="Fette Engschrift" pitchFamily="2" charset="0"/>
                </a:rPr>
                <a:t>)</a:t>
              </a:r>
            </a:p>
          </p:txBody>
        </p:sp>
      </p:grpSp>
      <p:sp>
        <p:nvSpPr>
          <p:cNvPr id="32" name="Line 8"/>
          <p:cNvSpPr>
            <a:spLocks noChangeShapeType="1"/>
          </p:cNvSpPr>
          <p:nvPr/>
        </p:nvSpPr>
        <p:spPr bwMode="auto">
          <a:xfrm rot="-21600000">
            <a:off x="5715000" y="3962400"/>
            <a:ext cx="609600" cy="0"/>
          </a:xfrm>
          <a:prstGeom prst="line">
            <a:avLst/>
          </a:prstGeom>
          <a:noFill/>
          <a:ln w="76200">
            <a:solidFill>
              <a:srgbClr val="5F5F5F">
                <a:alpha val="89999"/>
              </a:srgbClr>
            </a:solidFill>
            <a:round/>
            <a:headEnd/>
            <a:tailEnd type="triangle" w="med" len="med"/>
          </a:ln>
          <a:effectLst/>
        </p:spPr>
        <p:txBody>
          <a:bodyPr wrap="square">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4" name="Oval 11"/>
          <p:cNvSpPr>
            <a:spLocks noChangeArrowheads="1"/>
          </p:cNvSpPr>
          <p:nvPr/>
        </p:nvSpPr>
        <p:spPr bwMode="auto">
          <a:xfrm rot="5400000">
            <a:off x="6858000" y="2819400"/>
            <a:ext cx="1371600" cy="2286000"/>
          </a:xfrm>
          <a:prstGeom prst="ellipse">
            <a:avLst/>
          </a:prstGeom>
          <a:gradFill rotWithShape="0">
            <a:gsLst>
              <a:gs pos="0">
                <a:srgbClr val="FFFFCC">
                  <a:alpha val="40000"/>
                </a:srgbClr>
              </a:gs>
              <a:gs pos="100000">
                <a:srgbClr val="F6F000">
                  <a:alpha val="60000"/>
                </a:srgbClr>
              </a:gs>
            </a:gsLst>
            <a:path path="shape">
              <a:fillToRect l="50000" t="50000" r="50000" b="50000"/>
            </a:path>
          </a:gradFill>
          <a:ln w="12700" algn="ctr">
            <a:solidFill>
              <a:srgbClr val="E0DB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35" name="Text Box 12"/>
          <p:cNvSpPr txBox="1">
            <a:spLocks noChangeArrowheads="1"/>
          </p:cNvSpPr>
          <p:nvPr/>
        </p:nvSpPr>
        <p:spPr bwMode="auto">
          <a:xfrm>
            <a:off x="6489700" y="3352800"/>
            <a:ext cx="2106613" cy="1309688"/>
          </a:xfrm>
          <a:prstGeom prst="rect">
            <a:avLst/>
          </a:prstGeom>
          <a:noFill/>
          <a:ln w="12700" algn="ctr">
            <a:noFill/>
            <a:miter lim="800000"/>
            <a:headEnd/>
            <a:tailEnd/>
          </a:ln>
          <a:effectLst/>
        </p:spPr>
        <p:txBody>
          <a:bodyPr wrap="none" anchor="ctr"/>
          <a:lstStyle/>
          <a:p>
            <a:pPr>
              <a:lnSpc>
                <a:spcPct val="85000"/>
              </a:lnSpc>
            </a:pPr>
            <a:r>
              <a:rPr lang="en-US" b="0" u="none">
                <a:solidFill>
                  <a:srgbClr val="5C002E"/>
                </a:solidFill>
                <a:latin typeface="Arial Black" pitchFamily="34" charset="0"/>
              </a:rPr>
              <a:t>Democratic</a:t>
            </a:r>
          </a:p>
          <a:p>
            <a:pPr>
              <a:lnSpc>
                <a:spcPct val="85000"/>
              </a:lnSpc>
            </a:pPr>
            <a:r>
              <a:rPr lang="en-US" b="0" u="none">
                <a:solidFill>
                  <a:srgbClr val="5C002E"/>
                </a:solidFill>
                <a:latin typeface="Arial Black" pitchFamily="34" charset="0"/>
              </a:rPr>
              <a:t>world</a:t>
            </a:r>
          </a:p>
        </p:txBody>
      </p:sp>
      <p:sp>
        <p:nvSpPr>
          <p:cNvPr id="2035716"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pic>
        <p:nvPicPr>
          <p:cNvPr id="36" name="Picture 35" descr="not sure if free.jpg"/>
          <p:cNvPicPr>
            <a:picLocks noChangeAspect="1"/>
          </p:cNvPicPr>
          <p:nvPr/>
        </p:nvPicPr>
        <p:blipFill>
          <a:blip r:embed="rId7" cstate="print"/>
          <a:srcRect t="22816" b="2086"/>
          <a:stretch>
            <a:fillRect/>
          </a:stretch>
        </p:blipFill>
        <p:spPr>
          <a:xfrm>
            <a:off x="0" y="381000"/>
            <a:ext cx="4495800" cy="2743200"/>
          </a:xfrm>
          <a:prstGeom prst="rect">
            <a:avLst/>
          </a:prstGeom>
        </p:spPr>
      </p:pic>
      <p:pic>
        <p:nvPicPr>
          <p:cNvPr id="20" name="Picture 3" descr="John Trumbull 1756-1843 -depicts the Committee of Five presenting their work to the Congress"/>
          <p:cNvPicPr>
            <a:picLocks noChangeAspect="1" noChangeArrowheads="1"/>
          </p:cNvPicPr>
          <p:nvPr/>
        </p:nvPicPr>
        <p:blipFill>
          <a:blip r:embed="rId6" cstate="print"/>
          <a:srcRect t="2602" r="1695" b="7492"/>
          <a:stretch>
            <a:fillRect/>
          </a:stretch>
        </p:blipFill>
        <p:spPr bwMode="auto">
          <a:xfrm>
            <a:off x="4572000" y="381000"/>
            <a:ext cx="4572000" cy="2743200"/>
          </a:xfrm>
          <a:prstGeom prst="rect">
            <a:avLst/>
          </a:prstGeom>
          <a:noFill/>
        </p:spPr>
      </p:pic>
      <p:pic>
        <p:nvPicPr>
          <p:cNvPr id="25" name="Picture 24" descr="707093_edited 2.jpg"/>
          <p:cNvPicPr>
            <a:picLocks noChangeAspect="1"/>
          </p:cNvPicPr>
          <p:nvPr/>
        </p:nvPicPr>
        <p:blipFill>
          <a:blip r:embed="rId8" cstate="print"/>
          <a:srcRect t="3961"/>
          <a:stretch>
            <a:fillRect/>
          </a:stretch>
        </p:blipFill>
        <p:spPr>
          <a:xfrm>
            <a:off x="6096000" y="762000"/>
            <a:ext cx="2895600" cy="2362200"/>
          </a:xfrm>
          <a:prstGeom prst="rect">
            <a:avLst/>
          </a:prstGeom>
        </p:spPr>
      </p:pic>
      <p:grpSp>
        <p:nvGrpSpPr>
          <p:cNvPr id="23" name="Group 26"/>
          <p:cNvGrpSpPr>
            <a:grpSpLocks/>
          </p:cNvGrpSpPr>
          <p:nvPr/>
        </p:nvGrpSpPr>
        <p:grpSpPr bwMode="auto">
          <a:xfrm>
            <a:off x="1295400" y="5678487"/>
            <a:ext cx="6858000" cy="950913"/>
            <a:chOff x="480" y="3602"/>
            <a:chExt cx="4320" cy="599"/>
          </a:xfrm>
        </p:grpSpPr>
        <p:sp>
          <p:nvSpPr>
            <p:cNvPr id="24" name="Text Box 6"/>
            <p:cNvSpPr txBox="1">
              <a:spLocks noChangeArrowheads="1"/>
            </p:cNvSpPr>
            <p:nvPr/>
          </p:nvSpPr>
          <p:spPr bwMode="auto">
            <a:xfrm>
              <a:off x="480" y="3602"/>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6" name="Text Box 7"/>
            <p:cNvSpPr txBox="1">
              <a:spLocks noChangeArrowheads="1"/>
            </p:cNvSpPr>
            <p:nvPr/>
          </p:nvSpPr>
          <p:spPr bwMode="auto">
            <a:xfrm>
              <a:off x="672" y="3648"/>
              <a:ext cx="4128" cy="553"/>
            </a:xfrm>
            <a:prstGeom prst="rect">
              <a:avLst/>
            </a:prstGeom>
            <a:noFill/>
            <a:ln w="9525">
              <a:noFill/>
              <a:miter lim="800000"/>
              <a:headEnd/>
              <a:tailEnd/>
            </a:ln>
            <a:effectLst/>
          </p:spPr>
          <p:txBody>
            <a:bodyPr wrap="square">
              <a:spAutoFit/>
            </a:bodyPr>
            <a:lstStyle/>
            <a:p>
              <a:pPr algn="just">
                <a:lnSpc>
                  <a:spcPct val="85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Abel-type view of life</a:t>
              </a:r>
              <a:r>
                <a:rPr lang="en-US" sz="2000" u="none" dirty="0">
                  <a:solidFill>
                    <a:srgbClr val="FFFFFF"/>
                  </a:solidFill>
                  <a:latin typeface="Arial Narrow" pitchFamily="34" charset="0"/>
                </a:rPr>
                <a:t>, led to the </a:t>
              </a:r>
              <a:r>
                <a:rPr lang="en-US" sz="2000" dirty="0">
                  <a:solidFill>
                    <a:srgbClr val="FFFFFF"/>
                  </a:solidFill>
                  <a:latin typeface="Arial Narrow" pitchFamily="34" charset="0"/>
                </a:rPr>
                <a:t>Puritan Revolution</a:t>
              </a:r>
              <a:r>
                <a:rPr lang="en-US" sz="2000" u="none" dirty="0">
                  <a:solidFill>
                    <a:srgbClr val="FFFFFF"/>
                  </a:solidFill>
                  <a:latin typeface="Arial Narrow" pitchFamily="34" charset="0"/>
                </a:rPr>
                <a:t> and  thus </a:t>
              </a:r>
              <a:r>
                <a:rPr lang="en-US" sz="2000" dirty="0">
                  <a:solidFill>
                    <a:srgbClr val="FFFFFF"/>
                  </a:solidFill>
                  <a:latin typeface="Arial Narrow" pitchFamily="34" charset="0"/>
                </a:rPr>
                <a:t>Abel-type democracy</a:t>
              </a:r>
              <a:r>
                <a:rPr lang="en-US" sz="2000" u="none" dirty="0">
                  <a:solidFill>
                    <a:srgbClr val="FFFFFF"/>
                  </a:solidFill>
                  <a:latin typeface="Arial Narrow" pitchFamily="34" charset="0"/>
                </a:rPr>
                <a:t>, which eventually developed into the </a:t>
              </a:r>
              <a:r>
                <a:rPr lang="en-US" sz="2000" dirty="0">
                  <a:solidFill>
                    <a:srgbClr val="FFFFFF"/>
                  </a:solidFill>
                  <a:latin typeface="Arial Narrow" pitchFamily="34" charset="0"/>
                </a:rPr>
                <a:t>democratic world</a:t>
              </a:r>
              <a:r>
                <a:rPr lang="en-US" sz="2000" u="none" dirty="0">
                  <a:solidFill>
                    <a:srgbClr val="FFFFFF"/>
                  </a:solidFill>
                  <a:latin typeface="Arial Narrow" pitchFamily="34" charset="0"/>
                </a:rPr>
                <a:t> of today.</a:t>
              </a:r>
              <a:endParaRPr lang="en-US" sz="2000" b="0" u="none" dirty="0">
                <a:solidFill>
                  <a:srgbClr val="FFFFFF"/>
                </a:solidFill>
                <a:latin typeface="Arial Narrow" pitchFamily="34" charset="0"/>
              </a:endParaRPr>
            </a:p>
          </p:txBody>
        </p:sp>
      </p:grpSp>
    </p:spTree>
    <p:extLst>
      <p:ext uri="{BB962C8B-B14F-4D97-AF65-F5344CB8AC3E}">
        <p14:creationId xmlns:p14="http://schemas.microsoft.com/office/powerpoint/2010/main" val="3803096251"/>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outVertic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1000" fill="hold"/>
                                        <p:tgtEl>
                                          <p:spTgt spid="4"/>
                                        </p:tgtEl>
                                        <p:attrNameLst>
                                          <p:attrName>ppt_w</p:attrName>
                                        </p:attrNameLst>
                                      </p:cBhvr>
                                      <p:tavLst>
                                        <p:tav tm="0">
                                          <p:val>
                                            <p:fltVal val="0"/>
                                          </p:val>
                                        </p:tav>
                                        <p:tav tm="100000">
                                          <p:val>
                                            <p:strVal val="#ppt_w"/>
                                          </p:val>
                                        </p:tav>
                                      </p:tavLst>
                                    </p:anim>
                                    <p:anim calcmode="lin" valueType="num">
                                      <p:cBhvr>
                                        <p:cTn id="29" dur="1000" fill="hold"/>
                                        <p:tgtEl>
                                          <p:spTgt spid="4"/>
                                        </p:tgtEl>
                                        <p:attrNameLst>
                                          <p:attrName>ppt_h</p:attrName>
                                        </p:attrNameLst>
                                      </p:cBhvr>
                                      <p:tavLst>
                                        <p:tav tm="0">
                                          <p:val>
                                            <p:strVal val="#ppt_h"/>
                                          </p:val>
                                        </p:tav>
                                        <p:tav tm="100000">
                                          <p:val>
                                            <p:strVal val="#ppt_h"/>
                                          </p:val>
                                        </p:tav>
                                      </p:tavLst>
                                    </p:anim>
                                  </p:childTnLst>
                                </p:cTn>
                              </p:par>
                              <p:par>
                                <p:cTn id="30" presetID="29" presetClass="exit" presetSubtype="0" fill="hold" nodeType="withEffect">
                                  <p:stCondLst>
                                    <p:cond delay="0"/>
                                  </p:stCondLst>
                                  <p:childTnLst>
                                    <p:anim calcmode="lin" valueType="num">
                                      <p:cBhvr>
                                        <p:cTn id="31" dur="1000"/>
                                        <p:tgtEl>
                                          <p:spTgt spid="29"/>
                                        </p:tgtEl>
                                        <p:attrNameLst>
                                          <p:attrName>ppt_x</p:attrName>
                                        </p:attrNameLst>
                                      </p:cBhvr>
                                      <p:tavLst>
                                        <p:tav tm="0">
                                          <p:val>
                                            <p:strVal val="ppt_x"/>
                                          </p:val>
                                        </p:tav>
                                        <p:tav tm="100000">
                                          <p:val>
                                            <p:strVal val="ppt_x-.2"/>
                                          </p:val>
                                        </p:tav>
                                      </p:tavLst>
                                    </p:anim>
                                    <p:anim calcmode="lin" valueType="num">
                                      <p:cBhvr>
                                        <p:cTn id="32" dur="1000"/>
                                        <p:tgtEl>
                                          <p:spTgt spid="29"/>
                                        </p:tgtEl>
                                        <p:attrNameLst>
                                          <p:attrName>ppt_y</p:attrName>
                                        </p:attrNameLst>
                                      </p:cBhvr>
                                      <p:tavLst>
                                        <p:tav tm="0">
                                          <p:val>
                                            <p:strVal val="ppt_y"/>
                                          </p:val>
                                        </p:tav>
                                        <p:tav tm="100000">
                                          <p:val>
                                            <p:strVal val="ppt_y"/>
                                          </p:val>
                                        </p:tav>
                                      </p:tavLst>
                                    </p:anim>
                                    <p:animEffect transition="out" filter="fade">
                                      <p:cBhvr>
                                        <p:cTn id="33" dur="1000"/>
                                        <p:tgtEl>
                                          <p:spTgt spid="29"/>
                                        </p:tgtEl>
                                      </p:cBhvr>
                                    </p:animEffect>
                                    <p:set>
                                      <p:cBhvr>
                                        <p:cTn id="34" dur="1" fill="hold">
                                          <p:stCondLst>
                                            <p:cond delay="999"/>
                                          </p:stCondLst>
                                        </p:cTn>
                                        <p:tgtEl>
                                          <p:spTgt spid="29"/>
                                        </p:tgtEl>
                                        <p:attrNameLst>
                                          <p:attrName>style.visibility</p:attrName>
                                        </p:attrNameLst>
                                      </p:cBhvr>
                                      <p:to>
                                        <p:strVal val="hidden"/>
                                      </p:to>
                                    </p:set>
                                  </p:childTnLst>
                                </p:cTn>
                              </p:par>
                              <p:par>
                                <p:cTn id="35" presetID="10"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1000"/>
                                        <p:tgtEl>
                                          <p:spTgt spid="3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35739"/>
                                        </p:tgtEl>
                                        <p:attrNameLst>
                                          <p:attrName>style.visibility</p:attrName>
                                        </p:attrNameLst>
                                      </p:cBhvr>
                                      <p:to>
                                        <p:strVal val="visible"/>
                                      </p:to>
                                    </p:set>
                                    <p:animEffect transition="in" filter="fade">
                                      <p:cBhvr>
                                        <p:cTn id="40" dur="2000"/>
                                        <p:tgtEl>
                                          <p:spTgt spid="2035739"/>
                                        </p:tgtEl>
                                      </p:cBhvr>
                                    </p:animEffect>
                                  </p:childTnLst>
                                </p:cTn>
                              </p:par>
                              <p:par>
                                <p:cTn id="41" presetID="10" presetClass="entr" presetSubtype="0"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1000"/>
                                        <p:tgtEl>
                                          <p:spTgt spid="20"/>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10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32" fill="hold" grpId="0" nodeType="click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p:cTn id="51" dur="1000" fill="hold"/>
                                        <p:tgtEl>
                                          <p:spTgt spid="35"/>
                                        </p:tgtEl>
                                        <p:attrNameLst>
                                          <p:attrName>ppt_w</p:attrName>
                                        </p:attrNameLst>
                                      </p:cBhvr>
                                      <p:tavLst>
                                        <p:tav tm="0">
                                          <p:val>
                                            <p:strVal val="4*#ppt_w"/>
                                          </p:val>
                                        </p:tav>
                                        <p:tav tm="100000">
                                          <p:val>
                                            <p:strVal val="#ppt_w"/>
                                          </p:val>
                                        </p:tav>
                                      </p:tavLst>
                                    </p:anim>
                                    <p:anim calcmode="lin" valueType="num">
                                      <p:cBhvr>
                                        <p:cTn id="52" dur="1000" fill="hold"/>
                                        <p:tgtEl>
                                          <p:spTgt spid="35"/>
                                        </p:tgtEl>
                                        <p:attrNameLst>
                                          <p:attrName>ppt_h</p:attrName>
                                        </p:attrNameLst>
                                      </p:cBhvr>
                                      <p:tavLst>
                                        <p:tav tm="0">
                                          <p:val>
                                            <p:strVal val="4*#ppt_h"/>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2000"/>
                                        <p:tgtEl>
                                          <p:spTgt spid="3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1000"/>
                                        <p:tgtEl>
                                          <p:spTgt spid="2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1000"/>
                                        <p:tgtEl>
                                          <p:spTgt spid="32"/>
                                        </p:tgtEl>
                                      </p:cBhvr>
                                    </p:animEffect>
                                  </p:childTnLst>
                                </p:cTn>
                              </p:par>
                              <p:par>
                                <p:cTn id="62" presetID="10" presetClass="entr" presetSubtype="0" fill="hold" nodeType="withEffect">
                                  <p:stCondLst>
                                    <p:cond delay="0"/>
                                  </p:stCondLst>
                                  <p:childTnLst>
                                    <p:set>
                                      <p:cBhvr>
                                        <p:cTn id="63" dur="1" fill="hold">
                                          <p:stCondLst>
                                            <p:cond delay="0"/>
                                          </p:stCondLst>
                                        </p:cTn>
                                        <p:tgtEl>
                                          <p:spTgt spid="25"/>
                                        </p:tgtEl>
                                        <p:attrNameLst>
                                          <p:attrName>style.visibility</p:attrName>
                                        </p:attrNameLst>
                                      </p:cBhvr>
                                      <p:to>
                                        <p:strVal val="visible"/>
                                      </p:to>
                                    </p:set>
                                    <p:animEffect transition="in" filter="fade">
                                      <p:cBhvr>
                                        <p:cTn id="64" dur="1000"/>
                                        <p:tgtEl>
                                          <p:spTgt spid="25"/>
                                        </p:tgtEl>
                                      </p:cBhvr>
                                    </p:animEffect>
                                  </p:childTnLst>
                                </p:cTn>
                              </p:par>
                              <p:par>
                                <p:cTn id="65" presetID="10" presetClass="exit" presetSubtype="0" fill="hold" nodeType="withEffect">
                                  <p:stCondLst>
                                    <p:cond delay="0"/>
                                  </p:stCondLst>
                                  <p:childTnLst>
                                    <p:animEffect transition="out" filter="fade">
                                      <p:cBhvr>
                                        <p:cTn id="66" dur="1000"/>
                                        <p:tgtEl>
                                          <p:spTgt spid="20"/>
                                        </p:tgtEl>
                                      </p:cBhvr>
                                    </p:animEffect>
                                    <p:set>
                                      <p:cBhvr>
                                        <p:cTn id="67" dur="1" fill="hold">
                                          <p:stCondLst>
                                            <p:cond delay="999"/>
                                          </p:stCondLst>
                                        </p:cTn>
                                        <p:tgtEl>
                                          <p:spTgt spid="20"/>
                                        </p:tgtEl>
                                        <p:attrNameLst>
                                          <p:attrName>style.visibility</p:attrName>
                                        </p:attrNameLst>
                                      </p:cBhvr>
                                      <p:to>
                                        <p:strVal val="hidden"/>
                                      </p:to>
                                    </p:set>
                                  </p:childTnLst>
                                </p:cTn>
                              </p:par>
                              <p:par>
                                <p:cTn id="68" presetID="49" presetClass="path" presetSubtype="0" accel="50000" decel="50000" fill="hold" nodeType="withEffect">
                                  <p:stCondLst>
                                    <p:cond delay="0"/>
                                  </p:stCondLst>
                                  <p:childTnLst>
                                    <p:animMotion origin="layout" path="M 1.11022E-16 4.44444E-6 L -0.28333 0.33333 " pathEditMode="relative" rAng="0" ptsTypes="AA">
                                      <p:cBhvr>
                                        <p:cTn id="69" dur="2000" fill="hold"/>
                                        <p:tgtEl>
                                          <p:spTgt spid="20"/>
                                        </p:tgtEl>
                                        <p:attrNameLst>
                                          <p:attrName>ppt_x</p:attrName>
                                          <p:attrName>ppt_y</p:attrName>
                                        </p:attrNameLst>
                                      </p:cBhvr>
                                      <p:rCtr x="-14200" y="16700"/>
                                    </p:animMotion>
                                  </p:childTnLst>
                                </p:cTn>
                              </p:par>
                              <p:par>
                                <p:cTn id="70" presetID="29" presetClass="exit" presetSubtype="0" fill="hold" nodeType="withEffect">
                                  <p:stCondLst>
                                    <p:cond delay="0"/>
                                  </p:stCondLst>
                                  <p:childTnLst>
                                    <p:anim calcmode="lin" valueType="num">
                                      <p:cBhvr>
                                        <p:cTn id="71" dur="1000"/>
                                        <p:tgtEl>
                                          <p:spTgt spid="36"/>
                                        </p:tgtEl>
                                        <p:attrNameLst>
                                          <p:attrName>ppt_x</p:attrName>
                                        </p:attrNameLst>
                                      </p:cBhvr>
                                      <p:tavLst>
                                        <p:tav tm="0">
                                          <p:val>
                                            <p:strVal val="ppt_x"/>
                                          </p:val>
                                        </p:tav>
                                        <p:tav tm="100000">
                                          <p:val>
                                            <p:strVal val="ppt_x-.2"/>
                                          </p:val>
                                        </p:tav>
                                      </p:tavLst>
                                    </p:anim>
                                    <p:anim calcmode="lin" valueType="num">
                                      <p:cBhvr>
                                        <p:cTn id="72" dur="1000"/>
                                        <p:tgtEl>
                                          <p:spTgt spid="36"/>
                                        </p:tgtEl>
                                        <p:attrNameLst>
                                          <p:attrName>ppt_y</p:attrName>
                                        </p:attrNameLst>
                                      </p:cBhvr>
                                      <p:tavLst>
                                        <p:tav tm="0">
                                          <p:val>
                                            <p:strVal val="ppt_y"/>
                                          </p:val>
                                        </p:tav>
                                        <p:tav tm="100000">
                                          <p:val>
                                            <p:strVal val="ppt_y"/>
                                          </p:val>
                                        </p:tav>
                                      </p:tavLst>
                                    </p:anim>
                                    <p:animEffect transition="out" filter="fade">
                                      <p:cBhvr>
                                        <p:cTn id="73" dur="1000"/>
                                        <p:tgtEl>
                                          <p:spTgt spid="36"/>
                                        </p:tgtEl>
                                      </p:cBhvr>
                                    </p:animEffect>
                                    <p:set>
                                      <p:cBhvr>
                                        <p:cTn id="74" dur="1" fill="hold">
                                          <p:stCondLst>
                                            <p:cond delay="999"/>
                                          </p:stCondLst>
                                        </p:cTn>
                                        <p:tgtEl>
                                          <p:spTgt spid="36"/>
                                        </p:tgtEl>
                                        <p:attrNameLst>
                                          <p:attrName>style.visibility</p:attrName>
                                        </p:attrNameLst>
                                      </p:cBhvr>
                                      <p:to>
                                        <p:strVal val="hidden"/>
                                      </p:to>
                                    </p:set>
                                  </p:childTnLst>
                                </p:cTn>
                              </p:par>
                              <p:par>
                                <p:cTn id="75" presetID="10" presetClass="entr" presetSubtype="0"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8" grpId="0" animBg="1"/>
      <p:bldP spid="31" grpId="0" animBg="1"/>
      <p:bldP spid="2035739" grpId="0" animBg="1"/>
      <p:bldP spid="32" grpId="0" animBg="1"/>
      <p:bldP spid="34" grpId="0" animBg="1"/>
      <p:bldP spid="35"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CC"/>
            </a:gs>
            <a:gs pos="50000">
              <a:schemeClr val="bg1"/>
            </a:gs>
            <a:gs pos="100000">
              <a:srgbClr val="FFEC9D"/>
            </a:gs>
          </a:gsLst>
          <a:lin ang="5400000" scaled="1"/>
          <a:tileRect/>
        </a:gradFill>
        <a:effectLst/>
      </p:bgPr>
    </p:bg>
    <p:spTree>
      <p:nvGrpSpPr>
        <p:cNvPr id="1" name=""/>
        <p:cNvGrpSpPr/>
        <p:nvPr/>
      </p:nvGrpSpPr>
      <p:grpSpPr>
        <a:xfrm>
          <a:off x="0" y="0"/>
          <a:ext cx="0" cy="0"/>
          <a:chOff x="0" y="0"/>
          <a:chExt cx="0" cy="0"/>
        </a:xfrm>
      </p:grpSpPr>
      <p:pic>
        <p:nvPicPr>
          <p:cNvPr id="2779138" name="Picture 2" descr="In the Trenches-Seconde Batallion of the Marne"/>
          <p:cNvPicPr>
            <a:picLocks noChangeAspect="1" noChangeArrowheads="1"/>
          </p:cNvPicPr>
          <p:nvPr/>
        </p:nvPicPr>
        <p:blipFill>
          <a:blip r:embed="rId3" cstate="print"/>
          <a:srcRect l="3159" t="8545" r="12827" b="16916"/>
          <a:stretch>
            <a:fillRect/>
          </a:stretch>
        </p:blipFill>
        <p:spPr bwMode="auto">
          <a:xfrm>
            <a:off x="-1" y="0"/>
            <a:ext cx="9144001" cy="6858000"/>
          </a:xfrm>
          <a:prstGeom prst="rect">
            <a:avLst/>
          </a:prstGeom>
          <a:noFill/>
        </p:spPr>
      </p:pic>
      <p:sp>
        <p:nvSpPr>
          <p:cNvPr id="2779141" name="WordArt 5"/>
          <p:cNvSpPr>
            <a:spLocks noChangeArrowheads="1" noChangeShapeType="1" noTextEdit="1"/>
          </p:cNvSpPr>
          <p:nvPr/>
        </p:nvSpPr>
        <p:spPr bwMode="auto">
          <a:xfrm>
            <a:off x="647700" y="2590800"/>
            <a:ext cx="7772400" cy="1524000"/>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solidFill>
                    <a:srgbClr val="FFF9E1"/>
                  </a:solidFill>
                  <a:round/>
                  <a:headEnd/>
                  <a:tailEnd/>
                </a:ln>
                <a:gradFill rotWithShape="1">
                  <a:gsLst>
                    <a:gs pos="0">
                      <a:srgbClr val="CC3300"/>
                    </a:gs>
                    <a:gs pos="50000">
                      <a:srgbClr val="000000"/>
                    </a:gs>
                    <a:gs pos="100000">
                      <a:srgbClr val="CC3300"/>
                    </a:gs>
                  </a:gsLst>
                  <a:lin ang="2700000" scaled="1"/>
                </a:gradFill>
                <a:effectLst>
                  <a:prstShdw prst="shdw13" dist="28398" dir="12393903">
                    <a:srgbClr val="FFFFFF"/>
                  </a:prstShdw>
                </a:effectLst>
                <a:latin typeface="Papyrus"/>
              </a:rPr>
              <a:t>The World Wars</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779141"/>
                                        </p:tgtEl>
                                        <p:attrNameLst>
                                          <p:attrName>style.visibility</p:attrName>
                                        </p:attrNameLst>
                                      </p:cBhvr>
                                      <p:to>
                                        <p:strVal val="visible"/>
                                      </p:to>
                                    </p:set>
                                    <p:anim calcmode="lin" valueType="num">
                                      <p:cBhvr>
                                        <p:cTn id="7" dur="1000" fill="hold"/>
                                        <p:tgtEl>
                                          <p:spTgt spid="2779141"/>
                                        </p:tgtEl>
                                        <p:attrNameLst>
                                          <p:attrName>ppt_w</p:attrName>
                                        </p:attrNameLst>
                                      </p:cBhvr>
                                      <p:tavLst>
                                        <p:tav tm="0">
                                          <p:val>
                                            <p:strVal val="#ppt_w*0.70"/>
                                          </p:val>
                                        </p:tav>
                                        <p:tav tm="100000">
                                          <p:val>
                                            <p:strVal val="#ppt_w"/>
                                          </p:val>
                                        </p:tav>
                                      </p:tavLst>
                                    </p:anim>
                                    <p:anim calcmode="lin" valueType="num">
                                      <p:cBhvr>
                                        <p:cTn id="8" dur="1000" fill="hold"/>
                                        <p:tgtEl>
                                          <p:spTgt spid="2779141"/>
                                        </p:tgtEl>
                                        <p:attrNameLst>
                                          <p:attrName>ppt_h</p:attrName>
                                        </p:attrNameLst>
                                      </p:cBhvr>
                                      <p:tavLst>
                                        <p:tav tm="0">
                                          <p:val>
                                            <p:strVal val="#ppt_h"/>
                                          </p:val>
                                        </p:tav>
                                        <p:tav tm="100000">
                                          <p:val>
                                            <p:strVal val="#ppt_h"/>
                                          </p:val>
                                        </p:tav>
                                      </p:tavLst>
                                    </p:anim>
                                    <p:animEffect transition="in" filter="fade">
                                      <p:cBhvr>
                                        <p:cTn id="9" dur="1000"/>
                                        <p:tgtEl>
                                          <p:spTgt spid="2779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9141"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2106392" name="Picture 24" descr="Poster -Defend Moscow-_PD"/>
          <p:cNvPicPr>
            <a:picLocks noChangeAspect="1" noChangeArrowheads="1"/>
          </p:cNvPicPr>
          <p:nvPr/>
        </p:nvPicPr>
        <p:blipFill>
          <a:blip r:embed="rId3" cstate="print"/>
          <a:srcRect l="4243" r="10875" b="16296"/>
          <a:stretch>
            <a:fillRect/>
          </a:stretch>
        </p:blipFill>
        <p:spPr bwMode="auto">
          <a:xfrm>
            <a:off x="0" y="838200"/>
            <a:ext cx="3290888" cy="4648200"/>
          </a:xfrm>
          <a:prstGeom prst="rect">
            <a:avLst/>
          </a:prstGeom>
          <a:noFill/>
        </p:spPr>
      </p:pic>
      <p:sp>
        <p:nvSpPr>
          <p:cNvPr id="2106370" name="Rectangle 2"/>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22"/>
          <p:cNvGrpSpPr>
            <a:grpSpLocks/>
          </p:cNvGrpSpPr>
          <p:nvPr/>
        </p:nvGrpSpPr>
        <p:grpSpPr bwMode="auto">
          <a:xfrm>
            <a:off x="1219200" y="5689603"/>
            <a:ext cx="6858000" cy="950913"/>
            <a:chOff x="480" y="3552"/>
            <a:chExt cx="4320" cy="599"/>
          </a:xfrm>
        </p:grpSpPr>
        <p:sp>
          <p:nvSpPr>
            <p:cNvPr id="2106372" name="Text Box 4"/>
            <p:cNvSpPr txBox="1">
              <a:spLocks noChangeArrowheads="1"/>
            </p:cNvSpPr>
            <p:nvPr/>
          </p:nvSpPr>
          <p:spPr bwMode="auto">
            <a:xfrm>
              <a:off x="480" y="3552"/>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06373" name="Text Box 5"/>
            <p:cNvSpPr txBox="1">
              <a:spLocks noChangeArrowheads="1"/>
            </p:cNvSpPr>
            <p:nvPr/>
          </p:nvSpPr>
          <p:spPr bwMode="auto">
            <a:xfrm>
              <a:off x="672" y="3598"/>
              <a:ext cx="4128" cy="553"/>
            </a:xfrm>
            <a:prstGeom prst="rect">
              <a:avLst/>
            </a:prstGeom>
            <a:noFill/>
            <a:ln w="9525">
              <a:noFill/>
              <a:miter lim="800000"/>
              <a:headEnd/>
              <a:tailEnd/>
            </a:ln>
            <a:effectLst/>
          </p:spPr>
          <p:txBody>
            <a:bodyPr>
              <a:spAutoFit/>
            </a:bodyPr>
            <a:lstStyle/>
            <a:p>
              <a:pPr algn="l">
                <a:lnSpc>
                  <a:spcPct val="85000"/>
                </a:lnSpc>
              </a:pPr>
              <a:r>
                <a:rPr lang="en-US" sz="2000" u="none">
                  <a:solidFill>
                    <a:srgbClr val="FFFFFF"/>
                  </a:solidFill>
                  <a:latin typeface="Arial Narrow" pitchFamily="34" charset="0"/>
                </a:rPr>
                <a:t>We cannot grasp the providential significance of the </a:t>
              </a:r>
              <a:r>
                <a:rPr lang="en-US" sz="2000">
                  <a:solidFill>
                    <a:srgbClr val="FFFFFF"/>
                  </a:solidFill>
                  <a:latin typeface="Arial Narrow" pitchFamily="34" charset="0"/>
                </a:rPr>
                <a:t>world wars</a:t>
              </a:r>
              <a:r>
                <a:rPr lang="en-US" sz="2000" u="none">
                  <a:solidFill>
                    <a:srgbClr val="FFFFFF"/>
                  </a:solidFill>
                  <a:latin typeface="Arial Narrow" pitchFamily="34" charset="0"/>
                </a:rPr>
                <a:t> by focusing only on their </a:t>
              </a:r>
              <a:r>
                <a:rPr lang="en-US" sz="2000">
                  <a:solidFill>
                    <a:srgbClr val="FFFFFF"/>
                  </a:solidFill>
                  <a:latin typeface="Arial Narrow" pitchFamily="34" charset="0"/>
                </a:rPr>
                <a:t>external causes</a:t>
              </a:r>
              <a:r>
                <a:rPr lang="en-US" sz="2000" u="none">
                  <a:solidFill>
                    <a:srgbClr val="FFFFFF"/>
                  </a:solidFill>
                  <a:latin typeface="Arial Narrow" pitchFamily="34" charset="0"/>
                </a:rPr>
                <a:t> – conflicts in politics, economy and ideology.</a:t>
              </a:r>
              <a:endParaRPr lang="en-US" sz="2000" b="0" u="none">
                <a:solidFill>
                  <a:srgbClr val="FFFFFF"/>
                </a:solidFill>
                <a:latin typeface="Arial Narrow" pitchFamily="34" charset="0"/>
              </a:endParaRPr>
            </a:p>
          </p:txBody>
        </p:sp>
      </p:grpSp>
      <p:sp>
        <p:nvSpPr>
          <p:cNvPr id="2106374" name="Text Box 6"/>
          <p:cNvSpPr txBox="1">
            <a:spLocks noChangeArrowheads="1"/>
          </p:cNvSpPr>
          <p:nvPr/>
        </p:nvSpPr>
        <p:spPr bwMode="auto">
          <a:xfrm>
            <a:off x="457200" y="152400"/>
            <a:ext cx="7086600" cy="579437"/>
          </a:xfrm>
          <a:prstGeom prst="rect">
            <a:avLst/>
          </a:prstGeom>
          <a:noFill/>
          <a:ln w="9525">
            <a:noFill/>
            <a:miter lim="800000"/>
            <a:headEnd/>
            <a:tailEnd/>
          </a:ln>
          <a:effectLst/>
        </p:spPr>
        <p:txBody>
          <a:bodyPr wrap="square">
            <a:spAutoFit/>
          </a:bodyPr>
          <a:lstStyle/>
          <a:p>
            <a:pPr algn="l"/>
            <a:r>
              <a:rPr lang="en-US" sz="3200">
                <a:solidFill>
                  <a:srgbClr val="500028"/>
                </a:solidFill>
                <a:effectLst>
                  <a:outerShdw blurRad="38100" dist="38100" dir="2700000" algn="tl">
                    <a:srgbClr val="000000"/>
                  </a:outerShdw>
                </a:effectLst>
                <a:latin typeface="Arial Narrow" pitchFamily="34" charset="0"/>
              </a:rPr>
              <a:t>The Providential Causes of the World Wars</a:t>
            </a:r>
          </a:p>
        </p:txBody>
      </p:sp>
      <p:sp>
        <p:nvSpPr>
          <p:cNvPr id="2106377" name="Line 9"/>
          <p:cNvSpPr>
            <a:spLocks noChangeShapeType="1"/>
          </p:cNvSpPr>
          <p:nvPr/>
        </p:nvSpPr>
        <p:spPr bwMode="auto">
          <a:xfrm rot="3037499" flipH="1">
            <a:off x="2569847" y="2015428"/>
            <a:ext cx="252412" cy="1050925"/>
          </a:xfrm>
          <a:prstGeom prst="line">
            <a:avLst/>
          </a:prstGeom>
          <a:noFill/>
          <a:ln w="76200">
            <a:solidFill>
              <a:srgbClr val="808080"/>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3" name="Group 10"/>
          <p:cNvGrpSpPr>
            <a:grpSpLocks/>
          </p:cNvGrpSpPr>
          <p:nvPr/>
        </p:nvGrpSpPr>
        <p:grpSpPr bwMode="auto">
          <a:xfrm>
            <a:off x="457200" y="2514600"/>
            <a:ext cx="1981200" cy="1219200"/>
            <a:chOff x="288" y="1584"/>
            <a:chExt cx="1248" cy="768"/>
          </a:xfrm>
        </p:grpSpPr>
        <p:sp>
          <p:nvSpPr>
            <p:cNvPr id="2106379" name="Oval 11"/>
            <p:cNvSpPr>
              <a:spLocks noChangeArrowheads="1"/>
            </p:cNvSpPr>
            <p:nvPr/>
          </p:nvSpPr>
          <p:spPr bwMode="auto">
            <a:xfrm rot="5400000">
              <a:off x="528" y="1344"/>
              <a:ext cx="768" cy="1248"/>
            </a:xfrm>
            <a:prstGeom prst="ellipse">
              <a:avLst/>
            </a:prstGeom>
            <a:gradFill flip="none" rotWithShape="1">
              <a:gsLst>
                <a:gs pos="0">
                  <a:srgbClr val="EAEAEA">
                    <a:alpha val="60000"/>
                  </a:srgbClr>
                </a:gs>
                <a:gs pos="100000">
                  <a:srgbClr val="DDDDDD">
                    <a:alpha val="95000"/>
                  </a:srgbClr>
                </a:gs>
              </a:gsLst>
              <a:path path="circle">
                <a:fillToRect l="100000" t="100000"/>
              </a:path>
              <a:tileRect r="-100000" b="-100000"/>
            </a:gradFill>
            <a:ln w="12700" algn="ctr">
              <a:solidFill>
                <a:srgbClr val="5F5F5F"/>
              </a:solidFill>
              <a:round/>
              <a:headEnd/>
              <a:tailEnd/>
            </a:ln>
            <a:effectLst/>
          </p:spPr>
          <p:txBody>
            <a:bodyPr rot="10800000" vert="eaVert" wrap="none" anchor="ctr"/>
            <a:lstStyle/>
            <a:p>
              <a:pPr eaLnBrk="1" hangingPunct="1">
                <a:lnSpc>
                  <a:spcPct val="95000"/>
                </a:lnSpc>
              </a:pPr>
              <a:endParaRPr lang="en-US" sz="3200" u="none">
                <a:solidFill>
                  <a:srgbClr val="FFFFCC"/>
                </a:solidFill>
                <a:latin typeface="Papyrus" pitchFamily="66" charset="0"/>
              </a:endParaRPr>
            </a:p>
          </p:txBody>
        </p:sp>
        <p:sp>
          <p:nvSpPr>
            <p:cNvPr id="2106380" name="Text Box 12"/>
            <p:cNvSpPr txBox="1">
              <a:spLocks noChangeArrowheads="1"/>
            </p:cNvSpPr>
            <p:nvPr/>
          </p:nvSpPr>
          <p:spPr bwMode="auto">
            <a:xfrm>
              <a:off x="355" y="1738"/>
              <a:ext cx="1114" cy="518"/>
            </a:xfrm>
            <a:prstGeom prst="rect">
              <a:avLst/>
            </a:prstGeom>
            <a:noFill/>
            <a:ln w="38100" algn="ctr">
              <a:noFill/>
              <a:miter lim="800000"/>
              <a:headEnd/>
              <a:tailEnd/>
            </a:ln>
            <a:effectLst/>
          </p:spPr>
          <p:txBody>
            <a:bodyPr>
              <a:spAutoFit/>
            </a:bodyPr>
            <a:lstStyle/>
            <a:p>
              <a:pPr eaLnBrk="1" hangingPunct="1">
                <a:lnSpc>
                  <a:spcPct val="75000"/>
                </a:lnSpc>
              </a:pPr>
              <a:r>
                <a:rPr lang="en-US" sz="3200" u="none" dirty="0">
                  <a:solidFill>
                    <a:srgbClr val="000000"/>
                  </a:solidFill>
                  <a:latin typeface="Arial Black" pitchFamily="34" charset="0"/>
                </a:rPr>
                <a:t>World</a:t>
              </a:r>
            </a:p>
            <a:p>
              <a:pPr eaLnBrk="1" hangingPunct="1">
                <a:lnSpc>
                  <a:spcPct val="75000"/>
                </a:lnSpc>
              </a:pPr>
              <a:r>
                <a:rPr lang="en-US" sz="3200" u="none" dirty="0">
                  <a:solidFill>
                    <a:srgbClr val="000000"/>
                  </a:solidFill>
                  <a:latin typeface="Arial Black" pitchFamily="34" charset="0"/>
                </a:rPr>
                <a:t>wars</a:t>
              </a:r>
            </a:p>
          </p:txBody>
        </p:sp>
      </p:grpSp>
      <p:grpSp>
        <p:nvGrpSpPr>
          <p:cNvPr id="4" name="Group 72"/>
          <p:cNvGrpSpPr>
            <a:grpSpLocks/>
          </p:cNvGrpSpPr>
          <p:nvPr/>
        </p:nvGrpSpPr>
        <p:grpSpPr bwMode="auto">
          <a:xfrm>
            <a:off x="2582863" y="1808163"/>
            <a:ext cx="2286000" cy="762000"/>
            <a:chOff x="1627" y="1139"/>
            <a:chExt cx="1440" cy="480"/>
          </a:xfrm>
        </p:grpSpPr>
        <p:sp>
          <p:nvSpPr>
            <p:cNvPr id="26" name="AutoShape 30"/>
            <p:cNvSpPr>
              <a:spLocks noChangeArrowheads="1"/>
            </p:cNvSpPr>
            <p:nvPr/>
          </p:nvSpPr>
          <p:spPr bwMode="auto">
            <a:xfrm>
              <a:off x="1627" y="1139"/>
              <a:ext cx="1440" cy="480"/>
            </a:xfrm>
            <a:prstGeom prst="roundRect">
              <a:avLst>
                <a:gd name="adj" fmla="val 16667"/>
              </a:avLst>
            </a:prstGeom>
            <a:gradFill rotWithShape="1">
              <a:gsLst>
                <a:gs pos="0">
                  <a:schemeClr val="bg2"/>
                </a:gs>
                <a:gs pos="50000">
                  <a:srgbClr val="4D4D4D"/>
                </a:gs>
                <a:gs pos="100000">
                  <a:schemeClr val="bg2"/>
                </a:gs>
              </a:gsLst>
              <a:lin ang="5400000" scaled="1"/>
            </a:gradFill>
            <a:ln w="38100" algn="ctr">
              <a:noFill/>
              <a:round/>
              <a:headEnd/>
              <a:tailEnd/>
            </a:ln>
            <a:effectLst/>
          </p:spPr>
          <p:txBody>
            <a:bodyPr wrap="none" anchor="ctr"/>
            <a:lstStyle/>
            <a:p>
              <a:endParaRPr lang="en-US" sz="3200" b="0" u="none">
                <a:solidFill>
                  <a:srgbClr val="FFFFFF"/>
                </a:solidFill>
                <a:latin typeface="Impact" pitchFamily="34" charset="0"/>
              </a:endParaRPr>
            </a:p>
          </p:txBody>
        </p:sp>
        <p:sp>
          <p:nvSpPr>
            <p:cNvPr id="27" name="Text Box 32"/>
            <p:cNvSpPr txBox="1">
              <a:spLocks noChangeArrowheads="1"/>
            </p:cNvSpPr>
            <p:nvPr/>
          </p:nvSpPr>
          <p:spPr bwMode="auto">
            <a:xfrm>
              <a:off x="1675" y="1197"/>
              <a:ext cx="1344" cy="365"/>
            </a:xfrm>
            <a:prstGeom prst="rect">
              <a:avLst/>
            </a:prstGeom>
            <a:noFill/>
            <a:ln w="9525">
              <a:noFill/>
              <a:miter lim="800000"/>
              <a:headEnd/>
              <a:tailEnd/>
            </a:ln>
            <a:effectLst/>
          </p:spPr>
          <p:txBody>
            <a:bodyPr>
              <a:spAutoFit/>
            </a:bodyPr>
            <a:lstStyle/>
            <a:p>
              <a:r>
                <a:rPr lang="en-US" sz="3200" u="none" dirty="0">
                  <a:solidFill>
                    <a:srgbClr val="FFFFFF"/>
                  </a:solidFill>
                  <a:latin typeface="Arial Black" pitchFamily="34" charset="0"/>
                </a:rPr>
                <a:t>External</a:t>
              </a:r>
            </a:p>
          </p:txBody>
        </p:sp>
      </p:grpSp>
      <p:sp>
        <p:nvSpPr>
          <p:cNvPr id="28" name="Text Box 33"/>
          <p:cNvSpPr txBox="1">
            <a:spLocks noChangeArrowheads="1"/>
          </p:cNvSpPr>
          <p:nvPr/>
        </p:nvSpPr>
        <p:spPr bwMode="auto">
          <a:xfrm>
            <a:off x="4953000" y="1752600"/>
            <a:ext cx="3581400" cy="549275"/>
          </a:xfrm>
          <a:prstGeom prst="rect">
            <a:avLst/>
          </a:prstGeom>
          <a:noFill/>
          <a:ln w="9525">
            <a:noFill/>
            <a:miter lim="800000"/>
            <a:headEnd/>
            <a:tailEnd/>
          </a:ln>
          <a:effectLst/>
        </p:spPr>
        <p:txBody>
          <a:bodyPr>
            <a:spAutoFit/>
          </a:bodyPr>
          <a:lstStyle/>
          <a:p>
            <a:pPr algn="l">
              <a:lnSpc>
                <a:spcPct val="125000"/>
              </a:lnSpc>
            </a:pPr>
            <a:r>
              <a:rPr lang="en-US" b="0" u="none" dirty="0">
                <a:solidFill>
                  <a:srgbClr val="500028"/>
                </a:solidFill>
                <a:latin typeface="Arial Black" pitchFamily="34" charset="0"/>
              </a:rPr>
              <a:t>Conflicts in politics,</a:t>
            </a:r>
          </a:p>
        </p:txBody>
      </p:sp>
      <p:sp>
        <p:nvSpPr>
          <p:cNvPr id="29" name="Text Box 55"/>
          <p:cNvSpPr txBox="1">
            <a:spLocks noChangeArrowheads="1"/>
          </p:cNvSpPr>
          <p:nvPr/>
        </p:nvSpPr>
        <p:spPr bwMode="auto">
          <a:xfrm>
            <a:off x="4953000" y="2133600"/>
            <a:ext cx="2133600" cy="476250"/>
          </a:xfrm>
          <a:prstGeom prst="rect">
            <a:avLst/>
          </a:prstGeom>
          <a:noFill/>
          <a:ln w="9525">
            <a:noFill/>
            <a:miter lim="800000"/>
            <a:headEnd/>
            <a:tailEnd/>
          </a:ln>
          <a:effectLst/>
        </p:spPr>
        <p:txBody>
          <a:bodyPr>
            <a:spAutoFit/>
          </a:bodyPr>
          <a:lstStyle/>
          <a:p>
            <a:pPr algn="l">
              <a:lnSpc>
                <a:spcPct val="105000"/>
              </a:lnSpc>
            </a:pPr>
            <a:r>
              <a:rPr lang="en-US" b="0" u="none">
                <a:solidFill>
                  <a:srgbClr val="500028"/>
                </a:solidFill>
                <a:latin typeface="Arial Black" pitchFamily="34" charset="0"/>
              </a:rPr>
              <a:t>economics,</a:t>
            </a:r>
          </a:p>
        </p:txBody>
      </p:sp>
      <p:sp>
        <p:nvSpPr>
          <p:cNvPr id="30" name="Text Box 56"/>
          <p:cNvSpPr txBox="1">
            <a:spLocks noChangeArrowheads="1"/>
          </p:cNvSpPr>
          <p:nvPr/>
        </p:nvSpPr>
        <p:spPr bwMode="auto">
          <a:xfrm>
            <a:off x="7010400" y="2133600"/>
            <a:ext cx="1600200" cy="476250"/>
          </a:xfrm>
          <a:prstGeom prst="rect">
            <a:avLst/>
          </a:prstGeom>
          <a:noFill/>
          <a:ln w="9525">
            <a:noFill/>
            <a:miter lim="800000"/>
            <a:headEnd/>
            <a:tailEnd/>
          </a:ln>
          <a:effectLst/>
        </p:spPr>
        <p:txBody>
          <a:bodyPr>
            <a:spAutoFit/>
          </a:bodyPr>
          <a:lstStyle/>
          <a:p>
            <a:pPr algn="l">
              <a:lnSpc>
                <a:spcPct val="105000"/>
              </a:lnSpc>
            </a:pPr>
            <a:r>
              <a:rPr lang="en-US" b="0" u="none">
                <a:solidFill>
                  <a:srgbClr val="500028"/>
                </a:solidFill>
                <a:latin typeface="Arial Black" pitchFamily="34" charset="0"/>
              </a:rPr>
              <a:t>ideology</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106374"/>
                                        </p:tgtEl>
                                        <p:attrNameLst>
                                          <p:attrName>style.visibility</p:attrName>
                                        </p:attrNameLst>
                                      </p:cBhvr>
                                      <p:to>
                                        <p:strVal val="visible"/>
                                      </p:to>
                                    </p:set>
                                    <p:anim calcmode="lin" valueType="num">
                                      <p:cBhvr>
                                        <p:cTn id="7" dur="1000" fill="hold"/>
                                        <p:tgtEl>
                                          <p:spTgt spid="2106374"/>
                                        </p:tgtEl>
                                        <p:attrNameLst>
                                          <p:attrName>ppt_w</p:attrName>
                                        </p:attrNameLst>
                                      </p:cBhvr>
                                      <p:tavLst>
                                        <p:tav tm="0">
                                          <p:val>
                                            <p:strVal val="#ppt_w*0.70"/>
                                          </p:val>
                                        </p:tav>
                                        <p:tav tm="100000">
                                          <p:val>
                                            <p:strVal val="#ppt_w"/>
                                          </p:val>
                                        </p:tav>
                                      </p:tavLst>
                                    </p:anim>
                                    <p:anim calcmode="lin" valueType="num">
                                      <p:cBhvr>
                                        <p:cTn id="8" dur="1000" fill="hold"/>
                                        <p:tgtEl>
                                          <p:spTgt spid="2106374"/>
                                        </p:tgtEl>
                                        <p:attrNameLst>
                                          <p:attrName>ppt_h</p:attrName>
                                        </p:attrNameLst>
                                      </p:cBhvr>
                                      <p:tavLst>
                                        <p:tav tm="0">
                                          <p:val>
                                            <p:strVal val="#ppt_h"/>
                                          </p:val>
                                        </p:tav>
                                        <p:tav tm="100000">
                                          <p:val>
                                            <p:strVal val="#ppt_h"/>
                                          </p:val>
                                        </p:tav>
                                      </p:tavLst>
                                    </p:anim>
                                    <p:animEffect transition="in" filter="fade">
                                      <p:cBhvr>
                                        <p:cTn id="9" dur="1000"/>
                                        <p:tgtEl>
                                          <p:spTgt spid="210637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par>
                                <p:cTn id="15" presetID="10" presetClass="entr" presetSubtype="0" fill="hold" nodeType="withEffect">
                                  <p:stCondLst>
                                    <p:cond delay="0"/>
                                  </p:stCondLst>
                                  <p:childTnLst>
                                    <p:set>
                                      <p:cBhvr>
                                        <p:cTn id="16" dur="1" fill="hold">
                                          <p:stCondLst>
                                            <p:cond delay="0"/>
                                          </p:stCondLst>
                                        </p:cTn>
                                        <p:tgtEl>
                                          <p:spTgt spid="2106392"/>
                                        </p:tgtEl>
                                        <p:attrNameLst>
                                          <p:attrName>style.visibility</p:attrName>
                                        </p:attrNameLst>
                                      </p:cBhvr>
                                      <p:to>
                                        <p:strVal val="visible"/>
                                      </p:to>
                                    </p:set>
                                    <p:animEffect transition="in" filter="fade">
                                      <p:cBhvr>
                                        <p:cTn id="17" dur="1000"/>
                                        <p:tgtEl>
                                          <p:spTgt spid="2106392"/>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000" fill="hold"/>
                                        <p:tgtEl>
                                          <p:spTgt spid="3"/>
                                        </p:tgtEl>
                                        <p:attrNameLst>
                                          <p:attrName>ppt_w</p:attrName>
                                        </p:attrNameLst>
                                      </p:cBhvr>
                                      <p:tavLst>
                                        <p:tav tm="0">
                                          <p:val>
                                            <p:strVal val="#ppt_w*0.70"/>
                                          </p:val>
                                        </p:tav>
                                        <p:tav tm="100000">
                                          <p:val>
                                            <p:strVal val="#ppt_w"/>
                                          </p:val>
                                        </p:tav>
                                      </p:tavLst>
                                    </p:anim>
                                    <p:anim calcmode="lin" valueType="num">
                                      <p:cBhvr>
                                        <p:cTn id="23" dur="1000" fill="hold"/>
                                        <p:tgtEl>
                                          <p:spTgt spid="3"/>
                                        </p:tgtEl>
                                        <p:attrNameLst>
                                          <p:attrName>ppt_h</p:attrName>
                                        </p:attrNameLst>
                                      </p:cBhvr>
                                      <p:tavLst>
                                        <p:tav tm="0">
                                          <p:val>
                                            <p:strVal val="#ppt_h"/>
                                          </p:val>
                                        </p:tav>
                                        <p:tav tm="100000">
                                          <p:val>
                                            <p:strVal val="#ppt_h"/>
                                          </p:val>
                                        </p:tav>
                                      </p:tavLst>
                                    </p:anim>
                                    <p:animEffect transition="in" filter="fade">
                                      <p:cBhvr>
                                        <p:cTn id="24" dur="10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55"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strVal val="#ppt_w*0.70"/>
                                          </p:val>
                                        </p:tav>
                                        <p:tav tm="100000">
                                          <p:val>
                                            <p:strVal val="#ppt_w"/>
                                          </p:val>
                                        </p:tav>
                                      </p:tavLst>
                                    </p:anim>
                                    <p:anim calcmode="lin" valueType="num">
                                      <p:cBhvr>
                                        <p:cTn id="30" dur="1000" fill="hold"/>
                                        <p:tgtEl>
                                          <p:spTgt spid="4"/>
                                        </p:tgtEl>
                                        <p:attrNameLst>
                                          <p:attrName>ppt_h</p:attrName>
                                        </p:attrNameLst>
                                      </p:cBhvr>
                                      <p:tavLst>
                                        <p:tav tm="0">
                                          <p:val>
                                            <p:strVal val="#ppt_h"/>
                                          </p:val>
                                        </p:tav>
                                        <p:tav tm="100000">
                                          <p:val>
                                            <p:strVal val="#ppt_h"/>
                                          </p:val>
                                        </p:tav>
                                      </p:tavLst>
                                    </p:anim>
                                    <p:animEffect transition="in" filter="fade">
                                      <p:cBhvr>
                                        <p:cTn id="31" dur="1000"/>
                                        <p:tgtEl>
                                          <p:spTgt spid="4"/>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2000"/>
                                        <p:tgtEl>
                                          <p:spTgt spid="2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06377"/>
                                        </p:tgtEl>
                                        <p:attrNameLst>
                                          <p:attrName>style.visibility</p:attrName>
                                        </p:attrNameLst>
                                      </p:cBhvr>
                                      <p:to>
                                        <p:strVal val="visible"/>
                                      </p:to>
                                    </p:set>
                                    <p:animEffect transition="in" filter="fade">
                                      <p:cBhvr>
                                        <p:cTn id="38" dur="1000"/>
                                        <p:tgtEl>
                                          <p:spTgt spid="210637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2000"/>
                                        <p:tgtEl>
                                          <p:spTgt spid="2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6374" grpId="0"/>
      <p:bldP spid="2106377" grpId="0" animBg="1"/>
      <p:bldP spid="28" grpId="0"/>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51345" name="Oval 17"/>
          <p:cNvSpPr>
            <a:spLocks noChangeArrowheads="1"/>
          </p:cNvSpPr>
          <p:nvPr/>
        </p:nvSpPr>
        <p:spPr bwMode="auto">
          <a:xfrm>
            <a:off x="6858000" y="2895600"/>
            <a:ext cx="1981200" cy="1219200"/>
          </a:xfrm>
          <a:prstGeom prst="ellipse">
            <a:avLst/>
          </a:prstGeom>
          <a:solidFill>
            <a:srgbClr val="000099"/>
          </a:solidFill>
          <a:ln w="76200">
            <a:solidFill>
              <a:srgbClr val="000099"/>
            </a:solidFill>
            <a:round/>
            <a:headEnd/>
            <a:tailEnd/>
          </a:ln>
          <a:effectLst/>
        </p:spPr>
        <p:txBody>
          <a:bodyPr wrap="none" anchor="ctr"/>
          <a:lstStyle/>
          <a:p>
            <a:endParaRPr lang="en-US" sz="4800" u="none">
              <a:solidFill>
                <a:srgbClr val="6600CC"/>
              </a:solidFill>
              <a:latin typeface="Impact" pitchFamily="34" charset="0"/>
            </a:endParaRPr>
          </a:p>
        </p:txBody>
      </p:sp>
      <p:sp>
        <p:nvSpPr>
          <p:cNvPr id="1251330" name="Rectangle 2"/>
          <p:cNvSpPr>
            <a:spLocks noChangeArrowheads="1"/>
          </p:cNvSpPr>
          <p:nvPr/>
        </p:nvSpPr>
        <p:spPr bwMode="auto">
          <a:xfrm>
            <a:off x="0" y="5487988"/>
            <a:ext cx="9144000" cy="1370012"/>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251334" name="Text Box 6"/>
          <p:cNvSpPr txBox="1">
            <a:spLocks noChangeArrowheads="1"/>
          </p:cNvSpPr>
          <p:nvPr/>
        </p:nvSpPr>
        <p:spPr bwMode="auto">
          <a:xfrm>
            <a:off x="3962400" y="883375"/>
            <a:ext cx="3657600" cy="640625"/>
          </a:xfrm>
          <a:prstGeom prst="rect">
            <a:avLst/>
          </a:prstGeom>
          <a:noFill/>
          <a:ln w="9525">
            <a:noFill/>
            <a:miter lim="800000"/>
            <a:headEnd/>
            <a:tailEnd/>
          </a:ln>
          <a:effectLst/>
        </p:spPr>
        <p:txBody>
          <a:bodyPr wrap="square">
            <a:spAutoFit/>
          </a:bodyPr>
          <a:lstStyle/>
          <a:p>
            <a:pPr>
              <a:lnSpc>
                <a:spcPct val="80000"/>
              </a:lnSpc>
            </a:pPr>
            <a:r>
              <a:rPr lang="en-US" sz="2200" u="none">
                <a:solidFill>
                  <a:srgbClr val="000099"/>
                </a:solidFill>
                <a:latin typeface="Arial Black" pitchFamily="34" charset="0"/>
              </a:rPr>
              <a:t>Comparing</a:t>
            </a:r>
          </a:p>
          <a:p>
            <a:pPr>
              <a:lnSpc>
                <a:spcPct val="80000"/>
              </a:lnSpc>
            </a:pPr>
            <a:r>
              <a:rPr lang="en-US" sz="2200" u="none">
                <a:solidFill>
                  <a:srgbClr val="000099"/>
                </a:solidFill>
                <a:latin typeface="Arial Black" pitchFamily="34" charset="0"/>
              </a:rPr>
              <a:t>indemnity conditions</a:t>
            </a:r>
          </a:p>
        </p:txBody>
      </p:sp>
      <p:sp>
        <p:nvSpPr>
          <p:cNvPr id="1251339" name="Oval 11"/>
          <p:cNvSpPr>
            <a:spLocks noChangeArrowheads="1"/>
          </p:cNvSpPr>
          <p:nvPr/>
        </p:nvSpPr>
        <p:spPr bwMode="auto">
          <a:xfrm>
            <a:off x="3248330" y="3055690"/>
            <a:ext cx="1552270" cy="899021"/>
          </a:xfrm>
          <a:prstGeom prst="ellipse">
            <a:avLst/>
          </a:prstGeom>
          <a:solidFill>
            <a:srgbClr val="000099"/>
          </a:solidFill>
          <a:ln w="57150">
            <a:noFill/>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0" name="Text Box 12"/>
          <p:cNvSpPr txBox="1">
            <a:spLocks noChangeArrowheads="1"/>
          </p:cNvSpPr>
          <p:nvPr/>
        </p:nvSpPr>
        <p:spPr bwMode="auto">
          <a:xfrm>
            <a:off x="3403025" y="3264976"/>
            <a:ext cx="1242880"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Equal</a:t>
            </a:r>
            <a:r>
              <a:rPr lang="en-US" sz="2200" b="0" u="none">
                <a:solidFill>
                  <a:schemeClr val="bg1"/>
                </a:solidFill>
                <a:latin typeface="Arial Narrow" pitchFamily="34" charset="0"/>
              </a:rPr>
              <a:t> </a:t>
            </a:r>
            <a:r>
              <a:rPr lang="en-US" sz="2200" u="none">
                <a:solidFill>
                  <a:schemeClr val="bg1"/>
                </a:solidFill>
                <a:latin typeface="Arial Narrow" pitchFamily="34" charset="0"/>
              </a:rPr>
              <a:t>price</a:t>
            </a:r>
          </a:p>
        </p:txBody>
      </p:sp>
      <p:sp>
        <p:nvSpPr>
          <p:cNvPr id="1251341" name="Oval 13"/>
          <p:cNvSpPr>
            <a:spLocks noChangeArrowheads="1"/>
          </p:cNvSpPr>
          <p:nvPr/>
        </p:nvSpPr>
        <p:spPr bwMode="auto">
          <a:xfrm>
            <a:off x="5014302" y="3062588"/>
            <a:ext cx="1552270" cy="885225"/>
          </a:xfrm>
          <a:prstGeom prst="ellipse">
            <a:avLst/>
          </a:prstGeom>
          <a:noFill/>
          <a:ln w="38100">
            <a:solidFill>
              <a:srgbClr val="000099"/>
            </a:solidFill>
            <a:prstDash val="sysDot"/>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2" name="Oval 14"/>
          <p:cNvSpPr>
            <a:spLocks noChangeArrowheads="1"/>
          </p:cNvSpPr>
          <p:nvPr/>
        </p:nvSpPr>
        <p:spPr bwMode="auto">
          <a:xfrm>
            <a:off x="5163559" y="3174861"/>
            <a:ext cx="1253756" cy="660678"/>
          </a:xfrm>
          <a:prstGeom prst="ellipse">
            <a:avLst/>
          </a:prstGeom>
          <a:solidFill>
            <a:srgbClr val="000099"/>
          </a:solidFill>
          <a:ln w="57150">
            <a:noFill/>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3" name="Text Box 15"/>
          <p:cNvSpPr txBox="1">
            <a:spLocks noChangeArrowheads="1"/>
          </p:cNvSpPr>
          <p:nvPr/>
        </p:nvSpPr>
        <p:spPr bwMode="auto">
          <a:xfrm>
            <a:off x="5074006" y="3264976"/>
            <a:ext cx="1432863"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Lesser price</a:t>
            </a:r>
          </a:p>
        </p:txBody>
      </p:sp>
      <p:sp>
        <p:nvSpPr>
          <p:cNvPr id="1251347" name="Text Box 19"/>
          <p:cNvSpPr txBox="1">
            <a:spLocks noChangeArrowheads="1"/>
          </p:cNvSpPr>
          <p:nvPr/>
        </p:nvSpPr>
        <p:spPr bwMode="auto">
          <a:xfrm>
            <a:off x="7153486" y="3264976"/>
            <a:ext cx="1390228"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Greater</a:t>
            </a:r>
            <a:r>
              <a:rPr lang="en-US" sz="2200" b="0" u="none">
                <a:solidFill>
                  <a:schemeClr val="bg1"/>
                </a:solidFill>
                <a:latin typeface="Arial Narrow" pitchFamily="34" charset="0"/>
              </a:rPr>
              <a:t> </a:t>
            </a:r>
            <a:r>
              <a:rPr lang="en-US" sz="2200" u="none">
                <a:solidFill>
                  <a:schemeClr val="bg1"/>
                </a:solidFill>
                <a:latin typeface="Arial Narrow" pitchFamily="34" charset="0"/>
              </a:rPr>
              <a:t>price</a:t>
            </a:r>
            <a:endParaRPr lang="en-US" sz="2200" u="none" dirty="0">
              <a:solidFill>
                <a:schemeClr val="bg1"/>
              </a:solidFill>
              <a:latin typeface="Arial Narrow" pitchFamily="34" charset="0"/>
            </a:endParaRPr>
          </a:p>
        </p:txBody>
      </p:sp>
      <p:sp>
        <p:nvSpPr>
          <p:cNvPr id="25" name="Oval 13"/>
          <p:cNvSpPr>
            <a:spLocks noChangeArrowheads="1"/>
          </p:cNvSpPr>
          <p:nvPr/>
        </p:nvSpPr>
        <p:spPr bwMode="auto">
          <a:xfrm>
            <a:off x="7072465" y="3062588"/>
            <a:ext cx="1552270" cy="885225"/>
          </a:xfrm>
          <a:prstGeom prst="ellipse">
            <a:avLst/>
          </a:prstGeom>
          <a:noFill/>
          <a:ln w="38100">
            <a:solidFill>
              <a:srgbClr val="FFFFFF"/>
            </a:solidFill>
            <a:prstDash val="sysDot"/>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26" name="Text Box 11"/>
          <p:cNvSpPr txBox="1">
            <a:spLocks noChangeArrowheads="1"/>
          </p:cNvSpPr>
          <p:nvPr/>
        </p:nvSpPr>
        <p:spPr bwMode="auto">
          <a:xfrm>
            <a:off x="304800" y="152400"/>
            <a:ext cx="5334000" cy="458587"/>
          </a:xfrm>
          <a:prstGeom prst="rect">
            <a:avLst/>
          </a:prstGeom>
          <a:noFill/>
          <a:ln w="9525">
            <a:noFill/>
            <a:miter lim="800000"/>
            <a:headEnd/>
            <a:tailEnd/>
          </a:ln>
          <a:effectLst/>
        </p:spPr>
        <p:txBody>
          <a:bodyPr wrap="square">
            <a:spAutoFit/>
          </a:bodyPr>
          <a:lstStyle/>
          <a:p>
            <a:pPr algn="l">
              <a:lnSpc>
                <a:spcPct val="85000"/>
              </a:lnSpc>
            </a:pPr>
            <a:r>
              <a:rPr lang="en-US" sz="2800" b="0" dirty="0">
                <a:solidFill>
                  <a:srgbClr val="000099"/>
                </a:solidFill>
                <a:latin typeface="Impact" pitchFamily="34" charset="0"/>
              </a:rPr>
              <a:t>Establishing indemnity conditions</a:t>
            </a:r>
          </a:p>
        </p:txBody>
      </p:sp>
      <p:sp>
        <p:nvSpPr>
          <p:cNvPr id="40" name="AutoShape 12"/>
          <p:cNvSpPr>
            <a:spLocks noChangeArrowheads="1"/>
          </p:cNvSpPr>
          <p:nvPr/>
        </p:nvSpPr>
        <p:spPr bwMode="auto">
          <a:xfrm flipH="1">
            <a:off x="985838" y="2127250"/>
            <a:ext cx="236537" cy="1905000"/>
          </a:xfrm>
          <a:prstGeom prst="downArrow">
            <a:avLst>
              <a:gd name="adj1" fmla="val 50000"/>
              <a:gd name="adj2" fmla="val 201343"/>
            </a:avLst>
          </a:prstGeom>
          <a:gradFill rotWithShape="0">
            <a:gsLst>
              <a:gs pos="0">
                <a:srgbClr val="CC6600"/>
              </a:gs>
              <a:gs pos="100000">
                <a:srgbClr val="660033"/>
              </a:gs>
            </a:gsLst>
            <a:path path="rect">
              <a:fillToRect l="50000" t="50000" r="50000" b="50000"/>
            </a:path>
          </a:gradFill>
          <a:ln w="28575" algn="ctr">
            <a:noFill/>
            <a:miter lim="800000"/>
            <a:headEnd/>
            <a:tailEnd/>
          </a:ln>
          <a:effectLst/>
        </p:spPr>
        <p:txBody>
          <a:bodyPr wrap="none" anchor="ctr"/>
          <a:lstStyle/>
          <a:p>
            <a:endParaRPr lang="en-US" b="0" u="none"/>
          </a:p>
        </p:txBody>
      </p:sp>
      <p:sp>
        <p:nvSpPr>
          <p:cNvPr id="41" name="AutoShape 13"/>
          <p:cNvSpPr>
            <a:spLocks noChangeArrowheads="1"/>
          </p:cNvSpPr>
          <p:nvPr/>
        </p:nvSpPr>
        <p:spPr bwMode="auto">
          <a:xfrm rot="10800000">
            <a:off x="1295400" y="2127250"/>
            <a:ext cx="231775" cy="1905000"/>
          </a:xfrm>
          <a:prstGeom prst="downArrow">
            <a:avLst>
              <a:gd name="adj1" fmla="val 50000"/>
              <a:gd name="adj2" fmla="val 205479"/>
            </a:avLst>
          </a:prstGeom>
          <a:gradFill rotWithShape="0">
            <a:gsLst>
              <a:gs pos="0">
                <a:srgbClr val="33CCFF"/>
              </a:gs>
              <a:gs pos="100000">
                <a:srgbClr val="0000FF"/>
              </a:gs>
            </a:gsLst>
            <a:path path="rect">
              <a:fillToRect l="50000" t="50000" r="50000" b="50000"/>
            </a:path>
          </a:gradFill>
          <a:ln w="28575" algn="ctr">
            <a:noFill/>
            <a:miter lim="800000"/>
            <a:headEnd/>
            <a:tailEnd/>
          </a:ln>
          <a:effectLst/>
        </p:spPr>
        <p:txBody>
          <a:bodyPr rot="10800000" wrap="none" anchor="ctr"/>
          <a:lstStyle/>
          <a:p>
            <a:endParaRPr lang="en-US" b="0" u="none"/>
          </a:p>
        </p:txBody>
      </p:sp>
      <p:sp>
        <p:nvSpPr>
          <p:cNvPr id="42" name="Oval 14"/>
          <p:cNvSpPr>
            <a:spLocks noChangeArrowheads="1"/>
          </p:cNvSpPr>
          <p:nvPr/>
        </p:nvSpPr>
        <p:spPr bwMode="auto">
          <a:xfrm>
            <a:off x="381000" y="4114800"/>
            <a:ext cx="1752600" cy="990600"/>
          </a:xfrm>
          <a:prstGeom prst="ellipse">
            <a:avLst/>
          </a:prstGeom>
          <a:gradFill rotWithShape="0">
            <a:gsLst>
              <a:gs pos="0">
                <a:srgbClr val="663300"/>
              </a:gs>
              <a:gs pos="50000">
                <a:srgbClr val="000000"/>
              </a:gs>
              <a:gs pos="100000">
                <a:srgbClr val="663300"/>
              </a:gs>
            </a:gsLst>
            <a:lin ang="5400000" scaled="1"/>
          </a:gradFill>
          <a:ln w="9525">
            <a:noFill/>
            <a:round/>
            <a:headEnd/>
            <a:tailEnd/>
          </a:ln>
          <a:effectLst/>
          <a:scene3d>
            <a:camera prst="legacyPerspectiveBottomLeft"/>
            <a:lightRig rig="legacyHarsh3" dir="t"/>
          </a:scene3d>
          <a:sp3d extrusionH="887400" prstMaterial="legacyMatte">
            <a:bevelT w="13500" h="13500" prst="angle"/>
            <a:bevelB w="13500" h="13500" prst="angle"/>
            <a:extrusionClr>
              <a:srgbClr val="520000"/>
            </a:extrusionClr>
          </a:sp3d>
        </p:spPr>
        <p:txBody>
          <a:bodyPr wrap="none" anchor="ctr">
            <a:flatTx/>
          </a:bodyPr>
          <a:lstStyle/>
          <a:p>
            <a:r>
              <a:rPr lang="en-US" sz="4400" b="0" u="none">
                <a:solidFill>
                  <a:schemeClr val="bg1"/>
                </a:solidFill>
                <a:latin typeface="Impact" pitchFamily="34" charset="0"/>
              </a:rPr>
              <a:t>Fall</a:t>
            </a:r>
          </a:p>
        </p:txBody>
      </p:sp>
      <p:sp>
        <p:nvSpPr>
          <p:cNvPr id="43" name="Oval 15"/>
          <p:cNvSpPr>
            <a:spLocks noChangeArrowheads="1"/>
          </p:cNvSpPr>
          <p:nvPr/>
        </p:nvSpPr>
        <p:spPr bwMode="auto">
          <a:xfrm>
            <a:off x="381000" y="1060450"/>
            <a:ext cx="1752600" cy="990600"/>
          </a:xfrm>
          <a:prstGeom prst="ellipse">
            <a:avLst/>
          </a:prstGeom>
          <a:gradFill rotWithShape="0">
            <a:gsLst>
              <a:gs pos="0">
                <a:srgbClr val="FF99FF"/>
              </a:gs>
              <a:gs pos="50000">
                <a:srgbClr val="FFE5FF"/>
              </a:gs>
              <a:gs pos="100000">
                <a:srgbClr val="FF99FF"/>
              </a:gs>
            </a:gsLst>
            <a:lin ang="2700000" scaled="1"/>
          </a:gradFill>
          <a:ln w="9525" algn="ctr">
            <a:round/>
            <a:headEnd/>
            <a:tailEnd/>
          </a:ln>
          <a:effectLst/>
          <a:scene3d>
            <a:camera prst="legacyPerspectiveTopLeft"/>
            <a:lightRig rig="legacyHarsh3" dir="t"/>
          </a:scene3d>
          <a:sp3d extrusionH="887400" prstMaterial="legacyMatte">
            <a:bevelT w="13500" h="13500" prst="angle"/>
            <a:bevelB w="13500" h="13500" prst="angle"/>
            <a:extrusionClr>
              <a:srgbClr val="FF99FF"/>
            </a:extrusionClr>
          </a:sp3d>
        </p:spPr>
        <p:txBody>
          <a:bodyPr wrap="none" anchor="ctr">
            <a:flatTx/>
          </a:bodyPr>
          <a:lstStyle/>
          <a:p>
            <a:pPr>
              <a:lnSpc>
                <a:spcPct val="75000"/>
              </a:lnSpc>
            </a:pPr>
            <a:endParaRPr lang="en-US" sz="3200" b="0" u="none">
              <a:solidFill>
                <a:srgbClr val="660066"/>
              </a:solidFill>
              <a:latin typeface="Impact" pitchFamily="34" charset="0"/>
            </a:endParaRPr>
          </a:p>
        </p:txBody>
      </p:sp>
      <p:sp>
        <p:nvSpPr>
          <p:cNvPr id="44" name="Text Box 16"/>
          <p:cNvSpPr txBox="1">
            <a:spLocks noChangeArrowheads="1"/>
          </p:cNvSpPr>
          <p:nvPr/>
        </p:nvSpPr>
        <p:spPr bwMode="auto">
          <a:xfrm>
            <a:off x="533400" y="1273175"/>
            <a:ext cx="1447800" cy="777875"/>
          </a:xfrm>
          <a:prstGeom prst="rect">
            <a:avLst/>
          </a:prstGeom>
          <a:noFill/>
          <a:ln w="28575">
            <a:noFill/>
            <a:miter lim="800000"/>
            <a:headEnd/>
            <a:tailEnd/>
          </a:ln>
          <a:effectLst/>
        </p:spPr>
        <p:txBody>
          <a:bodyPr>
            <a:spAutoFit/>
          </a:bodyPr>
          <a:lstStyle/>
          <a:p>
            <a:pPr>
              <a:lnSpc>
                <a:spcPct val="75000"/>
              </a:lnSpc>
            </a:pPr>
            <a:r>
              <a:rPr lang="en-US" sz="3000" b="0" u="none">
                <a:solidFill>
                  <a:srgbClr val="660066"/>
                </a:solidFill>
                <a:latin typeface="Impact" pitchFamily="34" charset="0"/>
              </a:rPr>
              <a:t>Original</a:t>
            </a:r>
          </a:p>
          <a:p>
            <a:pPr>
              <a:lnSpc>
                <a:spcPct val="75000"/>
              </a:lnSpc>
            </a:pPr>
            <a:r>
              <a:rPr lang="en-US" sz="3000" b="0" u="none">
                <a:solidFill>
                  <a:srgbClr val="660066"/>
                </a:solidFill>
                <a:latin typeface="Impact" pitchFamily="34" charset="0"/>
              </a:rPr>
              <a:t>state</a:t>
            </a:r>
          </a:p>
        </p:txBody>
      </p:sp>
      <p:sp>
        <p:nvSpPr>
          <p:cNvPr id="45" name="WordArt 19"/>
          <p:cNvSpPr>
            <a:spLocks noChangeArrowheads="1" noChangeShapeType="1" noTextEdit="1"/>
          </p:cNvSpPr>
          <p:nvPr/>
        </p:nvSpPr>
        <p:spPr bwMode="auto">
          <a:xfrm>
            <a:off x="381000" y="2546350"/>
            <a:ext cx="533400"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Lost</a:t>
            </a:r>
          </a:p>
        </p:txBody>
      </p:sp>
      <p:sp>
        <p:nvSpPr>
          <p:cNvPr id="46" name="WordArt 20"/>
          <p:cNvSpPr>
            <a:spLocks noChangeArrowheads="1" noChangeShapeType="1" noTextEdit="1"/>
          </p:cNvSpPr>
          <p:nvPr/>
        </p:nvSpPr>
        <p:spPr bwMode="auto">
          <a:xfrm>
            <a:off x="1600200" y="2813050"/>
            <a:ext cx="1096963"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Restored</a:t>
            </a:r>
          </a:p>
        </p:txBody>
      </p:sp>
      <p:sp>
        <p:nvSpPr>
          <p:cNvPr id="47" name="TextBox 46"/>
          <p:cNvSpPr txBox="1"/>
          <p:nvPr/>
        </p:nvSpPr>
        <p:spPr>
          <a:xfrm rot="5400000">
            <a:off x="667273" y="2837927"/>
            <a:ext cx="4673074" cy="368819"/>
          </a:xfrm>
          <a:prstGeom prst="rect">
            <a:avLst/>
          </a:prstGeom>
          <a:noFill/>
        </p:spPr>
        <p:txBody>
          <a:bodyPr wrap="none" rtlCol="0">
            <a:spAutoFit/>
          </a:bodyPr>
          <a:lstStyle/>
          <a:p>
            <a:pPr>
              <a:lnSpc>
                <a:spcPts val="2000"/>
              </a:lnSpc>
            </a:pPr>
            <a:r>
              <a:rPr lang="en-US" sz="2800" u="none"/>
              <a:t>..………………………………</a:t>
            </a:r>
          </a:p>
        </p:txBody>
      </p:sp>
      <p:grpSp>
        <p:nvGrpSpPr>
          <p:cNvPr id="48" name="Group 7"/>
          <p:cNvGrpSpPr>
            <a:grpSpLocks/>
          </p:cNvGrpSpPr>
          <p:nvPr/>
        </p:nvGrpSpPr>
        <p:grpSpPr bwMode="auto">
          <a:xfrm>
            <a:off x="1600199" y="5715008"/>
            <a:ext cx="6096001" cy="685801"/>
            <a:chOff x="336" y="3457"/>
            <a:chExt cx="3840" cy="432"/>
          </a:xfrm>
        </p:grpSpPr>
        <p:sp>
          <p:nvSpPr>
            <p:cNvPr id="49" name="Text Box 4"/>
            <p:cNvSpPr txBox="1">
              <a:spLocks noChangeArrowheads="1"/>
            </p:cNvSpPr>
            <p:nvPr/>
          </p:nvSpPr>
          <p:spPr bwMode="auto">
            <a:xfrm>
              <a:off x="528" y="3521"/>
              <a:ext cx="3648" cy="368"/>
            </a:xfrm>
            <a:prstGeom prst="rect">
              <a:avLst/>
            </a:prstGeom>
            <a:noFill/>
            <a:ln w="9525">
              <a:noFill/>
              <a:miter lim="800000"/>
              <a:headEnd/>
              <a:tailEnd/>
            </a:ln>
            <a:effectLst/>
          </p:spPr>
          <p:txBody>
            <a:bodyPr wrap="square">
              <a:spAutoFit/>
            </a:bodyPr>
            <a:lstStyle/>
            <a:p>
              <a:pPr algn="l">
                <a:lnSpc>
                  <a:spcPct val="80000"/>
                </a:lnSpc>
              </a:pPr>
              <a:r>
                <a:rPr lang="en-US" sz="2000" u="none">
                  <a:solidFill>
                    <a:schemeClr val="bg1"/>
                  </a:solidFill>
                  <a:latin typeface="Arial Narrow" pitchFamily="34" charset="0"/>
                </a:rPr>
                <a:t>An indemnity condition can be made at a price </a:t>
              </a:r>
              <a:r>
                <a:rPr lang="en-US" sz="2000">
                  <a:solidFill>
                    <a:schemeClr val="bg1"/>
                  </a:solidFill>
                  <a:latin typeface="Arial Narrow" pitchFamily="34" charset="0"/>
                </a:rPr>
                <a:t>equal</a:t>
              </a:r>
              <a:r>
                <a:rPr lang="en-US" sz="2000" u="none">
                  <a:solidFill>
                    <a:schemeClr val="bg1"/>
                  </a:solidFill>
                  <a:latin typeface="Arial Narrow" pitchFamily="34" charset="0"/>
                </a:rPr>
                <a:t> to, </a:t>
              </a:r>
              <a:r>
                <a:rPr lang="en-US" sz="2000">
                  <a:solidFill>
                    <a:schemeClr val="bg1"/>
                  </a:solidFill>
                  <a:latin typeface="Arial Narrow" pitchFamily="34" charset="0"/>
                </a:rPr>
                <a:t>less</a:t>
              </a:r>
              <a:r>
                <a:rPr lang="en-US" sz="2000" u="none">
                  <a:solidFill>
                    <a:schemeClr val="bg1"/>
                  </a:solidFill>
                  <a:latin typeface="Arial Narrow" pitchFamily="34" charset="0"/>
                </a:rPr>
                <a:t> than, or </a:t>
              </a:r>
              <a:r>
                <a:rPr lang="en-US" sz="2000">
                  <a:solidFill>
                    <a:schemeClr val="bg1"/>
                  </a:solidFill>
                  <a:latin typeface="Arial Narrow" pitchFamily="34" charset="0"/>
                </a:rPr>
                <a:t>greater</a:t>
              </a:r>
              <a:r>
                <a:rPr lang="en-US" sz="2000" u="none">
                  <a:solidFill>
                    <a:schemeClr val="bg1"/>
                  </a:solidFill>
                  <a:latin typeface="Arial Narrow" pitchFamily="34" charset="0"/>
                </a:rPr>
                <a:t> than the value of what was lost.</a:t>
              </a:r>
              <a:endParaRPr lang="en-US" sz="2000" b="0" u="none">
                <a:solidFill>
                  <a:schemeClr val="bg1"/>
                </a:solidFill>
                <a:latin typeface="Arial Narrow" pitchFamily="34" charset="0"/>
              </a:endParaRPr>
            </a:p>
          </p:txBody>
        </p:sp>
        <p:sp>
          <p:nvSpPr>
            <p:cNvPr id="50" name="Text Box 5"/>
            <p:cNvSpPr txBox="1">
              <a:spLocks noChangeArrowheads="1"/>
            </p:cNvSpPr>
            <p:nvPr/>
          </p:nvSpPr>
          <p:spPr bwMode="auto">
            <a:xfrm>
              <a:off x="336" y="3457"/>
              <a:ext cx="216" cy="390"/>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51339"/>
                                        </p:tgtEl>
                                        <p:attrNameLst>
                                          <p:attrName>style.visibility</p:attrName>
                                        </p:attrNameLst>
                                      </p:cBhvr>
                                      <p:to>
                                        <p:strVal val="visible"/>
                                      </p:to>
                                    </p:set>
                                    <p:animEffect transition="in" filter="fade">
                                      <p:cBhvr>
                                        <p:cTn id="12" dur="1000"/>
                                        <p:tgtEl>
                                          <p:spTgt spid="1251339"/>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1251340"/>
                                        </p:tgtEl>
                                        <p:attrNameLst>
                                          <p:attrName>style.visibility</p:attrName>
                                        </p:attrNameLst>
                                      </p:cBhvr>
                                      <p:to>
                                        <p:strVal val="visible"/>
                                      </p:to>
                                    </p:set>
                                    <p:anim calcmode="lin" valueType="num">
                                      <p:cBhvr>
                                        <p:cTn id="15" dur="500" fill="hold"/>
                                        <p:tgtEl>
                                          <p:spTgt spid="1251340"/>
                                        </p:tgtEl>
                                        <p:attrNameLst>
                                          <p:attrName>ppt_w</p:attrName>
                                        </p:attrNameLst>
                                      </p:cBhvr>
                                      <p:tavLst>
                                        <p:tav tm="0">
                                          <p:val>
                                            <p:fltVal val="0"/>
                                          </p:val>
                                        </p:tav>
                                        <p:tav tm="100000">
                                          <p:val>
                                            <p:strVal val="#ppt_w"/>
                                          </p:val>
                                        </p:tav>
                                      </p:tavLst>
                                    </p:anim>
                                    <p:anim calcmode="lin" valueType="num">
                                      <p:cBhvr>
                                        <p:cTn id="16" dur="500" fill="hold"/>
                                        <p:tgtEl>
                                          <p:spTgt spid="1251340"/>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1251342"/>
                                        </p:tgtEl>
                                        <p:attrNameLst>
                                          <p:attrName>style.visibility</p:attrName>
                                        </p:attrNameLst>
                                      </p:cBhvr>
                                      <p:to>
                                        <p:strVal val="visible"/>
                                      </p:to>
                                    </p:set>
                                    <p:anim calcmode="lin" valueType="num">
                                      <p:cBhvr>
                                        <p:cTn id="21" dur="1000" fill="hold"/>
                                        <p:tgtEl>
                                          <p:spTgt spid="1251342"/>
                                        </p:tgtEl>
                                        <p:attrNameLst>
                                          <p:attrName>ppt_w</p:attrName>
                                        </p:attrNameLst>
                                      </p:cBhvr>
                                      <p:tavLst>
                                        <p:tav tm="0">
                                          <p:val>
                                            <p:strVal val="#ppt_w+.3"/>
                                          </p:val>
                                        </p:tav>
                                        <p:tav tm="100000">
                                          <p:val>
                                            <p:strVal val="#ppt_w"/>
                                          </p:val>
                                        </p:tav>
                                      </p:tavLst>
                                    </p:anim>
                                    <p:anim calcmode="lin" valueType="num">
                                      <p:cBhvr>
                                        <p:cTn id="22" dur="1000" fill="hold"/>
                                        <p:tgtEl>
                                          <p:spTgt spid="1251342"/>
                                        </p:tgtEl>
                                        <p:attrNameLst>
                                          <p:attrName>ppt_h</p:attrName>
                                        </p:attrNameLst>
                                      </p:cBhvr>
                                      <p:tavLst>
                                        <p:tav tm="0">
                                          <p:val>
                                            <p:strVal val="#ppt_h"/>
                                          </p:val>
                                        </p:tav>
                                        <p:tav tm="100000">
                                          <p:val>
                                            <p:strVal val="#ppt_h"/>
                                          </p:val>
                                        </p:tav>
                                      </p:tavLst>
                                    </p:anim>
                                    <p:animEffect transition="in" filter="fade">
                                      <p:cBhvr>
                                        <p:cTn id="23" dur="1000"/>
                                        <p:tgtEl>
                                          <p:spTgt spid="125134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251341"/>
                                        </p:tgtEl>
                                        <p:attrNameLst>
                                          <p:attrName>style.visibility</p:attrName>
                                        </p:attrNameLst>
                                      </p:cBhvr>
                                      <p:to>
                                        <p:strVal val="visible"/>
                                      </p:to>
                                    </p:set>
                                    <p:animEffect transition="in" filter="fade">
                                      <p:cBhvr>
                                        <p:cTn id="26" dur="1000"/>
                                        <p:tgtEl>
                                          <p:spTgt spid="1251341"/>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1251343"/>
                                        </p:tgtEl>
                                        <p:attrNameLst>
                                          <p:attrName>style.visibility</p:attrName>
                                        </p:attrNameLst>
                                      </p:cBhvr>
                                      <p:to>
                                        <p:strVal val="visible"/>
                                      </p:to>
                                    </p:set>
                                    <p:anim calcmode="lin" valueType="num">
                                      <p:cBhvr>
                                        <p:cTn id="29" dur="500" fill="hold"/>
                                        <p:tgtEl>
                                          <p:spTgt spid="1251343"/>
                                        </p:tgtEl>
                                        <p:attrNameLst>
                                          <p:attrName>ppt_w</p:attrName>
                                        </p:attrNameLst>
                                      </p:cBhvr>
                                      <p:tavLst>
                                        <p:tav tm="0">
                                          <p:val>
                                            <p:fltVal val="0"/>
                                          </p:val>
                                        </p:tav>
                                        <p:tav tm="100000">
                                          <p:val>
                                            <p:strVal val="#ppt_w"/>
                                          </p:val>
                                        </p:tav>
                                      </p:tavLst>
                                    </p:anim>
                                    <p:anim calcmode="lin" valueType="num">
                                      <p:cBhvr>
                                        <p:cTn id="30" dur="500" fill="hold"/>
                                        <p:tgtEl>
                                          <p:spTgt spid="1251343"/>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par>
                                <p:cTn id="36" presetID="17" presetClass="entr" presetSubtype="10" fill="hold" nodeType="withEffect">
                                  <p:stCondLst>
                                    <p:cond delay="0"/>
                                  </p:stCondLst>
                                  <p:childTnLst>
                                    <p:set>
                                      <p:cBhvr>
                                        <p:cTn id="37" dur="1" fill="hold">
                                          <p:stCondLst>
                                            <p:cond delay="0"/>
                                          </p:stCondLst>
                                        </p:cTn>
                                        <p:tgtEl>
                                          <p:spTgt spid="1251347"/>
                                        </p:tgtEl>
                                        <p:attrNameLst>
                                          <p:attrName>style.visibility</p:attrName>
                                        </p:attrNameLst>
                                      </p:cBhvr>
                                      <p:to>
                                        <p:strVal val="visible"/>
                                      </p:to>
                                    </p:set>
                                    <p:anim calcmode="lin" valueType="num">
                                      <p:cBhvr>
                                        <p:cTn id="38" dur="500" fill="hold"/>
                                        <p:tgtEl>
                                          <p:spTgt spid="1251347"/>
                                        </p:tgtEl>
                                        <p:attrNameLst>
                                          <p:attrName>ppt_w</p:attrName>
                                        </p:attrNameLst>
                                      </p:cBhvr>
                                      <p:tavLst>
                                        <p:tav tm="0">
                                          <p:val>
                                            <p:fltVal val="0"/>
                                          </p:val>
                                        </p:tav>
                                        <p:tav tm="100000">
                                          <p:val>
                                            <p:strVal val="#ppt_w"/>
                                          </p:val>
                                        </p:tav>
                                      </p:tavLst>
                                    </p:anim>
                                    <p:anim calcmode="lin" valueType="num">
                                      <p:cBhvr>
                                        <p:cTn id="39" dur="500" fill="hold"/>
                                        <p:tgtEl>
                                          <p:spTgt spid="1251347"/>
                                        </p:tgtEl>
                                        <p:attrNameLst>
                                          <p:attrName>ppt_h</p:attrName>
                                        </p:attrNameLst>
                                      </p:cBhvr>
                                      <p:tavLst>
                                        <p:tav tm="0">
                                          <p:val>
                                            <p:strVal val="#ppt_h"/>
                                          </p:val>
                                        </p:tav>
                                        <p:tav tm="100000">
                                          <p:val>
                                            <p:strVal val="#ppt_h"/>
                                          </p:val>
                                        </p:tav>
                                      </p:tavLst>
                                    </p:anim>
                                  </p:childTnLst>
                                </p:cTn>
                              </p:par>
                              <p:par>
                                <p:cTn id="40" presetID="55" presetClass="entr" presetSubtype="0" fill="hold" nodeType="withEffect">
                                  <p:stCondLst>
                                    <p:cond delay="0"/>
                                  </p:stCondLst>
                                  <p:childTnLst>
                                    <p:set>
                                      <p:cBhvr>
                                        <p:cTn id="41" dur="1" fill="hold">
                                          <p:stCondLst>
                                            <p:cond delay="0"/>
                                          </p:stCondLst>
                                        </p:cTn>
                                        <p:tgtEl>
                                          <p:spTgt spid="1251345"/>
                                        </p:tgtEl>
                                        <p:attrNameLst>
                                          <p:attrName>style.visibility</p:attrName>
                                        </p:attrNameLst>
                                      </p:cBhvr>
                                      <p:to>
                                        <p:strVal val="visible"/>
                                      </p:to>
                                    </p:set>
                                    <p:anim calcmode="lin" valueType="num">
                                      <p:cBhvr>
                                        <p:cTn id="42" dur="500" fill="hold"/>
                                        <p:tgtEl>
                                          <p:spTgt spid="1251345"/>
                                        </p:tgtEl>
                                        <p:attrNameLst>
                                          <p:attrName>ppt_w</p:attrName>
                                        </p:attrNameLst>
                                      </p:cBhvr>
                                      <p:tavLst>
                                        <p:tav tm="0">
                                          <p:val>
                                            <p:strVal val="#ppt_w*0.70"/>
                                          </p:val>
                                        </p:tav>
                                        <p:tav tm="100000">
                                          <p:val>
                                            <p:strVal val="#ppt_w"/>
                                          </p:val>
                                        </p:tav>
                                      </p:tavLst>
                                    </p:anim>
                                    <p:anim calcmode="lin" valueType="num">
                                      <p:cBhvr>
                                        <p:cTn id="43" dur="500" fill="hold"/>
                                        <p:tgtEl>
                                          <p:spTgt spid="1251345"/>
                                        </p:tgtEl>
                                        <p:attrNameLst>
                                          <p:attrName>ppt_h</p:attrName>
                                        </p:attrNameLst>
                                      </p:cBhvr>
                                      <p:tavLst>
                                        <p:tav tm="0">
                                          <p:val>
                                            <p:strVal val="#ppt_h"/>
                                          </p:val>
                                        </p:tav>
                                        <p:tav tm="100000">
                                          <p:val>
                                            <p:strVal val="#ppt_h"/>
                                          </p:val>
                                        </p:tav>
                                      </p:tavLst>
                                    </p:anim>
                                    <p:animEffect transition="in" filter="fade">
                                      <p:cBhvr>
                                        <p:cTn id="44" dur="500"/>
                                        <p:tgtEl>
                                          <p:spTgt spid="125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1339" grpId="0" animBg="1"/>
      <p:bldP spid="1251340" grpId="0"/>
      <p:bldP spid="1251341" grpId="0" animBg="1"/>
      <p:bldP spid="1251342" grpId="0" animBg="1"/>
      <p:bldP spid="1251343" grpId="0"/>
      <p:bldP spid="25"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2106392" name="Picture 24" descr="Poster -Defend Moscow-_PD"/>
          <p:cNvPicPr>
            <a:picLocks noChangeAspect="1" noChangeArrowheads="1"/>
          </p:cNvPicPr>
          <p:nvPr/>
        </p:nvPicPr>
        <p:blipFill>
          <a:blip r:embed="rId3" cstate="print"/>
          <a:srcRect l="4243" r="10875" b="16296"/>
          <a:stretch>
            <a:fillRect/>
          </a:stretch>
        </p:blipFill>
        <p:spPr bwMode="auto">
          <a:xfrm>
            <a:off x="0" y="838200"/>
            <a:ext cx="3290888" cy="4648200"/>
          </a:xfrm>
          <a:prstGeom prst="rect">
            <a:avLst/>
          </a:prstGeom>
          <a:noFill/>
        </p:spPr>
      </p:pic>
      <p:sp>
        <p:nvSpPr>
          <p:cNvPr id="2106370" name="Rectangle 2"/>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06376" name="Line 8"/>
          <p:cNvSpPr>
            <a:spLocks noChangeShapeType="1"/>
          </p:cNvSpPr>
          <p:nvPr/>
        </p:nvSpPr>
        <p:spPr bwMode="auto">
          <a:xfrm rot="18562501" flipH="1" flipV="1">
            <a:off x="2493647" y="3234628"/>
            <a:ext cx="252412" cy="1050925"/>
          </a:xfrm>
          <a:prstGeom prst="line">
            <a:avLst/>
          </a:prstGeom>
          <a:noFill/>
          <a:ln w="76200">
            <a:solidFill>
              <a:srgbClr val="808080"/>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4" name="Text Box 55"/>
          <p:cNvSpPr txBox="1">
            <a:spLocks noChangeArrowheads="1"/>
          </p:cNvSpPr>
          <p:nvPr/>
        </p:nvSpPr>
        <p:spPr bwMode="auto">
          <a:xfrm>
            <a:off x="4953000" y="2133600"/>
            <a:ext cx="2133600" cy="476250"/>
          </a:xfrm>
          <a:prstGeom prst="rect">
            <a:avLst/>
          </a:prstGeom>
          <a:noFill/>
          <a:ln w="9525">
            <a:noFill/>
            <a:miter lim="800000"/>
            <a:headEnd/>
            <a:tailEnd/>
          </a:ln>
          <a:effectLst/>
        </p:spPr>
        <p:txBody>
          <a:bodyPr>
            <a:spAutoFit/>
          </a:bodyPr>
          <a:lstStyle/>
          <a:p>
            <a:pPr algn="l">
              <a:lnSpc>
                <a:spcPct val="105000"/>
              </a:lnSpc>
            </a:pPr>
            <a:r>
              <a:rPr lang="en-US" b="0" u="none">
                <a:solidFill>
                  <a:srgbClr val="500028"/>
                </a:solidFill>
                <a:latin typeface="Arial Black" pitchFamily="34" charset="0"/>
              </a:rPr>
              <a:t>economics,</a:t>
            </a:r>
          </a:p>
        </p:txBody>
      </p:sp>
      <p:sp>
        <p:nvSpPr>
          <p:cNvPr id="25" name="Text Box 56"/>
          <p:cNvSpPr txBox="1">
            <a:spLocks noChangeArrowheads="1"/>
          </p:cNvSpPr>
          <p:nvPr/>
        </p:nvSpPr>
        <p:spPr bwMode="auto">
          <a:xfrm>
            <a:off x="7010400" y="2133600"/>
            <a:ext cx="1600200" cy="476250"/>
          </a:xfrm>
          <a:prstGeom prst="rect">
            <a:avLst/>
          </a:prstGeom>
          <a:noFill/>
          <a:ln w="9525">
            <a:noFill/>
            <a:miter lim="800000"/>
            <a:headEnd/>
            <a:tailEnd/>
          </a:ln>
          <a:effectLst/>
        </p:spPr>
        <p:txBody>
          <a:bodyPr>
            <a:spAutoFit/>
          </a:bodyPr>
          <a:lstStyle/>
          <a:p>
            <a:pPr algn="l">
              <a:lnSpc>
                <a:spcPct val="105000"/>
              </a:lnSpc>
            </a:pPr>
            <a:r>
              <a:rPr lang="en-US" b="0" u="none">
                <a:solidFill>
                  <a:srgbClr val="500028"/>
                </a:solidFill>
                <a:latin typeface="Arial Black" pitchFamily="34" charset="0"/>
              </a:rPr>
              <a:t>ideology</a:t>
            </a:r>
          </a:p>
        </p:txBody>
      </p:sp>
      <p:sp>
        <p:nvSpPr>
          <p:cNvPr id="22" name="Text Box 33"/>
          <p:cNvSpPr txBox="1">
            <a:spLocks noChangeArrowheads="1"/>
          </p:cNvSpPr>
          <p:nvPr/>
        </p:nvSpPr>
        <p:spPr bwMode="auto">
          <a:xfrm>
            <a:off x="4953000" y="1752600"/>
            <a:ext cx="3581400" cy="549275"/>
          </a:xfrm>
          <a:prstGeom prst="rect">
            <a:avLst/>
          </a:prstGeom>
          <a:noFill/>
          <a:ln w="9525">
            <a:noFill/>
            <a:miter lim="800000"/>
            <a:headEnd/>
            <a:tailEnd/>
          </a:ln>
          <a:effectLst/>
        </p:spPr>
        <p:txBody>
          <a:bodyPr>
            <a:spAutoFit/>
          </a:bodyPr>
          <a:lstStyle/>
          <a:p>
            <a:pPr algn="l">
              <a:lnSpc>
                <a:spcPct val="125000"/>
              </a:lnSpc>
            </a:pPr>
            <a:r>
              <a:rPr lang="en-US" b="0" u="none" dirty="0">
                <a:solidFill>
                  <a:srgbClr val="500028"/>
                </a:solidFill>
                <a:latin typeface="Arial Black" pitchFamily="34" charset="0"/>
              </a:rPr>
              <a:t>Conflicts in politics,</a:t>
            </a:r>
          </a:p>
        </p:txBody>
      </p:sp>
      <p:grpSp>
        <p:nvGrpSpPr>
          <p:cNvPr id="3" name="Group 33"/>
          <p:cNvGrpSpPr>
            <a:grpSpLocks/>
          </p:cNvGrpSpPr>
          <p:nvPr/>
        </p:nvGrpSpPr>
        <p:grpSpPr bwMode="auto">
          <a:xfrm>
            <a:off x="838200" y="5791200"/>
            <a:ext cx="7620000" cy="714375"/>
            <a:chOff x="768" y="3584"/>
            <a:chExt cx="4800" cy="450"/>
          </a:xfrm>
        </p:grpSpPr>
        <p:sp>
          <p:nvSpPr>
            <p:cNvPr id="26" name="Text Box 30"/>
            <p:cNvSpPr txBox="1">
              <a:spLocks noChangeArrowheads="1"/>
            </p:cNvSpPr>
            <p:nvPr/>
          </p:nvSpPr>
          <p:spPr bwMode="auto">
            <a:xfrm>
              <a:off x="768" y="3584"/>
              <a:ext cx="240" cy="411"/>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 name="Text Box 31"/>
            <p:cNvSpPr txBox="1">
              <a:spLocks noChangeArrowheads="1"/>
            </p:cNvSpPr>
            <p:nvPr/>
          </p:nvSpPr>
          <p:spPr bwMode="auto">
            <a:xfrm>
              <a:off x="960" y="3630"/>
              <a:ext cx="4608" cy="404"/>
            </a:xfrm>
            <a:prstGeom prst="rect">
              <a:avLst/>
            </a:prstGeom>
            <a:noFill/>
            <a:ln w="9525">
              <a:noFill/>
              <a:miter lim="800000"/>
              <a:headEnd/>
              <a:tailEnd/>
            </a:ln>
            <a:effectLst/>
          </p:spPr>
          <p:txBody>
            <a:bodyPr>
              <a:spAutoFit/>
            </a:bodyPr>
            <a:lstStyle/>
            <a:p>
              <a:pPr algn="l">
                <a:lnSpc>
                  <a:spcPct val="85000"/>
                </a:lnSpc>
              </a:pPr>
              <a:r>
                <a:rPr lang="en-US" sz="2100" u="none">
                  <a:solidFill>
                    <a:srgbClr val="FFFFFF"/>
                  </a:solidFill>
                  <a:latin typeface="Arial Narrow" pitchFamily="34" charset="0"/>
                </a:rPr>
                <a:t>What are the </a:t>
              </a:r>
              <a:r>
                <a:rPr lang="en-US" sz="2100">
                  <a:solidFill>
                    <a:srgbClr val="FFFFFF"/>
                  </a:solidFill>
                  <a:latin typeface="Arial Narrow" pitchFamily="34" charset="0"/>
                </a:rPr>
                <a:t>internal, providential causes</a:t>
              </a:r>
              <a:r>
                <a:rPr lang="en-US" sz="2100" u="none">
                  <a:solidFill>
                    <a:srgbClr val="FFFFFF"/>
                  </a:solidFill>
                  <a:latin typeface="Arial Narrow" pitchFamily="34" charset="0"/>
                </a:rPr>
                <a:t> of the world wars, from the viewpoint of God’s providence of restoration?</a:t>
              </a:r>
              <a:endParaRPr lang="en-US" sz="2100" b="0" u="none">
                <a:solidFill>
                  <a:srgbClr val="FFFFFF"/>
                </a:solidFill>
                <a:latin typeface="Arial Narrow" pitchFamily="34" charset="0"/>
              </a:endParaRPr>
            </a:p>
          </p:txBody>
        </p:sp>
      </p:grpSp>
      <p:sp>
        <p:nvSpPr>
          <p:cNvPr id="32" name="Text Box 21"/>
          <p:cNvSpPr txBox="1">
            <a:spLocks noChangeArrowheads="1"/>
          </p:cNvSpPr>
          <p:nvPr/>
        </p:nvSpPr>
        <p:spPr bwMode="auto">
          <a:xfrm>
            <a:off x="4953000" y="3670300"/>
            <a:ext cx="3200400" cy="749300"/>
          </a:xfrm>
          <a:prstGeom prst="rect">
            <a:avLst/>
          </a:prstGeom>
          <a:noFill/>
          <a:ln w="9525">
            <a:noFill/>
            <a:miter lim="800000"/>
            <a:headEnd/>
            <a:tailEnd/>
          </a:ln>
          <a:effectLst/>
        </p:spPr>
        <p:txBody>
          <a:bodyPr>
            <a:spAutoFit/>
          </a:bodyPr>
          <a:lstStyle/>
          <a:p>
            <a:pPr algn="l">
              <a:lnSpc>
                <a:spcPct val="90000"/>
              </a:lnSpc>
            </a:pPr>
            <a:r>
              <a:rPr lang="en-US" b="0" u="none">
                <a:solidFill>
                  <a:srgbClr val="500028"/>
                </a:solidFill>
                <a:latin typeface="Arial Black" pitchFamily="34" charset="0"/>
              </a:rPr>
              <a:t>God’s providence</a:t>
            </a:r>
          </a:p>
          <a:p>
            <a:pPr algn="l">
              <a:lnSpc>
                <a:spcPct val="90000"/>
              </a:lnSpc>
            </a:pPr>
            <a:r>
              <a:rPr lang="en-US" b="0" u="none">
                <a:solidFill>
                  <a:srgbClr val="500028"/>
                </a:solidFill>
                <a:latin typeface="Arial Black" pitchFamily="34" charset="0"/>
              </a:rPr>
              <a:t>of restoration</a:t>
            </a:r>
          </a:p>
        </p:txBody>
      </p:sp>
      <p:grpSp>
        <p:nvGrpSpPr>
          <p:cNvPr id="4" name="Group 73"/>
          <p:cNvGrpSpPr>
            <a:grpSpLocks/>
          </p:cNvGrpSpPr>
          <p:nvPr/>
        </p:nvGrpSpPr>
        <p:grpSpPr bwMode="auto">
          <a:xfrm>
            <a:off x="2582863" y="3657600"/>
            <a:ext cx="2286000" cy="762000"/>
            <a:chOff x="1627" y="2304"/>
            <a:chExt cx="1440" cy="480"/>
          </a:xfrm>
        </p:grpSpPr>
        <p:sp>
          <p:nvSpPr>
            <p:cNvPr id="34" name="AutoShape 38"/>
            <p:cNvSpPr>
              <a:spLocks noChangeArrowheads="1"/>
            </p:cNvSpPr>
            <p:nvPr/>
          </p:nvSpPr>
          <p:spPr bwMode="auto">
            <a:xfrm>
              <a:off x="1627" y="2304"/>
              <a:ext cx="1440" cy="480"/>
            </a:xfrm>
            <a:prstGeom prst="roundRect">
              <a:avLst>
                <a:gd name="adj" fmla="val 16667"/>
              </a:avLst>
            </a:prstGeom>
            <a:gradFill rotWithShape="1">
              <a:gsLst>
                <a:gs pos="0">
                  <a:schemeClr val="bg2"/>
                </a:gs>
                <a:gs pos="50000">
                  <a:srgbClr val="4D4D4D"/>
                </a:gs>
                <a:gs pos="100000">
                  <a:schemeClr val="bg2"/>
                </a:gs>
              </a:gsLst>
              <a:lin ang="5400000" scaled="1"/>
            </a:gradFill>
            <a:ln w="38100" algn="ctr">
              <a:noFill/>
              <a:round/>
              <a:headEnd/>
              <a:tailEnd/>
            </a:ln>
            <a:effectLst/>
          </p:spPr>
          <p:txBody>
            <a:bodyPr wrap="none" anchor="ctr"/>
            <a:lstStyle/>
            <a:p>
              <a:endParaRPr lang="en-US" sz="3200" b="0" u="none">
                <a:solidFill>
                  <a:srgbClr val="FFFFFF"/>
                </a:solidFill>
                <a:latin typeface="Impact" pitchFamily="34" charset="0"/>
              </a:endParaRPr>
            </a:p>
          </p:txBody>
        </p:sp>
        <p:sp>
          <p:nvSpPr>
            <p:cNvPr id="35" name="Text Box 40"/>
            <p:cNvSpPr txBox="1">
              <a:spLocks noChangeArrowheads="1"/>
            </p:cNvSpPr>
            <p:nvPr/>
          </p:nvSpPr>
          <p:spPr bwMode="auto">
            <a:xfrm>
              <a:off x="1675" y="2362"/>
              <a:ext cx="1344" cy="365"/>
            </a:xfrm>
            <a:prstGeom prst="rect">
              <a:avLst/>
            </a:prstGeom>
            <a:noFill/>
            <a:ln w="9525" algn="ctr">
              <a:noFill/>
              <a:miter lim="800000"/>
              <a:headEnd/>
              <a:tailEnd/>
            </a:ln>
            <a:effectLst/>
          </p:spPr>
          <p:txBody>
            <a:bodyPr>
              <a:spAutoFit/>
            </a:bodyPr>
            <a:lstStyle/>
            <a:p>
              <a:r>
                <a:rPr lang="en-US" sz="3200" u="none">
                  <a:solidFill>
                    <a:srgbClr val="FFFFFF"/>
                  </a:solidFill>
                  <a:latin typeface="Arial Black" pitchFamily="34" charset="0"/>
                </a:rPr>
                <a:t>Internal</a:t>
              </a:r>
            </a:p>
          </p:txBody>
        </p:sp>
      </p:grpSp>
      <p:sp>
        <p:nvSpPr>
          <p:cNvPr id="36" name="Text Box 6"/>
          <p:cNvSpPr txBox="1">
            <a:spLocks noChangeArrowheads="1"/>
          </p:cNvSpPr>
          <p:nvPr/>
        </p:nvSpPr>
        <p:spPr bwMode="auto">
          <a:xfrm>
            <a:off x="457200" y="152400"/>
            <a:ext cx="7086600" cy="579437"/>
          </a:xfrm>
          <a:prstGeom prst="rect">
            <a:avLst/>
          </a:prstGeom>
          <a:noFill/>
          <a:ln w="9525">
            <a:noFill/>
            <a:miter lim="800000"/>
            <a:headEnd/>
            <a:tailEnd/>
          </a:ln>
          <a:effectLst/>
        </p:spPr>
        <p:txBody>
          <a:bodyPr wrap="square">
            <a:spAutoFit/>
          </a:bodyPr>
          <a:lstStyle/>
          <a:p>
            <a:pPr algn="l"/>
            <a:r>
              <a:rPr lang="en-US" sz="3200">
                <a:solidFill>
                  <a:srgbClr val="500028"/>
                </a:solidFill>
                <a:effectLst>
                  <a:outerShdw blurRad="38100" dist="38100" dir="2700000" algn="tl">
                    <a:srgbClr val="000000"/>
                  </a:outerShdw>
                </a:effectLst>
                <a:latin typeface="Arial Narrow" pitchFamily="34" charset="0"/>
              </a:rPr>
              <a:t>The Providential Causes of the World Wars</a:t>
            </a:r>
          </a:p>
        </p:txBody>
      </p:sp>
      <p:sp>
        <p:nvSpPr>
          <p:cNvPr id="23" name="Line 9"/>
          <p:cNvSpPr>
            <a:spLocks noChangeShapeType="1"/>
          </p:cNvSpPr>
          <p:nvPr/>
        </p:nvSpPr>
        <p:spPr bwMode="auto">
          <a:xfrm rot="3037499" flipH="1">
            <a:off x="2569847" y="2015428"/>
            <a:ext cx="252412" cy="1050925"/>
          </a:xfrm>
          <a:prstGeom prst="line">
            <a:avLst/>
          </a:prstGeom>
          <a:noFill/>
          <a:ln w="76200">
            <a:solidFill>
              <a:srgbClr val="808080"/>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8" name="Group 10"/>
          <p:cNvGrpSpPr>
            <a:grpSpLocks/>
          </p:cNvGrpSpPr>
          <p:nvPr/>
        </p:nvGrpSpPr>
        <p:grpSpPr bwMode="auto">
          <a:xfrm>
            <a:off x="457200" y="2514600"/>
            <a:ext cx="1981200" cy="1219200"/>
            <a:chOff x="288" y="1584"/>
            <a:chExt cx="1248" cy="768"/>
          </a:xfrm>
        </p:grpSpPr>
        <p:sp>
          <p:nvSpPr>
            <p:cNvPr id="29" name="Oval 11"/>
            <p:cNvSpPr>
              <a:spLocks noChangeArrowheads="1"/>
            </p:cNvSpPr>
            <p:nvPr/>
          </p:nvSpPr>
          <p:spPr bwMode="auto">
            <a:xfrm rot="5400000">
              <a:off x="528" y="1344"/>
              <a:ext cx="768" cy="1248"/>
            </a:xfrm>
            <a:prstGeom prst="ellipse">
              <a:avLst/>
            </a:prstGeom>
            <a:gradFill flip="none" rotWithShape="1">
              <a:gsLst>
                <a:gs pos="0">
                  <a:srgbClr val="EAEAEA">
                    <a:alpha val="60000"/>
                  </a:srgbClr>
                </a:gs>
                <a:gs pos="100000">
                  <a:srgbClr val="DDDDDD">
                    <a:alpha val="95000"/>
                  </a:srgbClr>
                </a:gs>
              </a:gsLst>
              <a:path path="circle">
                <a:fillToRect l="100000" t="100000"/>
              </a:path>
              <a:tileRect r="-100000" b="-100000"/>
            </a:gradFill>
            <a:ln w="12700" algn="ctr">
              <a:solidFill>
                <a:srgbClr val="5F5F5F"/>
              </a:solidFill>
              <a:round/>
              <a:headEnd/>
              <a:tailEnd/>
            </a:ln>
            <a:effectLst/>
          </p:spPr>
          <p:txBody>
            <a:bodyPr rot="10800000" vert="eaVert" wrap="none" anchor="ctr"/>
            <a:lstStyle/>
            <a:p>
              <a:pPr eaLnBrk="1" hangingPunct="1">
                <a:lnSpc>
                  <a:spcPct val="95000"/>
                </a:lnSpc>
              </a:pPr>
              <a:endParaRPr lang="en-US" sz="3200" u="none">
                <a:solidFill>
                  <a:srgbClr val="FFFFCC"/>
                </a:solidFill>
                <a:latin typeface="Papyrus" pitchFamily="66" charset="0"/>
              </a:endParaRPr>
            </a:p>
          </p:txBody>
        </p:sp>
        <p:sp>
          <p:nvSpPr>
            <p:cNvPr id="30" name="Text Box 12"/>
            <p:cNvSpPr txBox="1">
              <a:spLocks noChangeArrowheads="1"/>
            </p:cNvSpPr>
            <p:nvPr/>
          </p:nvSpPr>
          <p:spPr bwMode="auto">
            <a:xfrm>
              <a:off x="355" y="1738"/>
              <a:ext cx="1114" cy="518"/>
            </a:xfrm>
            <a:prstGeom prst="rect">
              <a:avLst/>
            </a:prstGeom>
            <a:noFill/>
            <a:ln w="38100" algn="ctr">
              <a:noFill/>
              <a:miter lim="800000"/>
              <a:headEnd/>
              <a:tailEnd/>
            </a:ln>
            <a:effectLst/>
          </p:spPr>
          <p:txBody>
            <a:bodyPr>
              <a:spAutoFit/>
            </a:bodyPr>
            <a:lstStyle/>
            <a:p>
              <a:pPr eaLnBrk="1" hangingPunct="1">
                <a:lnSpc>
                  <a:spcPct val="75000"/>
                </a:lnSpc>
              </a:pPr>
              <a:r>
                <a:rPr lang="en-US" sz="3200" u="none" dirty="0">
                  <a:solidFill>
                    <a:srgbClr val="000000"/>
                  </a:solidFill>
                  <a:latin typeface="Arial Black" pitchFamily="34" charset="0"/>
                </a:rPr>
                <a:t>World</a:t>
              </a:r>
            </a:p>
            <a:p>
              <a:pPr eaLnBrk="1" hangingPunct="1">
                <a:lnSpc>
                  <a:spcPct val="75000"/>
                </a:lnSpc>
              </a:pPr>
              <a:r>
                <a:rPr lang="en-US" sz="3200" u="none" dirty="0">
                  <a:solidFill>
                    <a:srgbClr val="000000"/>
                  </a:solidFill>
                  <a:latin typeface="Arial Black" pitchFamily="34" charset="0"/>
                </a:rPr>
                <a:t>wars</a:t>
              </a:r>
            </a:p>
          </p:txBody>
        </p:sp>
      </p:grpSp>
      <p:sp>
        <p:nvSpPr>
          <p:cNvPr id="2106381" name="AutoShape 13"/>
          <p:cNvSpPr>
            <a:spLocks noChangeArrowheads="1"/>
          </p:cNvSpPr>
          <p:nvPr/>
        </p:nvSpPr>
        <p:spPr bwMode="auto">
          <a:xfrm>
            <a:off x="2582863" y="1808163"/>
            <a:ext cx="2286000" cy="762000"/>
          </a:xfrm>
          <a:prstGeom prst="roundRect">
            <a:avLst>
              <a:gd name="adj" fmla="val 16667"/>
            </a:avLst>
          </a:prstGeom>
          <a:gradFill rotWithShape="1">
            <a:gsLst>
              <a:gs pos="0">
                <a:schemeClr val="bg2"/>
              </a:gs>
              <a:gs pos="50000">
                <a:srgbClr val="4D4D4D"/>
              </a:gs>
              <a:gs pos="100000">
                <a:schemeClr val="bg2"/>
              </a:gs>
            </a:gsLst>
            <a:lin ang="5400000" scaled="1"/>
          </a:gradFill>
          <a:ln w="38100" algn="ctr">
            <a:noFill/>
            <a:round/>
            <a:headEnd/>
            <a:tailEnd/>
          </a:ln>
          <a:effectLst/>
        </p:spPr>
        <p:txBody>
          <a:bodyPr wrap="none" anchor="ctr"/>
          <a:lstStyle/>
          <a:p>
            <a:endParaRPr lang="en-US" sz="3200" b="0" u="none">
              <a:solidFill>
                <a:srgbClr val="FFFFFF"/>
              </a:solidFill>
              <a:latin typeface="Impact" pitchFamily="34" charset="0"/>
            </a:endParaRPr>
          </a:p>
        </p:txBody>
      </p:sp>
      <p:sp>
        <p:nvSpPr>
          <p:cNvPr id="2106382" name="Text Box 14"/>
          <p:cNvSpPr txBox="1">
            <a:spLocks noChangeArrowheads="1"/>
          </p:cNvSpPr>
          <p:nvPr/>
        </p:nvSpPr>
        <p:spPr bwMode="auto">
          <a:xfrm>
            <a:off x="2659063" y="1900238"/>
            <a:ext cx="2133600" cy="579437"/>
          </a:xfrm>
          <a:prstGeom prst="rect">
            <a:avLst/>
          </a:prstGeom>
          <a:noFill/>
          <a:ln w="9525">
            <a:noFill/>
            <a:miter lim="800000"/>
            <a:headEnd/>
            <a:tailEnd/>
          </a:ln>
          <a:effectLst/>
        </p:spPr>
        <p:txBody>
          <a:bodyPr>
            <a:spAutoFit/>
          </a:bodyPr>
          <a:lstStyle/>
          <a:p>
            <a:r>
              <a:rPr lang="en-US" sz="3200" u="none">
                <a:solidFill>
                  <a:srgbClr val="FFFFFF"/>
                </a:solidFill>
                <a:latin typeface="Arial Black" pitchFamily="34" charset="0"/>
              </a:rPr>
              <a:t>External</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ppt_w*0.70"/>
                                          </p:val>
                                        </p:tav>
                                        <p:tav tm="100000">
                                          <p:val>
                                            <p:strVal val="#ppt_w"/>
                                          </p:val>
                                        </p:tav>
                                      </p:tavLst>
                                    </p:anim>
                                    <p:anim calcmode="lin" valueType="num">
                                      <p:cBhvr>
                                        <p:cTn id="13" dur="1000" fill="hold"/>
                                        <p:tgtEl>
                                          <p:spTgt spid="4"/>
                                        </p:tgtEl>
                                        <p:attrNameLst>
                                          <p:attrName>ppt_h</p:attrName>
                                        </p:attrNameLst>
                                      </p:cBhvr>
                                      <p:tavLst>
                                        <p:tav tm="0">
                                          <p:val>
                                            <p:strVal val="#ppt_h"/>
                                          </p:val>
                                        </p:tav>
                                        <p:tav tm="100000">
                                          <p:val>
                                            <p:strVal val="#ppt_h"/>
                                          </p:val>
                                        </p:tav>
                                      </p:tavLst>
                                    </p:anim>
                                    <p:animEffect transition="in" filter="fade">
                                      <p:cBhvr>
                                        <p:cTn id="14" dur="1000"/>
                                        <p:tgtEl>
                                          <p:spTgt spid="4"/>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106376"/>
                                        </p:tgtEl>
                                        <p:attrNameLst>
                                          <p:attrName>style.visibility</p:attrName>
                                        </p:attrNameLst>
                                      </p:cBhvr>
                                      <p:to>
                                        <p:strVal val="visible"/>
                                      </p:to>
                                    </p:set>
                                    <p:animEffect transition="in" filter="fade">
                                      <p:cBhvr>
                                        <p:cTn id="18" dur="1000"/>
                                        <p:tgtEl>
                                          <p:spTgt spid="210637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6376" grpId="0" animBg="1"/>
      <p:bldP spid="32" grpId="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113542" name="Rectangle 6"/>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18"/>
          <p:cNvGrpSpPr>
            <a:grpSpLocks/>
          </p:cNvGrpSpPr>
          <p:nvPr/>
        </p:nvGrpSpPr>
        <p:grpSpPr bwMode="auto">
          <a:xfrm>
            <a:off x="1600200" y="5788030"/>
            <a:ext cx="3657600" cy="630238"/>
            <a:chOff x="768" y="3584"/>
            <a:chExt cx="2304" cy="397"/>
          </a:xfrm>
        </p:grpSpPr>
        <p:sp>
          <p:nvSpPr>
            <p:cNvPr id="2113552" name="Text Box 16"/>
            <p:cNvSpPr txBox="1">
              <a:spLocks noChangeArrowheads="1"/>
            </p:cNvSpPr>
            <p:nvPr/>
          </p:nvSpPr>
          <p:spPr bwMode="auto">
            <a:xfrm>
              <a:off x="768" y="358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13553" name="Text Box 17"/>
            <p:cNvSpPr txBox="1">
              <a:spLocks noChangeArrowheads="1"/>
            </p:cNvSpPr>
            <p:nvPr/>
          </p:nvSpPr>
          <p:spPr bwMode="auto">
            <a:xfrm>
              <a:off x="960" y="3630"/>
              <a:ext cx="2112" cy="231"/>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The world wars have occurred:</a:t>
              </a:r>
              <a:endParaRPr lang="en-US" sz="2000" b="0" u="none">
                <a:solidFill>
                  <a:srgbClr val="FFFFFF"/>
                </a:solidFill>
                <a:latin typeface="Arial Narrow" pitchFamily="34" charset="0"/>
              </a:endParaRPr>
            </a:p>
          </p:txBody>
        </p:sp>
      </p:grpSp>
      <p:pic>
        <p:nvPicPr>
          <p:cNvPr id="2113563" name="Picture 27" descr="707114"/>
          <p:cNvPicPr>
            <a:picLocks noChangeAspect="1" noChangeArrowheads="1"/>
          </p:cNvPicPr>
          <p:nvPr/>
        </p:nvPicPr>
        <p:blipFill>
          <a:blip r:embed="rId3" cstate="print">
            <a:lum bright="24000" contrast="24000"/>
          </a:blip>
          <a:srcRect l="510" r="1631" b="3375"/>
          <a:stretch>
            <a:fillRect/>
          </a:stretch>
        </p:blipFill>
        <p:spPr bwMode="auto">
          <a:xfrm>
            <a:off x="1600200" y="1225550"/>
            <a:ext cx="5867400" cy="3876675"/>
          </a:xfrm>
          <a:prstGeom prst="rect">
            <a:avLst/>
          </a:prstGeom>
          <a:noFill/>
        </p:spPr>
      </p:pic>
      <p:sp>
        <p:nvSpPr>
          <p:cNvPr id="8" name="Text Box 47"/>
          <p:cNvSpPr txBox="1">
            <a:spLocks noChangeArrowheads="1"/>
          </p:cNvSpPr>
          <p:nvPr/>
        </p:nvSpPr>
        <p:spPr bwMode="auto">
          <a:xfrm>
            <a:off x="304800" y="304800"/>
            <a:ext cx="8153400" cy="579438"/>
          </a:xfrm>
          <a:prstGeom prst="rect">
            <a:avLst/>
          </a:prstGeom>
          <a:noFill/>
          <a:ln w="9525">
            <a:noFill/>
            <a:miter lim="800000"/>
            <a:headEnd/>
            <a:tailEnd/>
          </a:ln>
          <a:effectLst>
            <a:outerShdw dist="12700" dir="12393903" algn="ctr" rotWithShape="0">
              <a:schemeClr val="bg1"/>
            </a:outerShdw>
          </a:effectLst>
        </p:spPr>
        <p:txBody>
          <a:bodyPr>
            <a:spAutoFit/>
          </a:bodyPr>
          <a:lstStyle/>
          <a:p>
            <a:pPr algn="l"/>
            <a:r>
              <a:rPr lang="en-US" sz="3200">
                <a:solidFill>
                  <a:srgbClr val="500028"/>
                </a:solidFill>
                <a:effectLst>
                  <a:outerShdw blurRad="38100" dist="12700" dir="2700000" algn="tl">
                    <a:srgbClr val="000000"/>
                  </a:outerShdw>
                </a:effectLst>
                <a:latin typeface="Arial Narrow" pitchFamily="34" charset="0"/>
              </a:rPr>
              <a:t>Internal, Providential Causes </a:t>
            </a:r>
            <a:r>
              <a:rPr lang="en-US" sz="3200" dirty="0">
                <a:solidFill>
                  <a:srgbClr val="500028"/>
                </a:solidFill>
                <a:effectLst>
                  <a:outerShdw blurRad="38100" dist="12700" dir="2700000" algn="tl">
                    <a:srgbClr val="000000"/>
                  </a:outerShdw>
                </a:effectLst>
                <a:latin typeface="Arial Narrow" pitchFamily="34" charset="0"/>
              </a:rPr>
              <a:t>of the </a:t>
            </a:r>
            <a:r>
              <a:rPr lang="en-US" sz="3200">
                <a:solidFill>
                  <a:srgbClr val="500028"/>
                </a:solidFill>
                <a:effectLst>
                  <a:outerShdw blurRad="38100" dist="12700" dir="2700000" algn="tl">
                    <a:srgbClr val="000000"/>
                  </a:outerShdw>
                </a:effectLst>
                <a:latin typeface="Arial Narrow" pitchFamily="34" charset="0"/>
              </a:rPr>
              <a:t>World Wars</a:t>
            </a:r>
            <a:endParaRPr lang="en-US" sz="3200" dirty="0">
              <a:solidFill>
                <a:srgbClr val="500028"/>
              </a:solidFill>
              <a:effectLst>
                <a:outerShdw blurRad="38100" dist="12700" dir="2700000" algn="tl">
                  <a:srgbClr val="000000"/>
                </a:outerShdw>
              </a:effectLst>
              <a:latin typeface="Arial Narrow" pitchFamily="34" charset="0"/>
            </a:endParaRP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par>
                                <p:cTn id="15" presetID="10" presetClass="entr" presetSubtype="0" fill="hold" nodeType="withEffect">
                                  <p:stCondLst>
                                    <p:cond delay="0"/>
                                  </p:stCondLst>
                                  <p:childTnLst>
                                    <p:set>
                                      <p:cBhvr>
                                        <p:cTn id="16" dur="1" fill="hold">
                                          <p:stCondLst>
                                            <p:cond delay="0"/>
                                          </p:stCondLst>
                                        </p:cTn>
                                        <p:tgtEl>
                                          <p:spTgt spid="2113563"/>
                                        </p:tgtEl>
                                        <p:attrNameLst>
                                          <p:attrName>style.visibility</p:attrName>
                                        </p:attrNameLst>
                                      </p:cBhvr>
                                      <p:to>
                                        <p:strVal val="visible"/>
                                      </p:to>
                                    </p:set>
                                    <p:animEffect transition="in" filter="fade">
                                      <p:cBhvr>
                                        <p:cTn id="17" dur="1000"/>
                                        <p:tgtEl>
                                          <p:spTgt spid="2113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13" name="Picture 27" descr="707114"/>
          <p:cNvPicPr>
            <a:picLocks noChangeAspect="1" noChangeArrowheads="1"/>
          </p:cNvPicPr>
          <p:nvPr/>
        </p:nvPicPr>
        <p:blipFill>
          <a:blip r:embed="rId3" cstate="print">
            <a:lum bright="24000" contrast="24000"/>
          </a:blip>
          <a:srcRect l="510" r="1631" b="3375"/>
          <a:stretch>
            <a:fillRect/>
          </a:stretch>
        </p:blipFill>
        <p:spPr bwMode="auto">
          <a:xfrm>
            <a:off x="1600200" y="1225550"/>
            <a:ext cx="5867400" cy="3876675"/>
          </a:xfrm>
          <a:prstGeom prst="rect">
            <a:avLst/>
          </a:prstGeom>
          <a:noFill/>
        </p:spPr>
      </p:pic>
      <p:pic>
        <p:nvPicPr>
          <p:cNvPr id="2115617" name="Picture 33" descr="707114"/>
          <p:cNvPicPr>
            <a:picLocks noChangeAspect="1" noChangeArrowheads="1"/>
          </p:cNvPicPr>
          <p:nvPr/>
        </p:nvPicPr>
        <p:blipFill>
          <a:blip r:embed="rId3" cstate="print">
            <a:lum bright="48000" contrast="12000"/>
          </a:blip>
          <a:srcRect l="510" r="1631" b="3375"/>
          <a:stretch>
            <a:fillRect/>
          </a:stretch>
        </p:blipFill>
        <p:spPr bwMode="auto">
          <a:xfrm>
            <a:off x="1600200" y="1222375"/>
            <a:ext cx="5867400" cy="3876675"/>
          </a:xfrm>
          <a:prstGeom prst="rect">
            <a:avLst/>
          </a:prstGeom>
          <a:noFill/>
          <a:ln w="9525" algn="ctr">
            <a:noFill/>
            <a:miter lim="800000"/>
            <a:headEnd/>
            <a:tailEnd/>
          </a:ln>
          <a:effectLst>
            <a:outerShdw dist="35921" dir="2700000" algn="ctr" rotWithShape="0">
              <a:schemeClr val="bg1"/>
            </a:outerShdw>
          </a:effectLst>
        </p:spPr>
      </p:pic>
      <p:sp>
        <p:nvSpPr>
          <p:cNvPr id="2115590" name="Rectangle 6"/>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20"/>
          <p:cNvGrpSpPr>
            <a:grpSpLocks/>
          </p:cNvGrpSpPr>
          <p:nvPr/>
        </p:nvGrpSpPr>
        <p:grpSpPr bwMode="auto">
          <a:xfrm>
            <a:off x="1295400" y="5838825"/>
            <a:ext cx="6705600" cy="638175"/>
            <a:chOff x="672" y="3581"/>
            <a:chExt cx="4224" cy="402"/>
          </a:xfrm>
        </p:grpSpPr>
        <p:sp>
          <p:nvSpPr>
            <p:cNvPr id="2115602" name="Text Box 18"/>
            <p:cNvSpPr txBox="1">
              <a:spLocks noChangeArrowheads="1"/>
            </p:cNvSpPr>
            <p:nvPr/>
          </p:nvSpPr>
          <p:spPr bwMode="auto">
            <a:xfrm>
              <a:off x="960" y="3581"/>
              <a:ext cx="3936" cy="402"/>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As a result of </a:t>
              </a:r>
              <a:r>
                <a:rPr lang="en-US" sz="2000" dirty="0">
                  <a:solidFill>
                    <a:srgbClr val="FFFFFF"/>
                  </a:solidFill>
                  <a:latin typeface="Arial Narrow" pitchFamily="34" charset="0"/>
                </a:rPr>
                <a:t>Satan’s last desperate struggle</a:t>
              </a:r>
              <a:r>
                <a:rPr lang="en-US" sz="2000" u="none" dirty="0">
                  <a:solidFill>
                    <a:srgbClr val="FFFFFF"/>
                  </a:solidFill>
                  <a:latin typeface="Arial Narrow" pitchFamily="34" charset="0"/>
                </a:rPr>
                <a:t> to preserve his sovereignty;</a:t>
              </a:r>
              <a:endParaRPr lang="en-US" sz="2000" b="0" dirty="0">
                <a:solidFill>
                  <a:srgbClr val="FFFFFF"/>
                </a:solidFill>
                <a:latin typeface="Arial Narrow" pitchFamily="34" charset="0"/>
              </a:endParaRPr>
            </a:p>
          </p:txBody>
        </p:sp>
        <p:sp>
          <p:nvSpPr>
            <p:cNvPr id="2115603" name="Oval 19"/>
            <p:cNvSpPr>
              <a:spLocks noChangeArrowheads="1"/>
            </p:cNvSpPr>
            <p:nvPr/>
          </p:nvSpPr>
          <p:spPr bwMode="auto">
            <a:xfrm>
              <a:off x="672" y="3585"/>
              <a:ext cx="240" cy="236"/>
            </a:xfrm>
            <a:prstGeom prst="ellipse">
              <a:avLst/>
            </a:prstGeom>
            <a:noFill/>
            <a:ln w="19050">
              <a:solidFill>
                <a:schemeClr val="bg1"/>
              </a:solidFill>
              <a:round/>
              <a:headEnd/>
              <a:tailEnd/>
            </a:ln>
            <a:effectLst/>
          </p:spPr>
          <p:txBody>
            <a:bodyPr wrap="none" anchor="ctr"/>
            <a:lstStyle/>
            <a:p>
              <a:r>
                <a:rPr lang="en-US" sz="2100" b="0" u="none">
                  <a:solidFill>
                    <a:srgbClr val="FFFFFF"/>
                  </a:solidFill>
                  <a:latin typeface="Arial Black" pitchFamily="34" charset="0"/>
                </a:rPr>
                <a:t>1</a:t>
              </a:r>
            </a:p>
          </p:txBody>
        </p:sp>
      </p:grpSp>
      <p:sp>
        <p:nvSpPr>
          <p:cNvPr id="14" name="Text Box 47"/>
          <p:cNvSpPr txBox="1">
            <a:spLocks noChangeArrowheads="1"/>
          </p:cNvSpPr>
          <p:nvPr/>
        </p:nvSpPr>
        <p:spPr bwMode="auto">
          <a:xfrm>
            <a:off x="304800" y="304800"/>
            <a:ext cx="8153400" cy="579438"/>
          </a:xfrm>
          <a:prstGeom prst="rect">
            <a:avLst/>
          </a:prstGeom>
          <a:noFill/>
          <a:ln w="9525">
            <a:noFill/>
            <a:miter lim="800000"/>
            <a:headEnd/>
            <a:tailEnd/>
          </a:ln>
          <a:effectLst>
            <a:outerShdw dist="12700" dir="12393903" algn="ctr" rotWithShape="0">
              <a:schemeClr val="bg1"/>
            </a:outerShdw>
          </a:effectLst>
        </p:spPr>
        <p:txBody>
          <a:bodyPr>
            <a:spAutoFit/>
          </a:bodyPr>
          <a:lstStyle/>
          <a:p>
            <a:pPr algn="l"/>
            <a:r>
              <a:rPr lang="en-US" sz="3200">
                <a:solidFill>
                  <a:srgbClr val="500028"/>
                </a:solidFill>
                <a:effectLst>
                  <a:outerShdw blurRad="38100" dist="12700" dir="2700000" algn="tl">
                    <a:srgbClr val="000000"/>
                  </a:outerShdw>
                </a:effectLst>
                <a:latin typeface="Arial Narrow" pitchFamily="34" charset="0"/>
              </a:rPr>
              <a:t>Internal, Providential Causes </a:t>
            </a:r>
            <a:r>
              <a:rPr lang="en-US" sz="3200" dirty="0">
                <a:solidFill>
                  <a:srgbClr val="500028"/>
                </a:solidFill>
                <a:effectLst>
                  <a:outerShdw blurRad="38100" dist="12700" dir="2700000" algn="tl">
                    <a:srgbClr val="000000"/>
                  </a:outerShdw>
                </a:effectLst>
                <a:latin typeface="Arial Narrow" pitchFamily="34" charset="0"/>
              </a:rPr>
              <a:t>of the </a:t>
            </a:r>
            <a:r>
              <a:rPr lang="en-US" sz="3200">
                <a:solidFill>
                  <a:srgbClr val="500028"/>
                </a:solidFill>
                <a:effectLst>
                  <a:outerShdw blurRad="38100" dist="12700" dir="2700000" algn="tl">
                    <a:srgbClr val="000000"/>
                  </a:outerShdw>
                </a:effectLst>
                <a:latin typeface="Arial Narrow" pitchFamily="34" charset="0"/>
              </a:rPr>
              <a:t>World Wars</a:t>
            </a:r>
            <a:endParaRPr lang="en-US" sz="3200" dirty="0">
              <a:solidFill>
                <a:srgbClr val="500028"/>
              </a:solidFill>
              <a:effectLst>
                <a:outerShdw blurRad="38100" dist="12700" dir="2700000" algn="tl">
                  <a:srgbClr val="000000"/>
                </a:outerShdw>
              </a:effectLst>
              <a:latin typeface="Arial Narrow" pitchFamily="34" charset="0"/>
            </a:endParaRPr>
          </a:p>
        </p:txBody>
      </p:sp>
      <p:grpSp>
        <p:nvGrpSpPr>
          <p:cNvPr id="3" name="Group 18"/>
          <p:cNvGrpSpPr/>
          <p:nvPr/>
        </p:nvGrpSpPr>
        <p:grpSpPr>
          <a:xfrm>
            <a:off x="533400" y="1539875"/>
            <a:ext cx="6629400" cy="503237"/>
            <a:chOff x="533400" y="1539875"/>
            <a:chExt cx="6629400" cy="503237"/>
          </a:xfrm>
        </p:grpSpPr>
        <p:sp>
          <p:nvSpPr>
            <p:cNvPr id="17" name="Oval 7"/>
            <p:cNvSpPr>
              <a:spLocks noChangeArrowheads="1"/>
            </p:cNvSpPr>
            <p:nvPr/>
          </p:nvSpPr>
          <p:spPr bwMode="auto">
            <a:xfrm>
              <a:off x="533400" y="1570037"/>
              <a:ext cx="457200" cy="457200"/>
            </a:xfrm>
            <a:prstGeom prst="ellipse">
              <a:avLst/>
            </a:prstGeom>
            <a:solidFill>
              <a:schemeClr val="bg1"/>
            </a:solidFill>
            <a:ln w="19050">
              <a:solidFill>
                <a:srgbClr val="500028"/>
              </a:solidFill>
              <a:round/>
              <a:headEnd/>
              <a:tailEnd/>
            </a:ln>
            <a:effectLst/>
          </p:spPr>
          <p:txBody>
            <a:bodyPr wrap="none" anchor="ctr"/>
            <a:lstStyle/>
            <a:p>
              <a:pPr>
                <a:lnSpc>
                  <a:spcPct val="110000"/>
                </a:lnSpc>
              </a:pPr>
              <a:r>
                <a:rPr lang="en-US" sz="2700" b="0" u="none">
                  <a:solidFill>
                    <a:srgbClr val="500028"/>
                  </a:solidFill>
                  <a:latin typeface="Arial Black" pitchFamily="34" charset="0"/>
                </a:rPr>
                <a:t>1</a:t>
              </a:r>
            </a:p>
          </p:txBody>
        </p:sp>
        <p:sp>
          <p:nvSpPr>
            <p:cNvPr id="18" name="Text Box 9"/>
            <p:cNvSpPr txBox="1">
              <a:spLocks noChangeArrowheads="1"/>
            </p:cNvSpPr>
            <p:nvPr/>
          </p:nvSpPr>
          <p:spPr bwMode="auto">
            <a:xfrm>
              <a:off x="990600" y="1539875"/>
              <a:ext cx="6172200" cy="50323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Satan’s last desperate struggle</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115617"/>
                                        </p:tgtEl>
                                        <p:attrNameLst>
                                          <p:attrName>style.visibility</p:attrName>
                                        </p:attrNameLst>
                                      </p:cBhvr>
                                      <p:to>
                                        <p:strVal val="visible"/>
                                      </p:to>
                                    </p:set>
                                    <p:animEffect transition="in" filter="fade">
                                      <p:cBhvr>
                                        <p:cTn id="10" dur="2000"/>
                                        <p:tgtEl>
                                          <p:spTgt spid="2115617"/>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2117656" name="Picture 24" descr="707114"/>
          <p:cNvPicPr>
            <a:picLocks noChangeAspect="1" noChangeArrowheads="1"/>
          </p:cNvPicPr>
          <p:nvPr/>
        </p:nvPicPr>
        <p:blipFill>
          <a:blip r:embed="rId3" cstate="print">
            <a:lum bright="48000" contrast="12000"/>
          </a:blip>
          <a:srcRect l="510" r="1631" b="3375"/>
          <a:stretch>
            <a:fillRect/>
          </a:stretch>
        </p:blipFill>
        <p:spPr bwMode="auto">
          <a:xfrm>
            <a:off x="1600200" y="1222375"/>
            <a:ext cx="5867400" cy="3876675"/>
          </a:xfrm>
          <a:prstGeom prst="rect">
            <a:avLst/>
          </a:prstGeom>
          <a:noFill/>
          <a:ln w="9525" algn="ctr">
            <a:noFill/>
            <a:miter lim="800000"/>
            <a:headEnd/>
            <a:tailEnd/>
          </a:ln>
          <a:effectLst>
            <a:outerShdw dist="35921" dir="2700000" algn="ctr" rotWithShape="0">
              <a:schemeClr val="bg1"/>
            </a:outerShdw>
          </a:effectLst>
        </p:spPr>
      </p:pic>
      <p:grpSp>
        <p:nvGrpSpPr>
          <p:cNvPr id="2" name="Group 19"/>
          <p:cNvGrpSpPr>
            <a:grpSpLocks/>
          </p:cNvGrpSpPr>
          <p:nvPr/>
        </p:nvGrpSpPr>
        <p:grpSpPr bwMode="auto">
          <a:xfrm>
            <a:off x="533400" y="2301875"/>
            <a:ext cx="6705600" cy="898525"/>
            <a:chOff x="240" y="1257"/>
            <a:chExt cx="4224" cy="566"/>
          </a:xfrm>
        </p:grpSpPr>
        <p:sp>
          <p:nvSpPr>
            <p:cNvPr id="2117635" name="Oval 3"/>
            <p:cNvSpPr>
              <a:spLocks noChangeArrowheads="1"/>
            </p:cNvSpPr>
            <p:nvPr/>
          </p:nvSpPr>
          <p:spPr bwMode="auto">
            <a:xfrm>
              <a:off x="240" y="1272"/>
              <a:ext cx="288" cy="288"/>
            </a:xfrm>
            <a:prstGeom prst="ellipse">
              <a:avLst/>
            </a:prstGeom>
            <a:solidFill>
              <a:schemeClr val="bg1"/>
            </a:solidFill>
            <a:ln w="19050">
              <a:solidFill>
                <a:srgbClr val="500028"/>
              </a:solidFill>
              <a:round/>
              <a:headEnd/>
              <a:tailEnd/>
            </a:ln>
            <a:effectLst/>
          </p:spPr>
          <p:txBody>
            <a:bodyPr wrap="none" anchor="ctr"/>
            <a:lstStyle/>
            <a:p>
              <a:r>
                <a:rPr lang="en-US" sz="2700" b="0" u="none">
                  <a:solidFill>
                    <a:srgbClr val="500028"/>
                  </a:solidFill>
                  <a:latin typeface="Arial Black" pitchFamily="34" charset="0"/>
                </a:rPr>
                <a:t>2</a:t>
              </a:r>
            </a:p>
          </p:txBody>
        </p:sp>
        <p:sp>
          <p:nvSpPr>
            <p:cNvPr id="2117636" name="Text Box 4"/>
            <p:cNvSpPr txBox="1">
              <a:spLocks noChangeArrowheads="1"/>
            </p:cNvSpPr>
            <p:nvPr/>
          </p:nvSpPr>
          <p:spPr bwMode="auto">
            <a:xfrm>
              <a:off x="528" y="1257"/>
              <a:ext cx="3936" cy="31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Indemnity conditions to restore</a:t>
              </a:r>
            </a:p>
          </p:txBody>
        </p:sp>
        <p:sp>
          <p:nvSpPr>
            <p:cNvPr id="2117637" name="Text Box 5"/>
            <p:cNvSpPr txBox="1">
              <a:spLocks noChangeArrowheads="1"/>
            </p:cNvSpPr>
            <p:nvPr/>
          </p:nvSpPr>
          <p:spPr bwMode="auto">
            <a:xfrm>
              <a:off x="528" y="1506"/>
              <a:ext cx="3168" cy="317"/>
            </a:xfrm>
            <a:prstGeom prst="rect">
              <a:avLst/>
            </a:prstGeom>
            <a:noFill/>
            <a:ln w="9525" algn="ctr">
              <a:noFill/>
              <a:miter lim="800000"/>
              <a:headEnd/>
              <a:tailEnd/>
            </a:ln>
            <a:effectLst/>
          </p:spPr>
          <p:txBody>
            <a:bodyPr>
              <a:spAutoFit/>
            </a:bodyPr>
            <a:lstStyle/>
            <a:p>
              <a:pPr algn="l"/>
              <a:r>
                <a:rPr lang="en-US" sz="2700" b="0" u="none">
                  <a:solidFill>
                    <a:srgbClr val="500028"/>
                  </a:solidFill>
                  <a:latin typeface="Arial Black" pitchFamily="34" charset="0"/>
                </a:rPr>
                <a:t>the three great blessings</a:t>
              </a:r>
            </a:p>
          </p:txBody>
        </p:sp>
      </p:grpSp>
      <p:sp>
        <p:nvSpPr>
          <p:cNvPr id="2117638" name="Rectangle 6"/>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3" name="Group 18"/>
          <p:cNvGrpSpPr>
            <a:grpSpLocks/>
          </p:cNvGrpSpPr>
          <p:nvPr/>
        </p:nvGrpSpPr>
        <p:grpSpPr bwMode="auto">
          <a:xfrm>
            <a:off x="1447800" y="5715000"/>
            <a:ext cx="6705600" cy="877888"/>
            <a:chOff x="816" y="3630"/>
            <a:chExt cx="4224" cy="553"/>
          </a:xfrm>
        </p:grpSpPr>
        <p:sp>
          <p:nvSpPr>
            <p:cNvPr id="2117648" name="Text Box 16"/>
            <p:cNvSpPr txBox="1">
              <a:spLocks noChangeArrowheads="1"/>
            </p:cNvSpPr>
            <p:nvPr/>
          </p:nvSpPr>
          <p:spPr bwMode="auto">
            <a:xfrm>
              <a:off x="1104" y="3630"/>
              <a:ext cx="3936" cy="553"/>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In order to fulfill the worldwide indemnity conditions to restore the </a:t>
              </a:r>
              <a:r>
                <a:rPr lang="en-US" sz="2000" dirty="0">
                  <a:solidFill>
                    <a:srgbClr val="FFFFFF"/>
                  </a:solidFill>
                  <a:latin typeface="Arial Narrow" pitchFamily="34" charset="0"/>
                </a:rPr>
                <a:t>three great blessings</a:t>
              </a:r>
              <a:r>
                <a:rPr lang="en-US" sz="2000" u="none" dirty="0">
                  <a:solidFill>
                    <a:srgbClr val="FFFFFF"/>
                  </a:solidFill>
                  <a:latin typeface="Arial Narrow" pitchFamily="34" charset="0"/>
                </a:rPr>
                <a:t> defectively realized by Satan in advance;</a:t>
              </a:r>
              <a:endParaRPr lang="en-US" sz="2000" b="0" dirty="0">
                <a:solidFill>
                  <a:srgbClr val="FFFFFF"/>
                </a:solidFill>
                <a:latin typeface="Arial Narrow" pitchFamily="34" charset="0"/>
              </a:endParaRPr>
            </a:p>
          </p:txBody>
        </p:sp>
        <p:sp>
          <p:nvSpPr>
            <p:cNvPr id="2117649" name="Oval 17"/>
            <p:cNvSpPr>
              <a:spLocks noChangeArrowheads="1"/>
            </p:cNvSpPr>
            <p:nvPr/>
          </p:nvSpPr>
          <p:spPr bwMode="auto">
            <a:xfrm>
              <a:off x="816" y="3634"/>
              <a:ext cx="240" cy="236"/>
            </a:xfrm>
            <a:prstGeom prst="ellipse">
              <a:avLst/>
            </a:prstGeom>
            <a:noFill/>
            <a:ln w="19050">
              <a:solidFill>
                <a:schemeClr val="bg1"/>
              </a:solidFill>
              <a:round/>
              <a:headEnd/>
              <a:tailEnd/>
            </a:ln>
            <a:effectLst/>
          </p:spPr>
          <p:txBody>
            <a:bodyPr wrap="none" anchor="ctr"/>
            <a:lstStyle/>
            <a:p>
              <a:r>
                <a:rPr lang="en-US" sz="2100" b="0" u="none">
                  <a:solidFill>
                    <a:srgbClr val="FFFFFF"/>
                  </a:solidFill>
                  <a:latin typeface="Arial Black" pitchFamily="34" charset="0"/>
                </a:rPr>
                <a:t>2</a:t>
              </a:r>
            </a:p>
          </p:txBody>
        </p:sp>
      </p:grpSp>
      <p:sp>
        <p:nvSpPr>
          <p:cNvPr id="15" name="Text Box 47"/>
          <p:cNvSpPr txBox="1">
            <a:spLocks noChangeArrowheads="1"/>
          </p:cNvSpPr>
          <p:nvPr/>
        </p:nvSpPr>
        <p:spPr bwMode="auto">
          <a:xfrm>
            <a:off x="304800" y="304800"/>
            <a:ext cx="8153400" cy="579438"/>
          </a:xfrm>
          <a:prstGeom prst="rect">
            <a:avLst/>
          </a:prstGeom>
          <a:noFill/>
          <a:ln w="9525">
            <a:noFill/>
            <a:miter lim="800000"/>
            <a:headEnd/>
            <a:tailEnd/>
          </a:ln>
          <a:effectLst>
            <a:outerShdw dist="12700" dir="12393903" algn="ctr" rotWithShape="0">
              <a:schemeClr val="bg1"/>
            </a:outerShdw>
          </a:effectLst>
        </p:spPr>
        <p:txBody>
          <a:bodyPr>
            <a:spAutoFit/>
          </a:bodyPr>
          <a:lstStyle/>
          <a:p>
            <a:pPr algn="l"/>
            <a:r>
              <a:rPr lang="en-US" sz="3200">
                <a:solidFill>
                  <a:srgbClr val="500028"/>
                </a:solidFill>
                <a:effectLst>
                  <a:outerShdw blurRad="38100" dist="12700" dir="2700000" algn="tl">
                    <a:srgbClr val="000000"/>
                  </a:outerShdw>
                </a:effectLst>
                <a:latin typeface="Arial Narrow" pitchFamily="34" charset="0"/>
              </a:rPr>
              <a:t>Internal, Providential Causes </a:t>
            </a:r>
            <a:r>
              <a:rPr lang="en-US" sz="3200" dirty="0">
                <a:solidFill>
                  <a:srgbClr val="500028"/>
                </a:solidFill>
                <a:effectLst>
                  <a:outerShdw blurRad="38100" dist="12700" dir="2700000" algn="tl">
                    <a:srgbClr val="000000"/>
                  </a:outerShdw>
                </a:effectLst>
                <a:latin typeface="Arial Narrow" pitchFamily="34" charset="0"/>
              </a:rPr>
              <a:t>of the </a:t>
            </a:r>
            <a:r>
              <a:rPr lang="en-US" sz="3200">
                <a:solidFill>
                  <a:srgbClr val="500028"/>
                </a:solidFill>
                <a:effectLst>
                  <a:outerShdw blurRad="38100" dist="12700" dir="2700000" algn="tl">
                    <a:srgbClr val="000000"/>
                  </a:outerShdw>
                </a:effectLst>
                <a:latin typeface="Arial Narrow" pitchFamily="34" charset="0"/>
              </a:rPr>
              <a:t>World Wars</a:t>
            </a:r>
            <a:endParaRPr lang="en-US" sz="3200" dirty="0">
              <a:solidFill>
                <a:srgbClr val="500028"/>
              </a:solidFill>
              <a:effectLst>
                <a:outerShdw blurRad="38100" dist="12700" dir="2700000" algn="tl">
                  <a:srgbClr val="000000"/>
                </a:outerShdw>
              </a:effectLst>
              <a:latin typeface="Arial Narrow" pitchFamily="34" charset="0"/>
            </a:endParaRPr>
          </a:p>
        </p:txBody>
      </p:sp>
      <p:grpSp>
        <p:nvGrpSpPr>
          <p:cNvPr id="4" name="Group 15"/>
          <p:cNvGrpSpPr/>
          <p:nvPr/>
        </p:nvGrpSpPr>
        <p:grpSpPr>
          <a:xfrm>
            <a:off x="533400" y="1539875"/>
            <a:ext cx="6629400" cy="503237"/>
            <a:chOff x="533400" y="1539875"/>
            <a:chExt cx="6629400" cy="503237"/>
          </a:xfrm>
        </p:grpSpPr>
        <p:sp>
          <p:nvSpPr>
            <p:cNvPr id="17" name="Oval 7"/>
            <p:cNvSpPr>
              <a:spLocks noChangeArrowheads="1"/>
            </p:cNvSpPr>
            <p:nvPr/>
          </p:nvSpPr>
          <p:spPr bwMode="auto">
            <a:xfrm>
              <a:off x="533400" y="1570037"/>
              <a:ext cx="457200" cy="457200"/>
            </a:xfrm>
            <a:prstGeom prst="ellipse">
              <a:avLst/>
            </a:prstGeom>
            <a:solidFill>
              <a:schemeClr val="bg1"/>
            </a:solidFill>
            <a:ln w="19050">
              <a:solidFill>
                <a:srgbClr val="500028"/>
              </a:solidFill>
              <a:round/>
              <a:headEnd/>
              <a:tailEnd/>
            </a:ln>
            <a:effectLst/>
          </p:spPr>
          <p:txBody>
            <a:bodyPr wrap="none" anchor="ctr"/>
            <a:lstStyle/>
            <a:p>
              <a:pPr>
                <a:lnSpc>
                  <a:spcPct val="110000"/>
                </a:lnSpc>
              </a:pPr>
              <a:r>
                <a:rPr lang="en-US" sz="2700" b="0" u="none">
                  <a:solidFill>
                    <a:srgbClr val="500028"/>
                  </a:solidFill>
                  <a:latin typeface="Arial Black" pitchFamily="34" charset="0"/>
                </a:rPr>
                <a:t>1</a:t>
              </a:r>
            </a:p>
          </p:txBody>
        </p:sp>
        <p:sp>
          <p:nvSpPr>
            <p:cNvPr id="18" name="Text Box 9"/>
            <p:cNvSpPr txBox="1">
              <a:spLocks noChangeArrowheads="1"/>
            </p:cNvSpPr>
            <p:nvPr/>
          </p:nvSpPr>
          <p:spPr bwMode="auto">
            <a:xfrm>
              <a:off x="990600" y="1539875"/>
              <a:ext cx="6172200" cy="50323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Satan’s last desperate struggle</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31" name="Picture 24" descr="707114"/>
          <p:cNvPicPr>
            <a:picLocks noChangeAspect="1" noChangeArrowheads="1"/>
          </p:cNvPicPr>
          <p:nvPr/>
        </p:nvPicPr>
        <p:blipFill>
          <a:blip r:embed="rId3" cstate="print">
            <a:lum bright="48000" contrast="12000"/>
          </a:blip>
          <a:srcRect l="510" r="1631" b="3375"/>
          <a:stretch>
            <a:fillRect/>
          </a:stretch>
        </p:blipFill>
        <p:spPr bwMode="auto">
          <a:xfrm>
            <a:off x="1600200" y="1222375"/>
            <a:ext cx="5867400" cy="3876675"/>
          </a:xfrm>
          <a:prstGeom prst="rect">
            <a:avLst/>
          </a:prstGeom>
          <a:noFill/>
          <a:ln w="9525" algn="ctr">
            <a:noFill/>
            <a:miter lim="800000"/>
            <a:headEnd/>
            <a:tailEnd/>
          </a:ln>
          <a:effectLst>
            <a:outerShdw dist="35921" dir="2700000" algn="ctr" rotWithShape="0">
              <a:schemeClr val="bg1"/>
            </a:outerShdw>
          </a:effectLst>
        </p:spPr>
      </p:pic>
      <p:sp>
        <p:nvSpPr>
          <p:cNvPr id="2119686" name="Rectangle 6"/>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19"/>
          <p:cNvGrpSpPr>
            <a:grpSpLocks/>
          </p:cNvGrpSpPr>
          <p:nvPr/>
        </p:nvGrpSpPr>
        <p:grpSpPr bwMode="auto">
          <a:xfrm>
            <a:off x="533400" y="3459163"/>
            <a:ext cx="7924800" cy="503237"/>
            <a:chOff x="240" y="1987"/>
            <a:chExt cx="4992" cy="317"/>
          </a:xfrm>
        </p:grpSpPr>
        <p:sp>
          <p:nvSpPr>
            <p:cNvPr id="2119688" name="Oval 8"/>
            <p:cNvSpPr>
              <a:spLocks noChangeArrowheads="1"/>
            </p:cNvSpPr>
            <p:nvPr/>
          </p:nvSpPr>
          <p:spPr bwMode="auto">
            <a:xfrm>
              <a:off x="240" y="2002"/>
              <a:ext cx="288" cy="288"/>
            </a:xfrm>
            <a:prstGeom prst="ellipse">
              <a:avLst/>
            </a:prstGeom>
            <a:solidFill>
              <a:schemeClr val="bg1"/>
            </a:solidFill>
            <a:ln w="19050">
              <a:solidFill>
                <a:srgbClr val="500028"/>
              </a:solidFill>
              <a:round/>
              <a:headEnd/>
              <a:tailEnd/>
            </a:ln>
            <a:effectLst/>
          </p:spPr>
          <p:txBody>
            <a:bodyPr wrap="none" anchor="ctr"/>
            <a:lstStyle/>
            <a:p>
              <a:pPr>
                <a:lnSpc>
                  <a:spcPct val="110000"/>
                </a:lnSpc>
              </a:pPr>
              <a:r>
                <a:rPr lang="en-US" sz="2700" b="0" u="none">
                  <a:solidFill>
                    <a:srgbClr val="500028"/>
                  </a:solidFill>
                  <a:latin typeface="Arial Black" pitchFamily="34" charset="0"/>
                </a:rPr>
                <a:t>3</a:t>
              </a:r>
            </a:p>
          </p:txBody>
        </p:sp>
        <p:sp>
          <p:nvSpPr>
            <p:cNvPr id="2119690" name="Text Box 10"/>
            <p:cNvSpPr txBox="1">
              <a:spLocks noChangeArrowheads="1"/>
            </p:cNvSpPr>
            <p:nvPr/>
          </p:nvSpPr>
          <p:spPr bwMode="auto">
            <a:xfrm>
              <a:off x="528" y="1987"/>
              <a:ext cx="4704" cy="317"/>
            </a:xfrm>
            <a:prstGeom prst="rect">
              <a:avLst/>
            </a:prstGeom>
            <a:noFill/>
            <a:ln w="9525" algn="ctr">
              <a:noFill/>
              <a:miter lim="800000"/>
              <a:headEnd/>
              <a:tailEnd/>
            </a:ln>
            <a:effectLst/>
          </p:spPr>
          <p:txBody>
            <a:bodyPr>
              <a:spAutoFit/>
            </a:bodyPr>
            <a:lstStyle/>
            <a:p>
              <a:pPr algn="l"/>
              <a:r>
                <a:rPr lang="en-US" sz="2700" b="0" u="none">
                  <a:solidFill>
                    <a:srgbClr val="500028"/>
                  </a:solidFill>
                  <a:latin typeface="Arial Black" pitchFamily="34" charset="0"/>
                </a:rPr>
                <a:t>Overcome three temptations of Jesus</a:t>
              </a:r>
            </a:p>
          </p:txBody>
        </p:sp>
      </p:grpSp>
      <p:grpSp>
        <p:nvGrpSpPr>
          <p:cNvPr id="3" name="Group 18"/>
          <p:cNvGrpSpPr>
            <a:grpSpLocks/>
          </p:cNvGrpSpPr>
          <p:nvPr/>
        </p:nvGrpSpPr>
        <p:grpSpPr bwMode="auto">
          <a:xfrm>
            <a:off x="1600200" y="5762625"/>
            <a:ext cx="6248400" cy="615950"/>
            <a:chOff x="768" y="3630"/>
            <a:chExt cx="3936" cy="388"/>
          </a:xfrm>
        </p:grpSpPr>
        <p:sp>
          <p:nvSpPr>
            <p:cNvPr id="2119696" name="Text Box 16"/>
            <p:cNvSpPr txBox="1">
              <a:spLocks noChangeArrowheads="1"/>
            </p:cNvSpPr>
            <p:nvPr/>
          </p:nvSpPr>
          <p:spPr bwMode="auto">
            <a:xfrm>
              <a:off x="1056" y="3630"/>
              <a:ext cx="3648"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In order that all humanity may overcome on the world level </a:t>
              </a:r>
              <a:r>
                <a:rPr lang="en-US" sz="2000" dirty="0">
                  <a:solidFill>
                    <a:srgbClr val="FFFFFF"/>
                  </a:solidFill>
                  <a:latin typeface="Arial Narrow" pitchFamily="34" charset="0"/>
                </a:rPr>
                <a:t>Jesus’ three temptations</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2119697" name="Oval 17"/>
            <p:cNvSpPr>
              <a:spLocks noChangeArrowheads="1"/>
            </p:cNvSpPr>
            <p:nvPr/>
          </p:nvSpPr>
          <p:spPr bwMode="auto">
            <a:xfrm>
              <a:off x="768" y="3634"/>
              <a:ext cx="240" cy="236"/>
            </a:xfrm>
            <a:prstGeom prst="ellipse">
              <a:avLst/>
            </a:prstGeom>
            <a:noFill/>
            <a:ln w="19050">
              <a:solidFill>
                <a:schemeClr val="bg1"/>
              </a:solidFill>
              <a:round/>
              <a:headEnd/>
              <a:tailEnd/>
            </a:ln>
            <a:effectLst/>
          </p:spPr>
          <p:txBody>
            <a:bodyPr wrap="none" anchor="ctr"/>
            <a:lstStyle/>
            <a:p>
              <a:r>
                <a:rPr lang="en-US" sz="2100" b="0" u="none">
                  <a:solidFill>
                    <a:srgbClr val="FFFFFF"/>
                  </a:solidFill>
                  <a:latin typeface="Arial Black" pitchFamily="34" charset="0"/>
                </a:rPr>
                <a:t>3</a:t>
              </a:r>
            </a:p>
          </p:txBody>
        </p:sp>
      </p:grpSp>
      <p:sp>
        <p:nvSpPr>
          <p:cNvPr id="17" name="Text Box 47"/>
          <p:cNvSpPr txBox="1">
            <a:spLocks noChangeArrowheads="1"/>
          </p:cNvSpPr>
          <p:nvPr/>
        </p:nvSpPr>
        <p:spPr bwMode="auto">
          <a:xfrm>
            <a:off x="304800" y="304800"/>
            <a:ext cx="8153400" cy="579438"/>
          </a:xfrm>
          <a:prstGeom prst="rect">
            <a:avLst/>
          </a:prstGeom>
          <a:noFill/>
          <a:ln w="9525">
            <a:noFill/>
            <a:miter lim="800000"/>
            <a:headEnd/>
            <a:tailEnd/>
          </a:ln>
          <a:effectLst>
            <a:outerShdw dist="12700" dir="12393903" algn="ctr" rotWithShape="0">
              <a:schemeClr val="bg1"/>
            </a:outerShdw>
          </a:effectLst>
        </p:spPr>
        <p:txBody>
          <a:bodyPr>
            <a:spAutoFit/>
          </a:bodyPr>
          <a:lstStyle/>
          <a:p>
            <a:pPr algn="l"/>
            <a:r>
              <a:rPr lang="en-US" sz="3200">
                <a:solidFill>
                  <a:srgbClr val="500028"/>
                </a:solidFill>
                <a:effectLst>
                  <a:outerShdw blurRad="38100" dist="12700" dir="2700000" algn="tl">
                    <a:srgbClr val="000000"/>
                  </a:outerShdw>
                </a:effectLst>
                <a:latin typeface="Arial Narrow" pitchFamily="34" charset="0"/>
              </a:rPr>
              <a:t>Internal, Providential Causes </a:t>
            </a:r>
            <a:r>
              <a:rPr lang="en-US" sz="3200" dirty="0">
                <a:solidFill>
                  <a:srgbClr val="500028"/>
                </a:solidFill>
                <a:effectLst>
                  <a:outerShdw blurRad="38100" dist="12700" dir="2700000" algn="tl">
                    <a:srgbClr val="000000"/>
                  </a:outerShdw>
                </a:effectLst>
                <a:latin typeface="Arial Narrow" pitchFamily="34" charset="0"/>
              </a:rPr>
              <a:t>of the </a:t>
            </a:r>
            <a:r>
              <a:rPr lang="en-US" sz="3200">
                <a:solidFill>
                  <a:srgbClr val="500028"/>
                </a:solidFill>
                <a:effectLst>
                  <a:outerShdw blurRad="38100" dist="12700" dir="2700000" algn="tl">
                    <a:srgbClr val="000000"/>
                  </a:outerShdw>
                </a:effectLst>
                <a:latin typeface="Arial Narrow" pitchFamily="34" charset="0"/>
              </a:rPr>
              <a:t>World Wars</a:t>
            </a:r>
            <a:endParaRPr lang="en-US" sz="3200" dirty="0">
              <a:solidFill>
                <a:srgbClr val="500028"/>
              </a:solidFill>
              <a:effectLst>
                <a:outerShdw blurRad="38100" dist="12700" dir="2700000" algn="tl">
                  <a:srgbClr val="000000"/>
                </a:outerShdw>
              </a:effectLst>
              <a:latin typeface="Arial Narrow" pitchFamily="34" charset="0"/>
            </a:endParaRPr>
          </a:p>
        </p:txBody>
      </p:sp>
      <p:grpSp>
        <p:nvGrpSpPr>
          <p:cNvPr id="4" name="Group 19"/>
          <p:cNvGrpSpPr>
            <a:grpSpLocks/>
          </p:cNvGrpSpPr>
          <p:nvPr/>
        </p:nvGrpSpPr>
        <p:grpSpPr bwMode="auto">
          <a:xfrm>
            <a:off x="533400" y="2301875"/>
            <a:ext cx="6705600" cy="898525"/>
            <a:chOff x="240" y="1257"/>
            <a:chExt cx="4224" cy="566"/>
          </a:xfrm>
        </p:grpSpPr>
        <p:sp>
          <p:nvSpPr>
            <p:cNvPr id="23" name="Oval 3"/>
            <p:cNvSpPr>
              <a:spLocks noChangeArrowheads="1"/>
            </p:cNvSpPr>
            <p:nvPr/>
          </p:nvSpPr>
          <p:spPr bwMode="auto">
            <a:xfrm>
              <a:off x="240" y="1272"/>
              <a:ext cx="288" cy="288"/>
            </a:xfrm>
            <a:prstGeom prst="ellipse">
              <a:avLst/>
            </a:prstGeom>
            <a:solidFill>
              <a:schemeClr val="bg1"/>
            </a:solidFill>
            <a:ln w="19050">
              <a:solidFill>
                <a:srgbClr val="500028"/>
              </a:solidFill>
              <a:round/>
              <a:headEnd/>
              <a:tailEnd/>
            </a:ln>
            <a:effectLst/>
          </p:spPr>
          <p:txBody>
            <a:bodyPr wrap="none" anchor="ctr"/>
            <a:lstStyle/>
            <a:p>
              <a:r>
                <a:rPr lang="en-US" sz="2700" b="0" u="none">
                  <a:solidFill>
                    <a:srgbClr val="500028"/>
                  </a:solidFill>
                  <a:latin typeface="Arial Black" pitchFamily="34" charset="0"/>
                </a:rPr>
                <a:t>2</a:t>
              </a:r>
            </a:p>
          </p:txBody>
        </p:sp>
        <p:sp>
          <p:nvSpPr>
            <p:cNvPr id="24" name="Text Box 4"/>
            <p:cNvSpPr txBox="1">
              <a:spLocks noChangeArrowheads="1"/>
            </p:cNvSpPr>
            <p:nvPr/>
          </p:nvSpPr>
          <p:spPr bwMode="auto">
            <a:xfrm>
              <a:off x="528" y="1257"/>
              <a:ext cx="3936" cy="31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Indemnity conditions to restore</a:t>
              </a:r>
            </a:p>
          </p:txBody>
        </p:sp>
        <p:sp>
          <p:nvSpPr>
            <p:cNvPr id="25" name="Text Box 5"/>
            <p:cNvSpPr txBox="1">
              <a:spLocks noChangeArrowheads="1"/>
            </p:cNvSpPr>
            <p:nvPr/>
          </p:nvSpPr>
          <p:spPr bwMode="auto">
            <a:xfrm>
              <a:off x="528" y="1506"/>
              <a:ext cx="3168" cy="317"/>
            </a:xfrm>
            <a:prstGeom prst="rect">
              <a:avLst/>
            </a:prstGeom>
            <a:noFill/>
            <a:ln w="9525" algn="ctr">
              <a:noFill/>
              <a:miter lim="800000"/>
              <a:headEnd/>
              <a:tailEnd/>
            </a:ln>
            <a:effectLst/>
          </p:spPr>
          <p:txBody>
            <a:bodyPr>
              <a:spAutoFit/>
            </a:bodyPr>
            <a:lstStyle/>
            <a:p>
              <a:pPr algn="l"/>
              <a:r>
                <a:rPr lang="en-US" sz="2700" b="0" u="none">
                  <a:solidFill>
                    <a:srgbClr val="500028"/>
                  </a:solidFill>
                  <a:latin typeface="Arial Black" pitchFamily="34" charset="0"/>
                </a:rPr>
                <a:t>the three great blessings</a:t>
              </a:r>
            </a:p>
          </p:txBody>
        </p:sp>
      </p:grpSp>
      <p:grpSp>
        <p:nvGrpSpPr>
          <p:cNvPr id="5" name="Group 31"/>
          <p:cNvGrpSpPr/>
          <p:nvPr/>
        </p:nvGrpSpPr>
        <p:grpSpPr>
          <a:xfrm>
            <a:off x="533400" y="1539875"/>
            <a:ext cx="6629400" cy="503237"/>
            <a:chOff x="533400" y="1539875"/>
            <a:chExt cx="6629400" cy="503237"/>
          </a:xfrm>
        </p:grpSpPr>
        <p:sp>
          <p:nvSpPr>
            <p:cNvPr id="33" name="Oval 7"/>
            <p:cNvSpPr>
              <a:spLocks noChangeArrowheads="1"/>
            </p:cNvSpPr>
            <p:nvPr/>
          </p:nvSpPr>
          <p:spPr bwMode="auto">
            <a:xfrm>
              <a:off x="533400" y="1570037"/>
              <a:ext cx="457200" cy="457200"/>
            </a:xfrm>
            <a:prstGeom prst="ellipse">
              <a:avLst/>
            </a:prstGeom>
            <a:solidFill>
              <a:schemeClr val="bg1"/>
            </a:solidFill>
            <a:ln w="19050">
              <a:solidFill>
                <a:srgbClr val="500028"/>
              </a:solidFill>
              <a:round/>
              <a:headEnd/>
              <a:tailEnd/>
            </a:ln>
            <a:effectLst/>
          </p:spPr>
          <p:txBody>
            <a:bodyPr wrap="none" anchor="ctr"/>
            <a:lstStyle/>
            <a:p>
              <a:pPr>
                <a:lnSpc>
                  <a:spcPct val="110000"/>
                </a:lnSpc>
              </a:pPr>
              <a:r>
                <a:rPr lang="en-US" sz="2700" b="0" u="none">
                  <a:solidFill>
                    <a:srgbClr val="500028"/>
                  </a:solidFill>
                  <a:latin typeface="Arial Black" pitchFamily="34" charset="0"/>
                </a:rPr>
                <a:t>1</a:t>
              </a:r>
            </a:p>
          </p:txBody>
        </p:sp>
        <p:sp>
          <p:nvSpPr>
            <p:cNvPr id="34" name="Text Box 9"/>
            <p:cNvSpPr txBox="1">
              <a:spLocks noChangeArrowheads="1"/>
            </p:cNvSpPr>
            <p:nvPr/>
          </p:nvSpPr>
          <p:spPr bwMode="auto">
            <a:xfrm>
              <a:off x="990600" y="1539875"/>
              <a:ext cx="6172200" cy="50323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Satan’s last desperate struggle</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2121753" name="Picture 25" descr="707114"/>
          <p:cNvPicPr>
            <a:picLocks noChangeAspect="1" noChangeArrowheads="1"/>
          </p:cNvPicPr>
          <p:nvPr/>
        </p:nvPicPr>
        <p:blipFill>
          <a:blip r:embed="rId3" cstate="print">
            <a:lum bright="48000" contrast="12000"/>
          </a:blip>
          <a:srcRect l="510" r="1631" b="3375"/>
          <a:stretch>
            <a:fillRect/>
          </a:stretch>
        </p:blipFill>
        <p:spPr bwMode="auto">
          <a:xfrm>
            <a:off x="1600200" y="1222375"/>
            <a:ext cx="5867400" cy="3876675"/>
          </a:xfrm>
          <a:prstGeom prst="rect">
            <a:avLst/>
          </a:prstGeom>
          <a:noFill/>
          <a:ln w="9525" algn="ctr">
            <a:noFill/>
            <a:miter lim="800000"/>
            <a:headEnd/>
            <a:tailEnd/>
          </a:ln>
          <a:effectLst/>
        </p:spPr>
      </p:pic>
      <p:sp>
        <p:nvSpPr>
          <p:cNvPr id="2121734" name="Rectangle 6"/>
          <p:cNvSpPr>
            <a:spLocks noChangeArrowheads="1"/>
          </p:cNvSpPr>
          <p:nvPr/>
        </p:nvSpPr>
        <p:spPr bwMode="auto">
          <a:xfrm>
            <a:off x="0" y="5486400"/>
            <a:ext cx="9144000" cy="1363663"/>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26"/>
          <p:cNvGrpSpPr>
            <a:grpSpLocks/>
          </p:cNvGrpSpPr>
          <p:nvPr/>
        </p:nvGrpSpPr>
        <p:grpSpPr bwMode="auto">
          <a:xfrm>
            <a:off x="533400" y="4221163"/>
            <a:ext cx="5791200" cy="503237"/>
            <a:chOff x="240" y="2467"/>
            <a:chExt cx="3648" cy="317"/>
          </a:xfrm>
        </p:grpSpPr>
        <p:sp>
          <p:nvSpPr>
            <p:cNvPr id="2121739" name="Oval 11"/>
            <p:cNvSpPr>
              <a:spLocks noChangeArrowheads="1"/>
            </p:cNvSpPr>
            <p:nvPr/>
          </p:nvSpPr>
          <p:spPr bwMode="auto">
            <a:xfrm>
              <a:off x="240" y="2482"/>
              <a:ext cx="288" cy="288"/>
            </a:xfrm>
            <a:prstGeom prst="ellipse">
              <a:avLst/>
            </a:prstGeom>
            <a:solidFill>
              <a:schemeClr val="bg1"/>
            </a:solidFill>
            <a:ln w="19050">
              <a:solidFill>
                <a:srgbClr val="500028"/>
              </a:solidFill>
              <a:round/>
              <a:headEnd/>
              <a:tailEnd/>
            </a:ln>
            <a:effectLst/>
          </p:spPr>
          <p:txBody>
            <a:bodyPr wrap="none" anchor="ctr"/>
            <a:lstStyle/>
            <a:p>
              <a:r>
                <a:rPr lang="en-US" sz="2700" b="0" u="none">
                  <a:solidFill>
                    <a:srgbClr val="500028"/>
                  </a:solidFill>
                  <a:latin typeface="Arial Black" pitchFamily="34" charset="0"/>
                </a:rPr>
                <a:t>4</a:t>
              </a:r>
            </a:p>
          </p:txBody>
        </p:sp>
        <p:sp>
          <p:nvSpPr>
            <p:cNvPr id="2121740" name="Text Box 12"/>
            <p:cNvSpPr txBox="1">
              <a:spLocks noChangeArrowheads="1"/>
            </p:cNvSpPr>
            <p:nvPr/>
          </p:nvSpPr>
          <p:spPr bwMode="auto">
            <a:xfrm>
              <a:off x="528" y="2467"/>
              <a:ext cx="3360" cy="317"/>
            </a:xfrm>
            <a:prstGeom prst="rect">
              <a:avLst/>
            </a:prstGeom>
            <a:noFill/>
            <a:ln w="9525" algn="ctr">
              <a:noFill/>
              <a:miter lim="800000"/>
              <a:headEnd/>
              <a:tailEnd/>
            </a:ln>
            <a:effectLst/>
          </p:spPr>
          <p:txBody>
            <a:bodyPr>
              <a:spAutoFit/>
            </a:bodyPr>
            <a:lstStyle/>
            <a:p>
              <a:pPr algn="l"/>
              <a:r>
                <a:rPr lang="en-US" sz="2700" b="0" u="none">
                  <a:solidFill>
                    <a:srgbClr val="500028"/>
                  </a:solidFill>
                  <a:latin typeface="Arial Black" pitchFamily="34" charset="0"/>
                </a:rPr>
                <a:t>Restore God’s sovereignty</a:t>
              </a:r>
            </a:p>
          </p:txBody>
        </p:sp>
      </p:grpSp>
      <p:grpSp>
        <p:nvGrpSpPr>
          <p:cNvPr id="3" name="Group 18"/>
          <p:cNvGrpSpPr>
            <a:grpSpLocks/>
          </p:cNvGrpSpPr>
          <p:nvPr/>
        </p:nvGrpSpPr>
        <p:grpSpPr bwMode="auto">
          <a:xfrm>
            <a:off x="1524000" y="5838825"/>
            <a:ext cx="6400800" cy="638175"/>
            <a:chOff x="768" y="3630"/>
            <a:chExt cx="4032" cy="402"/>
          </a:xfrm>
        </p:grpSpPr>
        <p:sp>
          <p:nvSpPr>
            <p:cNvPr id="2121744" name="Text Box 16"/>
            <p:cNvSpPr txBox="1">
              <a:spLocks noChangeArrowheads="1"/>
            </p:cNvSpPr>
            <p:nvPr/>
          </p:nvSpPr>
          <p:spPr bwMode="auto">
            <a:xfrm>
              <a:off x="1056" y="3630"/>
              <a:ext cx="3744" cy="402"/>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In order to fulfill the worldwide indemnity condition to </a:t>
              </a:r>
              <a:r>
                <a:rPr lang="en-US" sz="2000" dirty="0">
                  <a:solidFill>
                    <a:srgbClr val="FFFFFF"/>
                  </a:solidFill>
                  <a:latin typeface="Arial Narrow" pitchFamily="34" charset="0"/>
                </a:rPr>
                <a:t>restore God’s sovereignty</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2121745" name="Oval 17"/>
            <p:cNvSpPr>
              <a:spLocks noChangeArrowheads="1"/>
            </p:cNvSpPr>
            <p:nvPr/>
          </p:nvSpPr>
          <p:spPr bwMode="auto">
            <a:xfrm>
              <a:off x="768" y="3634"/>
              <a:ext cx="240" cy="236"/>
            </a:xfrm>
            <a:prstGeom prst="ellipse">
              <a:avLst/>
            </a:prstGeom>
            <a:noFill/>
            <a:ln w="19050">
              <a:solidFill>
                <a:schemeClr val="bg1"/>
              </a:solidFill>
              <a:round/>
              <a:headEnd/>
              <a:tailEnd/>
            </a:ln>
            <a:effectLst/>
          </p:spPr>
          <p:txBody>
            <a:bodyPr wrap="none" anchor="ctr"/>
            <a:lstStyle/>
            <a:p>
              <a:r>
                <a:rPr lang="en-US" sz="2100" b="0" u="none">
                  <a:solidFill>
                    <a:srgbClr val="FFFFFF"/>
                  </a:solidFill>
                  <a:latin typeface="Arial Black" pitchFamily="34" charset="0"/>
                </a:rPr>
                <a:t>4</a:t>
              </a:r>
            </a:p>
          </p:txBody>
        </p:sp>
      </p:grpSp>
      <p:sp>
        <p:nvSpPr>
          <p:cNvPr id="19" name="Text Box 47"/>
          <p:cNvSpPr txBox="1">
            <a:spLocks noChangeArrowheads="1"/>
          </p:cNvSpPr>
          <p:nvPr/>
        </p:nvSpPr>
        <p:spPr bwMode="auto">
          <a:xfrm>
            <a:off x="304800" y="304800"/>
            <a:ext cx="8153400" cy="579438"/>
          </a:xfrm>
          <a:prstGeom prst="rect">
            <a:avLst/>
          </a:prstGeom>
          <a:noFill/>
          <a:ln w="9525">
            <a:noFill/>
            <a:miter lim="800000"/>
            <a:headEnd/>
            <a:tailEnd/>
          </a:ln>
          <a:effectLst>
            <a:outerShdw dist="12700" dir="12393903" algn="ctr" rotWithShape="0">
              <a:schemeClr val="bg1"/>
            </a:outerShdw>
          </a:effectLst>
        </p:spPr>
        <p:txBody>
          <a:bodyPr>
            <a:spAutoFit/>
          </a:bodyPr>
          <a:lstStyle/>
          <a:p>
            <a:pPr algn="l"/>
            <a:r>
              <a:rPr lang="en-US" sz="3200">
                <a:solidFill>
                  <a:srgbClr val="500028"/>
                </a:solidFill>
                <a:effectLst>
                  <a:outerShdw blurRad="38100" dist="12700" dir="2700000" algn="tl">
                    <a:srgbClr val="000000"/>
                  </a:outerShdw>
                </a:effectLst>
                <a:latin typeface="Arial Narrow" pitchFamily="34" charset="0"/>
              </a:rPr>
              <a:t>Internal, Providential Causes </a:t>
            </a:r>
            <a:r>
              <a:rPr lang="en-US" sz="3200" dirty="0">
                <a:solidFill>
                  <a:srgbClr val="500028"/>
                </a:solidFill>
                <a:effectLst>
                  <a:outerShdw blurRad="38100" dist="12700" dir="2700000" algn="tl">
                    <a:srgbClr val="000000"/>
                  </a:outerShdw>
                </a:effectLst>
                <a:latin typeface="Arial Narrow" pitchFamily="34" charset="0"/>
              </a:rPr>
              <a:t>of the </a:t>
            </a:r>
            <a:r>
              <a:rPr lang="en-US" sz="3200">
                <a:solidFill>
                  <a:srgbClr val="500028"/>
                </a:solidFill>
                <a:effectLst>
                  <a:outerShdw blurRad="38100" dist="12700" dir="2700000" algn="tl">
                    <a:srgbClr val="000000"/>
                  </a:outerShdw>
                </a:effectLst>
                <a:latin typeface="Arial Narrow" pitchFamily="34" charset="0"/>
              </a:rPr>
              <a:t>World Wars</a:t>
            </a:r>
            <a:endParaRPr lang="en-US" sz="3200" dirty="0">
              <a:solidFill>
                <a:srgbClr val="500028"/>
              </a:solidFill>
              <a:effectLst>
                <a:outerShdw blurRad="38100" dist="12700" dir="2700000" algn="tl">
                  <a:srgbClr val="000000"/>
                </a:outerShdw>
              </a:effectLst>
              <a:latin typeface="Arial Narrow" pitchFamily="34" charset="0"/>
            </a:endParaRPr>
          </a:p>
        </p:txBody>
      </p:sp>
      <p:grpSp>
        <p:nvGrpSpPr>
          <p:cNvPr id="4" name="Group 19"/>
          <p:cNvGrpSpPr>
            <a:grpSpLocks/>
          </p:cNvGrpSpPr>
          <p:nvPr/>
        </p:nvGrpSpPr>
        <p:grpSpPr bwMode="auto">
          <a:xfrm>
            <a:off x="533400" y="3459163"/>
            <a:ext cx="7924800" cy="503237"/>
            <a:chOff x="240" y="1987"/>
            <a:chExt cx="4992" cy="317"/>
          </a:xfrm>
        </p:grpSpPr>
        <p:sp>
          <p:nvSpPr>
            <p:cNvPr id="25" name="Oval 8"/>
            <p:cNvSpPr>
              <a:spLocks noChangeArrowheads="1"/>
            </p:cNvSpPr>
            <p:nvPr/>
          </p:nvSpPr>
          <p:spPr bwMode="auto">
            <a:xfrm>
              <a:off x="240" y="2002"/>
              <a:ext cx="288" cy="288"/>
            </a:xfrm>
            <a:prstGeom prst="ellipse">
              <a:avLst/>
            </a:prstGeom>
            <a:solidFill>
              <a:schemeClr val="bg1"/>
            </a:solidFill>
            <a:ln w="19050">
              <a:solidFill>
                <a:srgbClr val="500028"/>
              </a:solidFill>
              <a:round/>
              <a:headEnd/>
              <a:tailEnd/>
            </a:ln>
            <a:effectLst/>
          </p:spPr>
          <p:txBody>
            <a:bodyPr wrap="none" anchor="ctr"/>
            <a:lstStyle/>
            <a:p>
              <a:pPr>
                <a:lnSpc>
                  <a:spcPct val="110000"/>
                </a:lnSpc>
              </a:pPr>
              <a:r>
                <a:rPr lang="en-US" sz="2700" b="0" u="none">
                  <a:solidFill>
                    <a:srgbClr val="500028"/>
                  </a:solidFill>
                  <a:latin typeface="Arial Black" pitchFamily="34" charset="0"/>
                </a:rPr>
                <a:t>3</a:t>
              </a:r>
            </a:p>
          </p:txBody>
        </p:sp>
        <p:sp>
          <p:nvSpPr>
            <p:cNvPr id="26" name="Text Box 10"/>
            <p:cNvSpPr txBox="1">
              <a:spLocks noChangeArrowheads="1"/>
            </p:cNvSpPr>
            <p:nvPr/>
          </p:nvSpPr>
          <p:spPr bwMode="auto">
            <a:xfrm>
              <a:off x="528" y="1987"/>
              <a:ext cx="4704" cy="317"/>
            </a:xfrm>
            <a:prstGeom prst="rect">
              <a:avLst/>
            </a:prstGeom>
            <a:noFill/>
            <a:ln w="9525" algn="ctr">
              <a:noFill/>
              <a:miter lim="800000"/>
              <a:headEnd/>
              <a:tailEnd/>
            </a:ln>
            <a:effectLst/>
          </p:spPr>
          <p:txBody>
            <a:bodyPr>
              <a:spAutoFit/>
            </a:bodyPr>
            <a:lstStyle/>
            <a:p>
              <a:pPr algn="l"/>
              <a:r>
                <a:rPr lang="en-US" sz="2700" b="0" u="none">
                  <a:solidFill>
                    <a:srgbClr val="500028"/>
                  </a:solidFill>
                  <a:latin typeface="Arial Black" pitchFamily="34" charset="0"/>
                </a:rPr>
                <a:t>Overcome three temptations of Jesus</a:t>
              </a:r>
            </a:p>
          </p:txBody>
        </p:sp>
      </p:grpSp>
      <p:grpSp>
        <p:nvGrpSpPr>
          <p:cNvPr id="5" name="Group 19"/>
          <p:cNvGrpSpPr>
            <a:grpSpLocks/>
          </p:cNvGrpSpPr>
          <p:nvPr/>
        </p:nvGrpSpPr>
        <p:grpSpPr bwMode="auto">
          <a:xfrm>
            <a:off x="533400" y="2301875"/>
            <a:ext cx="6705600" cy="898525"/>
            <a:chOff x="240" y="1257"/>
            <a:chExt cx="4224" cy="566"/>
          </a:xfrm>
        </p:grpSpPr>
        <p:sp>
          <p:nvSpPr>
            <p:cNvPr id="28" name="Oval 3"/>
            <p:cNvSpPr>
              <a:spLocks noChangeArrowheads="1"/>
            </p:cNvSpPr>
            <p:nvPr/>
          </p:nvSpPr>
          <p:spPr bwMode="auto">
            <a:xfrm>
              <a:off x="240" y="1272"/>
              <a:ext cx="288" cy="288"/>
            </a:xfrm>
            <a:prstGeom prst="ellipse">
              <a:avLst/>
            </a:prstGeom>
            <a:solidFill>
              <a:schemeClr val="bg1"/>
            </a:solidFill>
            <a:ln w="19050">
              <a:solidFill>
                <a:srgbClr val="500028"/>
              </a:solidFill>
              <a:round/>
              <a:headEnd/>
              <a:tailEnd/>
            </a:ln>
            <a:effectLst/>
          </p:spPr>
          <p:txBody>
            <a:bodyPr wrap="none" anchor="ctr"/>
            <a:lstStyle/>
            <a:p>
              <a:r>
                <a:rPr lang="en-US" sz="2700" b="0" u="none">
                  <a:solidFill>
                    <a:srgbClr val="500028"/>
                  </a:solidFill>
                  <a:latin typeface="Arial Black" pitchFamily="34" charset="0"/>
                </a:rPr>
                <a:t>2</a:t>
              </a:r>
            </a:p>
          </p:txBody>
        </p:sp>
        <p:sp>
          <p:nvSpPr>
            <p:cNvPr id="29" name="Text Box 4"/>
            <p:cNvSpPr txBox="1">
              <a:spLocks noChangeArrowheads="1"/>
            </p:cNvSpPr>
            <p:nvPr/>
          </p:nvSpPr>
          <p:spPr bwMode="auto">
            <a:xfrm>
              <a:off x="528" y="1257"/>
              <a:ext cx="3936" cy="31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Indemnity conditions to restore</a:t>
              </a:r>
            </a:p>
          </p:txBody>
        </p:sp>
        <p:sp>
          <p:nvSpPr>
            <p:cNvPr id="30" name="Text Box 5"/>
            <p:cNvSpPr txBox="1">
              <a:spLocks noChangeArrowheads="1"/>
            </p:cNvSpPr>
            <p:nvPr/>
          </p:nvSpPr>
          <p:spPr bwMode="auto">
            <a:xfrm>
              <a:off x="528" y="1506"/>
              <a:ext cx="3168" cy="317"/>
            </a:xfrm>
            <a:prstGeom prst="rect">
              <a:avLst/>
            </a:prstGeom>
            <a:noFill/>
            <a:ln w="9525" algn="ctr">
              <a:noFill/>
              <a:miter lim="800000"/>
              <a:headEnd/>
              <a:tailEnd/>
            </a:ln>
            <a:effectLst/>
          </p:spPr>
          <p:txBody>
            <a:bodyPr>
              <a:spAutoFit/>
            </a:bodyPr>
            <a:lstStyle/>
            <a:p>
              <a:pPr algn="l"/>
              <a:r>
                <a:rPr lang="en-US" sz="2700" b="0" u="none">
                  <a:solidFill>
                    <a:srgbClr val="500028"/>
                  </a:solidFill>
                  <a:latin typeface="Arial Black" pitchFamily="34" charset="0"/>
                </a:rPr>
                <a:t>the three great blessings</a:t>
              </a:r>
            </a:p>
          </p:txBody>
        </p:sp>
      </p:grpSp>
      <p:grpSp>
        <p:nvGrpSpPr>
          <p:cNvPr id="6" name="Group 30"/>
          <p:cNvGrpSpPr/>
          <p:nvPr/>
        </p:nvGrpSpPr>
        <p:grpSpPr>
          <a:xfrm>
            <a:off x="533400" y="1539875"/>
            <a:ext cx="6629400" cy="503237"/>
            <a:chOff x="533400" y="1539875"/>
            <a:chExt cx="6629400" cy="503237"/>
          </a:xfrm>
        </p:grpSpPr>
        <p:sp>
          <p:nvSpPr>
            <p:cNvPr id="32" name="Oval 7"/>
            <p:cNvSpPr>
              <a:spLocks noChangeArrowheads="1"/>
            </p:cNvSpPr>
            <p:nvPr/>
          </p:nvSpPr>
          <p:spPr bwMode="auto">
            <a:xfrm>
              <a:off x="533400" y="1570037"/>
              <a:ext cx="457200" cy="457200"/>
            </a:xfrm>
            <a:prstGeom prst="ellipse">
              <a:avLst/>
            </a:prstGeom>
            <a:solidFill>
              <a:schemeClr val="bg1"/>
            </a:solidFill>
            <a:ln w="19050">
              <a:solidFill>
                <a:srgbClr val="500028"/>
              </a:solidFill>
              <a:round/>
              <a:headEnd/>
              <a:tailEnd/>
            </a:ln>
            <a:effectLst/>
          </p:spPr>
          <p:txBody>
            <a:bodyPr wrap="none" anchor="ctr"/>
            <a:lstStyle/>
            <a:p>
              <a:pPr>
                <a:lnSpc>
                  <a:spcPct val="110000"/>
                </a:lnSpc>
              </a:pPr>
              <a:r>
                <a:rPr lang="en-US" sz="2700" b="0" u="none">
                  <a:solidFill>
                    <a:srgbClr val="500028"/>
                  </a:solidFill>
                  <a:latin typeface="Arial Black" pitchFamily="34" charset="0"/>
                </a:rPr>
                <a:t>1</a:t>
              </a:r>
            </a:p>
          </p:txBody>
        </p:sp>
        <p:sp>
          <p:nvSpPr>
            <p:cNvPr id="33" name="Text Box 9"/>
            <p:cNvSpPr txBox="1">
              <a:spLocks noChangeArrowheads="1"/>
            </p:cNvSpPr>
            <p:nvPr/>
          </p:nvSpPr>
          <p:spPr bwMode="auto">
            <a:xfrm>
              <a:off x="990600" y="1539875"/>
              <a:ext cx="6172200" cy="503237"/>
            </a:xfrm>
            <a:prstGeom prst="rect">
              <a:avLst/>
            </a:prstGeom>
            <a:noFill/>
            <a:ln w="9525" algn="ctr">
              <a:noFill/>
              <a:miter lim="800000"/>
              <a:headEnd/>
              <a:tailEnd/>
            </a:ln>
            <a:effectLst/>
          </p:spPr>
          <p:txBody>
            <a:bodyPr wrap="square">
              <a:spAutoFit/>
            </a:bodyPr>
            <a:lstStyle/>
            <a:p>
              <a:pPr algn="l"/>
              <a:r>
                <a:rPr lang="en-US" sz="2700" b="0" u="none">
                  <a:solidFill>
                    <a:srgbClr val="500028"/>
                  </a:solidFill>
                  <a:latin typeface="Arial Black" pitchFamily="34" charset="0"/>
                </a:rPr>
                <a:t>Satan’s last desperate struggle</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5" name="Text Box 6"/>
          <p:cNvSpPr txBox="1">
            <a:spLocks noChangeArrowheads="1"/>
          </p:cNvSpPr>
          <p:nvPr/>
        </p:nvSpPr>
        <p:spPr bwMode="auto">
          <a:xfrm>
            <a:off x="368300" y="1288602"/>
            <a:ext cx="3657600" cy="387798"/>
          </a:xfrm>
          <a:prstGeom prst="rect">
            <a:avLst/>
          </a:prstGeom>
          <a:noFill/>
          <a:ln w="9525" algn="ctr">
            <a:noFill/>
            <a:miter lim="800000"/>
            <a:headEnd/>
            <a:tailEnd/>
          </a:ln>
          <a:effectLst/>
        </p:spPr>
        <p:txBody>
          <a:bodyPr>
            <a:spAutoFit/>
          </a:bodyPr>
          <a:lstStyle/>
          <a:p>
            <a:pPr>
              <a:lnSpc>
                <a:spcPct val="80000"/>
              </a:lnSpc>
            </a:pPr>
            <a:r>
              <a:rPr lang="en-US" u="none" dirty="0">
                <a:solidFill>
                  <a:srgbClr val="000099"/>
                </a:solidFill>
                <a:latin typeface="Arial Narrow" pitchFamily="34" charset="0"/>
              </a:rPr>
              <a:t>Upholders of Christianity</a:t>
            </a:r>
          </a:p>
        </p:txBody>
      </p:sp>
      <p:grpSp>
        <p:nvGrpSpPr>
          <p:cNvPr id="3" name="Group 184"/>
          <p:cNvGrpSpPr/>
          <p:nvPr/>
        </p:nvGrpSpPr>
        <p:grpSpPr>
          <a:xfrm flipV="1">
            <a:off x="4114800" y="920004"/>
            <a:ext cx="914400" cy="45719"/>
            <a:chOff x="4114800" y="1752600"/>
            <a:chExt cx="762000" cy="0"/>
          </a:xfrm>
        </p:grpSpPr>
        <p:sp>
          <p:nvSpPr>
            <p:cNvPr id="66" name="Line 57"/>
            <p:cNvSpPr>
              <a:spLocks noChangeShapeType="1"/>
            </p:cNvSpPr>
            <p:nvPr/>
          </p:nvSpPr>
          <p:spPr bwMode="auto">
            <a:xfrm flipH="1" flipV="1">
              <a:off x="4114800" y="1752600"/>
              <a:ext cx="398747" cy="0"/>
            </a:xfrm>
            <a:prstGeom prst="line">
              <a:avLst/>
            </a:prstGeom>
            <a:noFill/>
            <a:ln w="76200">
              <a:solidFill>
                <a:schemeClr val="bg2"/>
              </a:solidFill>
              <a:round/>
              <a:headEnd/>
              <a:tailEnd type="triangle" w="med" len="med"/>
            </a:ln>
            <a:effectLst/>
          </p:spPr>
          <p:txBody>
            <a:bodyPr wrap="square">
              <a:spAutoFit/>
            </a:bodyPr>
            <a:lstStyle/>
            <a:p>
              <a:pPr eaLnBrk="1" hangingPunct="1">
                <a:lnSpc>
                  <a:spcPct val="95000"/>
                </a:lnSpc>
              </a:pPr>
              <a:endParaRPr lang="en-US" sz="2000" u="none">
                <a:solidFill>
                  <a:srgbClr val="FFFFCC"/>
                </a:solidFill>
                <a:effectLst>
                  <a:outerShdw blurRad="38100" dist="38100" dir="2700000" algn="tl">
                    <a:srgbClr val="000000">
                      <a:alpha val="43137"/>
                    </a:srgbClr>
                  </a:outerShdw>
                </a:effectLst>
                <a:latin typeface="Papyrus" pitchFamily="66" charset="0"/>
              </a:endParaRPr>
            </a:p>
          </p:txBody>
        </p:sp>
        <p:sp>
          <p:nvSpPr>
            <p:cNvPr id="67" name="Line 58"/>
            <p:cNvSpPr>
              <a:spLocks noChangeShapeType="1"/>
            </p:cNvSpPr>
            <p:nvPr/>
          </p:nvSpPr>
          <p:spPr bwMode="auto">
            <a:xfrm flipV="1">
              <a:off x="4514378" y="1752600"/>
              <a:ext cx="362422" cy="0"/>
            </a:xfrm>
            <a:prstGeom prst="line">
              <a:avLst/>
            </a:prstGeom>
            <a:noFill/>
            <a:ln w="76200">
              <a:solidFill>
                <a:schemeClr val="bg2"/>
              </a:solidFill>
              <a:round/>
              <a:headEnd/>
              <a:tailEnd type="triangle" w="med" len="med"/>
            </a:ln>
            <a:effectLst/>
          </p:spPr>
          <p:txBody>
            <a:bodyPr wrap="square">
              <a:spAutoFit/>
            </a:bodyPr>
            <a:lstStyle/>
            <a:p>
              <a:pPr eaLnBrk="1" hangingPunct="1">
                <a:lnSpc>
                  <a:spcPct val="95000"/>
                </a:lnSpc>
              </a:pPr>
              <a:endParaRPr lang="en-US" sz="20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7" name="Group 70"/>
          <p:cNvGrpSpPr>
            <a:grpSpLocks/>
          </p:cNvGrpSpPr>
          <p:nvPr/>
        </p:nvGrpSpPr>
        <p:grpSpPr bwMode="auto">
          <a:xfrm>
            <a:off x="6211888" y="2209800"/>
            <a:ext cx="1655762" cy="1470025"/>
            <a:chOff x="3943" y="1850"/>
            <a:chExt cx="1043" cy="926"/>
          </a:xfrm>
        </p:grpSpPr>
        <p:sp>
          <p:nvSpPr>
            <p:cNvPr id="130" name="Line 55"/>
            <p:cNvSpPr>
              <a:spLocks noChangeShapeType="1"/>
            </p:cNvSpPr>
            <p:nvPr/>
          </p:nvSpPr>
          <p:spPr bwMode="auto">
            <a:xfrm rot="2135728" flipH="1">
              <a:off x="3988" y="1850"/>
              <a:ext cx="75" cy="411"/>
            </a:xfrm>
            <a:prstGeom prst="line">
              <a:avLst/>
            </a:prstGeom>
            <a:noFill/>
            <a:ln w="57150">
              <a:solidFill>
                <a:srgbClr val="000000">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31" name="Line 56"/>
            <p:cNvSpPr>
              <a:spLocks noChangeShapeType="1"/>
            </p:cNvSpPr>
            <p:nvPr/>
          </p:nvSpPr>
          <p:spPr bwMode="auto">
            <a:xfrm>
              <a:off x="3979" y="2350"/>
              <a:ext cx="842" cy="0"/>
            </a:xfrm>
            <a:prstGeom prst="line">
              <a:avLst/>
            </a:prstGeom>
            <a:noFill/>
            <a:ln w="57150">
              <a:solidFill>
                <a:srgbClr val="000000">
                  <a:alpha val="3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32" name="Line 57"/>
            <p:cNvSpPr>
              <a:spLocks noChangeShapeType="1"/>
            </p:cNvSpPr>
            <p:nvPr/>
          </p:nvSpPr>
          <p:spPr bwMode="auto">
            <a:xfrm rot="2922856" flipH="1" flipV="1">
              <a:off x="4739" y="2426"/>
              <a:ext cx="13" cy="480"/>
            </a:xfrm>
            <a:prstGeom prst="line">
              <a:avLst/>
            </a:prstGeom>
            <a:noFill/>
            <a:ln w="57150">
              <a:solidFill>
                <a:srgbClr val="000000">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33" name="Line 58"/>
            <p:cNvSpPr>
              <a:spLocks noChangeShapeType="1"/>
            </p:cNvSpPr>
            <p:nvPr/>
          </p:nvSpPr>
          <p:spPr bwMode="auto">
            <a:xfrm rot="-23600984" flipH="1" flipV="1">
              <a:off x="3943" y="2365"/>
              <a:ext cx="75" cy="411"/>
            </a:xfrm>
            <a:prstGeom prst="line">
              <a:avLst/>
            </a:prstGeom>
            <a:noFill/>
            <a:ln w="57150">
              <a:solidFill>
                <a:srgbClr val="000000">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34" name="Line 54"/>
            <p:cNvSpPr>
              <a:spLocks noChangeShapeType="1"/>
            </p:cNvSpPr>
            <p:nvPr/>
          </p:nvSpPr>
          <p:spPr bwMode="auto">
            <a:xfrm rot="18677144" flipH="1">
              <a:off x="4739" y="1798"/>
              <a:ext cx="13" cy="480"/>
            </a:xfrm>
            <a:prstGeom prst="line">
              <a:avLst/>
            </a:prstGeom>
            <a:noFill/>
            <a:ln w="57150">
              <a:solidFill>
                <a:srgbClr val="000000">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169" name="WordArt 68"/>
          <p:cNvSpPr>
            <a:spLocks noChangeArrowheads="1" noChangeShapeType="1" noTextEdit="1"/>
          </p:cNvSpPr>
          <p:nvPr/>
        </p:nvSpPr>
        <p:spPr bwMode="auto">
          <a:xfrm>
            <a:off x="4267200" y="2700337"/>
            <a:ext cx="605753" cy="500063"/>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3175">
                  <a:solidFill>
                    <a:srgbClr val="FF3300"/>
                  </a:solidFill>
                  <a:round/>
                  <a:headEnd/>
                  <a:tailEnd/>
                </a:ln>
                <a:solidFill>
                  <a:srgbClr val="000000"/>
                </a:solidFill>
                <a:latin typeface="Arial Rounded MT Bold"/>
              </a:rPr>
              <a:t>X</a:t>
            </a:r>
          </a:p>
        </p:txBody>
      </p:sp>
      <p:grpSp>
        <p:nvGrpSpPr>
          <p:cNvPr id="17" name="Group 8"/>
          <p:cNvGrpSpPr>
            <a:grpSpLocks/>
          </p:cNvGrpSpPr>
          <p:nvPr/>
        </p:nvGrpSpPr>
        <p:grpSpPr bwMode="auto">
          <a:xfrm>
            <a:off x="1460500" y="2209800"/>
            <a:ext cx="1657350" cy="1470025"/>
            <a:chOff x="2359" y="2016"/>
            <a:chExt cx="1189" cy="931"/>
          </a:xfrm>
        </p:grpSpPr>
        <p:sp>
          <p:nvSpPr>
            <p:cNvPr id="137" name="Line 9"/>
            <p:cNvSpPr>
              <a:spLocks noChangeShapeType="1"/>
            </p:cNvSpPr>
            <p:nvPr/>
          </p:nvSpPr>
          <p:spPr bwMode="auto">
            <a:xfrm rot="18677144" flipH="1">
              <a:off x="3268" y="1931"/>
              <a:ext cx="13" cy="547"/>
            </a:xfrm>
            <a:prstGeom prst="line">
              <a:avLst/>
            </a:prstGeom>
            <a:noFill/>
            <a:ln w="57150">
              <a:solidFill>
                <a:srgbClr val="000099">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38" name="Line 10"/>
            <p:cNvSpPr>
              <a:spLocks noChangeShapeType="1"/>
            </p:cNvSpPr>
            <p:nvPr/>
          </p:nvSpPr>
          <p:spPr bwMode="auto">
            <a:xfrm rot="2135728" flipH="1">
              <a:off x="2410" y="2016"/>
              <a:ext cx="86" cy="413"/>
            </a:xfrm>
            <a:prstGeom prst="line">
              <a:avLst/>
            </a:prstGeom>
            <a:noFill/>
            <a:ln w="57150">
              <a:solidFill>
                <a:srgbClr val="000099">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39" name="Line 11"/>
            <p:cNvSpPr>
              <a:spLocks noChangeShapeType="1"/>
            </p:cNvSpPr>
            <p:nvPr/>
          </p:nvSpPr>
          <p:spPr bwMode="auto">
            <a:xfrm>
              <a:off x="2400" y="2519"/>
              <a:ext cx="960" cy="0"/>
            </a:xfrm>
            <a:prstGeom prst="line">
              <a:avLst/>
            </a:prstGeom>
            <a:noFill/>
            <a:ln w="57150">
              <a:solidFill>
                <a:srgbClr val="000099">
                  <a:alpha val="3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40" name="Line 12"/>
            <p:cNvSpPr>
              <a:spLocks noChangeShapeType="1"/>
            </p:cNvSpPr>
            <p:nvPr/>
          </p:nvSpPr>
          <p:spPr bwMode="auto">
            <a:xfrm rot="2922856" flipH="1" flipV="1">
              <a:off x="3268" y="2562"/>
              <a:ext cx="13" cy="547"/>
            </a:xfrm>
            <a:prstGeom prst="line">
              <a:avLst/>
            </a:prstGeom>
            <a:noFill/>
            <a:ln w="57150">
              <a:solidFill>
                <a:srgbClr val="000099">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141" name="Line 13"/>
            <p:cNvSpPr>
              <a:spLocks noChangeShapeType="1"/>
            </p:cNvSpPr>
            <p:nvPr/>
          </p:nvSpPr>
          <p:spPr bwMode="auto">
            <a:xfrm rot="-23600984" flipH="1" flipV="1">
              <a:off x="2359" y="2534"/>
              <a:ext cx="86" cy="413"/>
            </a:xfrm>
            <a:prstGeom prst="line">
              <a:avLst/>
            </a:prstGeom>
            <a:noFill/>
            <a:ln w="57150">
              <a:solidFill>
                <a:srgbClr val="000099">
                  <a:alpha val="30000"/>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23" name="Group 22">
            <a:extLst>
              <a:ext uri="{FF2B5EF4-FFF2-40B4-BE49-F238E27FC236}">
                <a16:creationId xmlns:a16="http://schemas.microsoft.com/office/drawing/2014/main" id="{A1740FA4-587B-E394-79A3-82BEED386887}"/>
              </a:ext>
            </a:extLst>
          </p:cNvPr>
          <p:cNvGrpSpPr/>
          <p:nvPr/>
        </p:nvGrpSpPr>
        <p:grpSpPr>
          <a:xfrm>
            <a:off x="50800" y="1679575"/>
            <a:ext cx="4064000" cy="2911535"/>
            <a:chOff x="50800" y="1679575"/>
            <a:chExt cx="4064000" cy="2911535"/>
          </a:xfrm>
        </p:grpSpPr>
        <p:grpSp>
          <p:nvGrpSpPr>
            <p:cNvPr id="14" name="Group 40"/>
            <p:cNvGrpSpPr>
              <a:grpSpLocks/>
            </p:cNvGrpSpPr>
            <p:nvPr/>
          </p:nvGrpSpPr>
          <p:grpSpPr bwMode="auto">
            <a:xfrm>
              <a:off x="50800" y="2060575"/>
              <a:ext cx="1371600" cy="987425"/>
              <a:chOff x="144" y="2114"/>
              <a:chExt cx="864" cy="622"/>
            </a:xfrm>
          </p:grpSpPr>
          <p:sp>
            <p:nvSpPr>
              <p:cNvPr id="151" name="WordArt 41"/>
              <p:cNvSpPr>
                <a:spLocks noChangeArrowheads="1" noChangeShapeType="1" noTextEdit="1"/>
              </p:cNvSpPr>
              <p:nvPr/>
            </p:nvSpPr>
            <p:spPr bwMode="auto">
              <a:xfrm>
                <a:off x="282" y="2592"/>
                <a:ext cx="582" cy="144"/>
              </a:xfrm>
              <a:prstGeom prst="rect">
                <a:avLst/>
              </a:prstGeom>
            </p:spPr>
            <p:txBody>
              <a:bodyPr wrap="none" fromWordArt="1">
                <a:prstTxWarp prst="textCanDown">
                  <a:avLst>
                    <a:gd name="adj" fmla="val 33333"/>
                  </a:avLst>
                </a:prstTxWarp>
              </a:bodyPr>
              <a:lstStyle/>
              <a:p>
                <a:pPr eaLnBrk="1" hangingPunct="1">
                  <a:lnSpc>
                    <a:spcPct val="95000"/>
                  </a:lnSpc>
                </a:pPr>
                <a:r>
                  <a:rPr lang="en-US" sz="3600" u="none" kern="10">
                    <a:ln w="9525">
                      <a:noFill/>
                      <a:round/>
                      <a:headEnd/>
                      <a:tailEnd/>
                    </a:ln>
                    <a:solidFill>
                      <a:srgbClr val="000066"/>
                    </a:solidFill>
                    <a:latin typeface="Arial Black"/>
                  </a:rPr>
                  <a:t>  till 1917  </a:t>
                </a:r>
              </a:p>
            </p:txBody>
          </p:sp>
          <p:grpSp>
            <p:nvGrpSpPr>
              <p:cNvPr id="15" name="Group 42"/>
              <p:cNvGrpSpPr>
                <a:grpSpLocks/>
              </p:cNvGrpSpPr>
              <p:nvPr/>
            </p:nvGrpSpPr>
            <p:grpSpPr bwMode="auto">
              <a:xfrm>
                <a:off x="144" y="2114"/>
                <a:ext cx="864" cy="478"/>
                <a:chOff x="144" y="1436"/>
                <a:chExt cx="864" cy="478"/>
              </a:xfrm>
            </p:grpSpPr>
            <p:sp>
              <p:nvSpPr>
                <p:cNvPr id="153" name="Oval 43" descr="Russian Empire till 1917_PD"/>
                <p:cNvSpPr>
                  <a:spLocks noChangeArrowheads="1"/>
                </p:cNvSpPr>
                <p:nvPr/>
              </p:nvSpPr>
              <p:spPr bwMode="auto">
                <a:xfrm>
                  <a:off x="155" y="1436"/>
                  <a:ext cx="842" cy="478"/>
                </a:xfrm>
                <a:prstGeom prst="ellipse">
                  <a:avLst/>
                </a:prstGeom>
                <a:blipFill dpi="0" rotWithShape="0">
                  <a:blip r:embed="rId3" cstate="print">
                    <a:lum bright="70000" contrast="-70000"/>
                  </a:blip>
                  <a:srcRect/>
                  <a:stretch>
                    <a:fillRect/>
                  </a:stretch>
                </a:blipFill>
                <a:ln w="12700" algn="ctr">
                  <a:solidFill>
                    <a:srgbClr val="000099">
                      <a:alpha val="20000"/>
                    </a:srgbClr>
                  </a:solidFill>
                  <a:round/>
                  <a:headEnd/>
                  <a:tailEnd/>
                </a:ln>
                <a:effectLst/>
              </p:spPr>
              <p:txBody>
                <a:bodyPr wrap="none" anchor="ctr"/>
                <a:lstStyle/>
                <a:p>
                  <a:endParaRPr lang="en-US" b="0" u="none">
                    <a:solidFill>
                      <a:srgbClr val="0000FF"/>
                    </a:solidFill>
                    <a:effectLst>
                      <a:outerShdw blurRad="38100" dist="38100" dir="2700000" algn="tl">
                        <a:srgbClr val="C0C0C0"/>
                      </a:outerShdw>
                    </a:effectLst>
                    <a:latin typeface="Arial Black" pitchFamily="34" charset="0"/>
                  </a:endParaRPr>
                </a:p>
              </p:txBody>
            </p:sp>
            <p:sp>
              <p:nvSpPr>
                <p:cNvPr id="154" name="Text Box 44"/>
                <p:cNvSpPr txBox="1">
                  <a:spLocks noChangeArrowheads="1"/>
                </p:cNvSpPr>
                <p:nvPr/>
              </p:nvSpPr>
              <p:spPr bwMode="auto">
                <a:xfrm>
                  <a:off x="144" y="1532"/>
                  <a:ext cx="864" cy="288"/>
                </a:xfrm>
                <a:prstGeom prst="rect">
                  <a:avLst/>
                </a:prstGeom>
                <a:noFill/>
                <a:ln w="38100" algn="ctr">
                  <a:noFill/>
                  <a:miter lim="800000"/>
                  <a:headEnd/>
                  <a:tailEnd/>
                </a:ln>
                <a:effectLst/>
              </p:spPr>
              <p:txBody>
                <a:bodyPr>
                  <a:spAutoFit/>
                </a:bodyPr>
                <a:lstStyle/>
                <a:p>
                  <a:pPr eaLnBrk="1" hangingPunct="1"/>
                  <a:r>
                    <a:rPr lang="en-US" u="none">
                      <a:solidFill>
                        <a:srgbClr val="EAEAEA"/>
                      </a:solidFill>
                      <a:latin typeface="Arial Narrow" pitchFamily="34" charset="0"/>
                    </a:rPr>
                    <a:t>Russia</a:t>
                  </a:r>
                </a:p>
              </p:txBody>
            </p:sp>
          </p:grpSp>
        </p:grpSp>
        <p:sp>
          <p:nvSpPr>
            <p:cNvPr id="150" name="WordArt 45"/>
            <p:cNvSpPr>
              <a:spLocks noChangeArrowheads="1" noChangeShapeType="1" noTextEdit="1"/>
            </p:cNvSpPr>
            <p:nvPr/>
          </p:nvSpPr>
          <p:spPr bwMode="auto">
            <a:xfrm>
              <a:off x="279400" y="1905000"/>
              <a:ext cx="923925" cy="228600"/>
            </a:xfrm>
            <a:prstGeom prst="rect">
              <a:avLst/>
            </a:prstGeom>
          </p:spPr>
          <p:txBody>
            <a:bodyPr wrap="none" fromWordArt="1">
              <a:prstTxWarp prst="textCanUp">
                <a:avLst>
                  <a:gd name="adj" fmla="val 66667"/>
                </a:avLst>
              </a:prstTxWarp>
            </a:bodyPr>
            <a:lstStyle/>
            <a:p>
              <a:pPr eaLnBrk="1" hangingPunct="1"/>
              <a:r>
                <a:rPr lang="en-US" sz="3600" u="none" kern="10">
                  <a:ln w="9525">
                    <a:noFill/>
                    <a:round/>
                    <a:headEnd/>
                    <a:tailEnd/>
                  </a:ln>
                  <a:solidFill>
                    <a:srgbClr val="000066">
                      <a:alpha val="30000"/>
                    </a:srgbClr>
                  </a:solidFill>
                  <a:latin typeface="Arial Black"/>
                </a:rPr>
                <a:t>  till 1917  </a:t>
              </a:r>
            </a:p>
          </p:txBody>
        </p:sp>
        <p:sp>
          <p:nvSpPr>
            <p:cNvPr id="135" name="Rectangle 7"/>
            <p:cNvSpPr>
              <a:spLocks noChangeArrowheads="1"/>
            </p:cNvSpPr>
            <p:nvPr/>
          </p:nvSpPr>
          <p:spPr bwMode="auto">
            <a:xfrm>
              <a:off x="444500" y="4191000"/>
              <a:ext cx="3505200" cy="400110"/>
            </a:xfrm>
            <a:prstGeom prst="rect">
              <a:avLst/>
            </a:prstGeom>
            <a:noFill/>
            <a:ln w="19050">
              <a:noFill/>
              <a:miter lim="800000"/>
              <a:headEnd/>
              <a:tailEnd/>
            </a:ln>
            <a:effectLst/>
          </p:spPr>
          <p:txBody>
            <a:bodyPr>
              <a:spAutoFit/>
            </a:bodyPr>
            <a:lstStyle/>
            <a:p>
              <a:r>
                <a:rPr lang="en-US" sz="2000" b="0" u="none">
                  <a:solidFill>
                    <a:srgbClr val="000099"/>
                  </a:solidFill>
                  <a:latin typeface="Arial Black" pitchFamily="34" charset="0"/>
                </a:rPr>
                <a:t>Allied Powers</a:t>
              </a:r>
            </a:p>
          </p:txBody>
        </p:sp>
        <p:grpSp>
          <p:nvGrpSpPr>
            <p:cNvPr id="18" name="Group 22"/>
            <p:cNvGrpSpPr>
              <a:grpSpLocks/>
            </p:cNvGrpSpPr>
            <p:nvPr/>
          </p:nvGrpSpPr>
          <p:grpSpPr bwMode="auto">
            <a:xfrm>
              <a:off x="2722563" y="2601913"/>
              <a:ext cx="1392237" cy="722312"/>
              <a:chOff x="1683" y="2119"/>
              <a:chExt cx="877" cy="455"/>
            </a:xfrm>
          </p:grpSpPr>
          <p:sp>
            <p:nvSpPr>
              <p:cNvPr id="143" name="Oval 23" descr="flag of the United Kingdom_PD"/>
              <p:cNvSpPr>
                <a:spLocks noChangeArrowheads="1"/>
              </p:cNvSpPr>
              <p:nvPr/>
            </p:nvSpPr>
            <p:spPr bwMode="auto">
              <a:xfrm>
                <a:off x="1683" y="2119"/>
                <a:ext cx="877" cy="455"/>
              </a:xfrm>
              <a:prstGeom prst="ellipse">
                <a:avLst/>
              </a:prstGeom>
              <a:blipFill dpi="0" rotWithShape="0">
                <a:blip r:embed="rId4" cstate="print"/>
                <a:srcRect/>
                <a:stretch>
                  <a:fillRect/>
                </a:stretch>
              </a:blipFill>
              <a:ln w="12700">
                <a:solidFill>
                  <a:srgbClr val="000099">
                    <a:alpha val="39999"/>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144" name="Text Box 24"/>
              <p:cNvSpPr txBox="1">
                <a:spLocks noChangeArrowheads="1"/>
              </p:cNvSpPr>
              <p:nvPr/>
            </p:nvSpPr>
            <p:spPr bwMode="auto">
              <a:xfrm>
                <a:off x="1784" y="2204"/>
                <a:ext cx="674" cy="288"/>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r>
                  <a:rPr lang="en-US" u="none">
                    <a:solidFill>
                      <a:srgbClr val="000000"/>
                    </a:solidFill>
                    <a:effectLst>
                      <a:outerShdw blurRad="38100" dist="38100" dir="2700000" algn="tl">
                        <a:srgbClr val="FFFFFF"/>
                      </a:outerShdw>
                    </a:effectLst>
                    <a:latin typeface="Arial Narrow" pitchFamily="34" charset="0"/>
                  </a:rPr>
                  <a:t>Britain</a:t>
                </a:r>
              </a:p>
            </p:txBody>
          </p:sp>
        </p:grpSp>
        <p:grpSp>
          <p:nvGrpSpPr>
            <p:cNvPr id="19" name="Group 25"/>
            <p:cNvGrpSpPr>
              <a:grpSpLocks/>
            </p:cNvGrpSpPr>
            <p:nvPr/>
          </p:nvGrpSpPr>
          <p:grpSpPr bwMode="auto">
            <a:xfrm>
              <a:off x="1517650" y="3498850"/>
              <a:ext cx="1338263" cy="722313"/>
              <a:chOff x="924" y="2636"/>
              <a:chExt cx="843" cy="455"/>
            </a:xfrm>
          </p:grpSpPr>
          <p:sp>
            <p:nvSpPr>
              <p:cNvPr id="146" name="Oval 26" descr="The French Flag"/>
              <p:cNvSpPr>
                <a:spLocks noChangeArrowheads="1"/>
              </p:cNvSpPr>
              <p:nvPr/>
            </p:nvSpPr>
            <p:spPr bwMode="auto">
              <a:xfrm>
                <a:off x="924" y="2636"/>
                <a:ext cx="843" cy="455"/>
              </a:xfrm>
              <a:prstGeom prst="ellipse">
                <a:avLst/>
              </a:prstGeom>
              <a:blipFill dpi="0" rotWithShape="0">
                <a:blip r:embed="rId5" cstate="print"/>
                <a:srcRect/>
                <a:stretch>
                  <a:fillRect b="-23439"/>
                </a:stretch>
              </a:blipFill>
              <a:ln w="12700" algn="ctr">
                <a:solidFill>
                  <a:srgbClr val="000099">
                    <a:alpha val="39999"/>
                  </a:srgbClr>
                </a:solidFill>
                <a:round/>
                <a:headEnd/>
                <a:tailEnd/>
              </a:ln>
              <a:effectLst/>
            </p:spPr>
            <p:txBody>
              <a:bodyPr wrap="none" anchor="ctr"/>
              <a:lstStyle/>
              <a:p>
                <a:endParaRPr lang="en-US" sz="3600" b="0" u="none">
                  <a:solidFill>
                    <a:srgbClr val="5A002D"/>
                  </a:solidFill>
                  <a:latin typeface="Impact" pitchFamily="34" charset="0"/>
                </a:endParaRPr>
              </a:p>
            </p:txBody>
          </p:sp>
          <p:sp>
            <p:nvSpPr>
              <p:cNvPr id="147" name="Text Box 27"/>
              <p:cNvSpPr txBox="1">
                <a:spLocks noChangeArrowheads="1"/>
              </p:cNvSpPr>
              <p:nvPr/>
            </p:nvSpPr>
            <p:spPr bwMode="auto">
              <a:xfrm>
                <a:off x="967" y="2720"/>
                <a:ext cx="759" cy="288"/>
              </a:xfrm>
              <a:prstGeom prst="rect">
                <a:avLst/>
              </a:prstGeom>
              <a:noFill/>
              <a:ln w="38100" algn="ctr">
                <a:noFill/>
                <a:miter lim="800000"/>
                <a:headEnd/>
                <a:tailEnd/>
              </a:ln>
              <a:effectLst>
                <a:outerShdw dist="17961" dir="8100000" algn="ctr" rotWithShape="0">
                  <a:schemeClr val="tx1"/>
                </a:outerShdw>
              </a:effectLst>
            </p:spPr>
            <p:txBody>
              <a:bodyPr>
                <a:spAutoFit/>
              </a:bodyPr>
              <a:lstStyle/>
              <a:p>
                <a:pPr eaLnBrk="1" hangingPunct="1"/>
                <a:r>
                  <a:rPr lang="en-US" u="none">
                    <a:solidFill>
                      <a:srgbClr val="66CCFF"/>
                    </a:solidFill>
                    <a:effectLst>
                      <a:outerShdw blurRad="38100" dist="38100" dir="2700000" algn="tl">
                        <a:srgbClr val="000000"/>
                      </a:outerShdw>
                    </a:effectLst>
                    <a:latin typeface="Arial Narrow" pitchFamily="34" charset="0"/>
                  </a:rPr>
                  <a:t>France</a:t>
                </a:r>
              </a:p>
            </p:txBody>
          </p:sp>
        </p:grpSp>
        <p:grpSp>
          <p:nvGrpSpPr>
            <p:cNvPr id="20" name="Group 46"/>
            <p:cNvGrpSpPr>
              <a:grpSpLocks/>
            </p:cNvGrpSpPr>
            <p:nvPr/>
          </p:nvGrpSpPr>
          <p:grpSpPr bwMode="auto">
            <a:xfrm>
              <a:off x="279400" y="2590800"/>
              <a:ext cx="1371600" cy="758825"/>
              <a:chOff x="144" y="2108"/>
              <a:chExt cx="864" cy="478"/>
            </a:xfrm>
          </p:grpSpPr>
          <p:sp>
            <p:nvSpPr>
              <p:cNvPr id="156" name="Oval 47" descr="US Flag with 48 stars-from July 4, 1912–July 3, 1959_PD"/>
              <p:cNvSpPr>
                <a:spLocks noChangeArrowheads="1"/>
              </p:cNvSpPr>
              <p:nvPr/>
            </p:nvSpPr>
            <p:spPr bwMode="auto">
              <a:xfrm>
                <a:off x="155" y="2108"/>
                <a:ext cx="842" cy="478"/>
              </a:xfrm>
              <a:prstGeom prst="ellipse">
                <a:avLst/>
              </a:prstGeom>
              <a:blipFill dpi="0" rotWithShape="0">
                <a:blip r:embed="rId6" cstate="print"/>
                <a:srcRect/>
                <a:stretch>
                  <a:fillRect r="-7862"/>
                </a:stretch>
              </a:blipFill>
              <a:ln w="12700" algn="ctr">
                <a:solidFill>
                  <a:srgbClr val="000099">
                    <a:alpha val="39999"/>
                  </a:srgbClr>
                </a:solidFill>
                <a:round/>
                <a:headEnd/>
                <a:tailEnd/>
              </a:ln>
              <a:effectLst/>
            </p:spPr>
            <p:txBody>
              <a:bodyPr wrap="none" anchor="ctr"/>
              <a:lstStyle/>
              <a:p>
                <a:endParaRPr lang="en-US" b="0" u="none">
                  <a:solidFill>
                    <a:srgbClr val="0000FF"/>
                  </a:solidFill>
                  <a:effectLst>
                    <a:outerShdw blurRad="38100" dist="38100" dir="2700000" algn="tl">
                      <a:srgbClr val="C0C0C0"/>
                    </a:outerShdw>
                  </a:effectLst>
                  <a:latin typeface="Arial Black" pitchFamily="34" charset="0"/>
                </a:endParaRPr>
              </a:p>
            </p:txBody>
          </p:sp>
          <p:sp>
            <p:nvSpPr>
              <p:cNvPr id="157" name="Text Box 48"/>
              <p:cNvSpPr txBox="1">
                <a:spLocks noChangeArrowheads="1"/>
              </p:cNvSpPr>
              <p:nvPr/>
            </p:nvSpPr>
            <p:spPr bwMode="auto">
              <a:xfrm>
                <a:off x="144" y="2204"/>
                <a:ext cx="864" cy="288"/>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r>
                  <a:rPr lang="en-US" u="none">
                    <a:solidFill>
                      <a:srgbClr val="FFFFFF"/>
                    </a:solidFill>
                    <a:effectLst>
                      <a:outerShdw blurRad="38100" dist="38100" dir="2700000" algn="tl">
                        <a:srgbClr val="000000"/>
                      </a:outerShdw>
                    </a:effectLst>
                    <a:latin typeface="Arial Narrow" pitchFamily="34" charset="0"/>
                  </a:rPr>
                  <a:t>U.S.</a:t>
                </a:r>
              </a:p>
            </p:txBody>
          </p:sp>
        </p:grpSp>
        <p:sp>
          <p:nvSpPr>
            <p:cNvPr id="158" name="WordArt 49"/>
            <p:cNvSpPr>
              <a:spLocks noChangeArrowheads="1" noChangeShapeType="1" noTextEdit="1"/>
            </p:cNvSpPr>
            <p:nvPr/>
          </p:nvSpPr>
          <p:spPr bwMode="auto">
            <a:xfrm>
              <a:off x="508000" y="3359150"/>
              <a:ext cx="923925" cy="228600"/>
            </a:xfrm>
            <a:prstGeom prst="rect">
              <a:avLst/>
            </a:prstGeom>
          </p:spPr>
          <p:txBody>
            <a:bodyPr wrap="none" fromWordArt="1">
              <a:prstTxWarp prst="textCanDown">
                <a:avLst>
                  <a:gd name="adj" fmla="val 33333"/>
                </a:avLst>
              </a:prstTxWarp>
            </a:bodyPr>
            <a:lstStyle/>
            <a:p>
              <a:pPr eaLnBrk="1" hangingPunct="1">
                <a:lnSpc>
                  <a:spcPct val="95000"/>
                </a:lnSpc>
              </a:pPr>
              <a:r>
                <a:rPr lang="en-US" sz="3600" u="none" kern="10">
                  <a:ln w="9525">
                    <a:noFill/>
                    <a:round/>
                    <a:headEnd/>
                    <a:tailEnd/>
                  </a:ln>
                  <a:solidFill>
                    <a:srgbClr val="000066"/>
                  </a:solidFill>
                  <a:latin typeface="Arial Black"/>
                </a:rPr>
                <a:t>from 1917</a:t>
              </a:r>
            </a:p>
          </p:txBody>
        </p:sp>
        <p:grpSp>
          <p:nvGrpSpPr>
            <p:cNvPr id="21" name="Group 72"/>
            <p:cNvGrpSpPr>
              <a:grpSpLocks/>
            </p:cNvGrpSpPr>
            <p:nvPr/>
          </p:nvGrpSpPr>
          <p:grpSpPr bwMode="auto">
            <a:xfrm>
              <a:off x="1722438" y="1679575"/>
              <a:ext cx="927100" cy="847725"/>
              <a:chOff x="1053" y="1559"/>
              <a:chExt cx="584" cy="534"/>
            </a:xfrm>
          </p:grpSpPr>
          <p:sp>
            <p:nvSpPr>
              <p:cNvPr id="171" name="Oval 73" descr="GODasinPOCr"/>
              <p:cNvSpPr>
                <a:spLocks noChangeArrowheads="1"/>
              </p:cNvSpPr>
              <p:nvPr/>
            </p:nvSpPr>
            <p:spPr bwMode="auto">
              <a:xfrm>
                <a:off x="1053" y="1559"/>
                <a:ext cx="584" cy="534"/>
              </a:xfrm>
              <a:prstGeom prst="ellipse">
                <a:avLst/>
              </a:prstGeom>
              <a:blipFill dpi="0" rotWithShape="1">
                <a:blip r:embed="rId7" cstate="print"/>
                <a:srcRect/>
                <a:stretch>
                  <a:fillRect r="-21600"/>
                </a:stretch>
              </a:blipFill>
              <a:ln w="12700">
                <a:solidFill>
                  <a:srgbClr val="6600CC">
                    <a:alpha val="60001"/>
                  </a:srgbClr>
                </a:solidFill>
                <a:round/>
                <a:headEnd/>
                <a:tailEnd/>
              </a:ln>
              <a:effectLst/>
            </p:spPr>
            <p:txBody>
              <a:bodyPr wrap="none" anchor="ctr"/>
              <a:lstStyle/>
              <a:p>
                <a:endParaRPr lang="en-US" sz="4800" u="none">
                  <a:solidFill>
                    <a:srgbClr val="6600CC"/>
                  </a:solidFill>
                  <a:latin typeface="Impact" pitchFamily="34" charset="0"/>
                </a:endParaRPr>
              </a:p>
            </p:txBody>
          </p:sp>
          <p:sp>
            <p:nvSpPr>
              <p:cNvPr id="172" name="WordArt 74"/>
              <p:cNvSpPr>
                <a:spLocks noChangeArrowheads="1" noChangeShapeType="1" noTextEdit="1"/>
              </p:cNvSpPr>
              <p:nvPr/>
            </p:nvSpPr>
            <p:spPr bwMode="auto">
              <a:xfrm>
                <a:off x="1136" y="1737"/>
                <a:ext cx="417" cy="17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635">
                      <a:solidFill>
                        <a:srgbClr val="6600CC"/>
                      </a:solidFill>
                      <a:round/>
                      <a:headEnd/>
                      <a:tailEnd/>
                    </a:ln>
                    <a:solidFill>
                      <a:srgbClr val="FFFFFF"/>
                    </a:solidFill>
                    <a:latin typeface="Arial Black" pitchFamily="34" charset="0"/>
                  </a:rPr>
                  <a:t>God</a:t>
                </a:r>
              </a:p>
            </p:txBody>
          </p:sp>
        </p:grpSp>
      </p:grpSp>
      <p:grpSp>
        <p:nvGrpSpPr>
          <p:cNvPr id="2164753" name="Group 2164752">
            <a:extLst>
              <a:ext uri="{FF2B5EF4-FFF2-40B4-BE49-F238E27FC236}">
                <a16:creationId xmlns:a16="http://schemas.microsoft.com/office/drawing/2014/main" id="{FBE54BCB-8831-282D-C925-446DB4430210}"/>
              </a:ext>
            </a:extLst>
          </p:cNvPr>
          <p:cNvGrpSpPr/>
          <p:nvPr/>
        </p:nvGrpSpPr>
        <p:grpSpPr>
          <a:xfrm>
            <a:off x="5005387" y="742726"/>
            <a:ext cx="3886200" cy="400274"/>
            <a:chOff x="5005387" y="742726"/>
            <a:chExt cx="3886200" cy="400274"/>
          </a:xfrm>
        </p:grpSpPr>
        <p:sp>
          <p:nvSpPr>
            <p:cNvPr id="62" name="AutoShape 50"/>
            <p:cNvSpPr>
              <a:spLocks noChangeArrowheads="1"/>
            </p:cNvSpPr>
            <p:nvPr/>
          </p:nvSpPr>
          <p:spPr bwMode="auto">
            <a:xfrm>
              <a:off x="5043487" y="742726"/>
              <a:ext cx="3810000" cy="400274"/>
            </a:xfrm>
            <a:prstGeom prst="roundRect">
              <a:avLst>
                <a:gd name="adj" fmla="val 16667"/>
              </a:avLst>
            </a:prstGeom>
            <a:gradFill rotWithShape="0">
              <a:gsLst>
                <a:gs pos="0">
                  <a:srgbClr val="663300"/>
                </a:gs>
                <a:gs pos="50000">
                  <a:schemeClr val="tx1"/>
                </a:gs>
                <a:gs pos="100000">
                  <a:srgbClr val="663300"/>
                </a:gs>
              </a:gsLst>
              <a:lin ang="5400000" scaled="1"/>
            </a:gradFill>
            <a:ln w="9525" algn="ctr">
              <a:noFill/>
              <a:round/>
              <a:headEnd/>
              <a:tailEnd/>
            </a:ln>
            <a:effectLst/>
          </p:spPr>
          <p:txBody>
            <a:bodyPr wrap="none" anchor="ctr"/>
            <a:lstStyle/>
            <a:p>
              <a:endParaRPr lang="en-US" b="0" u="none">
                <a:solidFill>
                  <a:srgbClr val="6600CC"/>
                </a:solidFill>
                <a:effectLst>
                  <a:outerShdw blurRad="38100" dist="38100" dir="2700000" algn="tl">
                    <a:srgbClr val="FFFFFF"/>
                  </a:outerShdw>
                </a:effectLst>
                <a:latin typeface="Arial Black" pitchFamily="34" charset="0"/>
              </a:endParaRPr>
            </a:p>
          </p:txBody>
        </p:sp>
        <p:sp>
          <p:nvSpPr>
            <p:cNvPr id="63" name="Text Box 51"/>
            <p:cNvSpPr txBox="1">
              <a:spLocks noChangeArrowheads="1"/>
            </p:cNvSpPr>
            <p:nvPr/>
          </p:nvSpPr>
          <p:spPr bwMode="auto">
            <a:xfrm>
              <a:off x="5005387" y="752363"/>
              <a:ext cx="3886200" cy="381000"/>
            </a:xfrm>
            <a:prstGeom prst="rect">
              <a:avLst/>
            </a:prstGeom>
            <a:noFill/>
            <a:ln w="12700" algn="ctr">
              <a:noFill/>
              <a:miter lim="800000"/>
              <a:headEnd/>
              <a:tailEnd/>
            </a:ln>
            <a:effectLst>
              <a:outerShdw dist="28398" dir="1593903" algn="ctr" rotWithShape="0">
                <a:schemeClr val="tx1"/>
              </a:outerShdw>
            </a:effectLst>
          </p:spPr>
          <p:txBody>
            <a:bodyPr wrap="none" anchor="ctr"/>
            <a:lstStyle/>
            <a:p>
              <a:r>
                <a:rPr lang="en-US" b="0" u="none" dirty="0">
                  <a:solidFill>
                    <a:srgbClr val="FFFFFF"/>
                  </a:solidFill>
                  <a:latin typeface="Arial Black" pitchFamily="34" charset="0"/>
                </a:rPr>
                <a:t>Defeat of Satanic side</a:t>
              </a:r>
            </a:p>
          </p:txBody>
        </p:sp>
      </p:grpSp>
      <p:sp>
        <p:nvSpPr>
          <p:cNvPr id="64" name="Text Box 55"/>
          <p:cNvSpPr txBox="1">
            <a:spLocks noChangeArrowheads="1"/>
          </p:cNvSpPr>
          <p:nvPr/>
        </p:nvSpPr>
        <p:spPr bwMode="auto">
          <a:xfrm>
            <a:off x="5119687" y="1290414"/>
            <a:ext cx="3657600" cy="384175"/>
          </a:xfrm>
          <a:prstGeom prst="rect">
            <a:avLst/>
          </a:prstGeom>
          <a:noFill/>
          <a:ln w="9525" algn="ctr">
            <a:noFill/>
            <a:miter lim="800000"/>
            <a:headEnd/>
            <a:tailEnd/>
          </a:ln>
          <a:effectLst/>
        </p:spPr>
        <p:txBody>
          <a:bodyPr>
            <a:spAutoFit/>
          </a:bodyPr>
          <a:lstStyle/>
          <a:p>
            <a:pPr>
              <a:lnSpc>
                <a:spcPct val="80000"/>
              </a:lnSpc>
            </a:pPr>
            <a:r>
              <a:rPr lang="en-US" u="none" dirty="0">
                <a:solidFill>
                  <a:srgbClr val="000000"/>
                </a:solidFill>
                <a:latin typeface="Arial Narrow" pitchFamily="34" charset="0"/>
              </a:rPr>
              <a:t>Persecutors of Christianity</a:t>
            </a:r>
          </a:p>
        </p:txBody>
      </p:sp>
      <p:grpSp>
        <p:nvGrpSpPr>
          <p:cNvPr id="24" name="Group 23">
            <a:extLst>
              <a:ext uri="{FF2B5EF4-FFF2-40B4-BE49-F238E27FC236}">
                <a16:creationId xmlns:a16="http://schemas.microsoft.com/office/drawing/2014/main" id="{C12B201F-9B24-F43E-2779-E7224D9E789D}"/>
              </a:ext>
            </a:extLst>
          </p:cNvPr>
          <p:cNvGrpSpPr/>
          <p:nvPr/>
        </p:nvGrpSpPr>
        <p:grpSpPr>
          <a:xfrm>
            <a:off x="4953000" y="1676400"/>
            <a:ext cx="3990975" cy="2914710"/>
            <a:chOff x="4953000" y="1676400"/>
            <a:chExt cx="3990975" cy="2914710"/>
          </a:xfrm>
        </p:grpSpPr>
        <p:grpSp>
          <p:nvGrpSpPr>
            <p:cNvPr id="8" name="Group 173"/>
            <p:cNvGrpSpPr/>
            <p:nvPr/>
          </p:nvGrpSpPr>
          <p:grpSpPr>
            <a:xfrm>
              <a:off x="7472363" y="2601913"/>
              <a:ext cx="1392237" cy="722312"/>
              <a:chOff x="7519988" y="2678113"/>
              <a:chExt cx="1392237" cy="722312"/>
            </a:xfrm>
          </p:grpSpPr>
          <p:sp>
            <p:nvSpPr>
              <p:cNvPr id="159" name="Oval 59" descr="Flag of Austria-Hungary 1869-1918"/>
              <p:cNvSpPr>
                <a:spLocks noChangeArrowheads="1"/>
              </p:cNvSpPr>
              <p:nvPr/>
            </p:nvSpPr>
            <p:spPr bwMode="auto">
              <a:xfrm>
                <a:off x="7519988" y="2678113"/>
                <a:ext cx="1392237" cy="722312"/>
              </a:xfrm>
              <a:prstGeom prst="ellipse">
                <a:avLst/>
              </a:prstGeom>
              <a:blipFill dpi="0" rotWithShape="0">
                <a:blip r:embed="rId8" cstate="print"/>
                <a:srcRect/>
                <a:stretch>
                  <a:fillRect/>
                </a:stretch>
              </a:blipFill>
              <a:ln w="9525">
                <a:no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160" name="Text Box 60"/>
              <p:cNvSpPr txBox="1">
                <a:spLocks noChangeArrowheads="1"/>
              </p:cNvSpPr>
              <p:nvPr/>
            </p:nvSpPr>
            <p:spPr bwMode="auto">
              <a:xfrm>
                <a:off x="7680325" y="2813050"/>
                <a:ext cx="1069975" cy="457200"/>
              </a:xfrm>
              <a:prstGeom prst="rect">
                <a:avLst/>
              </a:prstGeom>
              <a:noFill/>
              <a:ln w="38100" algn="ctr">
                <a:noFill/>
                <a:miter lim="800000"/>
                <a:headEnd/>
                <a:tailEnd/>
              </a:ln>
              <a:effectLst/>
            </p:spPr>
            <p:txBody>
              <a:bodyPr>
                <a:spAutoFit/>
              </a:bodyPr>
              <a:lstStyle/>
              <a:p>
                <a:pPr eaLnBrk="1" hangingPunct="1"/>
                <a:r>
                  <a:rPr lang="en-US" u="none">
                    <a:solidFill>
                      <a:srgbClr val="000000"/>
                    </a:solidFill>
                    <a:effectLst>
                      <a:outerShdw blurRad="38100" dist="38100" dir="2700000" algn="tl">
                        <a:srgbClr val="FFFFFF"/>
                      </a:outerShdw>
                    </a:effectLst>
                    <a:latin typeface="Arial Narrow" pitchFamily="34" charset="0"/>
                  </a:rPr>
                  <a:t>Austria</a:t>
                </a:r>
              </a:p>
            </p:txBody>
          </p:sp>
        </p:grpSp>
        <p:grpSp>
          <p:nvGrpSpPr>
            <p:cNvPr id="9" name="Group 174"/>
            <p:cNvGrpSpPr/>
            <p:nvPr/>
          </p:nvGrpSpPr>
          <p:grpSpPr>
            <a:xfrm>
              <a:off x="5030788" y="2584450"/>
              <a:ext cx="1371600" cy="758825"/>
              <a:chOff x="5078413" y="2660650"/>
              <a:chExt cx="1371600" cy="758825"/>
            </a:xfrm>
          </p:grpSpPr>
          <p:sp>
            <p:nvSpPr>
              <p:cNvPr id="161" name="Oval 61" descr="Flag of the German Empire (1867-1918 &amp; 1933-1935)_PD"/>
              <p:cNvSpPr>
                <a:spLocks noChangeArrowheads="1"/>
              </p:cNvSpPr>
              <p:nvPr/>
            </p:nvSpPr>
            <p:spPr bwMode="auto">
              <a:xfrm>
                <a:off x="5095875" y="2660650"/>
                <a:ext cx="1336675" cy="758825"/>
              </a:xfrm>
              <a:prstGeom prst="ellipse">
                <a:avLst/>
              </a:prstGeom>
              <a:blipFill dpi="0" rotWithShape="1">
                <a:blip r:embed="rId9" cstate="print"/>
                <a:srcRect/>
                <a:stretch>
                  <a:fillRect/>
                </a:stretch>
              </a:blipFill>
              <a:ln w="9525" algn="ctr">
                <a:noFill/>
                <a:round/>
                <a:headEnd/>
                <a:tailEnd/>
              </a:ln>
              <a:effectLst/>
            </p:spPr>
            <p:txBody>
              <a:bodyPr wrap="none" anchor="ctr"/>
              <a:lstStyle/>
              <a:p>
                <a:endParaRPr lang="en-US" b="0" u="none">
                  <a:solidFill>
                    <a:srgbClr val="0000FF"/>
                  </a:solidFill>
                  <a:effectLst>
                    <a:outerShdw blurRad="38100" dist="38100" dir="2700000" algn="tl">
                      <a:srgbClr val="C0C0C0"/>
                    </a:outerShdw>
                  </a:effectLst>
                  <a:latin typeface="Arial Black" pitchFamily="34" charset="0"/>
                </a:endParaRPr>
              </a:p>
            </p:txBody>
          </p:sp>
          <p:sp>
            <p:nvSpPr>
              <p:cNvPr id="162" name="Text Box 62"/>
              <p:cNvSpPr txBox="1">
                <a:spLocks noChangeArrowheads="1"/>
              </p:cNvSpPr>
              <p:nvPr/>
            </p:nvSpPr>
            <p:spPr bwMode="auto">
              <a:xfrm>
                <a:off x="5078413" y="2813050"/>
                <a:ext cx="1371600" cy="457200"/>
              </a:xfrm>
              <a:prstGeom prst="rect">
                <a:avLst/>
              </a:prstGeom>
              <a:noFill/>
              <a:ln w="38100" algn="ctr">
                <a:noFill/>
                <a:miter lim="800000"/>
                <a:headEnd/>
                <a:tailEnd/>
              </a:ln>
              <a:effectLst/>
            </p:spPr>
            <p:txBody>
              <a:bodyPr>
                <a:spAutoFit/>
              </a:bodyPr>
              <a:lstStyle/>
              <a:p>
                <a:pPr eaLnBrk="1" hangingPunct="1"/>
                <a:r>
                  <a:rPr lang="en-US" u="none">
                    <a:solidFill>
                      <a:srgbClr val="000000"/>
                    </a:solidFill>
                    <a:effectLst>
                      <a:outerShdw blurRad="38100" dist="38100" dir="2700000" algn="tl">
                        <a:srgbClr val="FFFFFF"/>
                      </a:outerShdw>
                    </a:effectLst>
                    <a:latin typeface="Arial Narrow" pitchFamily="34" charset="0"/>
                  </a:rPr>
                  <a:t>Germany</a:t>
                </a:r>
              </a:p>
            </p:txBody>
          </p:sp>
        </p:grpSp>
        <p:grpSp>
          <p:nvGrpSpPr>
            <p:cNvPr id="10" name="Group 172"/>
            <p:cNvGrpSpPr/>
            <p:nvPr/>
          </p:nvGrpSpPr>
          <p:grpSpPr>
            <a:xfrm>
              <a:off x="6269038" y="3498850"/>
              <a:ext cx="1336675" cy="722313"/>
              <a:chOff x="6316663" y="3575050"/>
              <a:chExt cx="1336675" cy="722313"/>
            </a:xfrm>
          </p:grpSpPr>
          <p:sp>
            <p:nvSpPr>
              <p:cNvPr id="163" name="Oval 63" descr="Turkey_PD"/>
              <p:cNvSpPr>
                <a:spLocks noChangeArrowheads="1"/>
              </p:cNvSpPr>
              <p:nvPr/>
            </p:nvSpPr>
            <p:spPr bwMode="auto">
              <a:xfrm>
                <a:off x="6316663" y="3575050"/>
                <a:ext cx="1336675" cy="722313"/>
              </a:xfrm>
              <a:prstGeom prst="ellipse">
                <a:avLst/>
              </a:prstGeom>
              <a:blipFill dpi="0" rotWithShape="0">
                <a:blip r:embed="rId10" cstate="print"/>
                <a:srcRect/>
                <a:stretch>
                  <a:fillRect/>
                </a:stretch>
              </a:blipFill>
              <a:ln w="12700" algn="ctr">
                <a:noFill/>
                <a:round/>
                <a:headEnd/>
                <a:tailEnd/>
              </a:ln>
              <a:effectLst/>
            </p:spPr>
            <p:txBody>
              <a:bodyPr wrap="none" anchor="ctr"/>
              <a:lstStyle/>
              <a:p>
                <a:endParaRPr lang="en-US" sz="3600" b="0" u="none">
                  <a:solidFill>
                    <a:srgbClr val="5A002D"/>
                  </a:solidFill>
                  <a:latin typeface="Impact" pitchFamily="34" charset="0"/>
                </a:endParaRPr>
              </a:p>
            </p:txBody>
          </p:sp>
          <p:sp>
            <p:nvSpPr>
              <p:cNvPr id="164" name="Text Box 64"/>
              <p:cNvSpPr txBox="1">
                <a:spLocks noChangeArrowheads="1"/>
              </p:cNvSpPr>
              <p:nvPr/>
            </p:nvSpPr>
            <p:spPr bwMode="auto">
              <a:xfrm>
                <a:off x="6383338" y="3709988"/>
                <a:ext cx="1203325" cy="457200"/>
              </a:xfrm>
              <a:prstGeom prst="rect">
                <a:avLst/>
              </a:prstGeom>
              <a:noFill/>
              <a:ln w="38100" algn="ctr">
                <a:noFill/>
                <a:miter lim="800000"/>
                <a:headEnd/>
                <a:tailEnd/>
              </a:ln>
              <a:effectLst>
                <a:outerShdw dist="28398" dir="9206097" algn="ctr" rotWithShape="0">
                  <a:schemeClr val="bg1"/>
                </a:outerShdw>
              </a:effectLst>
            </p:spPr>
            <p:txBody>
              <a:bodyPr>
                <a:spAutoFit/>
              </a:bodyPr>
              <a:lstStyle/>
              <a:p>
                <a:pPr eaLnBrk="1" hangingPunct="1"/>
                <a:r>
                  <a:rPr lang="en-US" u="none">
                    <a:solidFill>
                      <a:srgbClr val="000000"/>
                    </a:solidFill>
                    <a:effectLst>
                      <a:outerShdw blurRad="38100" dist="38100" dir="2700000" algn="tl">
                        <a:srgbClr val="FFFFFF"/>
                      </a:outerShdw>
                    </a:effectLst>
                    <a:latin typeface="Arial Narrow" pitchFamily="34" charset="0"/>
                  </a:rPr>
                  <a:t>Turkey</a:t>
                </a:r>
              </a:p>
            </p:txBody>
          </p:sp>
        </p:grpSp>
        <p:grpSp>
          <p:nvGrpSpPr>
            <p:cNvPr id="11" name="Group 71"/>
            <p:cNvGrpSpPr>
              <a:grpSpLocks/>
            </p:cNvGrpSpPr>
            <p:nvPr/>
          </p:nvGrpSpPr>
          <p:grpSpPr bwMode="auto">
            <a:xfrm>
              <a:off x="6473825" y="1676400"/>
              <a:ext cx="927100" cy="847725"/>
              <a:chOff x="4108" y="1488"/>
              <a:chExt cx="584" cy="534"/>
            </a:xfrm>
          </p:grpSpPr>
          <p:sp>
            <p:nvSpPr>
              <p:cNvPr id="166" name="Oval 65" descr="Gustave Doré's depiction of Satan from John Milton's Paradise Lost _ PD 1"/>
              <p:cNvSpPr>
                <a:spLocks noChangeArrowheads="1"/>
              </p:cNvSpPr>
              <p:nvPr/>
            </p:nvSpPr>
            <p:spPr bwMode="auto">
              <a:xfrm>
                <a:off x="4108" y="1488"/>
                <a:ext cx="584" cy="534"/>
              </a:xfrm>
              <a:prstGeom prst="ellipse">
                <a:avLst/>
              </a:prstGeom>
              <a:blipFill dpi="0" rotWithShape="0">
                <a:blip r:embed="rId11" cstate="print"/>
                <a:srcRect/>
                <a:stretch>
                  <a:fillRect/>
                </a:stretch>
              </a:blipFill>
              <a:ln w="9525" algn="ctr">
                <a:solidFill>
                  <a:schemeClr val="tx1"/>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p:txBody>
          </p:sp>
          <p:sp>
            <p:nvSpPr>
              <p:cNvPr id="167" name="WordArt 66"/>
              <p:cNvSpPr>
                <a:spLocks noChangeArrowheads="1" noChangeShapeType="1" noTextEdit="1"/>
              </p:cNvSpPr>
              <p:nvPr/>
            </p:nvSpPr>
            <p:spPr bwMode="auto">
              <a:xfrm>
                <a:off x="4191" y="1666"/>
                <a:ext cx="417" cy="17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Arial Black" pitchFamily="34" charset="0"/>
                  </a:rPr>
                  <a:t>Satan</a:t>
                </a:r>
              </a:p>
            </p:txBody>
          </p:sp>
        </p:grpSp>
        <p:sp>
          <p:nvSpPr>
            <p:cNvPr id="168" name="Rectangle 67"/>
            <p:cNvSpPr>
              <a:spLocks noChangeArrowheads="1"/>
            </p:cNvSpPr>
            <p:nvPr/>
          </p:nvSpPr>
          <p:spPr bwMode="auto">
            <a:xfrm>
              <a:off x="4953000" y="4191000"/>
              <a:ext cx="3990975" cy="400110"/>
            </a:xfrm>
            <a:prstGeom prst="rect">
              <a:avLst/>
            </a:prstGeom>
            <a:noFill/>
            <a:ln w="19050">
              <a:noFill/>
              <a:miter lim="800000"/>
              <a:headEnd/>
              <a:tailEnd/>
            </a:ln>
            <a:effectLst/>
          </p:spPr>
          <p:txBody>
            <a:bodyPr>
              <a:spAutoFit/>
            </a:bodyPr>
            <a:lstStyle/>
            <a:p>
              <a:r>
                <a:rPr lang="en-US" sz="2000" b="0" u="none">
                  <a:solidFill>
                    <a:srgbClr val="482400"/>
                  </a:solidFill>
                  <a:latin typeface="Arial Black" pitchFamily="34" charset="0"/>
                </a:rPr>
                <a:t>Central Powers</a:t>
              </a:r>
            </a:p>
          </p:txBody>
        </p:sp>
      </p:grpSp>
      <p:sp>
        <p:nvSpPr>
          <p:cNvPr id="27" name="Rectangle 26">
            <a:extLst>
              <a:ext uri="{FF2B5EF4-FFF2-40B4-BE49-F238E27FC236}">
                <a16:creationId xmlns:a16="http://schemas.microsoft.com/office/drawing/2014/main" id="{D963B1B3-DBF4-4095-9735-9B286B9A67AE}"/>
              </a:ext>
            </a:extLst>
          </p:cNvPr>
          <p:cNvSpPr/>
          <p:nvPr/>
        </p:nvSpPr>
        <p:spPr>
          <a:xfrm>
            <a:off x="4114801" y="0"/>
            <a:ext cx="5026006" cy="6896100"/>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2164770" name="Rectangle 34" descr="479031"/>
          <p:cNvSpPr>
            <a:spLocks noChangeArrowheads="1"/>
          </p:cNvSpPr>
          <p:nvPr/>
        </p:nvSpPr>
        <p:spPr bwMode="auto">
          <a:xfrm>
            <a:off x="381000" y="4648200"/>
            <a:ext cx="8382000" cy="962609"/>
          </a:xfrm>
          <a:prstGeom prst="rect">
            <a:avLst/>
          </a:prstGeom>
          <a:blipFill dpi="0" rotWithShape="0">
            <a:blip r:embed="rId12" cstate="print"/>
            <a:srcRect/>
            <a:stretch>
              <a:fillRect b="-464103"/>
            </a:stretch>
          </a:blipFill>
          <a:ln w="19050" algn="ctr">
            <a:solidFill>
              <a:srgbClr val="540000"/>
            </a:solidFill>
            <a:miter lim="800000"/>
            <a:headEnd/>
            <a:tailEnd/>
          </a:ln>
          <a:effectLst/>
        </p:spPr>
        <p:txBody>
          <a:bodyPr wrap="square" anchor="ctr">
            <a:spAutoFit/>
          </a:bodyPr>
          <a:lstStyle/>
          <a:p>
            <a:pPr eaLnBrk="1" hangingPunct="1">
              <a:lnSpc>
                <a:spcPct val="95000"/>
              </a:lnSpc>
            </a:pPr>
            <a:endParaRPr lang="en-US" sz="6000" u="none">
              <a:solidFill>
                <a:srgbClr val="FFFFCC"/>
              </a:solidFill>
              <a:effectLst>
                <a:outerShdw blurRad="38100" dist="38100" dir="2700000" algn="tl">
                  <a:srgbClr val="000000">
                    <a:alpha val="43137"/>
                  </a:srgbClr>
                </a:outerShdw>
              </a:effectLst>
              <a:latin typeface="Papyrus" pitchFamily="66" charset="0"/>
            </a:endParaRPr>
          </a:p>
        </p:txBody>
      </p:sp>
      <p:sp>
        <p:nvSpPr>
          <p:cNvPr id="2164771" name="Text Box 35"/>
          <p:cNvSpPr txBox="1">
            <a:spLocks noChangeArrowheads="1"/>
          </p:cNvSpPr>
          <p:nvPr/>
        </p:nvSpPr>
        <p:spPr bwMode="auto">
          <a:xfrm>
            <a:off x="1219200" y="4674839"/>
            <a:ext cx="6705600" cy="523220"/>
          </a:xfrm>
          <a:prstGeom prst="rect">
            <a:avLst/>
          </a:prstGeom>
          <a:noFill/>
          <a:ln w="9525" algn="ctr">
            <a:noFill/>
            <a:miter lim="800000"/>
            <a:headEnd/>
            <a:tailEnd/>
          </a:ln>
          <a:effectLst>
            <a:outerShdw blurRad="38100" dist="25400" dir="9206097" algn="ctr" rotWithShape="0">
              <a:schemeClr val="tx1"/>
            </a:outerShdw>
          </a:effectLst>
        </p:spPr>
        <p:txBody>
          <a:bodyPr wrap="square">
            <a:spAutoFit/>
          </a:bodyPr>
          <a:lstStyle/>
          <a:p>
            <a:r>
              <a:rPr lang="en-US" sz="2800" u="none" dirty="0">
                <a:ln w="3175">
                  <a:solidFill>
                    <a:srgbClr val="000000"/>
                  </a:solidFill>
                </a:ln>
                <a:solidFill>
                  <a:srgbClr val="FFFFFF"/>
                </a:solidFill>
                <a:effectLst>
                  <a:outerShdw dist="25400" dir="2700000" algn="tl">
                    <a:srgbClr val="000000"/>
                  </a:outerShdw>
                </a:effectLst>
                <a:latin typeface="Arial Narrow" pitchFamily="34" charset="0"/>
              </a:rPr>
              <a:t>Foundation for the birth of returning Christ</a:t>
            </a:r>
          </a:p>
        </p:txBody>
      </p:sp>
      <p:sp>
        <p:nvSpPr>
          <p:cNvPr id="2164772" name="Text Box 36"/>
          <p:cNvSpPr txBox="1">
            <a:spLocks noChangeArrowheads="1"/>
          </p:cNvSpPr>
          <p:nvPr/>
        </p:nvSpPr>
        <p:spPr bwMode="auto">
          <a:xfrm>
            <a:off x="419100" y="5043488"/>
            <a:ext cx="8305800" cy="519112"/>
          </a:xfrm>
          <a:prstGeom prst="rect">
            <a:avLst/>
          </a:prstGeom>
          <a:noFill/>
          <a:ln w="9525" algn="ctr">
            <a:noFill/>
            <a:miter lim="800000"/>
            <a:headEnd/>
            <a:tailEnd/>
          </a:ln>
          <a:effectLst>
            <a:outerShdw blurRad="38100" dist="25400" dir="9206097" algn="ctr" rotWithShape="0">
              <a:schemeClr val="tx1"/>
            </a:outerShdw>
          </a:effectLst>
        </p:spPr>
        <p:txBody>
          <a:bodyPr>
            <a:spAutoFit/>
          </a:bodyPr>
          <a:lstStyle/>
          <a:p>
            <a:r>
              <a:rPr lang="en-US" sz="2800" u="none" dirty="0">
                <a:ln w="3175">
                  <a:solidFill>
                    <a:srgbClr val="000000"/>
                  </a:solidFill>
                </a:ln>
                <a:solidFill>
                  <a:srgbClr val="FFFFFF"/>
                </a:solidFill>
                <a:effectLst>
                  <a:outerShdw dist="25400" dir="2700000" algn="tl">
                    <a:srgbClr val="000000"/>
                  </a:outerShdw>
                </a:effectLst>
                <a:latin typeface="Arial Narrow" pitchFamily="34" charset="0"/>
              </a:rPr>
              <a:t>Formation stage of the dispensation of Second Advent</a:t>
            </a:r>
          </a:p>
        </p:txBody>
      </p:sp>
      <p:sp>
        <p:nvSpPr>
          <p:cNvPr id="2164774" name="Text Box 38"/>
          <p:cNvSpPr txBox="1">
            <a:spLocks noChangeArrowheads="1"/>
          </p:cNvSpPr>
          <p:nvPr/>
        </p:nvSpPr>
        <p:spPr bwMode="auto">
          <a:xfrm>
            <a:off x="365125" y="76200"/>
            <a:ext cx="8397875" cy="523220"/>
          </a:xfrm>
          <a:prstGeom prst="rect">
            <a:avLst/>
          </a:prstGeom>
          <a:noFill/>
          <a:ln w="9525">
            <a:noFill/>
            <a:miter lim="800000"/>
            <a:headEnd/>
            <a:tailEnd/>
          </a:ln>
          <a:effectLst>
            <a:outerShdw dist="12700" dir="10800000" algn="ctr" rotWithShape="0">
              <a:srgbClr val="500028"/>
            </a:outerShdw>
          </a:effectLst>
        </p:spPr>
        <p:txBody>
          <a:bodyPr wrap="square">
            <a:spAutoFit/>
          </a:bodyPr>
          <a:lstStyle/>
          <a:p>
            <a:r>
              <a:rPr lang="en-US" sz="2800" dirty="0">
                <a:solidFill>
                  <a:srgbClr val="500028"/>
                </a:solidFill>
                <a:latin typeface="Arial Narrow" pitchFamily="34" charset="0"/>
              </a:rPr>
              <a:t>The providential results of the First World War</a:t>
            </a:r>
            <a:r>
              <a:rPr lang="en-US" sz="2800" u="none" dirty="0">
                <a:solidFill>
                  <a:srgbClr val="500028"/>
                </a:solidFill>
                <a:latin typeface="Arial Narrow" pitchFamily="34" charset="0"/>
              </a:rPr>
              <a:t> (1914-1918)</a:t>
            </a:r>
          </a:p>
        </p:txBody>
      </p:sp>
      <p:grpSp>
        <p:nvGrpSpPr>
          <p:cNvPr id="2164754" name="Group 2164753">
            <a:extLst>
              <a:ext uri="{FF2B5EF4-FFF2-40B4-BE49-F238E27FC236}">
                <a16:creationId xmlns:a16="http://schemas.microsoft.com/office/drawing/2014/main" id="{A893C126-1C16-B766-A567-C1E4027E021B}"/>
              </a:ext>
            </a:extLst>
          </p:cNvPr>
          <p:cNvGrpSpPr/>
          <p:nvPr/>
        </p:nvGrpSpPr>
        <p:grpSpPr>
          <a:xfrm>
            <a:off x="292100" y="742726"/>
            <a:ext cx="3810000" cy="400274"/>
            <a:chOff x="292100" y="742726"/>
            <a:chExt cx="3810000" cy="400274"/>
          </a:xfrm>
        </p:grpSpPr>
        <p:sp>
          <p:nvSpPr>
            <p:cNvPr id="40" name="AutoShape 41"/>
            <p:cNvSpPr>
              <a:spLocks noChangeArrowheads="1"/>
            </p:cNvSpPr>
            <p:nvPr/>
          </p:nvSpPr>
          <p:spPr bwMode="auto">
            <a:xfrm>
              <a:off x="292100" y="742726"/>
              <a:ext cx="3810000" cy="400274"/>
            </a:xfrm>
            <a:prstGeom prst="roundRect">
              <a:avLst>
                <a:gd name="adj" fmla="val 16667"/>
              </a:avLst>
            </a:prstGeom>
            <a:gradFill rotWithShape="0">
              <a:gsLst>
                <a:gs pos="0">
                  <a:schemeClr val="bg1"/>
                </a:gs>
                <a:gs pos="50000">
                  <a:srgbClr val="FFFFFF"/>
                </a:gs>
                <a:gs pos="100000">
                  <a:schemeClr val="bg1"/>
                </a:gs>
              </a:gsLst>
              <a:lin ang="5400000" scaled="1"/>
            </a:gradFill>
            <a:ln w="3810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sp>
          <p:nvSpPr>
            <p:cNvPr id="41" name="Text Box 42"/>
            <p:cNvSpPr txBox="1">
              <a:spLocks noChangeArrowheads="1"/>
            </p:cNvSpPr>
            <p:nvPr/>
          </p:nvSpPr>
          <p:spPr bwMode="auto">
            <a:xfrm>
              <a:off x="330200" y="752363"/>
              <a:ext cx="3733800" cy="381000"/>
            </a:xfrm>
            <a:prstGeom prst="rect">
              <a:avLst/>
            </a:prstGeom>
            <a:noFill/>
            <a:ln w="12700" algn="ctr">
              <a:noFill/>
              <a:miter lim="800000"/>
              <a:headEnd/>
              <a:tailEnd/>
            </a:ln>
            <a:effectLst/>
          </p:spPr>
          <p:txBody>
            <a:bodyPr wrap="none" anchor="ctr"/>
            <a:lstStyle/>
            <a:p>
              <a:r>
                <a:rPr lang="en-US" b="0" u="none" dirty="0">
                  <a:solidFill>
                    <a:srgbClr val="6600CC"/>
                  </a:solidFill>
                  <a:latin typeface="Arial Black" pitchFamily="34" charset="0"/>
                </a:rPr>
                <a:t>Victory of God’s side</a:t>
              </a:r>
            </a:p>
          </p:txBody>
        </p:sp>
      </p:grpSp>
      <p:sp>
        <p:nvSpPr>
          <p:cNvPr id="2164742" name="Rectangle 6"/>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2" name="Group 26"/>
          <p:cNvGrpSpPr>
            <a:grpSpLocks/>
          </p:cNvGrpSpPr>
          <p:nvPr/>
        </p:nvGrpSpPr>
        <p:grpSpPr bwMode="auto">
          <a:xfrm>
            <a:off x="685800" y="5791196"/>
            <a:ext cx="7671887" cy="912813"/>
            <a:chOff x="526" y="3554"/>
            <a:chExt cx="4546" cy="575"/>
          </a:xfrm>
        </p:grpSpPr>
        <p:sp>
          <p:nvSpPr>
            <p:cNvPr id="2164760" name="Text Box 24"/>
            <p:cNvSpPr txBox="1">
              <a:spLocks noChangeArrowheads="1"/>
            </p:cNvSpPr>
            <p:nvPr/>
          </p:nvSpPr>
          <p:spPr bwMode="auto">
            <a:xfrm>
              <a:off x="526" y="3554"/>
              <a:ext cx="240"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164761" name="Text Box 25"/>
            <p:cNvSpPr txBox="1">
              <a:spLocks noChangeArrowheads="1"/>
            </p:cNvSpPr>
            <p:nvPr/>
          </p:nvSpPr>
          <p:spPr bwMode="auto">
            <a:xfrm>
              <a:off x="706" y="3601"/>
              <a:ext cx="4366" cy="528"/>
            </a:xfrm>
            <a:prstGeom prst="rect">
              <a:avLst/>
            </a:prstGeom>
            <a:noFill/>
            <a:ln w="9525">
              <a:noFill/>
              <a:miter lim="800000"/>
              <a:headEnd/>
              <a:tailEnd/>
            </a:ln>
            <a:effectLst/>
          </p:spPr>
          <p:txBody>
            <a:bodyPr wrap="square">
              <a:spAutoFit/>
            </a:bodyPr>
            <a:lstStyle/>
            <a:p>
              <a:pPr algn="just">
                <a:lnSpc>
                  <a:spcPct val="85000"/>
                </a:lnSpc>
              </a:pPr>
              <a:r>
                <a:rPr lang="en-US" sz="1900" u="none" dirty="0">
                  <a:solidFill>
                    <a:srgbClr val="FFFFFF"/>
                  </a:solidFill>
                  <a:latin typeface="Arial Narrow" pitchFamily="34" charset="0"/>
                </a:rPr>
                <a:t>The </a:t>
              </a:r>
              <a:r>
                <a:rPr lang="en-US" sz="1900" dirty="0">
                  <a:solidFill>
                    <a:srgbClr val="FFFFFF"/>
                  </a:solidFill>
                  <a:latin typeface="Arial Narrow" pitchFamily="34" charset="0"/>
                </a:rPr>
                <a:t>victory of God’s side</a:t>
              </a:r>
              <a:r>
                <a:rPr lang="en-US" sz="1900" u="none" dirty="0">
                  <a:solidFill>
                    <a:srgbClr val="FFFFFF"/>
                  </a:solidFill>
                  <a:latin typeface="Arial Narrow" pitchFamily="34" charset="0"/>
                </a:rPr>
                <a:t> (countries taking the same direction as God) in the First World War laid the </a:t>
              </a:r>
              <a:r>
                <a:rPr lang="en-US" sz="1900" dirty="0">
                  <a:solidFill>
                    <a:srgbClr val="FFFFFF"/>
                  </a:solidFill>
                  <a:latin typeface="Arial Narrow" pitchFamily="34" charset="0"/>
                </a:rPr>
                <a:t>foundation for the birth of the returning Christ</a:t>
              </a:r>
              <a:r>
                <a:rPr lang="en-US" sz="1900" u="none" dirty="0">
                  <a:solidFill>
                    <a:srgbClr val="FFFFFF"/>
                  </a:solidFill>
                  <a:latin typeface="Arial Narrow" pitchFamily="34" charset="0"/>
                </a:rPr>
                <a:t>, and the </a:t>
              </a:r>
              <a:r>
                <a:rPr lang="en-US" sz="1900" dirty="0">
                  <a:solidFill>
                    <a:srgbClr val="FFFFFF"/>
                  </a:solidFill>
                  <a:latin typeface="Arial Narrow" pitchFamily="34" charset="0"/>
                </a:rPr>
                <a:t>formation stage</a:t>
              </a:r>
              <a:r>
                <a:rPr lang="en-US" sz="1900" u="none" dirty="0">
                  <a:solidFill>
                    <a:srgbClr val="FFFFFF"/>
                  </a:solidFill>
                  <a:latin typeface="Arial Narrow" pitchFamily="34" charset="0"/>
                </a:rPr>
                <a:t> of the dispensation of the Second Advent commenced.</a:t>
              </a:r>
              <a:endParaRPr lang="en-US" sz="1900" b="0" u="none" dirty="0">
                <a:solidFill>
                  <a:srgbClr val="FFFFFF"/>
                </a:solidFill>
                <a:latin typeface="Arial Narrow" pitchFamily="34" charset="0"/>
              </a:endParaRPr>
            </a:p>
          </p:txBody>
        </p:sp>
      </p:grpSp>
    </p:spTree>
    <p:extLst>
      <p:ext uri="{BB962C8B-B14F-4D97-AF65-F5344CB8AC3E}">
        <p14:creationId xmlns:p14="http://schemas.microsoft.com/office/powerpoint/2010/main" val="1765778313"/>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164774"/>
                                        </p:tgtEl>
                                        <p:attrNameLst>
                                          <p:attrName>style.visibility</p:attrName>
                                        </p:attrNameLst>
                                      </p:cBhvr>
                                      <p:to>
                                        <p:strVal val="visible"/>
                                      </p:to>
                                    </p:set>
                                    <p:animEffect transition="in" filter="dissolve">
                                      <p:cBhvr>
                                        <p:cTn id="7" dur="750"/>
                                        <p:tgtEl>
                                          <p:spTgt spid="216477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barn(outVertical)">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nodeType="clickEffect">
                                  <p:stCondLst>
                                    <p:cond delay="0"/>
                                  </p:stCondLst>
                                  <p:childTnLst>
                                    <p:set>
                                      <p:cBhvr>
                                        <p:cTn id="16" dur="1" fill="hold">
                                          <p:stCondLst>
                                            <p:cond delay="0"/>
                                          </p:stCondLst>
                                        </p:cTn>
                                        <p:tgtEl>
                                          <p:spTgt spid="2164754"/>
                                        </p:tgtEl>
                                        <p:attrNameLst>
                                          <p:attrName>style.visibility</p:attrName>
                                        </p:attrNameLst>
                                      </p:cBhvr>
                                      <p:to>
                                        <p:strVal val="visible"/>
                                      </p:to>
                                    </p:set>
                                    <p:anim calcmode="lin" valueType="num">
                                      <p:cBhvr>
                                        <p:cTn id="17" dur="1000" fill="hold"/>
                                        <p:tgtEl>
                                          <p:spTgt spid="2164754"/>
                                        </p:tgtEl>
                                        <p:attrNameLst>
                                          <p:attrName>ppt_w</p:attrName>
                                        </p:attrNameLst>
                                      </p:cBhvr>
                                      <p:tavLst>
                                        <p:tav tm="0">
                                          <p:val>
                                            <p:strVal val="#ppt_w*0.70"/>
                                          </p:val>
                                        </p:tav>
                                        <p:tav tm="100000">
                                          <p:val>
                                            <p:strVal val="#ppt_w"/>
                                          </p:val>
                                        </p:tav>
                                      </p:tavLst>
                                    </p:anim>
                                    <p:anim calcmode="lin" valueType="num">
                                      <p:cBhvr>
                                        <p:cTn id="18" dur="1000" fill="hold"/>
                                        <p:tgtEl>
                                          <p:spTgt spid="2164754"/>
                                        </p:tgtEl>
                                        <p:attrNameLst>
                                          <p:attrName>ppt_h</p:attrName>
                                        </p:attrNameLst>
                                      </p:cBhvr>
                                      <p:tavLst>
                                        <p:tav tm="0">
                                          <p:val>
                                            <p:strVal val="#ppt_h"/>
                                          </p:val>
                                        </p:tav>
                                        <p:tav tm="100000">
                                          <p:val>
                                            <p:strVal val="#ppt_h"/>
                                          </p:val>
                                        </p:tav>
                                      </p:tavLst>
                                    </p:anim>
                                    <p:animEffect transition="in" filter="fade">
                                      <p:cBhvr>
                                        <p:cTn id="19" dur="1000"/>
                                        <p:tgtEl>
                                          <p:spTgt spid="216475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childTnLst>
                                </p:cTn>
                              </p:par>
                              <p:par>
                                <p:cTn id="23" presetID="10" presetClass="entr" presetSubtype="0" fill="hold"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250"/>
                                        <p:tgtEl>
                                          <p:spTgt spid="23"/>
                                        </p:tgtEl>
                                      </p:cBhvr>
                                    </p:animEffect>
                                  </p:childTnLst>
                                </p:cTn>
                              </p:par>
                              <p:par>
                                <p:cTn id="26" presetID="10" presetClass="entr" presetSubtype="0" fill="hold" nodeType="withEffect">
                                  <p:stCondLst>
                                    <p:cond delay="50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2000"/>
                                        <p:tgtEl>
                                          <p:spTgt spid="17"/>
                                        </p:tgtEl>
                                      </p:cBhvr>
                                    </p:animEffect>
                                  </p:childTnLst>
                                </p:cTn>
                              </p:par>
                              <p:par>
                                <p:cTn id="29" presetID="10"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3000"/>
                                        <p:tgtEl>
                                          <p:spTgt spid="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69"/>
                                        </p:tgtEl>
                                        <p:attrNameLst>
                                          <p:attrName>style.visibility</p:attrName>
                                        </p:attrNameLst>
                                      </p:cBhvr>
                                      <p:to>
                                        <p:strVal val="visible"/>
                                      </p:to>
                                    </p:set>
                                    <p:animEffect transition="in" filter="fade">
                                      <p:cBhvr>
                                        <p:cTn id="34" dur="3000"/>
                                        <p:tgtEl>
                                          <p:spTgt spid="169"/>
                                        </p:tgtEl>
                                      </p:cBhvr>
                                    </p:animEffect>
                                  </p:childTnLst>
                                </p:cTn>
                              </p:par>
                              <p:par>
                                <p:cTn id="35" presetID="10" presetClass="entr" presetSubtype="0"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3000"/>
                                        <p:tgtEl>
                                          <p:spTgt spid="2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4"/>
                                        </p:tgtEl>
                                        <p:attrNameLst>
                                          <p:attrName>style.visibility</p:attrName>
                                        </p:attrNameLst>
                                      </p:cBhvr>
                                      <p:to>
                                        <p:strVal val="visible"/>
                                      </p:to>
                                    </p:set>
                                    <p:animEffect transition="in" filter="fade">
                                      <p:cBhvr>
                                        <p:cTn id="40" dur="3000"/>
                                        <p:tgtEl>
                                          <p:spTgt spid="64"/>
                                        </p:tgtEl>
                                      </p:cBhvr>
                                    </p:animEffect>
                                  </p:childTnLst>
                                </p:cTn>
                              </p:par>
                              <p:par>
                                <p:cTn id="41" presetID="10" presetClass="entr" presetSubtype="0" fill="hold" nodeType="withEffect">
                                  <p:stCondLst>
                                    <p:cond delay="0"/>
                                  </p:stCondLst>
                                  <p:childTnLst>
                                    <p:set>
                                      <p:cBhvr>
                                        <p:cTn id="42" dur="1" fill="hold">
                                          <p:stCondLst>
                                            <p:cond delay="0"/>
                                          </p:stCondLst>
                                        </p:cTn>
                                        <p:tgtEl>
                                          <p:spTgt spid="2164753"/>
                                        </p:tgtEl>
                                        <p:attrNameLst>
                                          <p:attrName>style.visibility</p:attrName>
                                        </p:attrNameLst>
                                      </p:cBhvr>
                                      <p:to>
                                        <p:strVal val="visible"/>
                                      </p:to>
                                    </p:set>
                                    <p:animEffect transition="in" filter="fade">
                                      <p:cBhvr>
                                        <p:cTn id="43" dur="3000"/>
                                        <p:tgtEl>
                                          <p:spTgt spid="2164753"/>
                                        </p:tgtEl>
                                      </p:cBhvr>
                                    </p:animEffect>
                                  </p:childTnLst>
                                </p:cTn>
                              </p:par>
                              <p:par>
                                <p:cTn id="44" presetID="10" presetClass="entr" presetSubtype="0" fill="hold" nodeType="withEffect">
                                  <p:stCondLst>
                                    <p:cond delay="125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3000"/>
                                        <p:tgtEl>
                                          <p:spTgt spid="7"/>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2164771"/>
                                        </p:tgtEl>
                                        <p:attrNameLst>
                                          <p:attrName>style.visibility</p:attrName>
                                        </p:attrNameLst>
                                      </p:cBhvr>
                                      <p:to>
                                        <p:strVal val="visible"/>
                                      </p:to>
                                    </p:set>
                                    <p:animEffect transition="in" filter="fade">
                                      <p:cBhvr>
                                        <p:cTn id="51" dur="2000"/>
                                        <p:tgtEl>
                                          <p:spTgt spid="2164771"/>
                                        </p:tgtEl>
                                      </p:cBhvr>
                                    </p:animEffect>
                                    <p:anim calcmode="lin" valueType="num">
                                      <p:cBhvr>
                                        <p:cTn id="52" dur="2000" fill="hold"/>
                                        <p:tgtEl>
                                          <p:spTgt spid="2164771"/>
                                        </p:tgtEl>
                                        <p:attrNameLst>
                                          <p:attrName>ppt_x</p:attrName>
                                        </p:attrNameLst>
                                      </p:cBhvr>
                                      <p:tavLst>
                                        <p:tav tm="0">
                                          <p:val>
                                            <p:strVal val="#ppt_x"/>
                                          </p:val>
                                        </p:tav>
                                        <p:tav tm="100000">
                                          <p:val>
                                            <p:strVal val="#ppt_x"/>
                                          </p:val>
                                        </p:tav>
                                      </p:tavLst>
                                    </p:anim>
                                    <p:anim calcmode="lin" valueType="num">
                                      <p:cBhvr>
                                        <p:cTn id="53" dur="2000" fill="hold"/>
                                        <p:tgtEl>
                                          <p:spTgt spid="2164771"/>
                                        </p:tgtEl>
                                        <p:attrNameLst>
                                          <p:attrName>ppt_y</p:attrName>
                                        </p:attrNameLst>
                                      </p:cBhvr>
                                      <p:tavLst>
                                        <p:tav tm="0">
                                          <p:val>
                                            <p:strVal val="#ppt_y+.1"/>
                                          </p:val>
                                        </p:tav>
                                        <p:tav tm="100000">
                                          <p:val>
                                            <p:strVal val="#ppt_y"/>
                                          </p:val>
                                        </p:tav>
                                      </p:tavLst>
                                    </p:anim>
                                  </p:childTnLst>
                                </p:cTn>
                              </p:par>
                              <p:par>
                                <p:cTn id="54" presetID="10" presetClass="entr" presetSubtype="0" fill="hold" grpId="0"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2000"/>
                                        <p:tgtEl>
                                          <p:spTgt spid="2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64770"/>
                                        </p:tgtEl>
                                        <p:attrNameLst>
                                          <p:attrName>style.visibility</p:attrName>
                                        </p:attrNameLst>
                                      </p:cBhvr>
                                      <p:to>
                                        <p:strVal val="visible"/>
                                      </p:to>
                                    </p:set>
                                    <p:animEffect transition="in" filter="fade">
                                      <p:cBhvr>
                                        <p:cTn id="59" dur="2000"/>
                                        <p:tgtEl>
                                          <p:spTgt spid="2164770"/>
                                        </p:tgtEl>
                                      </p:cBhvr>
                                    </p:animEffect>
                                  </p:childTnLst>
                                </p:cTn>
                              </p:par>
                            </p:childTnLst>
                          </p:cTn>
                        </p:par>
                      </p:childTnLst>
                    </p:cTn>
                  </p:par>
                  <p:par>
                    <p:cTn id="60" fill="hold">
                      <p:stCondLst>
                        <p:cond delay="indefinite"/>
                      </p:stCondLst>
                      <p:childTnLst>
                        <p:par>
                          <p:cTn id="61" fill="hold">
                            <p:stCondLst>
                              <p:cond delay="0"/>
                            </p:stCondLst>
                            <p:childTnLst>
                              <p:par>
                                <p:cTn id="62" presetID="55" presetClass="entr" presetSubtype="0" fill="hold" grpId="0" nodeType="clickEffect">
                                  <p:stCondLst>
                                    <p:cond delay="0"/>
                                  </p:stCondLst>
                                  <p:childTnLst>
                                    <p:set>
                                      <p:cBhvr>
                                        <p:cTn id="63" dur="1" fill="hold">
                                          <p:stCondLst>
                                            <p:cond delay="0"/>
                                          </p:stCondLst>
                                        </p:cTn>
                                        <p:tgtEl>
                                          <p:spTgt spid="2164772"/>
                                        </p:tgtEl>
                                        <p:attrNameLst>
                                          <p:attrName>style.visibility</p:attrName>
                                        </p:attrNameLst>
                                      </p:cBhvr>
                                      <p:to>
                                        <p:strVal val="visible"/>
                                      </p:to>
                                    </p:set>
                                    <p:anim calcmode="lin" valueType="num">
                                      <p:cBhvr>
                                        <p:cTn id="64" dur="1000" fill="hold"/>
                                        <p:tgtEl>
                                          <p:spTgt spid="2164772"/>
                                        </p:tgtEl>
                                        <p:attrNameLst>
                                          <p:attrName>ppt_w</p:attrName>
                                        </p:attrNameLst>
                                      </p:cBhvr>
                                      <p:tavLst>
                                        <p:tav tm="0">
                                          <p:val>
                                            <p:strVal val="#ppt_w*0.70"/>
                                          </p:val>
                                        </p:tav>
                                        <p:tav tm="100000">
                                          <p:val>
                                            <p:strVal val="#ppt_w"/>
                                          </p:val>
                                        </p:tav>
                                      </p:tavLst>
                                    </p:anim>
                                    <p:anim calcmode="lin" valueType="num">
                                      <p:cBhvr>
                                        <p:cTn id="65" dur="1000" fill="hold"/>
                                        <p:tgtEl>
                                          <p:spTgt spid="2164772"/>
                                        </p:tgtEl>
                                        <p:attrNameLst>
                                          <p:attrName>ppt_h</p:attrName>
                                        </p:attrNameLst>
                                      </p:cBhvr>
                                      <p:tavLst>
                                        <p:tav tm="0">
                                          <p:val>
                                            <p:strVal val="#ppt_h"/>
                                          </p:val>
                                        </p:tav>
                                        <p:tav tm="100000">
                                          <p:val>
                                            <p:strVal val="#ppt_h"/>
                                          </p:val>
                                        </p:tav>
                                      </p:tavLst>
                                    </p:anim>
                                    <p:animEffect transition="in" filter="fade">
                                      <p:cBhvr>
                                        <p:cTn id="66" dur="1000"/>
                                        <p:tgtEl>
                                          <p:spTgt spid="21647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69" grpId="0"/>
      <p:bldP spid="64" grpId="0"/>
      <p:bldP spid="27" grpId="0" animBg="1"/>
      <p:bldP spid="2164770" grpId="0" animBg="1"/>
      <p:bldP spid="2164771" grpId="0"/>
      <p:bldP spid="2164772" grpId="0"/>
      <p:bldP spid="2164774" grpId="0"/>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168896" name="Rectangle 2168895">
            <a:extLst>
              <a:ext uri="{FF2B5EF4-FFF2-40B4-BE49-F238E27FC236}">
                <a16:creationId xmlns:a16="http://schemas.microsoft.com/office/drawing/2014/main" id="{9EDA26E0-2698-B488-FB3C-EF30350DC056}"/>
              </a:ext>
            </a:extLst>
          </p:cNvPr>
          <p:cNvSpPr/>
          <p:nvPr/>
        </p:nvSpPr>
        <p:spPr bwMode="auto">
          <a:xfrm>
            <a:off x="1" y="5410200"/>
            <a:ext cx="9144000" cy="566309"/>
          </a:xfrm>
          <a:prstGeom prst="rect">
            <a:avLst/>
          </a:prstGeom>
          <a:solidFill>
            <a:srgbClr val="A8A8A9"/>
          </a:soli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95000"/>
              </a:lnSpc>
              <a:spcBef>
                <a:spcPct val="0"/>
              </a:spcBef>
              <a:spcAft>
                <a:spcPct val="0"/>
              </a:spcAft>
              <a:buClrTx/>
              <a:buSzTx/>
              <a:buFontTx/>
              <a:buNone/>
              <a:tabLst/>
            </a:pPr>
            <a:endParaRPr kumimoji="0" lang="en-US" sz="3200" b="1" i="0" u="none" strike="noStrike" cap="none" normalizeH="0" baseline="0">
              <a:solidFill>
                <a:srgbClr val="FFFFCC"/>
              </a:solidFill>
              <a:effectLst>
                <a:outerShdw blurRad="38100" dist="38100" dir="2700000" algn="tl">
                  <a:srgbClr val="000000">
                    <a:alpha val="43137"/>
                  </a:srgbClr>
                </a:outerShdw>
              </a:effectLst>
              <a:latin typeface="Papyrus" pitchFamily="66" charset="0"/>
            </a:endParaRPr>
          </a:p>
        </p:txBody>
      </p:sp>
      <p:sp>
        <p:nvSpPr>
          <p:cNvPr id="106" name="Text Box 6">
            <a:extLst>
              <a:ext uri="{FF2B5EF4-FFF2-40B4-BE49-F238E27FC236}">
                <a16:creationId xmlns:a16="http://schemas.microsoft.com/office/drawing/2014/main" id="{6ADA40C1-E9AC-96C4-EEA6-32305E756E6F}"/>
              </a:ext>
            </a:extLst>
          </p:cNvPr>
          <p:cNvSpPr txBox="1">
            <a:spLocks noChangeArrowheads="1"/>
          </p:cNvSpPr>
          <p:nvPr/>
        </p:nvSpPr>
        <p:spPr bwMode="auto">
          <a:xfrm>
            <a:off x="368300" y="1288602"/>
            <a:ext cx="3657600" cy="387798"/>
          </a:xfrm>
          <a:prstGeom prst="rect">
            <a:avLst/>
          </a:prstGeom>
          <a:noFill/>
          <a:ln w="9525" algn="ctr">
            <a:noFill/>
            <a:miter lim="800000"/>
            <a:headEnd/>
            <a:tailEnd/>
          </a:ln>
          <a:effectLst/>
        </p:spPr>
        <p:txBody>
          <a:bodyPr>
            <a:spAutoFit/>
          </a:bodyPr>
          <a:lstStyle/>
          <a:p>
            <a:pPr>
              <a:lnSpc>
                <a:spcPct val="80000"/>
              </a:lnSpc>
            </a:pPr>
            <a:r>
              <a:rPr lang="en-US" u="none" dirty="0">
                <a:solidFill>
                  <a:srgbClr val="000099"/>
                </a:solidFill>
                <a:latin typeface="Arial Narrow" pitchFamily="34" charset="0"/>
              </a:rPr>
              <a:t>Upholders of Christianity</a:t>
            </a:r>
          </a:p>
        </p:txBody>
      </p:sp>
      <p:sp>
        <p:nvSpPr>
          <p:cNvPr id="113" name="Text Box 55">
            <a:extLst>
              <a:ext uri="{FF2B5EF4-FFF2-40B4-BE49-F238E27FC236}">
                <a16:creationId xmlns:a16="http://schemas.microsoft.com/office/drawing/2014/main" id="{31519A15-E8AC-6241-3AF1-C3BF7A63E5CD}"/>
              </a:ext>
            </a:extLst>
          </p:cNvPr>
          <p:cNvSpPr txBox="1">
            <a:spLocks noChangeArrowheads="1"/>
          </p:cNvSpPr>
          <p:nvPr/>
        </p:nvSpPr>
        <p:spPr bwMode="auto">
          <a:xfrm>
            <a:off x="5119687" y="1290414"/>
            <a:ext cx="3657600" cy="384175"/>
          </a:xfrm>
          <a:prstGeom prst="rect">
            <a:avLst/>
          </a:prstGeom>
          <a:noFill/>
          <a:ln w="9525" algn="ctr">
            <a:noFill/>
            <a:miter lim="800000"/>
            <a:headEnd/>
            <a:tailEnd/>
          </a:ln>
          <a:effectLst/>
        </p:spPr>
        <p:txBody>
          <a:bodyPr>
            <a:spAutoFit/>
          </a:bodyPr>
          <a:lstStyle/>
          <a:p>
            <a:pPr>
              <a:lnSpc>
                <a:spcPct val="80000"/>
              </a:lnSpc>
            </a:pPr>
            <a:r>
              <a:rPr lang="en-US" u="none" dirty="0">
                <a:solidFill>
                  <a:srgbClr val="000000"/>
                </a:solidFill>
                <a:latin typeface="Arial Narrow" pitchFamily="34" charset="0"/>
              </a:rPr>
              <a:t>Persecutors of Christianity</a:t>
            </a:r>
          </a:p>
        </p:txBody>
      </p:sp>
      <p:sp>
        <p:nvSpPr>
          <p:cNvPr id="116" name="Text Box 38">
            <a:extLst>
              <a:ext uri="{FF2B5EF4-FFF2-40B4-BE49-F238E27FC236}">
                <a16:creationId xmlns:a16="http://schemas.microsoft.com/office/drawing/2014/main" id="{C881F480-CCFD-3476-566E-067A5136DDD7}"/>
              </a:ext>
            </a:extLst>
          </p:cNvPr>
          <p:cNvSpPr txBox="1">
            <a:spLocks noChangeArrowheads="1"/>
          </p:cNvSpPr>
          <p:nvPr/>
        </p:nvSpPr>
        <p:spPr bwMode="auto">
          <a:xfrm>
            <a:off x="219730" y="76200"/>
            <a:ext cx="8743796" cy="523220"/>
          </a:xfrm>
          <a:prstGeom prst="rect">
            <a:avLst/>
          </a:prstGeom>
          <a:noFill/>
          <a:ln w="9525">
            <a:noFill/>
            <a:miter lim="800000"/>
            <a:headEnd/>
            <a:tailEnd/>
          </a:ln>
          <a:effectLst>
            <a:outerShdw dist="12700" dir="10800000" algn="ctr" rotWithShape="0">
              <a:srgbClr val="500028"/>
            </a:outerShdw>
          </a:effectLst>
        </p:spPr>
        <p:txBody>
          <a:bodyPr wrap="square">
            <a:spAutoFit/>
          </a:bodyPr>
          <a:lstStyle/>
          <a:p>
            <a:r>
              <a:rPr lang="en-US" sz="2800" dirty="0">
                <a:solidFill>
                  <a:srgbClr val="500028"/>
                </a:solidFill>
                <a:latin typeface="Arial Narrow" pitchFamily="34" charset="0"/>
              </a:rPr>
              <a:t>The providential results of the Second World War</a:t>
            </a:r>
            <a:r>
              <a:rPr lang="en-US" sz="2800" u="none" dirty="0">
                <a:solidFill>
                  <a:srgbClr val="500028"/>
                </a:solidFill>
                <a:latin typeface="Arial Narrow" pitchFamily="34" charset="0"/>
              </a:rPr>
              <a:t> (1939-1945)</a:t>
            </a:r>
          </a:p>
        </p:txBody>
      </p:sp>
      <p:grpSp>
        <p:nvGrpSpPr>
          <p:cNvPr id="11" name="Group 10">
            <a:extLst>
              <a:ext uri="{FF2B5EF4-FFF2-40B4-BE49-F238E27FC236}">
                <a16:creationId xmlns:a16="http://schemas.microsoft.com/office/drawing/2014/main" id="{4E383142-4ABE-383E-9B2D-58FE40F6B9CE}"/>
              </a:ext>
            </a:extLst>
          </p:cNvPr>
          <p:cNvGrpSpPr/>
          <p:nvPr/>
        </p:nvGrpSpPr>
        <p:grpSpPr>
          <a:xfrm>
            <a:off x="4538272" y="1752601"/>
            <a:ext cx="4605728" cy="3668063"/>
            <a:chOff x="4538272" y="1600201"/>
            <a:chExt cx="4605728" cy="3668063"/>
          </a:xfrm>
        </p:grpSpPr>
        <p:pic>
          <p:nvPicPr>
            <p:cNvPr id="2168906" name="Picture 74" descr="Benito Mussolini of Fascist Italy (left) and Adolf Hitler of Nazi Germ_PD"/>
            <p:cNvPicPr>
              <a:picLocks noChangeAspect="1" noChangeArrowheads="1"/>
            </p:cNvPicPr>
            <p:nvPr/>
          </p:nvPicPr>
          <p:blipFill rotWithShape="1">
            <a:blip r:embed="rId3" cstate="print"/>
            <a:srcRect l="10201" t="19186" r="5725" b="4234"/>
            <a:stretch/>
          </p:blipFill>
          <p:spPr bwMode="auto">
            <a:xfrm>
              <a:off x="4538272" y="1600201"/>
              <a:ext cx="2548328" cy="3668063"/>
            </a:xfrm>
            <a:prstGeom prst="rect">
              <a:avLst/>
            </a:prstGeom>
          </p:spPr>
        </p:pic>
        <p:pic>
          <p:nvPicPr>
            <p:cNvPr id="2168907" name="Picture 75" descr="Hideki Tojo, Prime Minister of Imperial Japan_PD"/>
            <p:cNvPicPr>
              <a:picLocks noChangeAspect="1" noChangeArrowheads="1"/>
            </p:cNvPicPr>
            <p:nvPr/>
          </p:nvPicPr>
          <p:blipFill>
            <a:blip r:embed="rId4" cstate="print"/>
            <a:srcRect l="11110" t="8134" b="3533"/>
            <a:stretch>
              <a:fillRect/>
            </a:stretch>
          </p:blipFill>
          <p:spPr bwMode="auto">
            <a:xfrm>
              <a:off x="7082014" y="1600201"/>
              <a:ext cx="2061986" cy="3668063"/>
            </a:xfrm>
            <a:prstGeom prst="rect">
              <a:avLst/>
            </a:prstGeom>
          </p:spPr>
        </p:pic>
      </p:grpSp>
      <p:pic>
        <p:nvPicPr>
          <p:cNvPr id="6" name="Picture 5" descr="A group of people in military uniforms holding signs&#10;&#10;Description automatically generated with low confidence">
            <a:extLst>
              <a:ext uri="{FF2B5EF4-FFF2-40B4-BE49-F238E27FC236}">
                <a16:creationId xmlns:a16="http://schemas.microsoft.com/office/drawing/2014/main" id="{D421906A-8424-10A4-F760-D96F1C833285}"/>
              </a:ext>
            </a:extLst>
          </p:cNvPr>
          <p:cNvPicPr>
            <a:picLocks noChangeAspect="1"/>
          </p:cNvPicPr>
          <p:nvPr/>
        </p:nvPicPr>
        <p:blipFill rotWithShape="1">
          <a:blip r:embed="rId5">
            <a:extLst>
              <a:ext uri="{28A0092B-C50C-407E-A947-70E740481C1C}">
                <a14:useLocalDpi xmlns:a14="http://schemas.microsoft.com/office/drawing/2010/main" val="0"/>
              </a:ext>
            </a:extLst>
          </a:blip>
          <a:srcRect t="299"/>
          <a:stretch/>
        </p:blipFill>
        <p:spPr>
          <a:xfrm>
            <a:off x="0" y="1752600"/>
            <a:ext cx="4572000" cy="3668064"/>
          </a:xfrm>
          <a:prstGeom prst="rect">
            <a:avLst/>
          </a:prstGeom>
        </p:spPr>
      </p:pic>
      <p:grpSp>
        <p:nvGrpSpPr>
          <p:cNvPr id="5" name="Group 77"/>
          <p:cNvGrpSpPr>
            <a:grpSpLocks/>
          </p:cNvGrpSpPr>
          <p:nvPr/>
        </p:nvGrpSpPr>
        <p:grpSpPr bwMode="auto">
          <a:xfrm>
            <a:off x="1409700" y="2774303"/>
            <a:ext cx="1657350" cy="1446213"/>
            <a:chOff x="888" y="1802"/>
            <a:chExt cx="1044" cy="911"/>
          </a:xfrm>
        </p:grpSpPr>
        <p:sp>
          <p:nvSpPr>
            <p:cNvPr id="2168863" name="Line 31"/>
            <p:cNvSpPr>
              <a:spLocks noChangeShapeType="1"/>
            </p:cNvSpPr>
            <p:nvPr/>
          </p:nvSpPr>
          <p:spPr bwMode="auto">
            <a:xfrm rot="18677144" flipH="1">
              <a:off x="1685" y="1735"/>
              <a:ext cx="13" cy="480"/>
            </a:xfrm>
            <a:prstGeom prst="line">
              <a:avLst/>
            </a:prstGeom>
            <a:noFill/>
            <a:ln w="57150">
              <a:solidFill>
                <a:schemeClr val="tx1">
                  <a:alpha val="60001"/>
                </a:scheme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68864" name="Line 32"/>
            <p:cNvSpPr>
              <a:spLocks noChangeShapeType="1"/>
            </p:cNvSpPr>
            <p:nvPr/>
          </p:nvSpPr>
          <p:spPr bwMode="auto">
            <a:xfrm rot="2135728" flipH="1">
              <a:off x="933" y="1802"/>
              <a:ext cx="75" cy="411"/>
            </a:xfrm>
            <a:prstGeom prst="line">
              <a:avLst/>
            </a:prstGeom>
            <a:noFill/>
            <a:ln w="57150">
              <a:solidFill>
                <a:schemeClr val="tx1">
                  <a:alpha val="60001"/>
                </a:scheme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68865" name="Line 33"/>
            <p:cNvSpPr>
              <a:spLocks noChangeShapeType="1"/>
            </p:cNvSpPr>
            <p:nvPr/>
          </p:nvSpPr>
          <p:spPr bwMode="auto">
            <a:xfrm>
              <a:off x="924" y="2287"/>
              <a:ext cx="843" cy="0"/>
            </a:xfrm>
            <a:prstGeom prst="line">
              <a:avLst/>
            </a:prstGeom>
            <a:noFill/>
            <a:ln w="57150">
              <a:solidFill>
                <a:schemeClr val="tx1">
                  <a:alpha val="60001"/>
                </a:scheme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68866" name="Line 34"/>
            <p:cNvSpPr>
              <a:spLocks noChangeShapeType="1"/>
            </p:cNvSpPr>
            <p:nvPr/>
          </p:nvSpPr>
          <p:spPr bwMode="auto">
            <a:xfrm rot="2922856" flipH="1" flipV="1">
              <a:off x="1685" y="2363"/>
              <a:ext cx="13" cy="480"/>
            </a:xfrm>
            <a:prstGeom prst="line">
              <a:avLst/>
            </a:prstGeom>
            <a:noFill/>
            <a:ln w="57150">
              <a:solidFill>
                <a:schemeClr val="tx1">
                  <a:alpha val="60001"/>
                </a:scheme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68867" name="Line 35"/>
            <p:cNvSpPr>
              <a:spLocks noChangeShapeType="1"/>
            </p:cNvSpPr>
            <p:nvPr/>
          </p:nvSpPr>
          <p:spPr bwMode="auto">
            <a:xfrm rot="-23600984" flipH="1" flipV="1">
              <a:off x="888" y="2302"/>
              <a:ext cx="76" cy="411"/>
            </a:xfrm>
            <a:prstGeom prst="line">
              <a:avLst/>
            </a:prstGeom>
            <a:noFill/>
            <a:ln w="57150">
              <a:solidFill>
                <a:schemeClr val="tx1">
                  <a:alpha val="60001"/>
                </a:scheme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77" name="Group 76">
            <a:extLst>
              <a:ext uri="{FF2B5EF4-FFF2-40B4-BE49-F238E27FC236}">
                <a16:creationId xmlns:a16="http://schemas.microsoft.com/office/drawing/2014/main" id="{28C8D94E-3366-0DE4-E7A1-5C2CCE2EC0FC}"/>
              </a:ext>
            </a:extLst>
          </p:cNvPr>
          <p:cNvGrpSpPr/>
          <p:nvPr/>
        </p:nvGrpSpPr>
        <p:grpSpPr>
          <a:xfrm>
            <a:off x="76200" y="2067864"/>
            <a:ext cx="3987801" cy="3276600"/>
            <a:chOff x="76200" y="2057400"/>
            <a:chExt cx="3987801" cy="3276600"/>
          </a:xfrm>
        </p:grpSpPr>
        <p:sp>
          <p:nvSpPr>
            <p:cNvPr id="114" name="Rectangle 7"/>
            <p:cNvSpPr>
              <a:spLocks noChangeArrowheads="1"/>
            </p:cNvSpPr>
            <p:nvPr/>
          </p:nvSpPr>
          <p:spPr bwMode="auto">
            <a:xfrm>
              <a:off x="76200" y="4167566"/>
              <a:ext cx="1295400" cy="505459"/>
            </a:xfrm>
            <a:prstGeom prst="rect">
              <a:avLst/>
            </a:prstGeom>
            <a:noFill/>
            <a:ln w="19050">
              <a:noFill/>
              <a:miter lim="800000"/>
              <a:headEnd/>
              <a:tailEnd/>
            </a:ln>
            <a:effectLst/>
          </p:spPr>
          <p:txBody>
            <a:bodyPr wrap="square">
              <a:spAutoFit/>
            </a:bodyPr>
            <a:lstStyle/>
            <a:p>
              <a:pPr>
                <a:lnSpc>
                  <a:spcPts val="1600"/>
                </a:lnSpc>
              </a:pPr>
              <a:r>
                <a:rPr lang="en-US" sz="1600" b="0" u="none" dirty="0">
                  <a:ln>
                    <a:solidFill>
                      <a:srgbClr val="FFFFFF"/>
                    </a:solidFill>
                  </a:ln>
                  <a:solidFill>
                    <a:srgbClr val="000099"/>
                  </a:solidFill>
                  <a:latin typeface="Arial Black" pitchFamily="34" charset="0"/>
                </a:rPr>
                <a:t>Allied Powers</a:t>
              </a:r>
            </a:p>
          </p:txBody>
        </p:sp>
        <p:grpSp>
          <p:nvGrpSpPr>
            <p:cNvPr id="72" name="Group 71">
              <a:extLst>
                <a:ext uri="{FF2B5EF4-FFF2-40B4-BE49-F238E27FC236}">
                  <a16:creationId xmlns:a16="http://schemas.microsoft.com/office/drawing/2014/main" id="{091C7F71-077E-977B-9381-310D5B82C299}"/>
                </a:ext>
              </a:extLst>
            </p:cNvPr>
            <p:cNvGrpSpPr/>
            <p:nvPr/>
          </p:nvGrpSpPr>
          <p:grpSpPr>
            <a:xfrm>
              <a:off x="228600" y="2057400"/>
              <a:ext cx="3835401" cy="2676528"/>
              <a:chOff x="228600" y="2057400"/>
              <a:chExt cx="3835401" cy="2676528"/>
            </a:xfrm>
          </p:grpSpPr>
          <p:grpSp>
            <p:nvGrpSpPr>
              <p:cNvPr id="7" name="Group 72"/>
              <p:cNvGrpSpPr>
                <a:grpSpLocks/>
              </p:cNvGrpSpPr>
              <p:nvPr/>
            </p:nvGrpSpPr>
            <p:grpSpPr bwMode="auto">
              <a:xfrm>
                <a:off x="2671763" y="3167065"/>
                <a:ext cx="1392238" cy="722313"/>
                <a:chOff x="1683" y="2056"/>
                <a:chExt cx="877" cy="455"/>
              </a:xfrm>
            </p:grpSpPr>
            <p:sp>
              <p:nvSpPr>
                <p:cNvPr id="2168869" name="Oval 37" descr="flag of the United Kingdom_PD"/>
                <p:cNvSpPr>
                  <a:spLocks noChangeArrowheads="1"/>
                </p:cNvSpPr>
                <p:nvPr/>
              </p:nvSpPr>
              <p:spPr bwMode="auto">
                <a:xfrm>
                  <a:off x="1683" y="2056"/>
                  <a:ext cx="877" cy="455"/>
                </a:xfrm>
                <a:prstGeom prst="ellipse">
                  <a:avLst/>
                </a:prstGeom>
                <a:blipFill dpi="0" rotWithShape="0">
                  <a:blip r:embed="rId6" cstate="print"/>
                  <a:srcRect/>
                  <a:stretch>
                    <a:fillRect/>
                  </a:stretch>
                </a:blipFill>
                <a:ln w="12700">
                  <a:solidFill>
                    <a:srgbClr val="000099">
                      <a:alpha val="39999"/>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168870" name="Text Box 38"/>
                <p:cNvSpPr txBox="1">
                  <a:spLocks noChangeArrowheads="1"/>
                </p:cNvSpPr>
                <p:nvPr/>
              </p:nvSpPr>
              <p:spPr bwMode="auto">
                <a:xfrm>
                  <a:off x="1789" y="2141"/>
                  <a:ext cx="664" cy="288"/>
                </a:xfrm>
                <a:prstGeom prst="rect">
                  <a:avLst/>
                </a:prstGeom>
                <a:noFill/>
                <a:ln w="38100" algn="ctr">
                  <a:noFill/>
                  <a:miter lim="800000"/>
                  <a:headEnd/>
                  <a:tailEnd/>
                </a:ln>
                <a:effectLst>
                  <a:outerShdw dist="17961" dir="8100000" algn="ctr" rotWithShape="0">
                    <a:schemeClr val="tx1"/>
                  </a:outerShdw>
                </a:effectLst>
              </p:spPr>
              <p:txBody>
                <a:bodyPr>
                  <a:spAutoFit/>
                </a:bodyPr>
                <a:lstStyle/>
                <a:p>
                  <a:pPr eaLnBrk="1" hangingPunct="1"/>
                  <a:r>
                    <a:rPr lang="en-US" u="none">
                      <a:solidFill>
                        <a:srgbClr val="FFFFFF"/>
                      </a:solidFill>
                      <a:effectLst>
                        <a:outerShdw blurRad="38100" dist="38100" dir="2700000" algn="tl">
                          <a:srgbClr val="000000"/>
                        </a:outerShdw>
                      </a:effectLst>
                      <a:latin typeface="Arial Narrow" pitchFamily="34" charset="0"/>
                    </a:rPr>
                    <a:t>Britain</a:t>
                  </a:r>
                </a:p>
              </p:txBody>
            </p:sp>
          </p:grpSp>
          <p:grpSp>
            <p:nvGrpSpPr>
              <p:cNvPr id="8" name="Group 71"/>
              <p:cNvGrpSpPr>
                <a:grpSpLocks/>
              </p:cNvGrpSpPr>
              <p:nvPr/>
            </p:nvGrpSpPr>
            <p:grpSpPr bwMode="auto">
              <a:xfrm>
                <a:off x="228600" y="3149602"/>
                <a:ext cx="1371600" cy="758825"/>
                <a:chOff x="144" y="2045"/>
                <a:chExt cx="864" cy="478"/>
              </a:xfrm>
            </p:grpSpPr>
            <p:sp>
              <p:nvSpPr>
                <p:cNvPr id="2168872" name="Oval 40" descr="US Flag with 48 stars"/>
                <p:cNvSpPr>
                  <a:spLocks noChangeArrowheads="1"/>
                </p:cNvSpPr>
                <p:nvPr/>
              </p:nvSpPr>
              <p:spPr bwMode="auto">
                <a:xfrm>
                  <a:off x="155" y="2045"/>
                  <a:ext cx="842" cy="478"/>
                </a:xfrm>
                <a:prstGeom prst="ellipse">
                  <a:avLst/>
                </a:prstGeom>
                <a:blipFill dpi="0" rotWithShape="0">
                  <a:blip r:embed="rId7" cstate="print"/>
                  <a:srcRect/>
                  <a:stretch>
                    <a:fillRect/>
                  </a:stretch>
                </a:blipFill>
                <a:ln w="12700" algn="ctr">
                  <a:solidFill>
                    <a:srgbClr val="000099">
                      <a:alpha val="39999"/>
                    </a:srgbClr>
                  </a:solidFill>
                  <a:round/>
                  <a:headEnd/>
                  <a:tailEnd/>
                </a:ln>
                <a:effectLst/>
              </p:spPr>
              <p:txBody>
                <a:bodyPr wrap="none" anchor="ctr"/>
                <a:lstStyle/>
                <a:p>
                  <a:endParaRPr lang="en-US" b="0" u="none">
                    <a:solidFill>
                      <a:srgbClr val="0000FF"/>
                    </a:solidFill>
                    <a:effectLst>
                      <a:outerShdw blurRad="38100" dist="38100" dir="2700000" algn="tl">
                        <a:srgbClr val="C0C0C0"/>
                      </a:outerShdw>
                    </a:effectLst>
                    <a:latin typeface="Arial Black" pitchFamily="34" charset="0"/>
                  </a:endParaRPr>
                </a:p>
              </p:txBody>
            </p:sp>
            <p:sp>
              <p:nvSpPr>
                <p:cNvPr id="2168873" name="Text Box 41"/>
                <p:cNvSpPr txBox="1">
                  <a:spLocks noChangeArrowheads="1"/>
                </p:cNvSpPr>
                <p:nvPr/>
              </p:nvSpPr>
              <p:spPr bwMode="auto">
                <a:xfrm>
                  <a:off x="144" y="2141"/>
                  <a:ext cx="864" cy="288"/>
                </a:xfrm>
                <a:prstGeom prst="rect">
                  <a:avLst/>
                </a:prstGeom>
                <a:noFill/>
                <a:ln w="38100" algn="ctr">
                  <a:noFill/>
                  <a:miter lim="800000"/>
                  <a:headEnd/>
                  <a:tailEnd/>
                </a:ln>
                <a:effectLst>
                  <a:outerShdw dist="28398" dir="9206097" algn="ctr" rotWithShape="0">
                    <a:schemeClr val="tx1"/>
                  </a:outerShdw>
                </a:effectLst>
              </p:spPr>
              <p:txBody>
                <a:bodyPr>
                  <a:spAutoFit/>
                </a:bodyPr>
                <a:lstStyle/>
                <a:p>
                  <a:pPr eaLnBrk="1" hangingPunct="1"/>
                  <a:r>
                    <a:rPr lang="en-US" u="none">
                      <a:solidFill>
                        <a:srgbClr val="FFFFFF"/>
                      </a:solidFill>
                      <a:effectLst>
                        <a:outerShdw blurRad="38100" dist="38100" dir="2700000" algn="tl">
                          <a:srgbClr val="000000"/>
                        </a:outerShdw>
                      </a:effectLst>
                      <a:latin typeface="Arial Narrow" pitchFamily="34" charset="0"/>
                    </a:rPr>
                    <a:t>U.S.</a:t>
                  </a:r>
                </a:p>
              </p:txBody>
            </p:sp>
          </p:grpSp>
          <p:grpSp>
            <p:nvGrpSpPr>
              <p:cNvPr id="9" name="Group 73"/>
              <p:cNvGrpSpPr>
                <a:grpSpLocks/>
              </p:cNvGrpSpPr>
              <p:nvPr/>
            </p:nvGrpSpPr>
            <p:grpSpPr bwMode="auto">
              <a:xfrm>
                <a:off x="1466850" y="4011615"/>
                <a:ext cx="1338263" cy="722313"/>
                <a:chOff x="924" y="2588"/>
                <a:chExt cx="843" cy="455"/>
              </a:xfrm>
            </p:grpSpPr>
            <p:sp>
              <p:nvSpPr>
                <p:cNvPr id="2168875" name="Oval 43" descr="The French Flag"/>
                <p:cNvSpPr>
                  <a:spLocks noChangeArrowheads="1"/>
                </p:cNvSpPr>
                <p:nvPr/>
              </p:nvSpPr>
              <p:spPr bwMode="auto">
                <a:xfrm>
                  <a:off x="924" y="2588"/>
                  <a:ext cx="843" cy="455"/>
                </a:xfrm>
                <a:prstGeom prst="ellipse">
                  <a:avLst/>
                </a:prstGeom>
                <a:blipFill dpi="0" rotWithShape="0">
                  <a:blip r:embed="rId8" cstate="print"/>
                  <a:srcRect/>
                  <a:stretch>
                    <a:fillRect/>
                  </a:stretch>
                </a:blipFill>
                <a:ln w="12700" algn="ctr">
                  <a:solidFill>
                    <a:srgbClr val="000099">
                      <a:alpha val="39999"/>
                    </a:srgbClr>
                  </a:solidFill>
                  <a:round/>
                  <a:headEnd/>
                  <a:tailEnd/>
                </a:ln>
                <a:effectLst/>
              </p:spPr>
              <p:txBody>
                <a:bodyPr wrap="none" anchor="ctr"/>
                <a:lstStyle/>
                <a:p>
                  <a:endParaRPr lang="en-US" sz="3600" b="0" u="none">
                    <a:solidFill>
                      <a:srgbClr val="5A002D"/>
                    </a:solidFill>
                    <a:latin typeface="Impact" pitchFamily="34" charset="0"/>
                  </a:endParaRPr>
                </a:p>
              </p:txBody>
            </p:sp>
            <p:sp>
              <p:nvSpPr>
                <p:cNvPr id="2168876" name="Text Box 44"/>
                <p:cNvSpPr txBox="1">
                  <a:spLocks noChangeArrowheads="1"/>
                </p:cNvSpPr>
                <p:nvPr/>
              </p:nvSpPr>
              <p:spPr bwMode="auto">
                <a:xfrm>
                  <a:off x="967" y="2673"/>
                  <a:ext cx="759" cy="288"/>
                </a:xfrm>
                <a:prstGeom prst="rect">
                  <a:avLst/>
                </a:prstGeom>
                <a:noFill/>
                <a:ln w="38100" algn="ctr">
                  <a:noFill/>
                  <a:miter lim="800000"/>
                  <a:headEnd/>
                  <a:tailEnd/>
                </a:ln>
                <a:effectLst>
                  <a:outerShdw dist="17961" dir="13500000" algn="ctr" rotWithShape="0">
                    <a:schemeClr val="bg1"/>
                  </a:outerShdw>
                </a:effectLst>
              </p:spPr>
              <p:txBody>
                <a:bodyPr>
                  <a:spAutoFit/>
                </a:bodyPr>
                <a:lstStyle/>
                <a:p>
                  <a:pPr eaLnBrk="1" hangingPunct="1"/>
                  <a:r>
                    <a:rPr lang="en-US" u="none">
                      <a:solidFill>
                        <a:srgbClr val="000000"/>
                      </a:solidFill>
                      <a:effectLst>
                        <a:outerShdw blurRad="38100" dist="38100" dir="2700000" algn="tl">
                          <a:srgbClr val="FFFFFF"/>
                        </a:outerShdw>
                      </a:effectLst>
                      <a:latin typeface="Arial Narrow" pitchFamily="34" charset="0"/>
                    </a:rPr>
                    <a:t>France</a:t>
                  </a:r>
                </a:p>
              </p:txBody>
            </p:sp>
          </p:grpSp>
          <p:grpSp>
            <p:nvGrpSpPr>
              <p:cNvPr id="71" name="Group 70">
                <a:extLst>
                  <a:ext uri="{FF2B5EF4-FFF2-40B4-BE49-F238E27FC236}">
                    <a16:creationId xmlns:a16="http://schemas.microsoft.com/office/drawing/2014/main" id="{B6577B8E-F5E4-503E-C360-AD3337D469AA}"/>
                  </a:ext>
                </a:extLst>
              </p:cNvPr>
              <p:cNvGrpSpPr/>
              <p:nvPr/>
            </p:nvGrpSpPr>
            <p:grpSpPr>
              <a:xfrm>
                <a:off x="1619251" y="2057400"/>
                <a:ext cx="1047751" cy="957261"/>
                <a:chOff x="1619251" y="2057400"/>
                <a:chExt cx="1047751" cy="957261"/>
              </a:xfrm>
            </p:grpSpPr>
            <p:sp>
              <p:nvSpPr>
                <p:cNvPr id="2168914" name="Oval 82"/>
                <p:cNvSpPr>
                  <a:spLocks noChangeArrowheads="1"/>
                </p:cNvSpPr>
                <p:nvPr/>
              </p:nvSpPr>
              <p:spPr bwMode="auto">
                <a:xfrm>
                  <a:off x="1619251" y="2057400"/>
                  <a:ext cx="1047751" cy="957261"/>
                </a:xfrm>
                <a:prstGeom prst="ellipse">
                  <a:avLst/>
                </a:prstGeom>
                <a:gradFill rotWithShape="0">
                  <a:gsLst>
                    <a:gs pos="0">
                      <a:schemeClr val="bg1"/>
                    </a:gs>
                    <a:gs pos="100000">
                      <a:srgbClr val="EBEB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168915" name="WordArt 83"/>
                <p:cNvSpPr>
                  <a:spLocks noChangeArrowheads="1" noChangeShapeType="1" noTextEdit="1"/>
                </p:cNvSpPr>
                <p:nvPr/>
              </p:nvSpPr>
              <p:spPr bwMode="auto">
                <a:xfrm>
                  <a:off x="1739901" y="2308224"/>
                  <a:ext cx="804863" cy="4556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19050">
                        <a:solidFill>
                          <a:srgbClr val="6600CC"/>
                        </a:solidFill>
                        <a:round/>
                        <a:headEnd/>
                        <a:tailEnd/>
                      </a:ln>
                      <a:solidFill>
                        <a:srgbClr val="FFFFFF"/>
                      </a:solidFill>
                      <a:latin typeface="Impact"/>
                    </a:rPr>
                    <a:t>God</a:t>
                  </a:r>
                </a:p>
              </p:txBody>
            </p:sp>
          </p:grpSp>
        </p:grpSp>
        <p:sp>
          <p:nvSpPr>
            <p:cNvPr id="2168841" name="Rectangle 9"/>
            <p:cNvSpPr>
              <a:spLocks noChangeArrowheads="1"/>
            </p:cNvSpPr>
            <p:nvPr/>
          </p:nvSpPr>
          <p:spPr bwMode="auto">
            <a:xfrm>
              <a:off x="381000" y="4814887"/>
              <a:ext cx="3505200" cy="519113"/>
            </a:xfrm>
            <a:prstGeom prst="rect">
              <a:avLst/>
            </a:prstGeom>
            <a:noFill/>
            <a:ln w="19050">
              <a:noFill/>
              <a:miter lim="800000"/>
              <a:headEnd/>
              <a:tailEnd/>
            </a:ln>
            <a:effectLst>
              <a:outerShdw dist="35921" dir="2700000" algn="ctr" rotWithShape="0">
                <a:schemeClr val="tx1"/>
              </a:outerShdw>
            </a:effectLst>
          </p:spPr>
          <p:txBody>
            <a:bodyPr>
              <a:spAutoFit/>
            </a:bodyPr>
            <a:lstStyle/>
            <a:p>
              <a:r>
                <a:rPr lang="en-US" sz="2800" b="0" u="none" dirty="0">
                  <a:solidFill>
                    <a:srgbClr val="FFFFFF"/>
                  </a:solidFill>
                  <a:effectLst>
                    <a:outerShdw blurRad="38100" dist="38100" dir="2700000" algn="tl">
                      <a:srgbClr val="000000"/>
                    </a:outerShdw>
                  </a:effectLst>
                  <a:latin typeface="Arial Black" pitchFamily="34" charset="0"/>
                </a:rPr>
                <a:t>Democracy</a:t>
              </a:r>
            </a:p>
          </p:txBody>
        </p:sp>
      </p:grpSp>
      <p:grpSp>
        <p:nvGrpSpPr>
          <p:cNvPr id="88" name="Group 91">
            <a:extLst>
              <a:ext uri="{FF2B5EF4-FFF2-40B4-BE49-F238E27FC236}">
                <a16:creationId xmlns:a16="http://schemas.microsoft.com/office/drawing/2014/main" id="{B0046F2A-1BB6-A4F5-8024-55122C16A647}"/>
              </a:ext>
            </a:extLst>
          </p:cNvPr>
          <p:cNvGrpSpPr>
            <a:grpSpLocks/>
          </p:cNvGrpSpPr>
          <p:nvPr/>
        </p:nvGrpSpPr>
        <p:grpSpPr bwMode="auto">
          <a:xfrm>
            <a:off x="6259513" y="2774303"/>
            <a:ext cx="1655762" cy="1446213"/>
            <a:chOff x="3943" y="1802"/>
            <a:chExt cx="1043" cy="911"/>
          </a:xfrm>
        </p:grpSpPr>
        <p:sp>
          <p:nvSpPr>
            <p:cNvPr id="89" name="Line 13">
              <a:extLst>
                <a:ext uri="{FF2B5EF4-FFF2-40B4-BE49-F238E27FC236}">
                  <a16:creationId xmlns:a16="http://schemas.microsoft.com/office/drawing/2014/main" id="{57241EF6-EC6E-6535-A931-4DF5E5F0E0A3}"/>
                </a:ext>
              </a:extLst>
            </p:cNvPr>
            <p:cNvSpPr>
              <a:spLocks noChangeShapeType="1"/>
            </p:cNvSpPr>
            <p:nvPr/>
          </p:nvSpPr>
          <p:spPr bwMode="auto">
            <a:xfrm rot="2135728" flipH="1">
              <a:off x="3988" y="1802"/>
              <a:ext cx="75" cy="411"/>
            </a:xfrm>
            <a:prstGeom prst="line">
              <a:avLst/>
            </a:prstGeom>
            <a:noFill/>
            <a:ln w="57150">
              <a:solidFill>
                <a:srgbClr val="000000">
                  <a:alpha val="60001"/>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90" name="Line 14">
              <a:extLst>
                <a:ext uri="{FF2B5EF4-FFF2-40B4-BE49-F238E27FC236}">
                  <a16:creationId xmlns:a16="http://schemas.microsoft.com/office/drawing/2014/main" id="{942A3C0F-8129-EA2D-C580-B1A25BBBD651}"/>
                </a:ext>
              </a:extLst>
            </p:cNvPr>
            <p:cNvSpPr>
              <a:spLocks noChangeShapeType="1"/>
            </p:cNvSpPr>
            <p:nvPr/>
          </p:nvSpPr>
          <p:spPr bwMode="auto">
            <a:xfrm>
              <a:off x="3979" y="2287"/>
              <a:ext cx="842" cy="0"/>
            </a:xfrm>
            <a:prstGeom prst="line">
              <a:avLst/>
            </a:prstGeom>
            <a:noFill/>
            <a:ln w="57150">
              <a:solidFill>
                <a:srgbClr val="000000">
                  <a:alpha val="60001"/>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91" name="Line 15">
              <a:extLst>
                <a:ext uri="{FF2B5EF4-FFF2-40B4-BE49-F238E27FC236}">
                  <a16:creationId xmlns:a16="http://schemas.microsoft.com/office/drawing/2014/main" id="{593C78C1-5E14-255A-528A-D3F4240A103E}"/>
                </a:ext>
              </a:extLst>
            </p:cNvPr>
            <p:cNvSpPr>
              <a:spLocks noChangeShapeType="1"/>
            </p:cNvSpPr>
            <p:nvPr/>
          </p:nvSpPr>
          <p:spPr bwMode="auto">
            <a:xfrm rot="2922856" flipH="1" flipV="1">
              <a:off x="4739" y="2363"/>
              <a:ext cx="13" cy="480"/>
            </a:xfrm>
            <a:prstGeom prst="line">
              <a:avLst/>
            </a:prstGeom>
            <a:noFill/>
            <a:ln w="57150">
              <a:solidFill>
                <a:srgbClr val="000000">
                  <a:alpha val="60001"/>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92" name="Line 16">
              <a:extLst>
                <a:ext uri="{FF2B5EF4-FFF2-40B4-BE49-F238E27FC236}">
                  <a16:creationId xmlns:a16="http://schemas.microsoft.com/office/drawing/2014/main" id="{B7032B41-956E-BB6E-7D2B-1A5AF581682B}"/>
                </a:ext>
              </a:extLst>
            </p:cNvPr>
            <p:cNvSpPr>
              <a:spLocks noChangeShapeType="1"/>
            </p:cNvSpPr>
            <p:nvPr/>
          </p:nvSpPr>
          <p:spPr bwMode="auto">
            <a:xfrm rot="-23600984" flipH="1" flipV="1">
              <a:off x="3943" y="2302"/>
              <a:ext cx="75" cy="411"/>
            </a:xfrm>
            <a:prstGeom prst="line">
              <a:avLst/>
            </a:prstGeom>
            <a:noFill/>
            <a:ln w="57150">
              <a:solidFill>
                <a:srgbClr val="000000">
                  <a:alpha val="60001"/>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93" name="Line 12">
              <a:extLst>
                <a:ext uri="{FF2B5EF4-FFF2-40B4-BE49-F238E27FC236}">
                  <a16:creationId xmlns:a16="http://schemas.microsoft.com/office/drawing/2014/main" id="{0A5A932C-9EB3-CB3F-E280-F130F2A86E83}"/>
                </a:ext>
              </a:extLst>
            </p:cNvPr>
            <p:cNvSpPr>
              <a:spLocks noChangeShapeType="1"/>
            </p:cNvSpPr>
            <p:nvPr/>
          </p:nvSpPr>
          <p:spPr bwMode="auto">
            <a:xfrm rot="18677144" flipH="1">
              <a:off x="4739" y="1735"/>
              <a:ext cx="13" cy="480"/>
            </a:xfrm>
            <a:prstGeom prst="line">
              <a:avLst/>
            </a:prstGeom>
            <a:noFill/>
            <a:ln w="57150">
              <a:solidFill>
                <a:srgbClr val="000000">
                  <a:alpha val="60001"/>
                </a:srgbClr>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94" name="Group 93">
            <a:extLst>
              <a:ext uri="{FF2B5EF4-FFF2-40B4-BE49-F238E27FC236}">
                <a16:creationId xmlns:a16="http://schemas.microsoft.com/office/drawing/2014/main" id="{42E47354-17E0-87E4-C998-83683DDF6AC8}"/>
              </a:ext>
            </a:extLst>
          </p:cNvPr>
          <p:cNvGrpSpPr/>
          <p:nvPr/>
        </p:nvGrpSpPr>
        <p:grpSpPr>
          <a:xfrm>
            <a:off x="4953000" y="2067864"/>
            <a:ext cx="3959225" cy="3276600"/>
            <a:chOff x="4953000" y="2057400"/>
            <a:chExt cx="3959225" cy="3276600"/>
          </a:xfrm>
        </p:grpSpPr>
        <p:grpSp>
          <p:nvGrpSpPr>
            <p:cNvPr id="95" name="Group 93">
              <a:extLst>
                <a:ext uri="{FF2B5EF4-FFF2-40B4-BE49-F238E27FC236}">
                  <a16:creationId xmlns:a16="http://schemas.microsoft.com/office/drawing/2014/main" id="{411A6890-9187-EF05-6813-8EAFAEA60224}"/>
                </a:ext>
              </a:extLst>
            </p:cNvPr>
            <p:cNvGrpSpPr>
              <a:grpSpLocks/>
            </p:cNvGrpSpPr>
            <p:nvPr/>
          </p:nvGrpSpPr>
          <p:grpSpPr bwMode="auto">
            <a:xfrm>
              <a:off x="5078413" y="3149602"/>
              <a:ext cx="1371600" cy="758825"/>
              <a:chOff x="3199" y="2045"/>
              <a:chExt cx="864" cy="478"/>
            </a:xfrm>
          </p:grpSpPr>
          <p:sp>
            <p:nvSpPr>
              <p:cNvPr id="2168858" name="Oval 21" descr="German National flag (1933-1945) of the Third Reich">
                <a:extLst>
                  <a:ext uri="{FF2B5EF4-FFF2-40B4-BE49-F238E27FC236}">
                    <a16:creationId xmlns:a16="http://schemas.microsoft.com/office/drawing/2014/main" id="{E915F72F-2F14-546F-D7BC-2FA68F3180D9}"/>
                  </a:ext>
                </a:extLst>
              </p:cNvPr>
              <p:cNvSpPr>
                <a:spLocks noChangeArrowheads="1"/>
              </p:cNvSpPr>
              <p:nvPr/>
            </p:nvSpPr>
            <p:spPr bwMode="auto">
              <a:xfrm>
                <a:off x="3210" y="2045"/>
                <a:ext cx="842" cy="478"/>
              </a:xfrm>
              <a:prstGeom prst="ellipse">
                <a:avLst/>
              </a:prstGeom>
              <a:blipFill dpi="0" rotWithShape="1">
                <a:blip r:embed="rId9" cstate="print"/>
                <a:srcRect/>
                <a:stretch>
                  <a:fillRect/>
                </a:stretch>
              </a:blipFill>
              <a:ln w="9525" algn="ctr">
                <a:noFill/>
                <a:round/>
                <a:headEnd/>
                <a:tailEnd/>
              </a:ln>
              <a:effectLst/>
            </p:spPr>
            <p:txBody>
              <a:bodyPr wrap="none" anchor="ctr"/>
              <a:lstStyle/>
              <a:p>
                <a:endParaRPr lang="en-US" b="0" u="none">
                  <a:solidFill>
                    <a:srgbClr val="0000FF"/>
                  </a:solidFill>
                  <a:effectLst>
                    <a:outerShdw blurRad="38100" dist="38100" dir="2700000" algn="tl">
                      <a:srgbClr val="C0C0C0"/>
                    </a:outerShdw>
                  </a:effectLst>
                  <a:latin typeface="Arial Black" pitchFamily="34" charset="0"/>
                </a:endParaRPr>
              </a:p>
            </p:txBody>
          </p:sp>
          <p:sp>
            <p:nvSpPr>
              <p:cNvPr id="2168859" name="Text Box 22">
                <a:extLst>
                  <a:ext uri="{FF2B5EF4-FFF2-40B4-BE49-F238E27FC236}">
                    <a16:creationId xmlns:a16="http://schemas.microsoft.com/office/drawing/2014/main" id="{EF1FDFF1-A5A6-0DDA-3044-E39E7EE8C188}"/>
                  </a:ext>
                </a:extLst>
              </p:cNvPr>
              <p:cNvSpPr txBox="1">
                <a:spLocks noChangeArrowheads="1"/>
              </p:cNvSpPr>
              <p:nvPr/>
            </p:nvSpPr>
            <p:spPr bwMode="auto">
              <a:xfrm>
                <a:off x="3199" y="2141"/>
                <a:ext cx="864" cy="288"/>
              </a:xfrm>
              <a:prstGeom prst="rect">
                <a:avLst/>
              </a:prstGeom>
              <a:noFill/>
              <a:ln w="38100" algn="ctr">
                <a:noFill/>
                <a:miter lim="800000"/>
                <a:headEnd/>
                <a:tailEnd/>
              </a:ln>
              <a:effectLst>
                <a:outerShdw dist="12700" dir="10800000" algn="ctr" rotWithShape="0">
                  <a:schemeClr val="tx1"/>
                </a:outerShdw>
              </a:effectLst>
            </p:spPr>
            <p:txBody>
              <a:bodyPr>
                <a:spAutoFit/>
              </a:bodyPr>
              <a:lstStyle/>
              <a:p>
                <a:pPr eaLnBrk="1" hangingPunct="1"/>
                <a:r>
                  <a:rPr lang="en-US" u="none">
                    <a:solidFill>
                      <a:srgbClr val="FFFFFF"/>
                    </a:solidFill>
                    <a:effectLst>
                      <a:outerShdw blurRad="38100" dist="38100" dir="2700000" algn="tl">
                        <a:srgbClr val="000000"/>
                      </a:outerShdw>
                    </a:effectLst>
                    <a:latin typeface="Arial Narrow" pitchFamily="34" charset="0"/>
                  </a:rPr>
                  <a:t>Germany</a:t>
                </a:r>
              </a:p>
            </p:txBody>
          </p:sp>
        </p:grpSp>
        <p:grpSp>
          <p:nvGrpSpPr>
            <p:cNvPr id="2168832" name="Group 95">
              <a:extLst>
                <a:ext uri="{FF2B5EF4-FFF2-40B4-BE49-F238E27FC236}">
                  <a16:creationId xmlns:a16="http://schemas.microsoft.com/office/drawing/2014/main" id="{DA18CBAC-2B08-923E-6793-A90FA5CA79AD}"/>
                </a:ext>
              </a:extLst>
            </p:cNvPr>
            <p:cNvGrpSpPr>
              <a:grpSpLocks/>
            </p:cNvGrpSpPr>
            <p:nvPr/>
          </p:nvGrpSpPr>
          <p:grpSpPr bwMode="auto">
            <a:xfrm>
              <a:off x="6316663" y="4011615"/>
              <a:ext cx="1336675" cy="722313"/>
              <a:chOff x="3979" y="2588"/>
              <a:chExt cx="842" cy="455"/>
            </a:xfrm>
          </p:grpSpPr>
          <p:sp>
            <p:nvSpPr>
              <p:cNvPr id="2168852" name="Oval 24" descr="Kingdom of Italy (1861–1946)_PD">
                <a:extLst>
                  <a:ext uri="{FF2B5EF4-FFF2-40B4-BE49-F238E27FC236}">
                    <a16:creationId xmlns:a16="http://schemas.microsoft.com/office/drawing/2014/main" id="{522C3C99-9ABB-F0DD-F7E6-2433A80762FA}"/>
                  </a:ext>
                </a:extLst>
              </p:cNvPr>
              <p:cNvSpPr>
                <a:spLocks noChangeArrowheads="1"/>
              </p:cNvSpPr>
              <p:nvPr/>
            </p:nvSpPr>
            <p:spPr bwMode="auto">
              <a:xfrm>
                <a:off x="3979" y="2588"/>
                <a:ext cx="842" cy="455"/>
              </a:xfrm>
              <a:prstGeom prst="ellipse">
                <a:avLst/>
              </a:prstGeom>
              <a:blipFill dpi="0" rotWithShape="0">
                <a:blip r:embed="rId10" cstate="print"/>
                <a:srcRect/>
                <a:stretch>
                  <a:fillRect/>
                </a:stretch>
              </a:blipFill>
              <a:ln w="12700" algn="ctr">
                <a:noFill/>
                <a:round/>
                <a:headEnd/>
                <a:tailEnd/>
              </a:ln>
              <a:effectLst/>
            </p:spPr>
            <p:txBody>
              <a:bodyPr wrap="none" anchor="ctr"/>
              <a:lstStyle/>
              <a:p>
                <a:endParaRPr lang="en-US" sz="3600" b="0" u="none">
                  <a:solidFill>
                    <a:srgbClr val="5A002D"/>
                  </a:solidFill>
                  <a:latin typeface="Impact" pitchFamily="34" charset="0"/>
                </a:endParaRPr>
              </a:p>
            </p:txBody>
          </p:sp>
          <p:sp>
            <p:nvSpPr>
              <p:cNvPr id="2168855" name="Text Box 25">
                <a:extLst>
                  <a:ext uri="{FF2B5EF4-FFF2-40B4-BE49-F238E27FC236}">
                    <a16:creationId xmlns:a16="http://schemas.microsoft.com/office/drawing/2014/main" id="{A7140F5A-2BD3-1A71-812B-A81E705AC8FF}"/>
                  </a:ext>
                </a:extLst>
              </p:cNvPr>
              <p:cNvSpPr txBox="1">
                <a:spLocks noChangeArrowheads="1"/>
              </p:cNvSpPr>
              <p:nvPr/>
            </p:nvSpPr>
            <p:spPr bwMode="auto">
              <a:xfrm>
                <a:off x="4021" y="2662"/>
                <a:ext cx="758" cy="308"/>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r>
                  <a:rPr lang="en-US" sz="2600" u="none" dirty="0">
                    <a:solidFill>
                      <a:srgbClr val="000000"/>
                    </a:solidFill>
                    <a:effectLst>
                      <a:outerShdw blurRad="38100" dist="38100" dir="2700000" algn="tl">
                        <a:srgbClr val="FFFFFF"/>
                      </a:outerShdw>
                    </a:effectLst>
                    <a:latin typeface="Eurostile" pitchFamily="34" charset="0"/>
                  </a:rPr>
                  <a:t>I t a l y</a:t>
                </a:r>
              </a:p>
            </p:txBody>
          </p:sp>
        </p:grpSp>
        <p:grpSp>
          <p:nvGrpSpPr>
            <p:cNvPr id="2168833" name="Group 94">
              <a:extLst>
                <a:ext uri="{FF2B5EF4-FFF2-40B4-BE49-F238E27FC236}">
                  <a16:creationId xmlns:a16="http://schemas.microsoft.com/office/drawing/2014/main" id="{9AFA57D2-B3B3-CE77-3C85-D360904E075C}"/>
                </a:ext>
              </a:extLst>
            </p:cNvPr>
            <p:cNvGrpSpPr>
              <a:grpSpLocks/>
            </p:cNvGrpSpPr>
            <p:nvPr/>
          </p:nvGrpSpPr>
          <p:grpSpPr bwMode="auto">
            <a:xfrm>
              <a:off x="7519988" y="3167065"/>
              <a:ext cx="1392237" cy="722313"/>
              <a:chOff x="4737" y="2056"/>
              <a:chExt cx="877" cy="455"/>
            </a:xfrm>
          </p:grpSpPr>
          <p:sp>
            <p:nvSpPr>
              <p:cNvPr id="2168842" name="Oval 18">
                <a:extLst>
                  <a:ext uri="{FF2B5EF4-FFF2-40B4-BE49-F238E27FC236}">
                    <a16:creationId xmlns:a16="http://schemas.microsoft.com/office/drawing/2014/main" id="{6588A8FB-F585-C5DC-D55E-D7DC192978CD}"/>
                  </a:ext>
                </a:extLst>
              </p:cNvPr>
              <p:cNvSpPr>
                <a:spLocks noChangeArrowheads="1"/>
              </p:cNvSpPr>
              <p:nvPr/>
            </p:nvSpPr>
            <p:spPr bwMode="auto">
              <a:xfrm>
                <a:off x="4737" y="2056"/>
                <a:ext cx="877" cy="455"/>
              </a:xfrm>
              <a:prstGeom prst="ellipse">
                <a:avLst/>
              </a:prstGeom>
              <a:solidFill>
                <a:schemeClr val="bg1"/>
              </a:solidFill>
              <a:ln w="9525">
                <a:solidFill>
                  <a:srgbClr val="F7F7F7"/>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168843" name="Oval 60">
                <a:extLst>
                  <a:ext uri="{FF2B5EF4-FFF2-40B4-BE49-F238E27FC236}">
                    <a16:creationId xmlns:a16="http://schemas.microsoft.com/office/drawing/2014/main" id="{2AC3F700-52C6-A901-E635-B48AF8F1626D}"/>
                  </a:ext>
                </a:extLst>
              </p:cNvPr>
              <p:cNvSpPr>
                <a:spLocks noChangeArrowheads="1"/>
              </p:cNvSpPr>
              <p:nvPr/>
            </p:nvSpPr>
            <p:spPr bwMode="auto">
              <a:xfrm>
                <a:off x="5004" y="2111"/>
                <a:ext cx="344" cy="344"/>
              </a:xfrm>
              <a:prstGeom prst="ellipse">
                <a:avLst/>
              </a:prstGeom>
              <a:solidFill>
                <a:srgbClr val="CC3300"/>
              </a:solidFill>
              <a:ln w="38100" algn="ctr">
                <a:noFill/>
                <a:round/>
                <a:headEnd/>
                <a:tailEnd/>
              </a:ln>
              <a:effectLst/>
            </p:spPr>
            <p:txBody>
              <a:bodyPr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168849" name="Text Box 19">
                <a:extLst>
                  <a:ext uri="{FF2B5EF4-FFF2-40B4-BE49-F238E27FC236}">
                    <a16:creationId xmlns:a16="http://schemas.microsoft.com/office/drawing/2014/main" id="{4E0B6397-574C-0990-C483-8A7978D6670D}"/>
                  </a:ext>
                </a:extLst>
              </p:cNvPr>
              <p:cNvSpPr txBox="1">
                <a:spLocks noChangeArrowheads="1"/>
              </p:cNvSpPr>
              <p:nvPr/>
            </p:nvSpPr>
            <p:spPr bwMode="auto">
              <a:xfrm>
                <a:off x="4838" y="2140"/>
                <a:ext cx="674" cy="288"/>
              </a:xfrm>
              <a:prstGeom prst="rect">
                <a:avLst/>
              </a:prstGeom>
              <a:noFill/>
              <a:ln w="38100" algn="ctr">
                <a:noFill/>
                <a:miter lim="800000"/>
                <a:headEnd/>
                <a:tailEnd/>
              </a:ln>
              <a:effectLst>
                <a:outerShdw dist="25400" algn="ctr" rotWithShape="0">
                  <a:schemeClr val="bg1"/>
                </a:outerShdw>
              </a:effectLst>
            </p:spPr>
            <p:txBody>
              <a:bodyPr>
                <a:spAutoFit/>
              </a:bodyPr>
              <a:lstStyle/>
              <a:p>
                <a:pPr eaLnBrk="1" hangingPunct="1"/>
                <a:r>
                  <a:rPr lang="en-US" u="none">
                    <a:solidFill>
                      <a:srgbClr val="000000"/>
                    </a:solidFill>
                    <a:effectLst>
                      <a:outerShdw blurRad="38100" dist="38100" dir="2700000" algn="tl">
                        <a:srgbClr val="FFFFFF"/>
                      </a:outerShdw>
                    </a:effectLst>
                    <a:latin typeface="Arial Narrow" pitchFamily="34" charset="0"/>
                  </a:rPr>
                  <a:t>Japan</a:t>
                </a:r>
              </a:p>
            </p:txBody>
          </p:sp>
        </p:grpSp>
        <p:grpSp>
          <p:nvGrpSpPr>
            <p:cNvPr id="2168835" name="Group 2168834">
              <a:extLst>
                <a:ext uri="{FF2B5EF4-FFF2-40B4-BE49-F238E27FC236}">
                  <a16:creationId xmlns:a16="http://schemas.microsoft.com/office/drawing/2014/main" id="{E4010063-A2A2-9428-FA35-3E459EEF3B65}"/>
                </a:ext>
              </a:extLst>
            </p:cNvPr>
            <p:cNvGrpSpPr/>
            <p:nvPr/>
          </p:nvGrpSpPr>
          <p:grpSpPr>
            <a:xfrm>
              <a:off x="6477006" y="2057400"/>
              <a:ext cx="1047751" cy="957261"/>
              <a:chOff x="6477006" y="2057400"/>
              <a:chExt cx="1047751" cy="957261"/>
            </a:xfrm>
          </p:grpSpPr>
          <p:sp>
            <p:nvSpPr>
              <p:cNvPr id="2168838" name="Oval 85">
                <a:extLst>
                  <a:ext uri="{FF2B5EF4-FFF2-40B4-BE49-F238E27FC236}">
                    <a16:creationId xmlns:a16="http://schemas.microsoft.com/office/drawing/2014/main" id="{41E7B739-EB7D-677B-66F5-1C2E9B6CA13C}"/>
                  </a:ext>
                </a:extLst>
              </p:cNvPr>
              <p:cNvSpPr>
                <a:spLocks noChangeArrowheads="1"/>
              </p:cNvSpPr>
              <p:nvPr/>
            </p:nvSpPr>
            <p:spPr bwMode="auto">
              <a:xfrm>
                <a:off x="6477006" y="2057400"/>
                <a:ext cx="1047751" cy="957261"/>
              </a:xfrm>
              <a:prstGeom prst="ellipse">
                <a:avLst/>
              </a:prstGeom>
              <a:gradFill rotWithShape="0">
                <a:gsLst>
                  <a:gs pos="0">
                    <a:srgbClr val="804000"/>
                  </a:gs>
                  <a:gs pos="100000">
                    <a:srgbClr val="663300"/>
                  </a:gs>
                </a:gsLst>
                <a:path path="shape">
                  <a:fillToRect l="50000" t="50000" r="50000" b="50000"/>
                </a:path>
              </a:gradFill>
              <a:ln w="12700">
                <a:round/>
                <a:headEnd/>
                <a:tailEnd/>
              </a:ln>
              <a:effectLst/>
              <a:scene3d>
                <a:camera prst="legacyPerspectiveTop"/>
                <a:lightRig rig="legacyHarsh3" dir="t"/>
              </a:scene3d>
              <a:sp3d extrusionH="430200" prstMaterial="legacyMatte">
                <a:bevelT w="13500" h="13500" prst="angle"/>
                <a:bevelB w="13500" h="13500" prst="angle"/>
                <a:extrusionClr>
                  <a:srgbClr val="E0C0A0"/>
                </a:extrusionClr>
              </a:sp3d>
            </p:spPr>
            <p:txBody>
              <a:bodyPr wrap="none" anchor="ctr">
                <a:flatTx/>
              </a:bodyPr>
              <a:lstStyle/>
              <a:p>
                <a:endParaRPr lang="en-US" sz="4800" u="none">
                  <a:solidFill>
                    <a:srgbClr val="6600CC"/>
                  </a:solidFill>
                  <a:latin typeface="Impact" pitchFamily="34" charset="0"/>
                </a:endParaRPr>
              </a:p>
            </p:txBody>
          </p:sp>
          <p:sp>
            <p:nvSpPr>
              <p:cNvPr id="2168839" name="WordArt 86">
                <a:extLst>
                  <a:ext uri="{FF2B5EF4-FFF2-40B4-BE49-F238E27FC236}">
                    <a16:creationId xmlns:a16="http://schemas.microsoft.com/office/drawing/2014/main" id="{94EC6531-1FAB-D0C4-4FF2-55A6F32ABEC6}"/>
                  </a:ext>
                </a:extLst>
              </p:cNvPr>
              <p:cNvSpPr>
                <a:spLocks noChangeArrowheads="1" noChangeShapeType="1" noTextEdit="1"/>
              </p:cNvSpPr>
              <p:nvPr/>
            </p:nvSpPr>
            <p:spPr bwMode="auto">
              <a:xfrm>
                <a:off x="6597656" y="2308225"/>
                <a:ext cx="804863" cy="4556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3175">
                      <a:solidFill>
                        <a:schemeClr val="tx1"/>
                      </a:solidFill>
                      <a:round/>
                      <a:headEnd/>
                      <a:tailEnd/>
                    </a:ln>
                    <a:solidFill>
                      <a:srgbClr val="FFFFFF"/>
                    </a:solidFill>
                    <a:latin typeface="Impact"/>
                  </a:rPr>
                  <a:t>Satan</a:t>
                </a:r>
              </a:p>
            </p:txBody>
          </p:sp>
        </p:grpSp>
        <p:sp>
          <p:nvSpPr>
            <p:cNvPr id="2168836" name="Rectangle 8">
              <a:extLst>
                <a:ext uri="{FF2B5EF4-FFF2-40B4-BE49-F238E27FC236}">
                  <a16:creationId xmlns:a16="http://schemas.microsoft.com/office/drawing/2014/main" id="{C69B4A94-0367-E9AD-B0AC-151F6120DBE3}"/>
                </a:ext>
              </a:extLst>
            </p:cNvPr>
            <p:cNvSpPr>
              <a:spLocks noChangeArrowheads="1"/>
            </p:cNvSpPr>
            <p:nvPr/>
          </p:nvSpPr>
          <p:spPr bwMode="auto">
            <a:xfrm>
              <a:off x="5867400" y="4814887"/>
              <a:ext cx="2209800" cy="519113"/>
            </a:xfrm>
            <a:prstGeom prst="rect">
              <a:avLst/>
            </a:prstGeom>
            <a:noFill/>
            <a:ln w="19050">
              <a:noFill/>
              <a:miter lim="800000"/>
              <a:headEnd/>
              <a:tailEnd/>
            </a:ln>
            <a:effectLst>
              <a:outerShdw dist="25400" dir="10800000" algn="ctr" rotWithShape="0">
                <a:schemeClr val="tx1"/>
              </a:outerShdw>
            </a:effectLst>
          </p:spPr>
          <p:txBody>
            <a:bodyPr>
              <a:spAutoFit/>
            </a:bodyPr>
            <a:lstStyle/>
            <a:p>
              <a:r>
                <a:rPr lang="en-US" sz="2800" b="0" u="none" dirty="0">
                  <a:solidFill>
                    <a:srgbClr val="FFFFFF"/>
                  </a:solidFill>
                  <a:effectLst>
                    <a:outerShdw blurRad="38100" dist="38100" dir="2700000" algn="tl">
                      <a:srgbClr val="000000"/>
                    </a:outerShdw>
                  </a:effectLst>
                  <a:latin typeface="Arial Black" pitchFamily="34" charset="0"/>
                </a:rPr>
                <a:t>Fascism</a:t>
              </a:r>
            </a:p>
          </p:txBody>
        </p:sp>
        <p:sp>
          <p:nvSpPr>
            <p:cNvPr id="2168837" name="Rectangle 67">
              <a:extLst>
                <a:ext uri="{FF2B5EF4-FFF2-40B4-BE49-F238E27FC236}">
                  <a16:creationId xmlns:a16="http://schemas.microsoft.com/office/drawing/2014/main" id="{01D8C6A1-FA3A-0535-ABAB-52C44143A239}"/>
                </a:ext>
              </a:extLst>
            </p:cNvPr>
            <p:cNvSpPr>
              <a:spLocks noChangeArrowheads="1"/>
            </p:cNvSpPr>
            <p:nvPr/>
          </p:nvSpPr>
          <p:spPr bwMode="auto">
            <a:xfrm>
              <a:off x="4953000" y="4139625"/>
              <a:ext cx="1219200" cy="584775"/>
            </a:xfrm>
            <a:prstGeom prst="rect">
              <a:avLst/>
            </a:prstGeom>
            <a:noFill/>
            <a:ln w="19050">
              <a:noFill/>
              <a:miter lim="800000"/>
              <a:headEnd/>
              <a:tailEnd/>
            </a:ln>
            <a:effectLst/>
          </p:spPr>
          <p:txBody>
            <a:bodyPr wrap="square">
              <a:spAutoFit/>
            </a:bodyPr>
            <a:lstStyle/>
            <a:p>
              <a:r>
                <a:rPr lang="en-US" sz="1600" b="0" u="none" dirty="0">
                  <a:ln>
                    <a:solidFill>
                      <a:srgbClr val="FFFFFF"/>
                    </a:solidFill>
                  </a:ln>
                  <a:solidFill>
                    <a:srgbClr val="482400"/>
                  </a:solidFill>
                  <a:latin typeface="Arial Black" pitchFamily="34" charset="0"/>
                </a:rPr>
                <a:t>Central Powers</a:t>
              </a:r>
            </a:p>
          </p:txBody>
        </p:sp>
      </p:grpSp>
      <p:grpSp>
        <p:nvGrpSpPr>
          <p:cNvPr id="2168883" name="Group 184">
            <a:extLst>
              <a:ext uri="{FF2B5EF4-FFF2-40B4-BE49-F238E27FC236}">
                <a16:creationId xmlns:a16="http://schemas.microsoft.com/office/drawing/2014/main" id="{5DA66BA2-6AA5-66D7-9101-7BEBE66B6487}"/>
              </a:ext>
            </a:extLst>
          </p:cNvPr>
          <p:cNvGrpSpPr/>
          <p:nvPr/>
        </p:nvGrpSpPr>
        <p:grpSpPr>
          <a:xfrm flipV="1">
            <a:off x="4114800" y="920004"/>
            <a:ext cx="914400" cy="45719"/>
            <a:chOff x="4114800" y="1752600"/>
            <a:chExt cx="762000" cy="0"/>
          </a:xfrm>
        </p:grpSpPr>
        <p:sp>
          <p:nvSpPr>
            <p:cNvPr id="2168884" name="Line 57">
              <a:extLst>
                <a:ext uri="{FF2B5EF4-FFF2-40B4-BE49-F238E27FC236}">
                  <a16:creationId xmlns:a16="http://schemas.microsoft.com/office/drawing/2014/main" id="{A9F9A98B-C32C-226E-E0F1-4FED5102BB1A}"/>
                </a:ext>
              </a:extLst>
            </p:cNvPr>
            <p:cNvSpPr>
              <a:spLocks noChangeShapeType="1"/>
            </p:cNvSpPr>
            <p:nvPr/>
          </p:nvSpPr>
          <p:spPr bwMode="auto">
            <a:xfrm flipH="1" flipV="1">
              <a:off x="4114800" y="1752600"/>
              <a:ext cx="398747" cy="0"/>
            </a:xfrm>
            <a:prstGeom prst="line">
              <a:avLst/>
            </a:prstGeom>
            <a:noFill/>
            <a:ln w="76200">
              <a:solidFill>
                <a:schemeClr val="bg2"/>
              </a:solidFill>
              <a:round/>
              <a:headEnd/>
              <a:tailEnd type="triangle" w="med" len="med"/>
            </a:ln>
            <a:effectLst/>
          </p:spPr>
          <p:txBody>
            <a:bodyPr wrap="square">
              <a:spAutoFit/>
            </a:bodyPr>
            <a:lstStyle/>
            <a:p>
              <a:pPr eaLnBrk="1" hangingPunct="1">
                <a:lnSpc>
                  <a:spcPct val="95000"/>
                </a:lnSpc>
              </a:pPr>
              <a:endParaRPr lang="en-US" sz="2000" u="none">
                <a:solidFill>
                  <a:srgbClr val="FFFFCC"/>
                </a:solidFill>
                <a:effectLst>
                  <a:outerShdw blurRad="38100" dist="38100" dir="2700000" algn="tl">
                    <a:srgbClr val="000000">
                      <a:alpha val="43137"/>
                    </a:srgbClr>
                  </a:outerShdw>
                </a:effectLst>
                <a:latin typeface="Papyrus" pitchFamily="66" charset="0"/>
              </a:endParaRPr>
            </a:p>
          </p:txBody>
        </p:sp>
        <p:sp>
          <p:nvSpPr>
            <p:cNvPr id="2168885" name="Line 58">
              <a:extLst>
                <a:ext uri="{FF2B5EF4-FFF2-40B4-BE49-F238E27FC236}">
                  <a16:creationId xmlns:a16="http://schemas.microsoft.com/office/drawing/2014/main" id="{4490D006-637C-ABBD-CE8B-908F24F2EAD2}"/>
                </a:ext>
              </a:extLst>
            </p:cNvPr>
            <p:cNvSpPr>
              <a:spLocks noChangeShapeType="1"/>
            </p:cNvSpPr>
            <p:nvPr/>
          </p:nvSpPr>
          <p:spPr bwMode="auto">
            <a:xfrm flipV="1">
              <a:off x="4514378" y="1752600"/>
              <a:ext cx="362422" cy="0"/>
            </a:xfrm>
            <a:prstGeom prst="line">
              <a:avLst/>
            </a:prstGeom>
            <a:noFill/>
            <a:ln w="76200">
              <a:solidFill>
                <a:schemeClr val="bg2"/>
              </a:solidFill>
              <a:round/>
              <a:headEnd/>
              <a:tailEnd type="triangle" w="med" len="med"/>
            </a:ln>
            <a:effectLst/>
          </p:spPr>
          <p:txBody>
            <a:bodyPr wrap="square">
              <a:spAutoFit/>
            </a:bodyPr>
            <a:lstStyle/>
            <a:p>
              <a:pPr eaLnBrk="1" hangingPunct="1">
                <a:lnSpc>
                  <a:spcPct val="95000"/>
                </a:lnSpc>
              </a:pPr>
              <a:endParaRPr lang="en-US" sz="2000" u="none">
                <a:solidFill>
                  <a:srgbClr val="FFFFCC"/>
                </a:solidFill>
                <a:effectLst>
                  <a:outerShdw blurRad="38100" dist="38100" dir="2700000" algn="tl">
                    <a:srgbClr val="000000">
                      <a:alpha val="43137"/>
                    </a:srgbClr>
                  </a:outerShdw>
                </a:effectLst>
                <a:latin typeface="Papyrus" pitchFamily="66" charset="0"/>
              </a:endParaRPr>
            </a:p>
          </p:txBody>
        </p:sp>
      </p:grpSp>
      <p:grpSp>
        <p:nvGrpSpPr>
          <p:cNvPr id="2168886" name="Group 2168885">
            <a:extLst>
              <a:ext uri="{FF2B5EF4-FFF2-40B4-BE49-F238E27FC236}">
                <a16:creationId xmlns:a16="http://schemas.microsoft.com/office/drawing/2014/main" id="{9E4D645E-ED35-B9E6-D39F-ECB8A2E1E815}"/>
              </a:ext>
            </a:extLst>
          </p:cNvPr>
          <p:cNvGrpSpPr/>
          <p:nvPr/>
        </p:nvGrpSpPr>
        <p:grpSpPr>
          <a:xfrm>
            <a:off x="5005387" y="742726"/>
            <a:ext cx="3886200" cy="400274"/>
            <a:chOff x="5005387" y="742726"/>
            <a:chExt cx="3886200" cy="400274"/>
          </a:xfrm>
        </p:grpSpPr>
        <p:sp>
          <p:nvSpPr>
            <p:cNvPr id="2168887" name="AutoShape 50">
              <a:extLst>
                <a:ext uri="{FF2B5EF4-FFF2-40B4-BE49-F238E27FC236}">
                  <a16:creationId xmlns:a16="http://schemas.microsoft.com/office/drawing/2014/main" id="{31162CE1-F1F1-5FBE-F900-2475D0F6C75F}"/>
                </a:ext>
              </a:extLst>
            </p:cNvPr>
            <p:cNvSpPr>
              <a:spLocks noChangeArrowheads="1"/>
            </p:cNvSpPr>
            <p:nvPr/>
          </p:nvSpPr>
          <p:spPr bwMode="auto">
            <a:xfrm>
              <a:off x="5043487" y="742726"/>
              <a:ext cx="3810000" cy="400274"/>
            </a:xfrm>
            <a:prstGeom prst="roundRect">
              <a:avLst>
                <a:gd name="adj" fmla="val 16667"/>
              </a:avLst>
            </a:prstGeom>
            <a:gradFill rotWithShape="0">
              <a:gsLst>
                <a:gs pos="0">
                  <a:srgbClr val="663300"/>
                </a:gs>
                <a:gs pos="50000">
                  <a:schemeClr val="tx1"/>
                </a:gs>
                <a:gs pos="100000">
                  <a:srgbClr val="663300"/>
                </a:gs>
              </a:gsLst>
              <a:lin ang="5400000" scaled="1"/>
            </a:gradFill>
            <a:ln w="9525" algn="ctr">
              <a:noFill/>
              <a:round/>
              <a:headEnd/>
              <a:tailEnd/>
            </a:ln>
            <a:effectLst/>
          </p:spPr>
          <p:txBody>
            <a:bodyPr wrap="none" anchor="ctr"/>
            <a:lstStyle/>
            <a:p>
              <a:endParaRPr lang="en-US" b="0" u="none">
                <a:solidFill>
                  <a:srgbClr val="6600CC"/>
                </a:solidFill>
                <a:effectLst>
                  <a:outerShdw blurRad="38100" dist="38100" dir="2700000" algn="tl">
                    <a:srgbClr val="FFFFFF"/>
                  </a:outerShdw>
                </a:effectLst>
                <a:latin typeface="Arial Black" pitchFamily="34" charset="0"/>
              </a:endParaRPr>
            </a:p>
          </p:txBody>
        </p:sp>
        <p:sp>
          <p:nvSpPr>
            <p:cNvPr id="2168888" name="Text Box 51">
              <a:extLst>
                <a:ext uri="{FF2B5EF4-FFF2-40B4-BE49-F238E27FC236}">
                  <a16:creationId xmlns:a16="http://schemas.microsoft.com/office/drawing/2014/main" id="{074E77FB-4D29-2A8C-ABBF-CBFC45B20B1D}"/>
                </a:ext>
              </a:extLst>
            </p:cNvPr>
            <p:cNvSpPr txBox="1">
              <a:spLocks noChangeArrowheads="1"/>
            </p:cNvSpPr>
            <p:nvPr/>
          </p:nvSpPr>
          <p:spPr bwMode="auto">
            <a:xfrm>
              <a:off x="5005387" y="752363"/>
              <a:ext cx="3886200" cy="381000"/>
            </a:xfrm>
            <a:prstGeom prst="rect">
              <a:avLst/>
            </a:prstGeom>
            <a:noFill/>
            <a:ln w="12700" algn="ctr">
              <a:noFill/>
              <a:miter lim="800000"/>
              <a:headEnd/>
              <a:tailEnd/>
            </a:ln>
            <a:effectLst>
              <a:outerShdw dist="28398" dir="1593903" algn="ctr" rotWithShape="0">
                <a:schemeClr val="tx1"/>
              </a:outerShdw>
            </a:effectLst>
          </p:spPr>
          <p:txBody>
            <a:bodyPr wrap="none" anchor="ctr"/>
            <a:lstStyle/>
            <a:p>
              <a:r>
                <a:rPr lang="en-US" b="0" u="none" dirty="0">
                  <a:solidFill>
                    <a:srgbClr val="FFFFFF"/>
                  </a:solidFill>
                  <a:latin typeface="Arial Black" pitchFamily="34" charset="0"/>
                </a:rPr>
                <a:t>Defeat of Satanic side</a:t>
              </a:r>
            </a:p>
          </p:txBody>
        </p:sp>
      </p:grpSp>
      <p:grpSp>
        <p:nvGrpSpPr>
          <p:cNvPr id="2168889" name="Group 2168888">
            <a:extLst>
              <a:ext uri="{FF2B5EF4-FFF2-40B4-BE49-F238E27FC236}">
                <a16:creationId xmlns:a16="http://schemas.microsoft.com/office/drawing/2014/main" id="{740DEF55-9776-8977-657D-8105B558D630}"/>
              </a:ext>
            </a:extLst>
          </p:cNvPr>
          <p:cNvGrpSpPr/>
          <p:nvPr/>
        </p:nvGrpSpPr>
        <p:grpSpPr>
          <a:xfrm>
            <a:off x="292100" y="742726"/>
            <a:ext cx="3810000" cy="400274"/>
            <a:chOff x="292100" y="742726"/>
            <a:chExt cx="3810000" cy="400274"/>
          </a:xfrm>
        </p:grpSpPr>
        <p:sp>
          <p:nvSpPr>
            <p:cNvPr id="2168890" name="AutoShape 41">
              <a:extLst>
                <a:ext uri="{FF2B5EF4-FFF2-40B4-BE49-F238E27FC236}">
                  <a16:creationId xmlns:a16="http://schemas.microsoft.com/office/drawing/2014/main" id="{F59DCA52-2D78-BAF8-4318-60231D6922B4}"/>
                </a:ext>
              </a:extLst>
            </p:cNvPr>
            <p:cNvSpPr>
              <a:spLocks noChangeArrowheads="1"/>
            </p:cNvSpPr>
            <p:nvPr/>
          </p:nvSpPr>
          <p:spPr bwMode="auto">
            <a:xfrm>
              <a:off x="292100" y="742726"/>
              <a:ext cx="3810000" cy="400274"/>
            </a:xfrm>
            <a:prstGeom prst="roundRect">
              <a:avLst>
                <a:gd name="adj" fmla="val 16667"/>
              </a:avLst>
            </a:prstGeom>
            <a:gradFill rotWithShape="0">
              <a:gsLst>
                <a:gs pos="0">
                  <a:schemeClr val="bg1"/>
                </a:gs>
                <a:gs pos="50000">
                  <a:srgbClr val="FFFFFF"/>
                </a:gs>
                <a:gs pos="100000">
                  <a:schemeClr val="bg1"/>
                </a:gs>
              </a:gsLst>
              <a:lin ang="5400000" scaled="1"/>
            </a:gradFill>
            <a:ln w="3810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sp>
          <p:nvSpPr>
            <p:cNvPr id="2168891" name="Text Box 42">
              <a:extLst>
                <a:ext uri="{FF2B5EF4-FFF2-40B4-BE49-F238E27FC236}">
                  <a16:creationId xmlns:a16="http://schemas.microsoft.com/office/drawing/2014/main" id="{53608C88-B291-7D4F-8130-C86094F255B9}"/>
                </a:ext>
              </a:extLst>
            </p:cNvPr>
            <p:cNvSpPr txBox="1">
              <a:spLocks noChangeArrowheads="1"/>
            </p:cNvSpPr>
            <p:nvPr/>
          </p:nvSpPr>
          <p:spPr bwMode="auto">
            <a:xfrm>
              <a:off x="330200" y="752363"/>
              <a:ext cx="3733800" cy="381000"/>
            </a:xfrm>
            <a:prstGeom prst="rect">
              <a:avLst/>
            </a:prstGeom>
            <a:noFill/>
            <a:ln w="12700" algn="ctr">
              <a:noFill/>
              <a:miter lim="800000"/>
              <a:headEnd/>
              <a:tailEnd/>
            </a:ln>
            <a:effectLst/>
          </p:spPr>
          <p:txBody>
            <a:bodyPr wrap="none" anchor="ctr"/>
            <a:lstStyle/>
            <a:p>
              <a:r>
                <a:rPr lang="en-US" b="0" u="none" dirty="0">
                  <a:solidFill>
                    <a:srgbClr val="6600CC"/>
                  </a:solidFill>
                  <a:latin typeface="Arial Black" pitchFamily="34" charset="0"/>
                </a:rPr>
                <a:t>Victory of God’s side</a:t>
              </a:r>
            </a:p>
          </p:txBody>
        </p:sp>
      </p:grpSp>
      <p:sp>
        <p:nvSpPr>
          <p:cNvPr id="28" name="Rectangle 27">
            <a:extLst>
              <a:ext uri="{FF2B5EF4-FFF2-40B4-BE49-F238E27FC236}">
                <a16:creationId xmlns:a16="http://schemas.microsoft.com/office/drawing/2014/main" id="{A376A444-F406-A05E-61FA-D946012C8437}"/>
              </a:ext>
            </a:extLst>
          </p:cNvPr>
          <p:cNvSpPr/>
          <p:nvPr/>
        </p:nvSpPr>
        <p:spPr>
          <a:xfrm>
            <a:off x="4572000" y="1"/>
            <a:ext cx="4606925" cy="5420664"/>
          </a:xfrm>
          <a:prstGeom prst="rect">
            <a:avLst/>
          </a:prstGeom>
          <a:gradFill>
            <a:gsLst>
              <a:gs pos="0">
                <a:schemeClr val="bg1">
                  <a:alpha val="75000"/>
                </a:schemeClr>
              </a:gs>
              <a:gs pos="50000">
                <a:srgbClr val="FFFFCC">
                  <a:alpha val="75000"/>
                </a:srgb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lnSpc>
                <a:spcPct val="95000"/>
              </a:lnSpc>
            </a:pPr>
            <a:endParaRPr lang="en-US" sz="3200" b="0" u="none">
              <a:solidFill>
                <a:srgbClr val="FFFFFF"/>
              </a:solidFill>
            </a:endParaRPr>
          </a:p>
        </p:txBody>
      </p:sp>
      <p:sp>
        <p:nvSpPr>
          <p:cNvPr id="2168893" name="Rectangle 34" descr="479031">
            <a:extLst>
              <a:ext uri="{FF2B5EF4-FFF2-40B4-BE49-F238E27FC236}">
                <a16:creationId xmlns:a16="http://schemas.microsoft.com/office/drawing/2014/main" id="{EECD36BA-3DA0-B3FE-F247-EC0B1D3B9711}"/>
              </a:ext>
            </a:extLst>
          </p:cNvPr>
          <p:cNvSpPr>
            <a:spLocks noChangeArrowheads="1"/>
          </p:cNvSpPr>
          <p:nvPr/>
        </p:nvSpPr>
        <p:spPr bwMode="auto">
          <a:xfrm>
            <a:off x="1028700" y="4844736"/>
            <a:ext cx="7086600" cy="794064"/>
          </a:xfrm>
          <a:prstGeom prst="rect">
            <a:avLst/>
          </a:prstGeom>
          <a:blipFill dpi="0" rotWithShape="0">
            <a:blip r:embed="rId11" cstate="print"/>
            <a:srcRect/>
            <a:stretch>
              <a:fillRect b="-464103"/>
            </a:stretch>
          </a:blipFill>
          <a:ln w="19050" algn="ctr">
            <a:solidFill>
              <a:srgbClr val="540000"/>
            </a:solidFill>
            <a:miter lim="800000"/>
            <a:headEnd/>
            <a:tailEnd/>
          </a:ln>
          <a:effectLst/>
        </p:spPr>
        <p:txBody>
          <a:bodyPr wrap="square" anchor="ctr">
            <a:spAutoFit/>
          </a:bodyPr>
          <a:lstStyle/>
          <a:p>
            <a:pPr eaLnBrk="1" hangingPunct="1">
              <a:lnSpc>
                <a:spcPct val="95000"/>
              </a:lnSpc>
            </a:pPr>
            <a:endParaRPr lang="en-US" sz="4800" u="none">
              <a:solidFill>
                <a:srgbClr val="FFFFCC"/>
              </a:solidFill>
              <a:effectLst>
                <a:outerShdw blurRad="38100" dist="38100" dir="2700000" algn="tl">
                  <a:srgbClr val="000000">
                    <a:alpha val="43137"/>
                  </a:srgbClr>
                </a:outerShdw>
              </a:effectLst>
              <a:latin typeface="Papyrus" pitchFamily="66" charset="0"/>
            </a:endParaRPr>
          </a:p>
        </p:txBody>
      </p:sp>
      <p:sp>
        <p:nvSpPr>
          <p:cNvPr id="2168894" name="Text Box 35">
            <a:extLst>
              <a:ext uri="{FF2B5EF4-FFF2-40B4-BE49-F238E27FC236}">
                <a16:creationId xmlns:a16="http://schemas.microsoft.com/office/drawing/2014/main" id="{DE658F7E-14A5-4FAD-7870-6E3DDA59B342}"/>
              </a:ext>
            </a:extLst>
          </p:cNvPr>
          <p:cNvSpPr txBox="1">
            <a:spLocks noChangeArrowheads="1"/>
          </p:cNvSpPr>
          <p:nvPr/>
        </p:nvSpPr>
        <p:spPr bwMode="auto">
          <a:xfrm>
            <a:off x="1219200" y="4800600"/>
            <a:ext cx="6705600" cy="492443"/>
          </a:xfrm>
          <a:prstGeom prst="rect">
            <a:avLst/>
          </a:prstGeom>
          <a:noFill/>
          <a:ln w="9525" algn="ctr">
            <a:noFill/>
            <a:miter lim="800000"/>
            <a:headEnd/>
            <a:tailEnd/>
          </a:ln>
          <a:effectLst>
            <a:outerShdw blurRad="38100" dist="25400" dir="9206097" algn="ctr" rotWithShape="0">
              <a:schemeClr val="tx1"/>
            </a:outerShdw>
          </a:effectLst>
        </p:spPr>
        <p:txBody>
          <a:bodyPr wrap="square">
            <a:spAutoFit/>
          </a:bodyPr>
          <a:lstStyle/>
          <a:p>
            <a:r>
              <a:rPr lang="en-US" sz="2600" u="none" dirty="0">
                <a:ln w="3175">
                  <a:solidFill>
                    <a:srgbClr val="000000"/>
                  </a:solidFill>
                </a:ln>
                <a:solidFill>
                  <a:srgbClr val="FFFFFF"/>
                </a:solidFill>
                <a:effectLst>
                  <a:outerShdw dist="25400" dir="2700000" algn="tl">
                    <a:srgbClr val="000000"/>
                  </a:outerShdw>
                </a:effectLst>
                <a:latin typeface="Arial Narrow" pitchFamily="34" charset="0"/>
              </a:rPr>
              <a:t>New heaven and earth under returning Christ</a:t>
            </a:r>
          </a:p>
        </p:txBody>
      </p:sp>
      <p:sp>
        <p:nvSpPr>
          <p:cNvPr id="2168895" name="Text Box 36">
            <a:extLst>
              <a:ext uri="{FF2B5EF4-FFF2-40B4-BE49-F238E27FC236}">
                <a16:creationId xmlns:a16="http://schemas.microsoft.com/office/drawing/2014/main" id="{DD03D5EA-8D17-47C6-526C-9B99386BFDE6}"/>
              </a:ext>
            </a:extLst>
          </p:cNvPr>
          <p:cNvSpPr txBox="1">
            <a:spLocks noChangeArrowheads="1"/>
          </p:cNvSpPr>
          <p:nvPr/>
        </p:nvSpPr>
        <p:spPr bwMode="auto">
          <a:xfrm>
            <a:off x="1104900" y="5141756"/>
            <a:ext cx="6934200" cy="492443"/>
          </a:xfrm>
          <a:prstGeom prst="rect">
            <a:avLst/>
          </a:prstGeom>
          <a:noFill/>
          <a:ln w="9525" algn="ctr">
            <a:noFill/>
            <a:miter lim="800000"/>
            <a:headEnd/>
            <a:tailEnd/>
          </a:ln>
          <a:effectLst>
            <a:outerShdw blurRad="38100" dist="25400" dir="9206097" algn="ctr" rotWithShape="0">
              <a:schemeClr val="tx1"/>
            </a:outerShdw>
          </a:effectLst>
        </p:spPr>
        <p:txBody>
          <a:bodyPr wrap="square">
            <a:spAutoFit/>
          </a:bodyPr>
          <a:lstStyle/>
          <a:p>
            <a:r>
              <a:rPr lang="en-US" sz="2600" u="none" dirty="0">
                <a:ln w="3175">
                  <a:solidFill>
                    <a:srgbClr val="000000"/>
                  </a:solidFill>
                </a:ln>
                <a:solidFill>
                  <a:srgbClr val="FFFFFF"/>
                </a:solidFill>
                <a:effectLst>
                  <a:outerShdw dist="25400" dir="2700000" algn="tl">
                    <a:srgbClr val="000000"/>
                  </a:outerShdw>
                </a:effectLst>
                <a:latin typeface="Arial Narrow" pitchFamily="34" charset="0"/>
              </a:rPr>
              <a:t>Growth stage of the dispensation of Second Advent</a:t>
            </a:r>
          </a:p>
        </p:txBody>
      </p:sp>
      <p:sp>
        <p:nvSpPr>
          <p:cNvPr id="2168834" name="Rectangle 2"/>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5" name="Group 26"/>
          <p:cNvGrpSpPr>
            <a:grpSpLocks/>
          </p:cNvGrpSpPr>
          <p:nvPr/>
        </p:nvGrpSpPr>
        <p:grpSpPr bwMode="auto">
          <a:xfrm>
            <a:off x="380886" y="5791200"/>
            <a:ext cx="8458314" cy="912813"/>
            <a:chOff x="526" y="3554"/>
            <a:chExt cx="5012" cy="575"/>
          </a:xfrm>
        </p:grpSpPr>
        <p:sp>
          <p:nvSpPr>
            <p:cNvPr id="75" name="Text Box 24"/>
            <p:cNvSpPr txBox="1">
              <a:spLocks noChangeArrowheads="1"/>
            </p:cNvSpPr>
            <p:nvPr/>
          </p:nvSpPr>
          <p:spPr bwMode="auto">
            <a:xfrm>
              <a:off x="526" y="355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5"/>
            <p:cNvSpPr txBox="1">
              <a:spLocks noChangeArrowheads="1"/>
            </p:cNvSpPr>
            <p:nvPr/>
          </p:nvSpPr>
          <p:spPr bwMode="auto">
            <a:xfrm>
              <a:off x="720" y="3601"/>
              <a:ext cx="4818" cy="528"/>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rgbClr val="FFFFFF"/>
                  </a:solidFill>
                  <a:latin typeface="Arial Narrow" pitchFamily="34" charset="0"/>
                </a:rPr>
                <a:t>Through the </a:t>
              </a:r>
              <a:r>
                <a:rPr lang="en-US" sz="1900" dirty="0">
                  <a:solidFill>
                    <a:srgbClr val="FFFFFF"/>
                  </a:solidFill>
                  <a:latin typeface="Arial Narrow" pitchFamily="34" charset="0"/>
                </a:rPr>
                <a:t>victory of God’s side</a:t>
              </a:r>
              <a:r>
                <a:rPr lang="en-US" sz="1900" u="none" dirty="0">
                  <a:solidFill>
                    <a:srgbClr val="FFFFFF"/>
                  </a:solidFill>
                  <a:latin typeface="Arial Narrow" pitchFamily="34" charset="0"/>
                </a:rPr>
                <a:t> in the Second World War, the age for building a </a:t>
              </a:r>
              <a:r>
                <a:rPr lang="en-US" sz="1900" dirty="0">
                  <a:solidFill>
                    <a:srgbClr val="FFFFFF"/>
                  </a:solidFill>
                  <a:latin typeface="Arial Narrow" pitchFamily="34" charset="0"/>
                </a:rPr>
                <a:t>new heaven and new earth</a:t>
              </a:r>
              <a:r>
                <a:rPr lang="en-US" sz="1900" u="none" dirty="0">
                  <a:solidFill>
                    <a:srgbClr val="FFFFFF"/>
                  </a:solidFill>
                  <a:latin typeface="Arial Narrow" pitchFamily="34" charset="0"/>
                </a:rPr>
                <a:t> under the leadership of Christ at the Second Advent had begun, and the </a:t>
              </a:r>
              <a:r>
                <a:rPr lang="en-US" sz="1900" dirty="0">
                  <a:solidFill>
                    <a:srgbClr val="FFFFFF"/>
                  </a:solidFill>
                  <a:latin typeface="Arial Narrow" pitchFamily="34" charset="0"/>
                </a:rPr>
                <a:t>growth stage</a:t>
              </a:r>
              <a:r>
                <a:rPr lang="en-US" sz="1900" u="none" dirty="0">
                  <a:solidFill>
                    <a:srgbClr val="FFFFFF"/>
                  </a:solidFill>
                  <a:latin typeface="Arial Narrow" pitchFamily="34" charset="0"/>
                </a:rPr>
                <a:t> of the dispensation of the Second Advent commenced.</a:t>
              </a:r>
              <a:endParaRPr lang="en-US" sz="1900" b="0" u="none" dirty="0">
                <a:solidFill>
                  <a:srgbClr val="FFFFFF"/>
                </a:solidFill>
                <a:latin typeface="Arial Narrow" pitchFamily="34" charset="0"/>
              </a:endParaRPr>
            </a:p>
          </p:txBody>
        </p:sp>
      </p:grpSp>
      <p:sp>
        <p:nvSpPr>
          <p:cNvPr id="2168880" name="WordArt 48"/>
          <p:cNvSpPr>
            <a:spLocks noChangeArrowheads="1" noChangeShapeType="1" noTextEdit="1"/>
          </p:cNvSpPr>
          <p:nvPr/>
        </p:nvSpPr>
        <p:spPr bwMode="auto">
          <a:xfrm>
            <a:off x="4267200" y="3363264"/>
            <a:ext cx="609600" cy="50323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dirty="0">
                <a:ln w="28575">
                  <a:solidFill>
                    <a:srgbClr val="FF3300"/>
                  </a:solidFill>
                  <a:round/>
                  <a:headEnd/>
                  <a:tailEnd/>
                </a:ln>
                <a:solidFill>
                  <a:srgbClr val="000000"/>
                </a:solidFill>
                <a:latin typeface="Arial Rounded MT Bold"/>
              </a:rPr>
              <a:t>X</a:t>
            </a:r>
          </a:p>
        </p:txBody>
      </p:sp>
    </p:spTree>
    <p:extLst>
      <p:ext uri="{BB962C8B-B14F-4D97-AF65-F5344CB8AC3E}">
        <p14:creationId xmlns:p14="http://schemas.microsoft.com/office/powerpoint/2010/main" val="549691993"/>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dissolve">
                                      <p:cBhvr>
                                        <p:cTn id="7" dur="750"/>
                                        <p:tgtEl>
                                          <p:spTgt spid="1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arn(outVertic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nodeType="clickEffect">
                                  <p:stCondLst>
                                    <p:cond delay="0"/>
                                  </p:stCondLst>
                                  <p:childTnLst>
                                    <p:set>
                                      <p:cBhvr>
                                        <p:cTn id="16" dur="1" fill="hold">
                                          <p:stCondLst>
                                            <p:cond delay="0"/>
                                          </p:stCondLst>
                                        </p:cTn>
                                        <p:tgtEl>
                                          <p:spTgt spid="2168889"/>
                                        </p:tgtEl>
                                        <p:attrNameLst>
                                          <p:attrName>style.visibility</p:attrName>
                                        </p:attrNameLst>
                                      </p:cBhvr>
                                      <p:to>
                                        <p:strVal val="visible"/>
                                      </p:to>
                                    </p:set>
                                    <p:anim calcmode="lin" valueType="num">
                                      <p:cBhvr>
                                        <p:cTn id="17" dur="1000" fill="hold"/>
                                        <p:tgtEl>
                                          <p:spTgt spid="2168889"/>
                                        </p:tgtEl>
                                        <p:attrNameLst>
                                          <p:attrName>ppt_w</p:attrName>
                                        </p:attrNameLst>
                                      </p:cBhvr>
                                      <p:tavLst>
                                        <p:tav tm="0">
                                          <p:val>
                                            <p:strVal val="#ppt_w*0.70"/>
                                          </p:val>
                                        </p:tav>
                                        <p:tav tm="100000">
                                          <p:val>
                                            <p:strVal val="#ppt_w"/>
                                          </p:val>
                                        </p:tav>
                                      </p:tavLst>
                                    </p:anim>
                                    <p:anim calcmode="lin" valueType="num">
                                      <p:cBhvr>
                                        <p:cTn id="18" dur="1000" fill="hold"/>
                                        <p:tgtEl>
                                          <p:spTgt spid="2168889"/>
                                        </p:tgtEl>
                                        <p:attrNameLst>
                                          <p:attrName>ppt_h</p:attrName>
                                        </p:attrNameLst>
                                      </p:cBhvr>
                                      <p:tavLst>
                                        <p:tav tm="0">
                                          <p:val>
                                            <p:strVal val="#ppt_h"/>
                                          </p:val>
                                        </p:tav>
                                        <p:tav tm="100000">
                                          <p:val>
                                            <p:strVal val="#ppt_h"/>
                                          </p:val>
                                        </p:tav>
                                      </p:tavLst>
                                    </p:anim>
                                    <p:animEffect transition="in" filter="fade">
                                      <p:cBhvr>
                                        <p:cTn id="19" dur="1000"/>
                                        <p:tgtEl>
                                          <p:spTgt spid="216888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fade">
                                      <p:cBhvr>
                                        <p:cTn id="22" dur="1000"/>
                                        <p:tgtEl>
                                          <p:spTgt spid="106"/>
                                        </p:tgtEl>
                                      </p:cBhvr>
                                    </p:animEffect>
                                  </p:childTnLst>
                                </p:cTn>
                              </p:par>
                              <p:par>
                                <p:cTn id="23" presetID="10"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childTnLst>
                                </p:cTn>
                              </p:par>
                              <p:par>
                                <p:cTn id="26" presetID="10" presetClass="entr" presetSubtype="0" fill="hold" nodeType="withEffect">
                                  <p:stCondLst>
                                    <p:cond delay="0"/>
                                  </p:stCondLst>
                                  <p:childTnLst>
                                    <p:set>
                                      <p:cBhvr>
                                        <p:cTn id="27" dur="1" fill="hold">
                                          <p:stCondLst>
                                            <p:cond delay="0"/>
                                          </p:stCondLst>
                                        </p:cTn>
                                        <p:tgtEl>
                                          <p:spTgt spid="77"/>
                                        </p:tgtEl>
                                        <p:attrNameLst>
                                          <p:attrName>style.visibility</p:attrName>
                                        </p:attrNameLst>
                                      </p:cBhvr>
                                      <p:to>
                                        <p:strVal val="visible"/>
                                      </p:to>
                                    </p:set>
                                    <p:animEffect transition="in" filter="fade">
                                      <p:cBhvr>
                                        <p:cTn id="28" dur="1000"/>
                                        <p:tgtEl>
                                          <p:spTgt spid="77"/>
                                        </p:tgtEl>
                                      </p:cBhvr>
                                    </p:animEffect>
                                  </p:childTnLst>
                                </p:cTn>
                              </p:par>
                              <p:par>
                                <p:cTn id="29" presetID="10" presetClass="entr" presetSubtype="0" fill="hold" nodeType="withEffect">
                                  <p:stCondLst>
                                    <p:cond delay="75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1000"/>
                                        <p:tgtEl>
                                          <p:spTgt spid="5"/>
                                        </p:tgtEl>
                                      </p:cBhvr>
                                    </p:animEffect>
                                  </p:childTnLst>
                                </p:cTn>
                              </p:par>
                              <p:par>
                                <p:cTn id="32" presetID="10" presetClass="entr" presetSubtype="0" fill="hold" nodeType="withEffect">
                                  <p:stCondLst>
                                    <p:cond delay="750"/>
                                  </p:stCondLst>
                                  <p:childTnLst>
                                    <p:set>
                                      <p:cBhvr>
                                        <p:cTn id="33" dur="1" fill="hold">
                                          <p:stCondLst>
                                            <p:cond delay="0"/>
                                          </p:stCondLst>
                                        </p:cTn>
                                        <p:tgtEl>
                                          <p:spTgt spid="2168883"/>
                                        </p:tgtEl>
                                        <p:attrNameLst>
                                          <p:attrName>style.visibility</p:attrName>
                                        </p:attrNameLst>
                                      </p:cBhvr>
                                      <p:to>
                                        <p:strVal val="visible"/>
                                      </p:to>
                                    </p:set>
                                    <p:animEffect transition="in" filter="fade">
                                      <p:cBhvr>
                                        <p:cTn id="34" dur="3000"/>
                                        <p:tgtEl>
                                          <p:spTgt spid="216888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68880"/>
                                        </p:tgtEl>
                                        <p:attrNameLst>
                                          <p:attrName>style.visibility</p:attrName>
                                        </p:attrNameLst>
                                      </p:cBhvr>
                                      <p:to>
                                        <p:strVal val="visible"/>
                                      </p:to>
                                    </p:set>
                                    <p:animEffect transition="in" filter="fade">
                                      <p:cBhvr>
                                        <p:cTn id="37" dur="3000"/>
                                        <p:tgtEl>
                                          <p:spTgt spid="2168880"/>
                                        </p:tgtEl>
                                      </p:cBhvr>
                                    </p:animEffect>
                                  </p:childTnLst>
                                </p:cTn>
                              </p:par>
                              <p:par>
                                <p:cTn id="38" presetID="10" presetClass="entr" presetSubtype="0" fill="hold"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3000"/>
                                        <p:tgtEl>
                                          <p:spTgt spid="11"/>
                                        </p:tgtEl>
                                      </p:cBhvr>
                                    </p:animEffect>
                                  </p:childTnLst>
                                </p:cTn>
                              </p:par>
                              <p:par>
                                <p:cTn id="41" presetID="10" presetClass="entr" presetSubtype="0" fill="hold" nodeType="with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3000"/>
                                        <p:tgtEl>
                                          <p:spTgt spid="94"/>
                                        </p:tgtEl>
                                      </p:cBhvr>
                                    </p:animEffect>
                                  </p:childTnLst>
                                </p:cTn>
                              </p:par>
                              <p:par>
                                <p:cTn id="44" presetID="10" presetClass="entr" presetSubtype="0" fill="hold" nodeType="withEffect">
                                  <p:stCondLst>
                                    <p:cond delay="0"/>
                                  </p:stCondLst>
                                  <p:childTnLst>
                                    <p:set>
                                      <p:cBhvr>
                                        <p:cTn id="45" dur="1" fill="hold">
                                          <p:stCondLst>
                                            <p:cond delay="0"/>
                                          </p:stCondLst>
                                        </p:cTn>
                                        <p:tgtEl>
                                          <p:spTgt spid="2168886"/>
                                        </p:tgtEl>
                                        <p:attrNameLst>
                                          <p:attrName>style.visibility</p:attrName>
                                        </p:attrNameLst>
                                      </p:cBhvr>
                                      <p:to>
                                        <p:strVal val="visible"/>
                                      </p:to>
                                    </p:set>
                                    <p:animEffect transition="in" filter="fade">
                                      <p:cBhvr>
                                        <p:cTn id="46" dur="3000"/>
                                        <p:tgtEl>
                                          <p:spTgt spid="216888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13"/>
                                        </p:tgtEl>
                                        <p:attrNameLst>
                                          <p:attrName>style.visibility</p:attrName>
                                        </p:attrNameLst>
                                      </p:cBhvr>
                                      <p:to>
                                        <p:strVal val="visible"/>
                                      </p:to>
                                    </p:set>
                                    <p:animEffect transition="in" filter="fade">
                                      <p:cBhvr>
                                        <p:cTn id="49" dur="3000"/>
                                        <p:tgtEl>
                                          <p:spTgt spid="113"/>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2168896"/>
                                        </p:tgtEl>
                                        <p:attrNameLst>
                                          <p:attrName>style.visibility</p:attrName>
                                        </p:attrNameLst>
                                      </p:cBhvr>
                                      <p:to>
                                        <p:strVal val="visible"/>
                                      </p:to>
                                    </p:set>
                                    <p:animEffect transition="in" filter="fade">
                                      <p:cBhvr>
                                        <p:cTn id="52" dur="3000"/>
                                        <p:tgtEl>
                                          <p:spTgt spid="2168896"/>
                                        </p:tgtEl>
                                      </p:cBhvr>
                                    </p:animEffect>
                                  </p:childTnLst>
                                </p:cTn>
                              </p:par>
                              <p:par>
                                <p:cTn id="53" presetID="10" presetClass="entr" presetSubtype="0" fill="hold" nodeType="withEffect">
                                  <p:stCondLst>
                                    <p:cond delay="1250"/>
                                  </p:stCondLst>
                                  <p:childTnLst>
                                    <p:set>
                                      <p:cBhvr>
                                        <p:cTn id="54" dur="1" fill="hold">
                                          <p:stCondLst>
                                            <p:cond delay="0"/>
                                          </p:stCondLst>
                                        </p:cTn>
                                        <p:tgtEl>
                                          <p:spTgt spid="88"/>
                                        </p:tgtEl>
                                        <p:attrNameLst>
                                          <p:attrName>style.visibility</p:attrName>
                                        </p:attrNameLst>
                                      </p:cBhvr>
                                      <p:to>
                                        <p:strVal val="visible"/>
                                      </p:to>
                                    </p:set>
                                    <p:animEffect transition="in" filter="fade">
                                      <p:cBhvr>
                                        <p:cTn id="55" dur="3000"/>
                                        <p:tgtEl>
                                          <p:spTgt spid="88"/>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2168894"/>
                                        </p:tgtEl>
                                        <p:attrNameLst>
                                          <p:attrName>style.visibility</p:attrName>
                                        </p:attrNameLst>
                                      </p:cBhvr>
                                      <p:to>
                                        <p:strVal val="visible"/>
                                      </p:to>
                                    </p:set>
                                    <p:animEffect transition="in" filter="fade">
                                      <p:cBhvr>
                                        <p:cTn id="60" dur="2000"/>
                                        <p:tgtEl>
                                          <p:spTgt spid="2168894"/>
                                        </p:tgtEl>
                                      </p:cBhvr>
                                    </p:animEffect>
                                    <p:anim calcmode="lin" valueType="num">
                                      <p:cBhvr>
                                        <p:cTn id="61" dur="2000" fill="hold"/>
                                        <p:tgtEl>
                                          <p:spTgt spid="2168894"/>
                                        </p:tgtEl>
                                        <p:attrNameLst>
                                          <p:attrName>ppt_x</p:attrName>
                                        </p:attrNameLst>
                                      </p:cBhvr>
                                      <p:tavLst>
                                        <p:tav tm="0">
                                          <p:val>
                                            <p:strVal val="#ppt_x"/>
                                          </p:val>
                                        </p:tav>
                                        <p:tav tm="100000">
                                          <p:val>
                                            <p:strVal val="#ppt_x"/>
                                          </p:val>
                                        </p:tav>
                                      </p:tavLst>
                                    </p:anim>
                                    <p:anim calcmode="lin" valueType="num">
                                      <p:cBhvr>
                                        <p:cTn id="62" dur="2000" fill="hold"/>
                                        <p:tgtEl>
                                          <p:spTgt spid="2168894"/>
                                        </p:tgtEl>
                                        <p:attrNameLst>
                                          <p:attrName>ppt_y</p:attrName>
                                        </p:attrNameLst>
                                      </p:cBhvr>
                                      <p:tavLst>
                                        <p:tav tm="0">
                                          <p:val>
                                            <p:strVal val="#ppt_y+.1"/>
                                          </p:val>
                                        </p:tav>
                                        <p:tav tm="100000">
                                          <p:val>
                                            <p:strVal val="#ppt_y"/>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2000"/>
                                        <p:tgtEl>
                                          <p:spTgt spid="2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168893"/>
                                        </p:tgtEl>
                                        <p:attrNameLst>
                                          <p:attrName>style.visibility</p:attrName>
                                        </p:attrNameLst>
                                      </p:cBhvr>
                                      <p:to>
                                        <p:strVal val="visible"/>
                                      </p:to>
                                    </p:set>
                                    <p:animEffect transition="in" filter="fade">
                                      <p:cBhvr>
                                        <p:cTn id="68" dur="2000"/>
                                        <p:tgtEl>
                                          <p:spTgt spid="2168893"/>
                                        </p:tgtEl>
                                      </p:cBhvr>
                                    </p:animEffect>
                                  </p:childTnLst>
                                </p:cTn>
                              </p:par>
                            </p:childTnLst>
                          </p:cTn>
                        </p:par>
                      </p:childTnLst>
                    </p:cTn>
                  </p:par>
                  <p:par>
                    <p:cTn id="69" fill="hold">
                      <p:stCondLst>
                        <p:cond delay="indefinite"/>
                      </p:stCondLst>
                      <p:childTnLst>
                        <p:par>
                          <p:cTn id="70" fill="hold">
                            <p:stCondLst>
                              <p:cond delay="0"/>
                            </p:stCondLst>
                            <p:childTnLst>
                              <p:par>
                                <p:cTn id="71" presetID="55" presetClass="entr" presetSubtype="0" fill="hold" grpId="0" nodeType="clickEffect">
                                  <p:stCondLst>
                                    <p:cond delay="0"/>
                                  </p:stCondLst>
                                  <p:childTnLst>
                                    <p:set>
                                      <p:cBhvr>
                                        <p:cTn id="72" dur="1" fill="hold">
                                          <p:stCondLst>
                                            <p:cond delay="0"/>
                                          </p:stCondLst>
                                        </p:cTn>
                                        <p:tgtEl>
                                          <p:spTgt spid="2168895"/>
                                        </p:tgtEl>
                                        <p:attrNameLst>
                                          <p:attrName>style.visibility</p:attrName>
                                        </p:attrNameLst>
                                      </p:cBhvr>
                                      <p:to>
                                        <p:strVal val="visible"/>
                                      </p:to>
                                    </p:set>
                                    <p:anim calcmode="lin" valueType="num">
                                      <p:cBhvr>
                                        <p:cTn id="73" dur="1000" fill="hold"/>
                                        <p:tgtEl>
                                          <p:spTgt spid="2168895"/>
                                        </p:tgtEl>
                                        <p:attrNameLst>
                                          <p:attrName>ppt_w</p:attrName>
                                        </p:attrNameLst>
                                      </p:cBhvr>
                                      <p:tavLst>
                                        <p:tav tm="0">
                                          <p:val>
                                            <p:strVal val="#ppt_w*0.70"/>
                                          </p:val>
                                        </p:tav>
                                        <p:tav tm="100000">
                                          <p:val>
                                            <p:strVal val="#ppt_w"/>
                                          </p:val>
                                        </p:tav>
                                      </p:tavLst>
                                    </p:anim>
                                    <p:anim calcmode="lin" valueType="num">
                                      <p:cBhvr>
                                        <p:cTn id="74" dur="1000" fill="hold"/>
                                        <p:tgtEl>
                                          <p:spTgt spid="2168895"/>
                                        </p:tgtEl>
                                        <p:attrNameLst>
                                          <p:attrName>ppt_h</p:attrName>
                                        </p:attrNameLst>
                                      </p:cBhvr>
                                      <p:tavLst>
                                        <p:tav tm="0">
                                          <p:val>
                                            <p:strVal val="#ppt_h"/>
                                          </p:val>
                                        </p:tav>
                                        <p:tav tm="100000">
                                          <p:val>
                                            <p:strVal val="#ppt_h"/>
                                          </p:val>
                                        </p:tav>
                                      </p:tavLst>
                                    </p:anim>
                                    <p:animEffect transition="in" filter="fade">
                                      <p:cBhvr>
                                        <p:cTn id="75" dur="1000"/>
                                        <p:tgtEl>
                                          <p:spTgt spid="2168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8896" grpId="0" animBg="1"/>
      <p:bldP spid="106" grpId="0"/>
      <p:bldP spid="113" grpId="0"/>
      <p:bldP spid="116" grpId="0"/>
      <p:bldP spid="28" grpId="0" animBg="1"/>
      <p:bldP spid="2168893" grpId="0" animBg="1"/>
      <p:bldP spid="2168894" grpId="0"/>
      <p:bldP spid="2168895" grpId="0"/>
      <p:bldP spid="2168880" grpId="0"/>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2722831" name="Text Box 15"/>
          <p:cNvSpPr txBox="1">
            <a:spLocks noChangeArrowheads="1"/>
          </p:cNvSpPr>
          <p:nvPr/>
        </p:nvSpPr>
        <p:spPr bwMode="auto">
          <a:xfrm>
            <a:off x="381000" y="228600"/>
            <a:ext cx="7010400" cy="523220"/>
          </a:xfrm>
          <a:prstGeom prst="rect">
            <a:avLst/>
          </a:prstGeom>
          <a:noFill/>
          <a:ln w="9525">
            <a:noFill/>
            <a:miter lim="800000"/>
            <a:headEnd/>
            <a:tailEnd/>
          </a:ln>
          <a:effectLst/>
        </p:spPr>
        <p:txBody>
          <a:bodyPr wrap="square">
            <a:spAutoFit/>
          </a:bodyPr>
          <a:lstStyle/>
          <a:p>
            <a:pPr algn="l"/>
            <a:r>
              <a:rPr lang="en-US" sz="2800" b="0">
                <a:solidFill>
                  <a:srgbClr val="500028"/>
                </a:solidFill>
                <a:latin typeface="Arial Black" pitchFamily="34" charset="0"/>
              </a:rPr>
              <a:t>Is the Third World War Inevitable?</a:t>
            </a:r>
          </a:p>
        </p:txBody>
      </p:sp>
      <p:sp>
        <p:nvSpPr>
          <p:cNvPr id="2722842" name="Oval 26" descr="continents_map_sm_FREE"/>
          <p:cNvSpPr>
            <a:spLocks noChangeArrowheads="1"/>
          </p:cNvSpPr>
          <p:nvPr/>
        </p:nvSpPr>
        <p:spPr bwMode="auto">
          <a:xfrm>
            <a:off x="1219200" y="1219200"/>
            <a:ext cx="6858000" cy="3186113"/>
          </a:xfrm>
          <a:prstGeom prst="ellipse">
            <a:avLst/>
          </a:prstGeom>
          <a:blipFill dpi="0" rotWithShape="0">
            <a:blip r:embed="rId3" cstate="print"/>
            <a:srcRect/>
            <a:stretch>
              <a:fillRect/>
            </a:stretch>
          </a:blipFill>
          <a:ln w="3175">
            <a:solidFill>
              <a:srgbClr val="000066">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722844" name="Text Box 28"/>
          <p:cNvSpPr txBox="1">
            <a:spLocks noChangeArrowheads="1"/>
          </p:cNvSpPr>
          <p:nvPr/>
        </p:nvSpPr>
        <p:spPr bwMode="auto">
          <a:xfrm>
            <a:off x="1589088" y="2563813"/>
            <a:ext cx="1069975" cy="519112"/>
          </a:xfrm>
          <a:prstGeom prst="rect">
            <a:avLst/>
          </a:prstGeom>
          <a:noFill/>
          <a:ln w="38100" algn="ctr">
            <a:noFill/>
            <a:miter lim="800000"/>
            <a:headEnd/>
            <a:tailEnd/>
          </a:ln>
          <a:effectLst>
            <a:outerShdw dist="28398" dir="9206097" algn="ctr" rotWithShape="0">
              <a:srgbClr val="000000"/>
            </a:outerShdw>
          </a:effectLst>
        </p:spPr>
        <p:txBody>
          <a:bodyPr>
            <a:spAutoFit/>
          </a:bodyPr>
          <a:lstStyle/>
          <a:p>
            <a:pPr eaLnBrk="1" hangingPunct="1"/>
            <a:r>
              <a:rPr lang="en-US" sz="2800" u="none">
                <a:solidFill>
                  <a:srgbClr val="FFFFFF"/>
                </a:solidFill>
                <a:effectLst>
                  <a:outerShdw blurRad="38100" dist="38100" dir="2700000" algn="tl">
                    <a:srgbClr val="000000"/>
                  </a:outerShdw>
                </a:effectLst>
                <a:latin typeface="Fette Engschrift" pitchFamily="2" charset="0"/>
              </a:rPr>
              <a:t>World</a:t>
            </a:r>
          </a:p>
        </p:txBody>
      </p:sp>
      <p:grpSp>
        <p:nvGrpSpPr>
          <p:cNvPr id="2" name="Group 5"/>
          <p:cNvGrpSpPr>
            <a:grpSpLocks/>
          </p:cNvGrpSpPr>
          <p:nvPr/>
        </p:nvGrpSpPr>
        <p:grpSpPr bwMode="auto">
          <a:xfrm>
            <a:off x="546100" y="1600200"/>
            <a:ext cx="1371600" cy="752475"/>
            <a:chOff x="344" y="1392"/>
            <a:chExt cx="864" cy="474"/>
          </a:xfrm>
        </p:grpSpPr>
        <p:sp>
          <p:nvSpPr>
            <p:cNvPr id="2722822" name="Oval 6"/>
            <p:cNvSpPr>
              <a:spLocks noChangeArrowheads="1"/>
            </p:cNvSpPr>
            <p:nvPr/>
          </p:nvSpPr>
          <p:spPr bwMode="auto">
            <a:xfrm>
              <a:off x="344" y="1392"/>
              <a:ext cx="864" cy="474"/>
            </a:xfrm>
            <a:prstGeom prst="ellipse">
              <a:avLst/>
            </a:prstGeom>
            <a:gradFill rotWithShape="0">
              <a:gsLst>
                <a:gs pos="0">
                  <a:schemeClr val="bg1"/>
                </a:gs>
                <a:gs pos="100000">
                  <a:srgbClr val="EFE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722823" name="WordArt 7"/>
            <p:cNvSpPr>
              <a:spLocks noChangeArrowheads="1" noChangeShapeType="1" noTextEdit="1"/>
            </p:cNvSpPr>
            <p:nvPr/>
          </p:nvSpPr>
          <p:spPr bwMode="auto">
            <a:xfrm>
              <a:off x="443" y="1523"/>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bg1"/>
                    </a:solidFill>
                    <a:round/>
                    <a:headEnd/>
                    <a:tailEnd/>
                  </a:ln>
                  <a:solidFill>
                    <a:srgbClr val="5400A8"/>
                  </a:solidFill>
                  <a:latin typeface="Impact"/>
                </a:rPr>
                <a:t>God's side</a:t>
              </a:r>
            </a:p>
          </p:txBody>
        </p:sp>
      </p:grpSp>
      <p:grpSp>
        <p:nvGrpSpPr>
          <p:cNvPr id="3" name="Group 8"/>
          <p:cNvGrpSpPr>
            <a:grpSpLocks/>
          </p:cNvGrpSpPr>
          <p:nvPr/>
        </p:nvGrpSpPr>
        <p:grpSpPr bwMode="auto">
          <a:xfrm>
            <a:off x="546100" y="3286125"/>
            <a:ext cx="1371600" cy="752475"/>
            <a:chOff x="344" y="2454"/>
            <a:chExt cx="864" cy="474"/>
          </a:xfrm>
        </p:grpSpPr>
        <p:sp>
          <p:nvSpPr>
            <p:cNvPr id="2722825" name="Oval 9"/>
            <p:cNvSpPr>
              <a:spLocks noChangeArrowheads="1"/>
            </p:cNvSpPr>
            <p:nvPr/>
          </p:nvSpPr>
          <p:spPr bwMode="auto">
            <a:xfrm>
              <a:off x="344" y="2454"/>
              <a:ext cx="864" cy="474"/>
            </a:xfrm>
            <a:prstGeom prst="ellipse">
              <a:avLst/>
            </a:prstGeom>
            <a:gradFill rotWithShape="0">
              <a:gsLst>
                <a:gs pos="0">
                  <a:srgbClr val="765700"/>
                </a:gs>
                <a:gs pos="50000">
                  <a:srgbClr val="3A1D00"/>
                </a:gs>
                <a:gs pos="100000">
                  <a:srgbClr val="765700"/>
                </a:gs>
              </a:gsLst>
              <a:lin ang="5400000" scaled="1"/>
            </a:gradFill>
            <a:ln w="12700">
              <a:round/>
              <a:headEnd/>
              <a:tailEnd/>
            </a:ln>
            <a:effectLst/>
            <a:scene3d>
              <a:camera prst="legacyPerspectiveBottom"/>
              <a:lightRig rig="legacyFlat3" dir="t"/>
            </a:scene3d>
            <a:sp3d extrusionH="430200" prstMaterial="legacyMatte">
              <a:bevelT w="13500" h="13500" prst="angle"/>
              <a:bevelB w="13500" h="13500" prst="angle"/>
              <a:extrusionClr>
                <a:srgbClr val="663300"/>
              </a:extrusionClr>
            </a:sp3d>
          </p:spPr>
          <p:txBody>
            <a:bodyPr wrap="none" anchor="ctr">
              <a:flatTx/>
            </a:bodyPr>
            <a:lstStyle/>
            <a:p>
              <a:endParaRPr lang="en-US" sz="4800" u="none">
                <a:solidFill>
                  <a:srgbClr val="6600CC"/>
                </a:solidFill>
                <a:latin typeface="Impact" pitchFamily="34" charset="0"/>
              </a:endParaRPr>
            </a:p>
          </p:txBody>
        </p:sp>
        <p:sp>
          <p:nvSpPr>
            <p:cNvPr id="2722826" name="WordArt 10"/>
            <p:cNvSpPr>
              <a:spLocks noChangeArrowheads="1" noChangeShapeType="1" noTextEdit="1"/>
            </p:cNvSpPr>
            <p:nvPr/>
          </p:nvSpPr>
          <p:spPr bwMode="auto">
            <a:xfrm>
              <a:off x="443" y="2585"/>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Impact"/>
                </a:rPr>
                <a:t>Satan's side</a:t>
              </a:r>
            </a:p>
          </p:txBody>
        </p:sp>
      </p:grpSp>
      <p:sp>
        <p:nvSpPr>
          <p:cNvPr id="2722832" name="Rectangle 16"/>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4" name="Group 32"/>
          <p:cNvGrpSpPr>
            <a:grpSpLocks/>
          </p:cNvGrpSpPr>
          <p:nvPr/>
        </p:nvGrpSpPr>
        <p:grpSpPr bwMode="auto">
          <a:xfrm>
            <a:off x="1524000" y="5791200"/>
            <a:ext cx="6248400" cy="960437"/>
            <a:chOff x="816" y="3553"/>
            <a:chExt cx="3936" cy="605"/>
          </a:xfrm>
        </p:grpSpPr>
        <p:sp>
          <p:nvSpPr>
            <p:cNvPr id="2722834" name="Text Box 18"/>
            <p:cNvSpPr txBox="1">
              <a:spLocks noChangeArrowheads="1"/>
            </p:cNvSpPr>
            <p:nvPr/>
          </p:nvSpPr>
          <p:spPr bwMode="auto">
            <a:xfrm>
              <a:off x="816" y="3553"/>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722835" name="Text Box 19"/>
            <p:cNvSpPr txBox="1">
              <a:spLocks noChangeArrowheads="1"/>
            </p:cNvSpPr>
            <p:nvPr/>
          </p:nvSpPr>
          <p:spPr bwMode="auto">
            <a:xfrm>
              <a:off x="1008" y="3602"/>
              <a:ext cx="3744" cy="556"/>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At the consummation of human history, </a:t>
              </a:r>
              <a:r>
                <a:rPr lang="en-US" sz="2000" dirty="0">
                  <a:solidFill>
                    <a:srgbClr val="FFFFFF"/>
                  </a:solidFill>
                  <a:latin typeface="Arial Narrow" pitchFamily="34" charset="0"/>
                </a:rPr>
                <a:t>Satan’s side</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God’s side</a:t>
              </a:r>
              <a:r>
                <a:rPr lang="en-US" sz="2000" u="none" dirty="0">
                  <a:solidFill>
                    <a:srgbClr val="FFFFFF"/>
                  </a:solidFill>
                  <a:latin typeface="Arial Narrow" pitchFamily="34" charset="0"/>
                </a:rPr>
                <a:t> will strive until they each attain sovereignty</a:t>
              </a:r>
              <a:r>
                <a:rPr lang="en-US" sz="2000" u="none" dirty="0">
                  <a:solidFill>
                    <a:srgbClr val="FFFF99"/>
                  </a:solidFill>
                  <a:latin typeface="Arial Narrow" pitchFamily="34" charset="0"/>
                </a:rPr>
                <a:t> </a:t>
              </a:r>
              <a:r>
                <a:rPr lang="en-US" sz="2000" u="none" dirty="0">
                  <a:solidFill>
                    <a:srgbClr val="FFFFFF"/>
                  </a:solidFill>
                  <a:latin typeface="Arial Narrow" pitchFamily="34" charset="0"/>
                </a:rPr>
                <a:t>over a world</a:t>
              </a:r>
              <a:r>
                <a:rPr lang="en-US" sz="21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722831"/>
                                        </p:tgtEl>
                                        <p:attrNameLst>
                                          <p:attrName>style.visibility</p:attrName>
                                        </p:attrNameLst>
                                      </p:cBhvr>
                                      <p:to>
                                        <p:strVal val="visible"/>
                                      </p:to>
                                    </p:set>
                                    <p:animEffect transition="in" filter="fade">
                                      <p:cBhvr>
                                        <p:cTn id="7" dur="2000"/>
                                        <p:tgtEl>
                                          <p:spTgt spid="2722831"/>
                                        </p:tgtEl>
                                      </p:cBhvr>
                                    </p:animEffect>
                                    <p:anim calcmode="lin" valueType="num">
                                      <p:cBhvr>
                                        <p:cTn id="8" dur="2000" fill="hold"/>
                                        <p:tgtEl>
                                          <p:spTgt spid="2722831"/>
                                        </p:tgtEl>
                                        <p:attrNameLst>
                                          <p:attrName>ppt_x</p:attrName>
                                        </p:attrNameLst>
                                      </p:cBhvr>
                                      <p:tavLst>
                                        <p:tav tm="0">
                                          <p:val>
                                            <p:strVal val="#ppt_x"/>
                                          </p:val>
                                        </p:tav>
                                        <p:tav tm="100000">
                                          <p:val>
                                            <p:strVal val="#ppt_x"/>
                                          </p:val>
                                        </p:tav>
                                      </p:tavLst>
                                    </p:anim>
                                    <p:anim calcmode="lin" valueType="num">
                                      <p:cBhvr>
                                        <p:cTn id="9" dur="2000" fill="hold"/>
                                        <p:tgtEl>
                                          <p:spTgt spid="272283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outVertical)">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strVal val="#ppt_w*0.70"/>
                                          </p:val>
                                        </p:tav>
                                        <p:tav tm="100000">
                                          <p:val>
                                            <p:strVal val="#ppt_w"/>
                                          </p:val>
                                        </p:tav>
                                      </p:tavLst>
                                    </p:anim>
                                    <p:anim calcmode="lin" valueType="num">
                                      <p:cBhvr>
                                        <p:cTn id="20" dur="500" fill="hold"/>
                                        <p:tgtEl>
                                          <p:spTgt spid="3"/>
                                        </p:tgtEl>
                                        <p:attrNameLst>
                                          <p:attrName>ppt_h</p:attrName>
                                        </p:attrNameLst>
                                      </p:cBhvr>
                                      <p:tavLst>
                                        <p:tav tm="0">
                                          <p:val>
                                            <p:strVal val="#ppt_h"/>
                                          </p:val>
                                        </p:tav>
                                        <p:tav tm="100000">
                                          <p:val>
                                            <p:strVal val="#ppt_h"/>
                                          </p:val>
                                        </p:tav>
                                      </p:tavLst>
                                    </p:anim>
                                    <p:animEffect transition="in" filter="fade">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p:cTn id="26" dur="1000" fill="hold"/>
                                        <p:tgtEl>
                                          <p:spTgt spid="2"/>
                                        </p:tgtEl>
                                        <p:attrNameLst>
                                          <p:attrName>ppt_w</p:attrName>
                                        </p:attrNameLst>
                                      </p:cBhvr>
                                      <p:tavLst>
                                        <p:tav tm="0">
                                          <p:val>
                                            <p:strVal val="#ppt_w*0.70"/>
                                          </p:val>
                                        </p:tav>
                                        <p:tav tm="100000">
                                          <p:val>
                                            <p:strVal val="#ppt_w"/>
                                          </p:val>
                                        </p:tav>
                                      </p:tavLst>
                                    </p:anim>
                                    <p:anim calcmode="lin" valueType="num">
                                      <p:cBhvr>
                                        <p:cTn id="27" dur="1000" fill="hold"/>
                                        <p:tgtEl>
                                          <p:spTgt spid="2"/>
                                        </p:tgtEl>
                                        <p:attrNameLst>
                                          <p:attrName>ppt_h</p:attrName>
                                        </p:attrNameLst>
                                      </p:cBhvr>
                                      <p:tavLst>
                                        <p:tav tm="0">
                                          <p:val>
                                            <p:strVal val="#ppt_h"/>
                                          </p:val>
                                        </p:tav>
                                        <p:tav tm="100000">
                                          <p:val>
                                            <p:strVal val="#ppt_h"/>
                                          </p:val>
                                        </p:tav>
                                      </p:tavLst>
                                    </p:anim>
                                    <p:animEffect transition="in" filter="fade">
                                      <p:cBhvr>
                                        <p:cTn id="28" dur="1000"/>
                                        <p:tgtEl>
                                          <p:spTgt spid="2"/>
                                        </p:tgtEl>
                                      </p:cBhvr>
                                    </p:animEffect>
                                  </p:childTnLst>
                                </p:cTn>
                              </p:par>
                            </p:childTnLst>
                          </p:cTn>
                        </p:par>
                        <p:par>
                          <p:cTn id="29" fill="hold">
                            <p:stCondLst>
                              <p:cond delay="1000"/>
                            </p:stCondLst>
                            <p:childTnLst>
                              <p:par>
                                <p:cTn id="30" presetID="23" presetClass="entr" presetSubtype="16" fill="hold" grpId="0" nodeType="afterEffect">
                                  <p:stCondLst>
                                    <p:cond delay="0"/>
                                  </p:stCondLst>
                                  <p:childTnLst>
                                    <p:set>
                                      <p:cBhvr>
                                        <p:cTn id="31" dur="1" fill="hold">
                                          <p:stCondLst>
                                            <p:cond delay="0"/>
                                          </p:stCondLst>
                                        </p:cTn>
                                        <p:tgtEl>
                                          <p:spTgt spid="2722844"/>
                                        </p:tgtEl>
                                        <p:attrNameLst>
                                          <p:attrName>style.visibility</p:attrName>
                                        </p:attrNameLst>
                                      </p:cBhvr>
                                      <p:to>
                                        <p:strVal val="visible"/>
                                      </p:to>
                                    </p:set>
                                    <p:anim calcmode="lin" valueType="num">
                                      <p:cBhvr>
                                        <p:cTn id="32" dur="2000" fill="hold"/>
                                        <p:tgtEl>
                                          <p:spTgt spid="2722844"/>
                                        </p:tgtEl>
                                        <p:attrNameLst>
                                          <p:attrName>ppt_w</p:attrName>
                                        </p:attrNameLst>
                                      </p:cBhvr>
                                      <p:tavLst>
                                        <p:tav tm="0">
                                          <p:val>
                                            <p:fltVal val="0"/>
                                          </p:val>
                                        </p:tav>
                                        <p:tav tm="100000">
                                          <p:val>
                                            <p:strVal val="#ppt_w"/>
                                          </p:val>
                                        </p:tav>
                                      </p:tavLst>
                                    </p:anim>
                                    <p:anim calcmode="lin" valueType="num">
                                      <p:cBhvr>
                                        <p:cTn id="33" dur="2000" fill="hold"/>
                                        <p:tgtEl>
                                          <p:spTgt spid="2722844"/>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0"/>
                                  </p:stCondLst>
                                  <p:childTnLst>
                                    <p:set>
                                      <p:cBhvr>
                                        <p:cTn id="35" dur="1" fill="hold">
                                          <p:stCondLst>
                                            <p:cond delay="0"/>
                                          </p:stCondLst>
                                        </p:cTn>
                                        <p:tgtEl>
                                          <p:spTgt spid="2722842"/>
                                        </p:tgtEl>
                                        <p:attrNameLst>
                                          <p:attrName>style.visibility</p:attrName>
                                        </p:attrNameLst>
                                      </p:cBhvr>
                                      <p:to>
                                        <p:strVal val="visible"/>
                                      </p:to>
                                    </p:set>
                                    <p:animEffect transition="in" filter="fade">
                                      <p:cBhvr>
                                        <p:cTn id="36" dur="2000"/>
                                        <p:tgtEl>
                                          <p:spTgt spid="2722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2831" grpId="0"/>
      <p:bldP spid="2722842" grpId="0" animBg="1"/>
      <p:bldP spid="2722844" grpId="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3" name="Group 9"/>
          <p:cNvGrpSpPr>
            <a:grpSpLocks/>
          </p:cNvGrpSpPr>
          <p:nvPr/>
        </p:nvGrpSpPr>
        <p:grpSpPr bwMode="auto">
          <a:xfrm>
            <a:off x="1060450" y="2322513"/>
            <a:ext cx="762000" cy="1017587"/>
            <a:chOff x="668" y="1847"/>
            <a:chExt cx="480" cy="641"/>
          </a:xfrm>
        </p:grpSpPr>
        <p:sp>
          <p:nvSpPr>
            <p:cNvPr id="2247690" name="Line 10"/>
            <p:cNvSpPr>
              <a:spLocks noChangeShapeType="1"/>
            </p:cNvSpPr>
            <p:nvPr/>
          </p:nvSpPr>
          <p:spPr bwMode="auto">
            <a:xfrm rot="18677144" flipH="1">
              <a:off x="901" y="1614"/>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7691" name="Line 11"/>
            <p:cNvSpPr>
              <a:spLocks noChangeShapeType="1"/>
            </p:cNvSpPr>
            <p:nvPr/>
          </p:nvSpPr>
          <p:spPr bwMode="auto">
            <a:xfrm rot="2922856" flipH="1" flipV="1">
              <a:off x="901" y="2242"/>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247735" name="Oval 55" descr="continents_map_sm_FREE"/>
          <p:cNvSpPr>
            <a:spLocks noChangeArrowheads="1"/>
          </p:cNvSpPr>
          <p:nvPr/>
        </p:nvSpPr>
        <p:spPr bwMode="auto">
          <a:xfrm>
            <a:off x="1219200" y="2286000"/>
            <a:ext cx="1828800" cy="1066800"/>
          </a:xfrm>
          <a:prstGeom prst="ellipse">
            <a:avLst/>
          </a:prstGeom>
          <a:blipFill dpi="0" rotWithShape="0">
            <a:blip r:embed="rId3" cstate="print"/>
            <a:srcRect/>
            <a:stretch>
              <a:fillRect/>
            </a:stretch>
          </a:blipFill>
          <a:ln w="3175">
            <a:solidFill>
              <a:srgbClr val="000000">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247734" name="Oval 54" descr="continents_map_sm_FREE"/>
          <p:cNvSpPr>
            <a:spLocks noChangeArrowheads="1"/>
          </p:cNvSpPr>
          <p:nvPr/>
        </p:nvSpPr>
        <p:spPr bwMode="auto">
          <a:xfrm>
            <a:off x="1219200" y="1219200"/>
            <a:ext cx="6858000" cy="3186113"/>
          </a:xfrm>
          <a:prstGeom prst="ellipse">
            <a:avLst/>
          </a:prstGeom>
          <a:blipFill dpi="0" rotWithShape="0">
            <a:blip r:embed="rId4" cstate="print"/>
            <a:srcRect/>
            <a:stretch>
              <a:fillRect/>
            </a:stretch>
          </a:blipFill>
          <a:ln w="3175">
            <a:solidFill>
              <a:srgbClr val="000066">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grpSp>
        <p:nvGrpSpPr>
          <p:cNvPr id="4" name="Group 12"/>
          <p:cNvGrpSpPr>
            <a:grpSpLocks/>
          </p:cNvGrpSpPr>
          <p:nvPr/>
        </p:nvGrpSpPr>
        <p:grpSpPr bwMode="auto">
          <a:xfrm>
            <a:off x="546100" y="1600200"/>
            <a:ext cx="1371600" cy="2438400"/>
            <a:chOff x="344" y="1392"/>
            <a:chExt cx="864" cy="1536"/>
          </a:xfrm>
        </p:grpSpPr>
        <p:grpSp>
          <p:nvGrpSpPr>
            <p:cNvPr id="5" name="Group 13"/>
            <p:cNvGrpSpPr>
              <a:grpSpLocks/>
            </p:cNvGrpSpPr>
            <p:nvPr/>
          </p:nvGrpSpPr>
          <p:grpSpPr bwMode="auto">
            <a:xfrm>
              <a:off x="344" y="1392"/>
              <a:ext cx="864" cy="474"/>
              <a:chOff x="344" y="1392"/>
              <a:chExt cx="864" cy="474"/>
            </a:xfrm>
          </p:grpSpPr>
          <p:sp>
            <p:nvSpPr>
              <p:cNvPr id="2247694" name="Oval 14"/>
              <p:cNvSpPr>
                <a:spLocks noChangeArrowheads="1"/>
              </p:cNvSpPr>
              <p:nvPr/>
            </p:nvSpPr>
            <p:spPr bwMode="auto">
              <a:xfrm>
                <a:off x="344" y="1392"/>
                <a:ext cx="864" cy="474"/>
              </a:xfrm>
              <a:prstGeom prst="ellipse">
                <a:avLst/>
              </a:prstGeom>
              <a:gradFill rotWithShape="0">
                <a:gsLst>
                  <a:gs pos="0">
                    <a:schemeClr val="bg1"/>
                  </a:gs>
                  <a:gs pos="100000">
                    <a:srgbClr val="EFE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247695" name="WordArt 15"/>
              <p:cNvSpPr>
                <a:spLocks noChangeArrowheads="1" noChangeShapeType="1" noTextEdit="1"/>
              </p:cNvSpPr>
              <p:nvPr/>
            </p:nvSpPr>
            <p:spPr bwMode="auto">
              <a:xfrm>
                <a:off x="443" y="1523"/>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bg1"/>
                      </a:solidFill>
                      <a:round/>
                      <a:headEnd/>
                      <a:tailEnd/>
                    </a:ln>
                    <a:solidFill>
                      <a:srgbClr val="5400A8"/>
                    </a:solidFill>
                    <a:latin typeface="Impact"/>
                  </a:rPr>
                  <a:t>God's side</a:t>
                </a:r>
              </a:p>
            </p:txBody>
          </p:sp>
        </p:grpSp>
        <p:grpSp>
          <p:nvGrpSpPr>
            <p:cNvPr id="6" name="Group 16"/>
            <p:cNvGrpSpPr>
              <a:grpSpLocks/>
            </p:cNvGrpSpPr>
            <p:nvPr/>
          </p:nvGrpSpPr>
          <p:grpSpPr bwMode="auto">
            <a:xfrm>
              <a:off x="344" y="2454"/>
              <a:ext cx="864" cy="474"/>
              <a:chOff x="344" y="2454"/>
              <a:chExt cx="864" cy="474"/>
            </a:xfrm>
          </p:grpSpPr>
          <p:sp>
            <p:nvSpPr>
              <p:cNvPr id="2247697" name="Oval 17"/>
              <p:cNvSpPr>
                <a:spLocks noChangeArrowheads="1"/>
              </p:cNvSpPr>
              <p:nvPr/>
            </p:nvSpPr>
            <p:spPr bwMode="auto">
              <a:xfrm>
                <a:off x="344" y="2454"/>
                <a:ext cx="864" cy="474"/>
              </a:xfrm>
              <a:prstGeom prst="ellipse">
                <a:avLst/>
              </a:prstGeom>
              <a:gradFill rotWithShape="0">
                <a:gsLst>
                  <a:gs pos="0">
                    <a:srgbClr val="765700"/>
                  </a:gs>
                  <a:gs pos="50000">
                    <a:srgbClr val="3A1D00"/>
                  </a:gs>
                  <a:gs pos="100000">
                    <a:srgbClr val="765700"/>
                  </a:gs>
                </a:gsLst>
                <a:lin ang="5400000" scaled="1"/>
              </a:gradFill>
              <a:ln w="12700">
                <a:round/>
                <a:headEnd/>
                <a:tailEnd/>
              </a:ln>
              <a:effectLst/>
              <a:scene3d>
                <a:camera prst="legacyPerspectiveBottom"/>
                <a:lightRig rig="legacyFlat3" dir="t"/>
              </a:scene3d>
              <a:sp3d extrusionH="430200" prstMaterial="legacyMatte">
                <a:bevelT w="13500" h="13500" prst="angle"/>
                <a:bevelB w="13500" h="13500" prst="angle"/>
                <a:extrusionClr>
                  <a:srgbClr val="663300"/>
                </a:extrusionClr>
              </a:sp3d>
            </p:spPr>
            <p:txBody>
              <a:bodyPr wrap="none" anchor="ctr">
                <a:flatTx/>
              </a:bodyPr>
              <a:lstStyle/>
              <a:p>
                <a:endParaRPr lang="en-US" sz="4800" u="none">
                  <a:solidFill>
                    <a:srgbClr val="6600CC"/>
                  </a:solidFill>
                  <a:latin typeface="Impact" pitchFamily="34" charset="0"/>
                </a:endParaRPr>
              </a:p>
            </p:txBody>
          </p:sp>
          <p:sp>
            <p:nvSpPr>
              <p:cNvPr id="2247698" name="WordArt 18"/>
              <p:cNvSpPr>
                <a:spLocks noChangeArrowheads="1" noChangeShapeType="1" noTextEdit="1"/>
              </p:cNvSpPr>
              <p:nvPr/>
            </p:nvSpPr>
            <p:spPr bwMode="auto">
              <a:xfrm>
                <a:off x="443" y="2585"/>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Impact"/>
                  </a:rPr>
                  <a:t>Satan's side</a:t>
                </a:r>
              </a:p>
            </p:txBody>
          </p:sp>
        </p:grpSp>
      </p:grpSp>
      <p:sp>
        <p:nvSpPr>
          <p:cNvPr id="2247717" name="Rectangle 37"/>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7721" name="Text Box 41"/>
          <p:cNvSpPr txBox="1">
            <a:spLocks noChangeArrowheads="1"/>
          </p:cNvSpPr>
          <p:nvPr/>
        </p:nvSpPr>
        <p:spPr bwMode="auto">
          <a:xfrm>
            <a:off x="1524000" y="5943600"/>
            <a:ext cx="6324600" cy="609600"/>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This is why the </a:t>
            </a:r>
            <a:r>
              <a:rPr lang="en-US" sz="2000" dirty="0">
                <a:solidFill>
                  <a:srgbClr val="FFFFFF"/>
                </a:solidFill>
                <a:latin typeface="Arial Narrow" pitchFamily="34" charset="0"/>
              </a:rPr>
              <a:t>democratic world</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communist world</a:t>
            </a:r>
            <a:r>
              <a:rPr lang="en-US" sz="2000" u="none" dirty="0">
                <a:solidFill>
                  <a:srgbClr val="FFFFFF"/>
                </a:solidFill>
                <a:latin typeface="Arial Narrow" pitchFamily="34" charset="0"/>
              </a:rPr>
              <a:t> stand confronting each other.</a:t>
            </a:r>
            <a:endParaRPr lang="en-US" sz="2000" b="0" u="none" dirty="0">
              <a:solidFill>
                <a:srgbClr val="FFFFFF"/>
              </a:solidFill>
              <a:latin typeface="Arial Narrow" pitchFamily="34" charset="0"/>
            </a:endParaRPr>
          </a:p>
        </p:txBody>
      </p:sp>
      <p:pic>
        <p:nvPicPr>
          <p:cNvPr id="2247722" name="Picture 42" descr="Hammer und Sichel Logo"/>
          <p:cNvPicPr>
            <a:picLocks noChangeAspect="1" noChangeArrowheads="1"/>
          </p:cNvPicPr>
          <p:nvPr/>
        </p:nvPicPr>
        <p:blipFill>
          <a:blip r:embed="rId5" cstate="print"/>
          <a:srcRect/>
          <a:stretch>
            <a:fillRect/>
          </a:stretch>
        </p:blipFill>
        <p:spPr bwMode="auto">
          <a:xfrm>
            <a:off x="6400800" y="2830513"/>
            <a:ext cx="1371600" cy="1360487"/>
          </a:xfrm>
          <a:prstGeom prst="rect">
            <a:avLst/>
          </a:prstGeom>
          <a:solidFill>
            <a:srgbClr val="FF3300"/>
          </a:solidFill>
        </p:spPr>
      </p:pic>
      <p:pic>
        <p:nvPicPr>
          <p:cNvPr id="2247725" name="Picture 45" descr="Vote 1"/>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019800" y="1190625"/>
            <a:ext cx="2133600" cy="1476375"/>
          </a:xfrm>
          <a:prstGeom prst="rect">
            <a:avLst/>
          </a:prstGeom>
          <a:noFill/>
        </p:spPr>
      </p:pic>
      <p:grpSp>
        <p:nvGrpSpPr>
          <p:cNvPr id="7" name="Group 47"/>
          <p:cNvGrpSpPr>
            <a:grpSpLocks/>
          </p:cNvGrpSpPr>
          <p:nvPr/>
        </p:nvGrpSpPr>
        <p:grpSpPr bwMode="auto">
          <a:xfrm>
            <a:off x="3505200" y="3151188"/>
            <a:ext cx="2208213" cy="744537"/>
            <a:chOff x="2112" y="2411"/>
            <a:chExt cx="1391" cy="469"/>
          </a:xfrm>
        </p:grpSpPr>
        <p:sp>
          <p:nvSpPr>
            <p:cNvPr id="2247728" name="Oval 48"/>
            <p:cNvSpPr>
              <a:spLocks noChangeArrowheads="1"/>
            </p:cNvSpPr>
            <p:nvPr/>
          </p:nvSpPr>
          <p:spPr bwMode="auto">
            <a:xfrm rot="5400000">
              <a:off x="2573" y="1950"/>
              <a:ext cx="469" cy="1391"/>
            </a:xfrm>
            <a:prstGeom prst="ellipse">
              <a:avLst/>
            </a:prstGeom>
            <a:gradFill rotWithShape="0">
              <a:gsLst>
                <a:gs pos="0">
                  <a:srgbClr val="765700"/>
                </a:gs>
                <a:gs pos="50000">
                  <a:srgbClr val="3A1D00"/>
                </a:gs>
                <a:gs pos="100000">
                  <a:srgbClr val="765700"/>
                </a:gs>
              </a:gsLst>
              <a:lin ang="5400000" scaled="1"/>
            </a:grad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7729" name="Text Box 49"/>
            <p:cNvSpPr txBox="1">
              <a:spLocks noChangeArrowheads="1"/>
            </p:cNvSpPr>
            <p:nvPr/>
          </p:nvSpPr>
          <p:spPr bwMode="auto">
            <a:xfrm>
              <a:off x="2132" y="2482"/>
              <a:ext cx="1351" cy="327"/>
            </a:xfrm>
            <a:prstGeom prst="rect">
              <a:avLst/>
            </a:prstGeom>
            <a:noFill/>
            <a:ln w="38100" algn="ctr">
              <a:noFill/>
              <a:miter lim="800000"/>
              <a:headEnd/>
              <a:tailEnd/>
            </a:ln>
            <a:effectLst/>
          </p:spPr>
          <p:txBody>
            <a:bodyPr>
              <a:spAutoFit/>
            </a:bodyPr>
            <a:lstStyle/>
            <a:p>
              <a:pPr eaLnBrk="1" hangingPunct="1"/>
              <a:r>
                <a:rPr lang="en-US" sz="2800" b="0" u="none" dirty="0">
                  <a:solidFill>
                    <a:srgbClr val="FFFFFF"/>
                  </a:solidFill>
                  <a:latin typeface="Impact" pitchFamily="34" charset="0"/>
                </a:rPr>
                <a:t>Communism</a:t>
              </a:r>
            </a:p>
          </p:txBody>
        </p:sp>
      </p:grpSp>
      <p:grpSp>
        <p:nvGrpSpPr>
          <p:cNvPr id="8" name="Group 50"/>
          <p:cNvGrpSpPr>
            <a:grpSpLocks/>
          </p:cNvGrpSpPr>
          <p:nvPr/>
        </p:nvGrpSpPr>
        <p:grpSpPr bwMode="auto">
          <a:xfrm>
            <a:off x="3505200" y="1743075"/>
            <a:ext cx="2208213" cy="744538"/>
            <a:chOff x="2112" y="1440"/>
            <a:chExt cx="1391" cy="469"/>
          </a:xfrm>
        </p:grpSpPr>
        <p:sp>
          <p:nvSpPr>
            <p:cNvPr id="2247731" name="Oval 51"/>
            <p:cNvSpPr>
              <a:spLocks noChangeArrowheads="1"/>
            </p:cNvSpPr>
            <p:nvPr/>
          </p:nvSpPr>
          <p:spPr bwMode="auto">
            <a:xfrm rot="5400000">
              <a:off x="2573" y="979"/>
              <a:ext cx="469" cy="1391"/>
            </a:xfrm>
            <a:prstGeom prst="ellipse">
              <a:avLst/>
            </a:prstGeom>
            <a:gradFill rotWithShape="0">
              <a:gsLst>
                <a:gs pos="0">
                  <a:schemeClr val="bg1"/>
                </a:gs>
                <a:gs pos="100000">
                  <a:srgbClr val="EFEFFF"/>
                </a:gs>
              </a:gsLst>
              <a:lin ang="2700000" scaled="1"/>
            </a:grad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7732" name="Text Box 52"/>
            <p:cNvSpPr txBox="1">
              <a:spLocks noChangeArrowheads="1"/>
            </p:cNvSpPr>
            <p:nvPr/>
          </p:nvSpPr>
          <p:spPr bwMode="auto">
            <a:xfrm>
              <a:off x="2136" y="1511"/>
              <a:ext cx="1351" cy="327"/>
            </a:xfrm>
            <a:prstGeom prst="rect">
              <a:avLst/>
            </a:prstGeom>
            <a:noFill/>
            <a:ln w="38100" algn="ctr">
              <a:noFill/>
              <a:miter lim="800000"/>
              <a:headEnd/>
              <a:tailEnd/>
            </a:ln>
            <a:effectLst>
              <a:outerShdw dist="17961" dir="2700000" algn="ctr" rotWithShape="0">
                <a:srgbClr val="FFFFFF"/>
              </a:outerShdw>
            </a:effectLst>
          </p:spPr>
          <p:txBody>
            <a:bodyPr>
              <a:spAutoFit/>
            </a:bodyPr>
            <a:lstStyle/>
            <a:p>
              <a:pPr eaLnBrk="1" hangingPunct="1"/>
              <a:r>
                <a:rPr lang="en-US" sz="2800" b="0" u="none" dirty="0">
                  <a:solidFill>
                    <a:srgbClr val="000099"/>
                  </a:solidFill>
                  <a:latin typeface="Impact" pitchFamily="34" charset="0"/>
                </a:rPr>
                <a:t>Democracy</a:t>
              </a:r>
            </a:p>
          </p:txBody>
        </p:sp>
      </p:grpSp>
      <p:sp>
        <p:nvSpPr>
          <p:cNvPr id="2247736" name="Text Box 56"/>
          <p:cNvSpPr txBox="1">
            <a:spLocks noChangeArrowheads="1"/>
          </p:cNvSpPr>
          <p:nvPr/>
        </p:nvSpPr>
        <p:spPr bwMode="auto">
          <a:xfrm>
            <a:off x="1589088" y="2563813"/>
            <a:ext cx="1069975" cy="519112"/>
          </a:xfrm>
          <a:prstGeom prst="rect">
            <a:avLst/>
          </a:prstGeom>
          <a:noFill/>
          <a:ln w="38100" algn="ctr">
            <a:noFill/>
            <a:miter lim="800000"/>
            <a:headEnd/>
            <a:tailEnd/>
          </a:ln>
          <a:effectLst>
            <a:outerShdw dist="28398" dir="9206097" algn="ctr" rotWithShape="0">
              <a:srgbClr val="000000"/>
            </a:outerShdw>
          </a:effectLst>
        </p:spPr>
        <p:txBody>
          <a:bodyPr>
            <a:spAutoFit/>
          </a:bodyPr>
          <a:lstStyle/>
          <a:p>
            <a:pPr eaLnBrk="1" hangingPunct="1"/>
            <a:r>
              <a:rPr lang="en-US" sz="2800" u="none">
                <a:solidFill>
                  <a:srgbClr val="FFFFFF"/>
                </a:solidFill>
                <a:effectLst>
                  <a:outerShdw blurRad="38100" dist="38100" dir="2700000" algn="tl">
                    <a:srgbClr val="000000"/>
                  </a:outerShdw>
                </a:effectLst>
                <a:latin typeface="Fette Engschrift" pitchFamily="2" charset="0"/>
              </a:rPr>
              <a:t>World</a:t>
            </a:r>
          </a:p>
        </p:txBody>
      </p:sp>
      <p:sp>
        <p:nvSpPr>
          <p:cNvPr id="30" name="Text Box 15"/>
          <p:cNvSpPr txBox="1">
            <a:spLocks noChangeArrowheads="1"/>
          </p:cNvSpPr>
          <p:nvPr/>
        </p:nvSpPr>
        <p:spPr bwMode="auto">
          <a:xfrm>
            <a:off x="381000" y="228600"/>
            <a:ext cx="7010400" cy="523220"/>
          </a:xfrm>
          <a:prstGeom prst="rect">
            <a:avLst/>
          </a:prstGeom>
          <a:noFill/>
          <a:ln w="9525">
            <a:noFill/>
            <a:miter lim="800000"/>
            <a:headEnd/>
            <a:tailEnd/>
          </a:ln>
          <a:effectLst/>
        </p:spPr>
        <p:txBody>
          <a:bodyPr wrap="square">
            <a:spAutoFit/>
          </a:bodyPr>
          <a:lstStyle/>
          <a:p>
            <a:pPr algn="l"/>
            <a:r>
              <a:rPr lang="en-US" sz="2800" b="0">
                <a:solidFill>
                  <a:srgbClr val="500028"/>
                </a:solidFill>
                <a:latin typeface="Arial Black" pitchFamily="34" charset="0"/>
              </a:rPr>
              <a:t>Is the Third World War Inevitable?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2247721"/>
                                        </p:tgtEl>
                                        <p:attrNameLst>
                                          <p:attrName>style.visibility</p:attrName>
                                        </p:attrNameLst>
                                      </p:cBhvr>
                                      <p:to>
                                        <p:strVal val="visible"/>
                                      </p:to>
                                    </p:set>
                                    <p:animEffect transition="in" filter="barn(outVertical)">
                                      <p:cBhvr>
                                        <p:cTn id="7" dur="500"/>
                                        <p:tgtEl>
                                          <p:spTgt spid="2247721"/>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strVal val="#ppt_h"/>
                                          </p:val>
                                        </p:tav>
                                        <p:tav tm="100000">
                                          <p:val>
                                            <p:strVal val="#ppt_h"/>
                                          </p:val>
                                        </p:tav>
                                      </p:tavLst>
                                    </p:anim>
                                  </p:childTnLst>
                                </p:cTn>
                              </p:par>
                              <p:par>
                                <p:cTn id="14" presetID="29" presetClass="exit" presetSubtype="0" fill="hold" grpId="0" nodeType="withEffect">
                                  <p:stCondLst>
                                    <p:cond delay="0"/>
                                  </p:stCondLst>
                                  <p:childTnLst>
                                    <p:anim calcmode="lin" valueType="num">
                                      <p:cBhvr>
                                        <p:cTn id="15" dur="2000"/>
                                        <p:tgtEl>
                                          <p:spTgt spid="2247734"/>
                                        </p:tgtEl>
                                        <p:attrNameLst>
                                          <p:attrName>ppt_x</p:attrName>
                                        </p:attrNameLst>
                                      </p:cBhvr>
                                      <p:tavLst>
                                        <p:tav tm="0">
                                          <p:val>
                                            <p:strVal val="ppt_x"/>
                                          </p:val>
                                        </p:tav>
                                        <p:tav tm="100000">
                                          <p:val>
                                            <p:strVal val="ppt_x-.2"/>
                                          </p:val>
                                        </p:tav>
                                      </p:tavLst>
                                    </p:anim>
                                    <p:anim calcmode="lin" valueType="num">
                                      <p:cBhvr>
                                        <p:cTn id="16" dur="2000"/>
                                        <p:tgtEl>
                                          <p:spTgt spid="2247734"/>
                                        </p:tgtEl>
                                        <p:attrNameLst>
                                          <p:attrName>ppt_y</p:attrName>
                                        </p:attrNameLst>
                                      </p:cBhvr>
                                      <p:tavLst>
                                        <p:tav tm="0">
                                          <p:val>
                                            <p:strVal val="ppt_y"/>
                                          </p:val>
                                        </p:tav>
                                        <p:tav tm="100000">
                                          <p:val>
                                            <p:strVal val="ppt_y"/>
                                          </p:val>
                                        </p:tav>
                                      </p:tavLst>
                                    </p:anim>
                                    <p:animEffect transition="out" filter="fade">
                                      <p:cBhvr>
                                        <p:cTn id="17" dur="2000"/>
                                        <p:tgtEl>
                                          <p:spTgt spid="2247734"/>
                                        </p:tgtEl>
                                      </p:cBhvr>
                                    </p:animEffect>
                                    <p:set>
                                      <p:cBhvr>
                                        <p:cTn id="18" dur="1" fill="hold">
                                          <p:stCondLst>
                                            <p:cond delay="1999"/>
                                          </p:stCondLst>
                                        </p:cTn>
                                        <p:tgtEl>
                                          <p:spTgt spid="2247734"/>
                                        </p:tgtEl>
                                        <p:attrNameLst>
                                          <p:attrName>style.visibility</p:attrName>
                                        </p:attrNameLst>
                                      </p:cBhvr>
                                      <p:to>
                                        <p:strVal val="hidden"/>
                                      </p:to>
                                    </p:set>
                                  </p:childTnLst>
                                </p:cTn>
                              </p:par>
                              <p:par>
                                <p:cTn id="19" presetID="10" presetClass="entr" presetSubtype="0" fill="hold" nodeType="withEffect">
                                  <p:stCondLst>
                                    <p:cond delay="0"/>
                                  </p:stCondLst>
                                  <p:childTnLst>
                                    <p:set>
                                      <p:cBhvr>
                                        <p:cTn id="20" dur="1" fill="hold">
                                          <p:stCondLst>
                                            <p:cond delay="0"/>
                                          </p:stCondLst>
                                        </p:cTn>
                                        <p:tgtEl>
                                          <p:spTgt spid="2247725"/>
                                        </p:tgtEl>
                                        <p:attrNameLst>
                                          <p:attrName>style.visibility</p:attrName>
                                        </p:attrNameLst>
                                      </p:cBhvr>
                                      <p:to>
                                        <p:strVal val="visible"/>
                                      </p:to>
                                    </p:set>
                                    <p:animEffect transition="in" filter="fade">
                                      <p:cBhvr>
                                        <p:cTn id="21" dur="1000"/>
                                        <p:tgtEl>
                                          <p:spTgt spid="2247725"/>
                                        </p:tgtEl>
                                      </p:cBhvr>
                                    </p:animEffect>
                                  </p:childTnLst>
                                </p:cTn>
                              </p:par>
                            </p:childTnLst>
                          </p:cTn>
                        </p:par>
                      </p:childTnLst>
                    </p:cTn>
                  </p:par>
                  <p:par>
                    <p:cTn id="22" fill="hold">
                      <p:stCondLst>
                        <p:cond delay="indefinite"/>
                      </p:stCondLst>
                      <p:childTnLst>
                        <p:par>
                          <p:cTn id="23" fill="hold">
                            <p:stCondLst>
                              <p:cond delay="0"/>
                            </p:stCondLst>
                            <p:childTnLst>
                              <p:par>
                                <p:cTn id="24" presetID="17" presetClass="entr" presetSubtype="1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1000" fill="hold"/>
                                        <p:tgtEl>
                                          <p:spTgt spid="7"/>
                                        </p:tgtEl>
                                        <p:attrNameLst>
                                          <p:attrName>ppt_w</p:attrName>
                                        </p:attrNameLst>
                                      </p:cBhvr>
                                      <p:tavLst>
                                        <p:tav tm="0">
                                          <p:val>
                                            <p:fltVal val="0"/>
                                          </p:val>
                                        </p:tav>
                                        <p:tav tm="100000">
                                          <p:val>
                                            <p:strVal val="#ppt_w"/>
                                          </p:val>
                                        </p:tav>
                                      </p:tavLst>
                                    </p:anim>
                                    <p:anim calcmode="lin" valueType="num">
                                      <p:cBhvr>
                                        <p:cTn id="27" dur="1000" fill="hold"/>
                                        <p:tgtEl>
                                          <p:spTgt spid="7"/>
                                        </p:tgtEl>
                                        <p:attrNameLst>
                                          <p:attrName>ppt_h</p:attrName>
                                        </p:attrNameLst>
                                      </p:cBhvr>
                                      <p:tavLst>
                                        <p:tav tm="0">
                                          <p:val>
                                            <p:strVal val="#ppt_h"/>
                                          </p:val>
                                        </p:tav>
                                        <p:tav tm="100000">
                                          <p:val>
                                            <p:strVal val="#ppt_h"/>
                                          </p:val>
                                        </p:tav>
                                      </p:tavLst>
                                    </p:anim>
                                  </p:childTnLst>
                                </p:cTn>
                              </p:par>
                              <p:par>
                                <p:cTn id="28" presetID="10" presetClass="entr" presetSubtype="0" fill="hold" nodeType="withEffect">
                                  <p:stCondLst>
                                    <p:cond delay="0"/>
                                  </p:stCondLst>
                                  <p:childTnLst>
                                    <p:set>
                                      <p:cBhvr>
                                        <p:cTn id="29" dur="1" fill="hold">
                                          <p:stCondLst>
                                            <p:cond delay="0"/>
                                          </p:stCondLst>
                                        </p:cTn>
                                        <p:tgtEl>
                                          <p:spTgt spid="2247722"/>
                                        </p:tgtEl>
                                        <p:attrNameLst>
                                          <p:attrName>style.visibility</p:attrName>
                                        </p:attrNameLst>
                                      </p:cBhvr>
                                      <p:to>
                                        <p:strVal val="visible"/>
                                      </p:to>
                                    </p:set>
                                    <p:animEffect transition="in" filter="fade">
                                      <p:cBhvr>
                                        <p:cTn id="30" dur="1000"/>
                                        <p:tgtEl>
                                          <p:spTgt spid="22477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7734" grpId="0" animBg="1"/>
      <p:bldP spid="224772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51345" name="Oval 17"/>
          <p:cNvSpPr>
            <a:spLocks noChangeArrowheads="1"/>
          </p:cNvSpPr>
          <p:nvPr/>
        </p:nvSpPr>
        <p:spPr bwMode="auto">
          <a:xfrm>
            <a:off x="6858000" y="2895600"/>
            <a:ext cx="1981200" cy="1219200"/>
          </a:xfrm>
          <a:prstGeom prst="ellipse">
            <a:avLst/>
          </a:prstGeom>
          <a:solidFill>
            <a:srgbClr val="000099"/>
          </a:solidFill>
          <a:ln w="76200">
            <a:solidFill>
              <a:srgbClr val="000099"/>
            </a:solidFill>
            <a:round/>
            <a:headEnd/>
            <a:tailEnd/>
          </a:ln>
          <a:effectLst/>
        </p:spPr>
        <p:txBody>
          <a:bodyPr wrap="none" anchor="ctr"/>
          <a:lstStyle/>
          <a:p>
            <a:endParaRPr lang="en-US" sz="4800" u="none">
              <a:solidFill>
                <a:srgbClr val="6600CC"/>
              </a:solidFill>
              <a:latin typeface="Impact" pitchFamily="34" charset="0"/>
            </a:endParaRPr>
          </a:p>
        </p:txBody>
      </p:sp>
      <p:sp>
        <p:nvSpPr>
          <p:cNvPr id="1251330" name="Rectangle 2"/>
          <p:cNvSpPr>
            <a:spLocks noChangeArrowheads="1"/>
          </p:cNvSpPr>
          <p:nvPr/>
        </p:nvSpPr>
        <p:spPr bwMode="auto">
          <a:xfrm>
            <a:off x="0" y="5487988"/>
            <a:ext cx="9144000" cy="1370012"/>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251334" name="Text Box 6"/>
          <p:cNvSpPr txBox="1">
            <a:spLocks noChangeArrowheads="1"/>
          </p:cNvSpPr>
          <p:nvPr/>
        </p:nvSpPr>
        <p:spPr bwMode="auto">
          <a:xfrm>
            <a:off x="3962400" y="883375"/>
            <a:ext cx="3657600" cy="640625"/>
          </a:xfrm>
          <a:prstGeom prst="rect">
            <a:avLst/>
          </a:prstGeom>
          <a:noFill/>
          <a:ln w="9525">
            <a:noFill/>
            <a:miter lim="800000"/>
            <a:headEnd/>
            <a:tailEnd/>
          </a:ln>
          <a:effectLst/>
        </p:spPr>
        <p:txBody>
          <a:bodyPr wrap="square">
            <a:spAutoFit/>
          </a:bodyPr>
          <a:lstStyle/>
          <a:p>
            <a:pPr>
              <a:lnSpc>
                <a:spcPct val="80000"/>
              </a:lnSpc>
            </a:pPr>
            <a:r>
              <a:rPr lang="en-US" sz="2200" u="none">
                <a:solidFill>
                  <a:srgbClr val="000099"/>
                </a:solidFill>
                <a:latin typeface="Arial Black" pitchFamily="34" charset="0"/>
              </a:rPr>
              <a:t>Comparing</a:t>
            </a:r>
          </a:p>
          <a:p>
            <a:pPr>
              <a:lnSpc>
                <a:spcPct val="80000"/>
              </a:lnSpc>
            </a:pPr>
            <a:r>
              <a:rPr lang="en-US" sz="2200" u="none">
                <a:solidFill>
                  <a:srgbClr val="000099"/>
                </a:solidFill>
                <a:latin typeface="Arial Black" pitchFamily="34" charset="0"/>
              </a:rPr>
              <a:t>indemnity conditions</a:t>
            </a:r>
          </a:p>
        </p:txBody>
      </p:sp>
      <p:sp>
        <p:nvSpPr>
          <p:cNvPr id="1251339" name="Oval 11"/>
          <p:cNvSpPr>
            <a:spLocks noChangeArrowheads="1"/>
          </p:cNvSpPr>
          <p:nvPr/>
        </p:nvSpPr>
        <p:spPr bwMode="auto">
          <a:xfrm>
            <a:off x="3248330" y="3055690"/>
            <a:ext cx="1552270" cy="899021"/>
          </a:xfrm>
          <a:prstGeom prst="ellipse">
            <a:avLst/>
          </a:prstGeom>
          <a:solidFill>
            <a:srgbClr val="000099"/>
          </a:solidFill>
          <a:ln w="57150">
            <a:noFill/>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0" name="Text Box 12"/>
          <p:cNvSpPr txBox="1">
            <a:spLocks noChangeArrowheads="1"/>
          </p:cNvSpPr>
          <p:nvPr/>
        </p:nvSpPr>
        <p:spPr bwMode="auto">
          <a:xfrm>
            <a:off x="3403025" y="3264976"/>
            <a:ext cx="1242880"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Equal</a:t>
            </a:r>
            <a:r>
              <a:rPr lang="en-US" sz="2200" b="0" u="none">
                <a:solidFill>
                  <a:schemeClr val="bg1"/>
                </a:solidFill>
                <a:latin typeface="Arial Narrow" pitchFamily="34" charset="0"/>
              </a:rPr>
              <a:t> </a:t>
            </a:r>
            <a:r>
              <a:rPr lang="en-US" sz="2200" u="none">
                <a:solidFill>
                  <a:schemeClr val="bg1"/>
                </a:solidFill>
                <a:latin typeface="Arial Narrow" pitchFamily="34" charset="0"/>
              </a:rPr>
              <a:t>price</a:t>
            </a:r>
          </a:p>
        </p:txBody>
      </p:sp>
      <p:sp>
        <p:nvSpPr>
          <p:cNvPr id="1251341" name="Oval 13"/>
          <p:cNvSpPr>
            <a:spLocks noChangeArrowheads="1"/>
          </p:cNvSpPr>
          <p:nvPr/>
        </p:nvSpPr>
        <p:spPr bwMode="auto">
          <a:xfrm>
            <a:off x="5014302" y="3062588"/>
            <a:ext cx="1552270" cy="885225"/>
          </a:xfrm>
          <a:prstGeom prst="ellipse">
            <a:avLst/>
          </a:prstGeom>
          <a:noFill/>
          <a:ln w="38100">
            <a:solidFill>
              <a:srgbClr val="000099"/>
            </a:solidFill>
            <a:prstDash val="sysDot"/>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2" name="Oval 14"/>
          <p:cNvSpPr>
            <a:spLocks noChangeArrowheads="1"/>
          </p:cNvSpPr>
          <p:nvPr/>
        </p:nvSpPr>
        <p:spPr bwMode="auto">
          <a:xfrm>
            <a:off x="5163559" y="3174861"/>
            <a:ext cx="1253756" cy="660678"/>
          </a:xfrm>
          <a:prstGeom prst="ellipse">
            <a:avLst/>
          </a:prstGeom>
          <a:solidFill>
            <a:srgbClr val="000099"/>
          </a:solidFill>
          <a:ln w="57150">
            <a:noFill/>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3" name="Text Box 15"/>
          <p:cNvSpPr txBox="1">
            <a:spLocks noChangeArrowheads="1"/>
          </p:cNvSpPr>
          <p:nvPr/>
        </p:nvSpPr>
        <p:spPr bwMode="auto">
          <a:xfrm>
            <a:off x="5074006" y="3264976"/>
            <a:ext cx="1432863"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Lesser price</a:t>
            </a:r>
          </a:p>
        </p:txBody>
      </p:sp>
      <p:sp>
        <p:nvSpPr>
          <p:cNvPr id="1251347" name="Text Box 19"/>
          <p:cNvSpPr txBox="1">
            <a:spLocks noChangeArrowheads="1"/>
          </p:cNvSpPr>
          <p:nvPr/>
        </p:nvSpPr>
        <p:spPr bwMode="auto">
          <a:xfrm>
            <a:off x="7153486" y="3264976"/>
            <a:ext cx="1390228"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Greater</a:t>
            </a:r>
            <a:r>
              <a:rPr lang="en-US" sz="2200" b="0" u="none">
                <a:solidFill>
                  <a:schemeClr val="bg1"/>
                </a:solidFill>
                <a:latin typeface="Arial Narrow" pitchFamily="34" charset="0"/>
              </a:rPr>
              <a:t> </a:t>
            </a:r>
            <a:r>
              <a:rPr lang="en-US" sz="2200" u="none">
                <a:solidFill>
                  <a:schemeClr val="bg1"/>
                </a:solidFill>
                <a:latin typeface="Arial Narrow" pitchFamily="34" charset="0"/>
              </a:rPr>
              <a:t>price</a:t>
            </a:r>
            <a:endParaRPr lang="en-US" sz="2200" u="none" dirty="0">
              <a:solidFill>
                <a:schemeClr val="bg1"/>
              </a:solidFill>
              <a:latin typeface="Arial Narrow" pitchFamily="34" charset="0"/>
            </a:endParaRPr>
          </a:p>
        </p:txBody>
      </p:sp>
      <p:sp>
        <p:nvSpPr>
          <p:cNvPr id="25" name="Oval 13"/>
          <p:cNvSpPr>
            <a:spLocks noChangeArrowheads="1"/>
          </p:cNvSpPr>
          <p:nvPr/>
        </p:nvSpPr>
        <p:spPr bwMode="auto">
          <a:xfrm>
            <a:off x="7072465" y="3062588"/>
            <a:ext cx="1552270" cy="885225"/>
          </a:xfrm>
          <a:prstGeom prst="ellipse">
            <a:avLst/>
          </a:prstGeom>
          <a:noFill/>
          <a:ln w="38100">
            <a:solidFill>
              <a:srgbClr val="FFFFFF"/>
            </a:solidFill>
            <a:prstDash val="sysDot"/>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26" name="Text Box 11"/>
          <p:cNvSpPr txBox="1">
            <a:spLocks noChangeArrowheads="1"/>
          </p:cNvSpPr>
          <p:nvPr/>
        </p:nvSpPr>
        <p:spPr bwMode="auto">
          <a:xfrm>
            <a:off x="304800" y="152400"/>
            <a:ext cx="5334000" cy="458587"/>
          </a:xfrm>
          <a:prstGeom prst="rect">
            <a:avLst/>
          </a:prstGeom>
          <a:noFill/>
          <a:ln w="9525">
            <a:noFill/>
            <a:miter lim="800000"/>
            <a:headEnd/>
            <a:tailEnd/>
          </a:ln>
          <a:effectLst/>
        </p:spPr>
        <p:txBody>
          <a:bodyPr wrap="square">
            <a:spAutoFit/>
          </a:bodyPr>
          <a:lstStyle/>
          <a:p>
            <a:pPr algn="l">
              <a:lnSpc>
                <a:spcPct val="85000"/>
              </a:lnSpc>
            </a:pPr>
            <a:r>
              <a:rPr lang="en-US" sz="2800" b="0">
                <a:solidFill>
                  <a:srgbClr val="000099"/>
                </a:solidFill>
                <a:latin typeface="Impact" pitchFamily="34" charset="0"/>
              </a:rPr>
              <a:t>Establishing indemnity conditions</a:t>
            </a:r>
          </a:p>
        </p:txBody>
      </p:sp>
      <p:sp>
        <p:nvSpPr>
          <p:cNvPr id="29" name="Text Box 61"/>
          <p:cNvSpPr txBox="1">
            <a:spLocks noChangeArrowheads="1"/>
          </p:cNvSpPr>
          <p:nvPr/>
        </p:nvSpPr>
        <p:spPr bwMode="auto">
          <a:xfrm>
            <a:off x="3384550" y="4353554"/>
            <a:ext cx="2178050" cy="432426"/>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2600" u="none">
                <a:solidFill>
                  <a:srgbClr val="000099"/>
                </a:solidFill>
                <a:latin typeface="Arial Narrow" pitchFamily="34" charset="0"/>
              </a:rPr>
              <a:t>What method?</a:t>
            </a:r>
          </a:p>
        </p:txBody>
      </p:sp>
      <p:sp>
        <p:nvSpPr>
          <p:cNvPr id="31" name="Text Box 58"/>
          <p:cNvSpPr txBox="1">
            <a:spLocks noChangeArrowheads="1"/>
          </p:cNvSpPr>
          <p:nvPr/>
        </p:nvSpPr>
        <p:spPr bwMode="auto">
          <a:xfrm>
            <a:off x="3048000" y="4338935"/>
            <a:ext cx="457200" cy="752385"/>
          </a:xfrm>
          <a:prstGeom prst="rect">
            <a:avLst/>
          </a:prstGeom>
          <a:noFill/>
          <a:ln w="9525">
            <a:noFill/>
            <a:miter lim="800000"/>
            <a:headEnd/>
            <a:tailEnd/>
          </a:ln>
          <a:effectLst/>
        </p:spPr>
        <p:txBody>
          <a:bodyPr>
            <a:spAutoFit/>
          </a:bodyPr>
          <a:lstStyle/>
          <a:p>
            <a:pPr>
              <a:lnSpc>
                <a:spcPts val="4600"/>
              </a:lnSpc>
            </a:pPr>
            <a:r>
              <a:rPr lang="en-US" sz="6600" b="0" u="none" dirty="0">
                <a:solidFill>
                  <a:srgbClr val="000099"/>
                </a:solidFill>
                <a:cs typeface="Times New Roman" panose="02020603050405020304" pitchFamily="18" charset="0"/>
                <a:sym typeface="CommonBullets" pitchFamily="34" charset="2"/>
              </a:rPr>
              <a:t>•</a:t>
            </a:r>
            <a:endParaRPr lang="en-US" sz="6600" b="0" u="none" dirty="0">
              <a:solidFill>
                <a:srgbClr val="000099"/>
              </a:solidFill>
            </a:endParaRPr>
          </a:p>
        </p:txBody>
      </p:sp>
      <p:sp>
        <p:nvSpPr>
          <p:cNvPr id="33" name="Text Box 61"/>
          <p:cNvSpPr txBox="1">
            <a:spLocks noChangeArrowheads="1"/>
          </p:cNvSpPr>
          <p:nvPr/>
        </p:nvSpPr>
        <p:spPr bwMode="auto">
          <a:xfrm>
            <a:off x="6102739" y="4375779"/>
            <a:ext cx="2812661" cy="406265"/>
          </a:xfrm>
          <a:prstGeom prst="rect">
            <a:avLst/>
          </a:prstGeom>
          <a:noFill/>
          <a:ln w="9525">
            <a:noFill/>
            <a:miter lim="800000"/>
            <a:headEnd/>
            <a:tailEnd/>
          </a:ln>
          <a:effectLst/>
        </p:spPr>
        <p:txBody>
          <a:bodyPr wrap="square">
            <a:spAutoFit/>
          </a:bodyPr>
          <a:lstStyle/>
          <a:p>
            <a:pPr algn="l">
              <a:lnSpc>
                <a:spcPct val="85000"/>
              </a:lnSpc>
            </a:pPr>
            <a:r>
              <a:rPr lang="en-US" u="none">
                <a:solidFill>
                  <a:srgbClr val="000099"/>
                </a:solidFill>
                <a:effectLst>
                  <a:outerShdw algn="ctr" rotWithShape="0">
                    <a:srgbClr val="000000"/>
                  </a:outerShdw>
                </a:effectLst>
                <a:latin typeface="Arial Narrow" pitchFamily="34" charset="0"/>
              </a:rPr>
              <a:t>Reversing the course</a:t>
            </a:r>
          </a:p>
        </p:txBody>
      </p:sp>
      <p:sp>
        <p:nvSpPr>
          <p:cNvPr id="38" name="Right Arrow 37"/>
          <p:cNvSpPr/>
          <p:nvPr/>
        </p:nvSpPr>
        <p:spPr bwMode="auto">
          <a:xfrm>
            <a:off x="5564787" y="4504993"/>
            <a:ext cx="455013" cy="129548"/>
          </a:xfrm>
          <a:prstGeom prst="rightArrow">
            <a:avLst>
              <a:gd name="adj1" fmla="val 50000"/>
              <a:gd name="adj2" fmla="val 111538"/>
            </a:avLst>
          </a:prstGeom>
          <a:solidFill>
            <a:srgbClr val="000099"/>
          </a:solidFill>
          <a:ln w="28575" cap="flat" cmpd="sng" algn="ctr">
            <a:noFill/>
            <a:prstDash val="solid"/>
            <a:round/>
            <a:headEnd type="none" w="med" len="med"/>
            <a:tailEnd type="none" w="med" len="med"/>
          </a:ln>
          <a:effectLst/>
        </p:spPr>
        <p:txBody>
          <a:bodyPr rot="10800000" vert="eaVert"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ts val="1000"/>
              </a:lnSpc>
              <a:spcBef>
                <a:spcPct val="0"/>
              </a:spcBef>
              <a:spcAft>
                <a:spcPct val="0"/>
              </a:spcAft>
              <a:buClrTx/>
              <a:buSzTx/>
              <a:buFontTx/>
              <a:buNone/>
              <a:tabLst/>
            </a:pPr>
            <a:endParaRPr kumimoji="0" lang="en-US" sz="2400" b="1" i="0" u="sng" strike="noStrike" cap="none" normalizeH="0" baseline="0">
              <a:ln>
                <a:noFill/>
              </a:ln>
              <a:solidFill>
                <a:schemeClr val="tx1"/>
              </a:solidFill>
              <a:effectLst/>
              <a:latin typeface="Arial Narrow" pitchFamily="34" charset="0"/>
            </a:endParaRPr>
          </a:p>
        </p:txBody>
      </p:sp>
      <p:sp>
        <p:nvSpPr>
          <p:cNvPr id="40" name="AutoShape 12"/>
          <p:cNvSpPr>
            <a:spLocks noChangeArrowheads="1"/>
          </p:cNvSpPr>
          <p:nvPr/>
        </p:nvSpPr>
        <p:spPr bwMode="auto">
          <a:xfrm flipH="1">
            <a:off x="985838" y="2127250"/>
            <a:ext cx="236537" cy="1905000"/>
          </a:xfrm>
          <a:prstGeom prst="downArrow">
            <a:avLst>
              <a:gd name="adj1" fmla="val 50000"/>
              <a:gd name="adj2" fmla="val 201343"/>
            </a:avLst>
          </a:prstGeom>
          <a:gradFill rotWithShape="0">
            <a:gsLst>
              <a:gs pos="0">
                <a:srgbClr val="CC6600"/>
              </a:gs>
              <a:gs pos="100000">
                <a:srgbClr val="660033"/>
              </a:gs>
            </a:gsLst>
            <a:path path="rect">
              <a:fillToRect l="50000" t="50000" r="50000" b="50000"/>
            </a:path>
          </a:gradFill>
          <a:ln w="28575" algn="ctr">
            <a:noFill/>
            <a:miter lim="800000"/>
            <a:headEnd/>
            <a:tailEnd/>
          </a:ln>
          <a:effectLst/>
        </p:spPr>
        <p:txBody>
          <a:bodyPr wrap="none" anchor="ctr"/>
          <a:lstStyle/>
          <a:p>
            <a:endParaRPr lang="en-US" b="0" u="none"/>
          </a:p>
        </p:txBody>
      </p:sp>
      <p:sp>
        <p:nvSpPr>
          <p:cNvPr id="41" name="AutoShape 13"/>
          <p:cNvSpPr>
            <a:spLocks noChangeArrowheads="1"/>
          </p:cNvSpPr>
          <p:nvPr/>
        </p:nvSpPr>
        <p:spPr bwMode="auto">
          <a:xfrm rot="10800000">
            <a:off x="1295400" y="2127250"/>
            <a:ext cx="231775" cy="1905000"/>
          </a:xfrm>
          <a:prstGeom prst="downArrow">
            <a:avLst>
              <a:gd name="adj1" fmla="val 50000"/>
              <a:gd name="adj2" fmla="val 205479"/>
            </a:avLst>
          </a:prstGeom>
          <a:gradFill rotWithShape="0">
            <a:gsLst>
              <a:gs pos="0">
                <a:srgbClr val="33CCFF"/>
              </a:gs>
              <a:gs pos="100000">
                <a:srgbClr val="0000FF"/>
              </a:gs>
            </a:gsLst>
            <a:path path="rect">
              <a:fillToRect l="50000" t="50000" r="50000" b="50000"/>
            </a:path>
          </a:gradFill>
          <a:ln w="28575" algn="ctr">
            <a:noFill/>
            <a:miter lim="800000"/>
            <a:headEnd/>
            <a:tailEnd/>
          </a:ln>
          <a:effectLst/>
        </p:spPr>
        <p:txBody>
          <a:bodyPr rot="10800000" wrap="none" anchor="ctr"/>
          <a:lstStyle/>
          <a:p>
            <a:endParaRPr lang="en-US" b="0" u="none"/>
          </a:p>
        </p:txBody>
      </p:sp>
      <p:sp>
        <p:nvSpPr>
          <p:cNvPr id="42" name="Oval 14"/>
          <p:cNvSpPr>
            <a:spLocks noChangeArrowheads="1"/>
          </p:cNvSpPr>
          <p:nvPr/>
        </p:nvSpPr>
        <p:spPr bwMode="auto">
          <a:xfrm>
            <a:off x="381000" y="4114800"/>
            <a:ext cx="1752600" cy="990600"/>
          </a:xfrm>
          <a:prstGeom prst="ellipse">
            <a:avLst/>
          </a:prstGeom>
          <a:gradFill rotWithShape="0">
            <a:gsLst>
              <a:gs pos="0">
                <a:srgbClr val="663300"/>
              </a:gs>
              <a:gs pos="50000">
                <a:srgbClr val="000000"/>
              </a:gs>
              <a:gs pos="100000">
                <a:srgbClr val="663300"/>
              </a:gs>
            </a:gsLst>
            <a:lin ang="5400000" scaled="1"/>
          </a:gradFill>
          <a:ln w="9525">
            <a:noFill/>
            <a:round/>
            <a:headEnd/>
            <a:tailEnd/>
          </a:ln>
          <a:effectLst/>
          <a:scene3d>
            <a:camera prst="legacyPerspectiveBottomLeft"/>
            <a:lightRig rig="legacyHarsh3" dir="t"/>
          </a:scene3d>
          <a:sp3d extrusionH="887400" prstMaterial="legacyMatte">
            <a:bevelT w="13500" h="13500" prst="angle"/>
            <a:bevelB w="13500" h="13500" prst="angle"/>
            <a:extrusionClr>
              <a:srgbClr val="520000"/>
            </a:extrusionClr>
          </a:sp3d>
        </p:spPr>
        <p:txBody>
          <a:bodyPr wrap="none" anchor="ctr">
            <a:flatTx/>
          </a:bodyPr>
          <a:lstStyle/>
          <a:p>
            <a:r>
              <a:rPr lang="en-US" sz="4400" b="0" u="none">
                <a:solidFill>
                  <a:schemeClr val="bg1"/>
                </a:solidFill>
                <a:latin typeface="Impact" pitchFamily="34" charset="0"/>
              </a:rPr>
              <a:t>Fall</a:t>
            </a:r>
          </a:p>
        </p:txBody>
      </p:sp>
      <p:sp>
        <p:nvSpPr>
          <p:cNvPr id="43" name="Oval 15"/>
          <p:cNvSpPr>
            <a:spLocks noChangeArrowheads="1"/>
          </p:cNvSpPr>
          <p:nvPr/>
        </p:nvSpPr>
        <p:spPr bwMode="auto">
          <a:xfrm>
            <a:off x="381000" y="1060450"/>
            <a:ext cx="1752600" cy="990600"/>
          </a:xfrm>
          <a:prstGeom prst="ellipse">
            <a:avLst/>
          </a:prstGeom>
          <a:gradFill rotWithShape="0">
            <a:gsLst>
              <a:gs pos="0">
                <a:srgbClr val="FF99FF"/>
              </a:gs>
              <a:gs pos="50000">
                <a:srgbClr val="FFE5FF"/>
              </a:gs>
              <a:gs pos="100000">
                <a:srgbClr val="FF99FF"/>
              </a:gs>
            </a:gsLst>
            <a:lin ang="2700000" scaled="1"/>
          </a:gradFill>
          <a:ln w="9525" algn="ctr">
            <a:round/>
            <a:headEnd/>
            <a:tailEnd/>
          </a:ln>
          <a:effectLst/>
          <a:scene3d>
            <a:camera prst="legacyPerspectiveTopLeft"/>
            <a:lightRig rig="legacyHarsh3" dir="t"/>
          </a:scene3d>
          <a:sp3d extrusionH="887400" prstMaterial="legacyMatte">
            <a:bevelT w="13500" h="13500" prst="angle"/>
            <a:bevelB w="13500" h="13500" prst="angle"/>
            <a:extrusionClr>
              <a:srgbClr val="FF99FF"/>
            </a:extrusionClr>
          </a:sp3d>
        </p:spPr>
        <p:txBody>
          <a:bodyPr wrap="none" anchor="ctr">
            <a:flatTx/>
          </a:bodyPr>
          <a:lstStyle/>
          <a:p>
            <a:pPr>
              <a:lnSpc>
                <a:spcPct val="75000"/>
              </a:lnSpc>
            </a:pPr>
            <a:endParaRPr lang="en-US" sz="3200" b="0" u="none">
              <a:solidFill>
                <a:srgbClr val="660066"/>
              </a:solidFill>
              <a:latin typeface="Impact" pitchFamily="34" charset="0"/>
            </a:endParaRPr>
          </a:p>
        </p:txBody>
      </p:sp>
      <p:sp>
        <p:nvSpPr>
          <p:cNvPr id="44" name="Text Box 16"/>
          <p:cNvSpPr txBox="1">
            <a:spLocks noChangeArrowheads="1"/>
          </p:cNvSpPr>
          <p:nvPr/>
        </p:nvSpPr>
        <p:spPr bwMode="auto">
          <a:xfrm>
            <a:off x="533400" y="1273175"/>
            <a:ext cx="1447800" cy="777875"/>
          </a:xfrm>
          <a:prstGeom prst="rect">
            <a:avLst/>
          </a:prstGeom>
          <a:noFill/>
          <a:ln w="28575">
            <a:noFill/>
            <a:miter lim="800000"/>
            <a:headEnd/>
            <a:tailEnd/>
          </a:ln>
          <a:effectLst/>
        </p:spPr>
        <p:txBody>
          <a:bodyPr>
            <a:spAutoFit/>
          </a:bodyPr>
          <a:lstStyle/>
          <a:p>
            <a:pPr>
              <a:lnSpc>
                <a:spcPct val="75000"/>
              </a:lnSpc>
            </a:pPr>
            <a:r>
              <a:rPr lang="en-US" sz="3000" b="0" u="none">
                <a:solidFill>
                  <a:srgbClr val="660066"/>
                </a:solidFill>
                <a:latin typeface="Impact" pitchFamily="34" charset="0"/>
              </a:rPr>
              <a:t>Original</a:t>
            </a:r>
          </a:p>
          <a:p>
            <a:pPr>
              <a:lnSpc>
                <a:spcPct val="75000"/>
              </a:lnSpc>
            </a:pPr>
            <a:r>
              <a:rPr lang="en-US" sz="3000" b="0" u="none">
                <a:solidFill>
                  <a:srgbClr val="660066"/>
                </a:solidFill>
                <a:latin typeface="Impact" pitchFamily="34" charset="0"/>
              </a:rPr>
              <a:t>state</a:t>
            </a:r>
          </a:p>
        </p:txBody>
      </p:sp>
      <p:sp>
        <p:nvSpPr>
          <p:cNvPr id="45" name="WordArt 19"/>
          <p:cNvSpPr>
            <a:spLocks noChangeArrowheads="1" noChangeShapeType="1" noTextEdit="1"/>
          </p:cNvSpPr>
          <p:nvPr/>
        </p:nvSpPr>
        <p:spPr bwMode="auto">
          <a:xfrm>
            <a:off x="381000" y="2546350"/>
            <a:ext cx="533400"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Lost</a:t>
            </a:r>
          </a:p>
        </p:txBody>
      </p:sp>
      <p:sp>
        <p:nvSpPr>
          <p:cNvPr id="46" name="WordArt 20"/>
          <p:cNvSpPr>
            <a:spLocks noChangeArrowheads="1" noChangeShapeType="1" noTextEdit="1"/>
          </p:cNvSpPr>
          <p:nvPr/>
        </p:nvSpPr>
        <p:spPr bwMode="auto">
          <a:xfrm>
            <a:off x="1600200" y="2813050"/>
            <a:ext cx="1096963"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Restored</a:t>
            </a:r>
          </a:p>
        </p:txBody>
      </p:sp>
      <p:sp>
        <p:nvSpPr>
          <p:cNvPr id="47" name="TextBox 46"/>
          <p:cNvSpPr txBox="1"/>
          <p:nvPr/>
        </p:nvSpPr>
        <p:spPr>
          <a:xfrm rot="5400000">
            <a:off x="667273" y="2837927"/>
            <a:ext cx="4673074" cy="368819"/>
          </a:xfrm>
          <a:prstGeom prst="rect">
            <a:avLst/>
          </a:prstGeom>
          <a:noFill/>
        </p:spPr>
        <p:txBody>
          <a:bodyPr wrap="none" rtlCol="0">
            <a:spAutoFit/>
          </a:bodyPr>
          <a:lstStyle/>
          <a:p>
            <a:pPr>
              <a:lnSpc>
                <a:spcPts val="2000"/>
              </a:lnSpc>
            </a:pPr>
            <a:r>
              <a:rPr lang="en-US" sz="2800" u="none" dirty="0"/>
              <a:t>..………………………………</a:t>
            </a:r>
          </a:p>
        </p:txBody>
      </p:sp>
      <p:grpSp>
        <p:nvGrpSpPr>
          <p:cNvPr id="4" name="Group 7"/>
          <p:cNvGrpSpPr>
            <a:grpSpLocks/>
          </p:cNvGrpSpPr>
          <p:nvPr/>
        </p:nvGrpSpPr>
        <p:grpSpPr bwMode="auto">
          <a:xfrm>
            <a:off x="1752600" y="5638800"/>
            <a:ext cx="5638800" cy="914400"/>
            <a:chOff x="282" y="3468"/>
            <a:chExt cx="3552" cy="576"/>
          </a:xfrm>
        </p:grpSpPr>
        <p:sp>
          <p:nvSpPr>
            <p:cNvPr id="49" name="Text Box 4"/>
            <p:cNvSpPr txBox="1">
              <a:spLocks noChangeArrowheads="1"/>
            </p:cNvSpPr>
            <p:nvPr/>
          </p:nvSpPr>
          <p:spPr bwMode="auto">
            <a:xfrm>
              <a:off x="528" y="3521"/>
              <a:ext cx="3306" cy="523"/>
            </a:xfrm>
            <a:prstGeom prst="rect">
              <a:avLst/>
            </a:prstGeom>
            <a:noFill/>
            <a:ln w="9525">
              <a:noFill/>
              <a:miter lim="800000"/>
              <a:headEnd/>
              <a:tailEnd/>
            </a:ln>
            <a:effectLst/>
          </p:spPr>
          <p:txBody>
            <a:bodyPr wrap="square">
              <a:spAutoFit/>
            </a:bodyPr>
            <a:lstStyle/>
            <a:p>
              <a:pPr algn="l">
                <a:lnSpc>
                  <a:spcPct val="80000"/>
                </a:lnSpc>
              </a:pPr>
              <a:r>
                <a:rPr lang="en-US" sz="2000" u="none">
                  <a:solidFill>
                    <a:schemeClr val="bg1"/>
                  </a:solidFill>
                  <a:latin typeface="Arial Narrow" pitchFamily="34" charset="0"/>
                </a:rPr>
                <a:t>As for the </a:t>
              </a:r>
              <a:r>
                <a:rPr lang="en-US" sz="2000">
                  <a:solidFill>
                    <a:schemeClr val="bg1"/>
                  </a:solidFill>
                  <a:latin typeface="Arial Narrow" pitchFamily="34" charset="0"/>
                </a:rPr>
                <a:t>method</a:t>
              </a:r>
              <a:r>
                <a:rPr lang="en-US" sz="2000" u="none">
                  <a:solidFill>
                    <a:schemeClr val="bg1"/>
                  </a:solidFill>
                  <a:latin typeface="Arial Narrow" pitchFamily="34" charset="0"/>
                </a:rPr>
                <a:t>, an indemnity condition is made by </a:t>
              </a:r>
              <a:r>
                <a:rPr lang="en-US" sz="2000">
                  <a:solidFill>
                    <a:schemeClr val="bg1"/>
                  </a:solidFill>
                  <a:latin typeface="Arial Narrow" pitchFamily="34" charset="0"/>
                </a:rPr>
                <a:t>reversing the course</a:t>
              </a:r>
              <a:r>
                <a:rPr lang="en-US" sz="2000" u="none">
                  <a:solidFill>
                    <a:schemeClr val="bg1"/>
                  </a:solidFill>
                  <a:latin typeface="Arial Narrow" pitchFamily="34" charset="0"/>
                </a:rPr>
                <a:t> through which the original state was lost.</a:t>
              </a:r>
              <a:endParaRPr lang="en-US" sz="2000" b="0" u="none">
                <a:solidFill>
                  <a:schemeClr val="bg1"/>
                </a:solidFill>
                <a:latin typeface="Arial Narrow" pitchFamily="34" charset="0"/>
              </a:endParaRPr>
            </a:p>
          </p:txBody>
        </p:sp>
        <p:sp>
          <p:nvSpPr>
            <p:cNvPr id="50" name="Text Box 5"/>
            <p:cNvSpPr txBox="1">
              <a:spLocks noChangeArrowheads="1"/>
            </p:cNvSpPr>
            <p:nvPr/>
          </p:nvSpPr>
          <p:spPr bwMode="auto">
            <a:xfrm>
              <a:off x="282" y="3468"/>
              <a:ext cx="288" cy="390"/>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36" name="AutoShape 16"/>
          <p:cNvSpPr>
            <a:spLocks noChangeArrowheads="1"/>
          </p:cNvSpPr>
          <p:nvPr/>
        </p:nvSpPr>
        <p:spPr bwMode="auto">
          <a:xfrm rot="8119552" flipH="1">
            <a:off x="6659877" y="2207624"/>
            <a:ext cx="119588" cy="950168"/>
          </a:xfrm>
          <a:prstGeom prst="downArrow">
            <a:avLst>
              <a:gd name="adj1" fmla="val 50000"/>
              <a:gd name="adj2" fmla="val 210769"/>
            </a:avLst>
          </a:prstGeom>
          <a:solidFill>
            <a:srgbClr val="000099"/>
          </a:solidFill>
          <a:ln w="9525" algn="ctr">
            <a:solidFill>
              <a:srgbClr val="000099"/>
            </a:solidFill>
            <a:miter lim="800000"/>
            <a:headEnd/>
            <a:tailEnd/>
          </a:ln>
          <a:effectLst/>
        </p:spPr>
        <p:txBody>
          <a:bodyPr rot="10800000" wrap="none" anchor="ctr"/>
          <a:lstStyle/>
          <a:p>
            <a:endParaRPr lang="en-US" b="0" u="none"/>
          </a:p>
        </p:txBody>
      </p:sp>
      <p:grpSp>
        <p:nvGrpSpPr>
          <p:cNvPr id="37" name="Group 20"/>
          <p:cNvGrpSpPr>
            <a:grpSpLocks/>
          </p:cNvGrpSpPr>
          <p:nvPr/>
        </p:nvGrpSpPr>
        <p:grpSpPr bwMode="auto">
          <a:xfrm>
            <a:off x="5723926" y="2362200"/>
            <a:ext cx="133023" cy="624556"/>
            <a:chOff x="2849" y="1248"/>
            <a:chExt cx="127" cy="768"/>
          </a:xfrm>
        </p:grpSpPr>
        <p:sp>
          <p:nvSpPr>
            <p:cNvPr id="39" name="AutoShape 21"/>
            <p:cNvSpPr>
              <a:spLocks noChangeArrowheads="1"/>
            </p:cNvSpPr>
            <p:nvPr/>
          </p:nvSpPr>
          <p:spPr bwMode="auto">
            <a:xfrm>
              <a:off x="2849" y="1248"/>
              <a:ext cx="127" cy="240"/>
            </a:xfrm>
            <a:prstGeom prst="triangle">
              <a:avLst>
                <a:gd name="adj" fmla="val 50000"/>
              </a:avLst>
            </a:prstGeom>
            <a:solidFill>
              <a:srgbClr val="000099"/>
            </a:solidFill>
            <a:ln w="19050">
              <a:solidFill>
                <a:srgbClr val="000099"/>
              </a:solidFill>
              <a:miter lim="800000"/>
              <a:headEnd/>
              <a:tailEnd/>
            </a:ln>
            <a:effectLst/>
          </p:spPr>
          <p:txBody>
            <a:bodyPr rot="10800000" vert="eaVert" wrap="none" anchor="ctr"/>
            <a:lstStyle/>
            <a:p>
              <a:endParaRPr lang="en-US" u="none"/>
            </a:p>
          </p:txBody>
        </p:sp>
        <p:sp>
          <p:nvSpPr>
            <p:cNvPr id="48" name="WordArt 22"/>
            <p:cNvSpPr>
              <a:spLocks noChangeArrowheads="1" noChangeShapeType="1" noTextEdit="1"/>
            </p:cNvSpPr>
            <p:nvPr/>
          </p:nvSpPr>
          <p:spPr bwMode="auto">
            <a:xfrm rot="5400000" flipV="1">
              <a:off x="2625" y="1704"/>
              <a:ext cx="576" cy="47"/>
            </a:xfrm>
            <a:prstGeom prst="rect">
              <a:avLst/>
            </a:prstGeom>
          </p:spPr>
          <p:txBody>
            <a:bodyPr wrap="none" fromWordArt="1">
              <a:prstTxWarp prst="textPlain">
                <a:avLst>
                  <a:gd name="adj" fmla="val 50000"/>
                </a:avLst>
              </a:prstTxWarp>
            </a:bodyPr>
            <a:lstStyle/>
            <a:p>
              <a:r>
                <a:rPr lang="en-US" sz="3600" u="none" kern="10" dirty="0">
                  <a:ln w="19050">
                    <a:solidFill>
                      <a:srgbClr val="000099"/>
                    </a:solidFill>
                    <a:round/>
                    <a:headEnd/>
                    <a:tailEnd/>
                  </a:ln>
                  <a:solidFill>
                    <a:srgbClr val="000099"/>
                  </a:solidFill>
                  <a:latin typeface="Arial Narrow"/>
                </a:rPr>
                <a:t>_</a:t>
              </a:r>
            </a:p>
          </p:txBody>
        </p:sp>
      </p:grpSp>
      <p:grpSp>
        <p:nvGrpSpPr>
          <p:cNvPr id="51" name="Group 7"/>
          <p:cNvGrpSpPr>
            <a:grpSpLocks/>
          </p:cNvGrpSpPr>
          <p:nvPr/>
        </p:nvGrpSpPr>
        <p:grpSpPr bwMode="auto">
          <a:xfrm>
            <a:off x="4645905" y="1600200"/>
            <a:ext cx="2289064" cy="702627"/>
            <a:chOff x="1680" y="443"/>
            <a:chExt cx="2256" cy="737"/>
          </a:xfrm>
        </p:grpSpPr>
        <p:sp>
          <p:nvSpPr>
            <p:cNvPr id="52" name="Oval 8"/>
            <p:cNvSpPr>
              <a:spLocks noChangeArrowheads="1"/>
            </p:cNvSpPr>
            <p:nvPr/>
          </p:nvSpPr>
          <p:spPr bwMode="auto">
            <a:xfrm>
              <a:off x="1680" y="443"/>
              <a:ext cx="2256" cy="737"/>
            </a:xfrm>
            <a:prstGeom prst="ellipse">
              <a:avLst/>
            </a:prstGeom>
            <a:gradFill rotWithShape="0">
              <a:gsLst>
                <a:gs pos="0">
                  <a:srgbClr val="FFD9FF"/>
                </a:gs>
                <a:gs pos="50000">
                  <a:srgbClr val="FFD9FF"/>
                </a:gs>
                <a:gs pos="100000">
                  <a:srgbClr val="FFD9FF"/>
                </a:gs>
              </a:gsLst>
              <a:lin ang="5400000" scaled="1"/>
            </a:gradFill>
            <a:ln w="12700">
              <a:round/>
              <a:headEnd/>
              <a:tailEnd/>
            </a:ln>
            <a:effectLst/>
            <a:scene3d>
              <a:camera prst="legacyPerspectiveTop"/>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53" name="WordArt 9"/>
            <p:cNvSpPr>
              <a:spLocks noChangeArrowheads="1" noChangeShapeType="1" noTextEdit="1"/>
            </p:cNvSpPr>
            <p:nvPr/>
          </p:nvSpPr>
          <p:spPr bwMode="auto">
            <a:xfrm>
              <a:off x="1937" y="652"/>
              <a:ext cx="1743" cy="319"/>
            </a:xfrm>
            <a:prstGeom prst="rect">
              <a:avLst/>
            </a:prstGeom>
          </p:spPr>
          <p:txBody>
            <a:bodyPr wrap="none" fromWordArt="1">
              <a:prstTxWarp prst="textPlain">
                <a:avLst>
                  <a:gd name="adj" fmla="val 50000"/>
                </a:avLst>
              </a:prstTxWarp>
            </a:bodyPr>
            <a:lstStyle/>
            <a:p>
              <a:r>
                <a:rPr lang="en-US" sz="3600" u="none" kern="10" dirty="0">
                  <a:ln w="28575">
                    <a:noFill/>
                    <a:round/>
                    <a:headEnd/>
                    <a:tailEnd/>
                  </a:ln>
                  <a:solidFill>
                    <a:srgbClr val="000099"/>
                  </a:solidFill>
                  <a:latin typeface="Arial Narrow" pitchFamily="34" charset="0"/>
                </a:rPr>
                <a:t>Original state</a:t>
              </a:r>
            </a:p>
          </p:txBody>
        </p:sp>
      </p:grpSp>
      <p:sp>
        <p:nvSpPr>
          <p:cNvPr id="54" name="AutoShape 16"/>
          <p:cNvSpPr>
            <a:spLocks noChangeArrowheads="1"/>
          </p:cNvSpPr>
          <p:nvPr/>
        </p:nvSpPr>
        <p:spPr bwMode="auto">
          <a:xfrm rot="13480448">
            <a:off x="4843446" y="2182945"/>
            <a:ext cx="136168" cy="1044880"/>
          </a:xfrm>
          <a:prstGeom prst="downArrow">
            <a:avLst>
              <a:gd name="adj1" fmla="val 50000"/>
              <a:gd name="adj2" fmla="val 210769"/>
            </a:avLst>
          </a:prstGeom>
          <a:solidFill>
            <a:srgbClr val="000099"/>
          </a:solidFill>
          <a:ln w="9525" algn="ctr">
            <a:noFill/>
            <a:miter lim="800000"/>
            <a:headEnd/>
            <a:tailEnd/>
          </a:ln>
          <a:effectLst/>
        </p:spPr>
        <p:txBody>
          <a:bodyPr rot="10800000" wrap="none" anchor="ctr"/>
          <a:lstStyle/>
          <a:p>
            <a:endParaRPr lang="en-US" b="0" u="none"/>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fltVal val="0"/>
                                          </p:val>
                                        </p:tav>
                                        <p:tav tm="100000">
                                          <p:val>
                                            <p:strVal val="#ppt_w"/>
                                          </p:val>
                                        </p:tav>
                                      </p:tavLst>
                                    </p:anim>
                                    <p:anim calcmode="lin" valueType="num">
                                      <p:cBhvr>
                                        <p:cTn id="13" dur="500" fill="hold"/>
                                        <p:tgtEl>
                                          <p:spTgt spid="29"/>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1000"/>
                                        <p:tgtEl>
                                          <p:spTgt spid="31"/>
                                        </p:tgtEl>
                                      </p:cBhvr>
                                    </p:animEffect>
                                  </p:childTnLst>
                                </p:cTn>
                              </p:par>
                            </p:childTnLst>
                          </p:cTn>
                        </p:par>
                      </p:childTnLst>
                    </p:cTn>
                  </p:par>
                  <p:par>
                    <p:cTn id="17" fill="hold">
                      <p:stCondLst>
                        <p:cond delay="indefinite"/>
                      </p:stCondLst>
                      <p:childTnLst>
                        <p:par>
                          <p:cTn id="18" fill="hold">
                            <p:stCondLst>
                              <p:cond delay="0"/>
                            </p:stCondLst>
                            <p:childTnLst>
                              <p:par>
                                <p:cTn id="19" presetID="41" presetClass="entr" presetSubtype="0" fill="hold" grpId="0" nodeType="clickEffect">
                                  <p:stCondLst>
                                    <p:cond delay="0"/>
                                  </p:stCondLst>
                                  <p:iterate type="lt">
                                    <p:tmPct val="10000"/>
                                  </p:iterate>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33"/>
                                        </p:tgtEl>
                                        <p:attrNameLst>
                                          <p:attrName>ppt_y</p:attrName>
                                        </p:attrNameLst>
                                      </p:cBhvr>
                                      <p:tavLst>
                                        <p:tav tm="0">
                                          <p:val>
                                            <p:strVal val="#ppt_y"/>
                                          </p:val>
                                        </p:tav>
                                        <p:tav tm="100000">
                                          <p:val>
                                            <p:strVal val="#ppt_y"/>
                                          </p:val>
                                        </p:tav>
                                      </p:tavLst>
                                    </p:anim>
                                    <p:anim calcmode="lin" valueType="num">
                                      <p:cBhvr>
                                        <p:cTn id="23" dur="500" fill="hold"/>
                                        <p:tgtEl>
                                          <p:spTgt spid="33"/>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33"/>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3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2000"/>
                                        <p:tgtEl>
                                          <p:spTgt spid="38"/>
                                        </p:tgtEl>
                                      </p:cBhvr>
                                    </p:animEffect>
                                  </p:childTnLst>
                                </p:cTn>
                              </p:par>
                              <p:par>
                                <p:cTn id="29" presetID="10" presetClass="entr" presetSubtype="0" fill="hold" nodeType="withEffect">
                                  <p:stCondLst>
                                    <p:cond delay="500"/>
                                  </p:stCondLst>
                                  <p:childTnLst>
                                    <p:set>
                                      <p:cBhvr>
                                        <p:cTn id="30" dur="1" fill="hold">
                                          <p:stCondLst>
                                            <p:cond delay="0"/>
                                          </p:stCondLst>
                                        </p:cTn>
                                        <p:tgtEl>
                                          <p:spTgt spid="51"/>
                                        </p:tgtEl>
                                        <p:attrNameLst>
                                          <p:attrName>style.visibility</p:attrName>
                                        </p:attrNameLst>
                                      </p:cBhvr>
                                      <p:to>
                                        <p:strVal val="visible"/>
                                      </p:to>
                                    </p:set>
                                    <p:animEffect transition="in" filter="fade">
                                      <p:cBhvr>
                                        <p:cTn id="31" dur="1000"/>
                                        <p:tgtEl>
                                          <p:spTgt spid="5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4"/>
                                        </p:tgtEl>
                                        <p:attrNameLst>
                                          <p:attrName>style.visibility</p:attrName>
                                        </p:attrNameLst>
                                      </p:cBhvr>
                                      <p:to>
                                        <p:strVal val="visible"/>
                                      </p:to>
                                    </p:set>
                                    <p:animEffect transition="in" filter="fade">
                                      <p:cBhvr>
                                        <p:cTn id="34" dur="2000"/>
                                        <p:tgtEl>
                                          <p:spTgt spid="5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2000"/>
                                        <p:tgtEl>
                                          <p:spTgt spid="36"/>
                                        </p:tgtEl>
                                      </p:cBhvr>
                                    </p:animEffect>
                                  </p:childTnLst>
                                </p:cTn>
                              </p:par>
                              <p:par>
                                <p:cTn id="38" presetID="10" presetClass="entr" presetSubtype="0" fill="hold"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1" grpId="0"/>
      <p:bldP spid="33" grpId="0"/>
      <p:bldP spid="38" grpId="0" animBg="1"/>
      <p:bldP spid="36" grpId="0" animBg="1"/>
      <p:bldP spid="54"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13" name="Group 58"/>
          <p:cNvGrpSpPr>
            <a:grpSpLocks/>
          </p:cNvGrpSpPr>
          <p:nvPr/>
        </p:nvGrpSpPr>
        <p:grpSpPr bwMode="auto">
          <a:xfrm>
            <a:off x="6019800" y="1190625"/>
            <a:ext cx="2133600" cy="3000375"/>
            <a:chOff x="3792" y="750"/>
            <a:chExt cx="1344" cy="1890"/>
          </a:xfrm>
        </p:grpSpPr>
        <p:pic>
          <p:nvPicPr>
            <p:cNvPr id="2249772" name="Picture 44" descr="Hammer und Sichel Logo"/>
            <p:cNvPicPr>
              <a:picLocks noChangeAspect="1" noChangeArrowheads="1"/>
            </p:cNvPicPr>
            <p:nvPr/>
          </p:nvPicPr>
          <p:blipFill>
            <a:blip r:embed="rId3" cstate="print"/>
            <a:srcRect/>
            <a:stretch>
              <a:fillRect/>
            </a:stretch>
          </p:blipFill>
          <p:spPr bwMode="auto">
            <a:xfrm>
              <a:off x="4032" y="1783"/>
              <a:ext cx="864" cy="857"/>
            </a:xfrm>
            <a:prstGeom prst="rect">
              <a:avLst/>
            </a:prstGeom>
            <a:solidFill>
              <a:srgbClr val="FF3300"/>
            </a:solidFill>
          </p:spPr>
        </p:pic>
        <p:pic>
          <p:nvPicPr>
            <p:cNvPr id="2249773" name="Picture 45" descr="Vot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3792" y="750"/>
              <a:ext cx="1344" cy="930"/>
            </a:xfrm>
            <a:prstGeom prst="rect">
              <a:avLst/>
            </a:prstGeom>
            <a:noFill/>
          </p:spPr>
        </p:pic>
      </p:grpSp>
      <p:sp>
        <p:nvSpPr>
          <p:cNvPr id="9" name="Rectangle 8">
            <a:extLst>
              <a:ext uri="{FF2B5EF4-FFF2-40B4-BE49-F238E27FC236}">
                <a16:creationId xmlns:a16="http://schemas.microsoft.com/office/drawing/2014/main" id="{ABBF0D3B-606E-DC22-704D-80F934540E64}"/>
              </a:ext>
            </a:extLst>
          </p:cNvPr>
          <p:cNvSpPr/>
          <p:nvPr/>
        </p:nvSpPr>
        <p:spPr bwMode="auto">
          <a:xfrm>
            <a:off x="5943601" y="0"/>
            <a:ext cx="3200399" cy="6858000"/>
          </a:xfrm>
          <a:prstGeom prst="rect">
            <a:avLst/>
          </a:prstGeom>
          <a:gradFill>
            <a:gsLst>
              <a:gs pos="0">
                <a:schemeClr val="bg1"/>
              </a:gs>
              <a:gs pos="50000">
                <a:srgbClr val="FFFFCC"/>
              </a:gs>
              <a:gs pos="100000">
                <a:schemeClr val="bg1"/>
              </a:gs>
            </a:gsLst>
            <a:lin ang="5400000" scaled="1"/>
          </a:gra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95000"/>
              </a:lnSpc>
              <a:spcBef>
                <a:spcPct val="0"/>
              </a:spcBef>
              <a:spcAft>
                <a:spcPct val="0"/>
              </a:spcAft>
              <a:buClrTx/>
              <a:buSzTx/>
              <a:buFontTx/>
              <a:buNone/>
              <a:tabLst/>
            </a:pPr>
            <a:endParaRPr kumimoji="0" lang="en-US" sz="3200" b="1" i="0" u="none" strike="noStrike" cap="none" normalizeH="0" baseline="0">
              <a:ln>
                <a:solidFill>
                  <a:schemeClr val="tx1"/>
                </a:solidFill>
              </a:ln>
              <a:solidFill>
                <a:srgbClr val="FFFFCC"/>
              </a:solidFill>
              <a:effectLst>
                <a:outerShdw blurRad="38100" dist="38100" dir="2700000" algn="tl">
                  <a:srgbClr val="000000">
                    <a:alpha val="43137"/>
                  </a:srgbClr>
                </a:outerShdw>
              </a:effectLst>
              <a:latin typeface="Papyrus" pitchFamily="66" charset="0"/>
            </a:endParaRPr>
          </a:p>
        </p:txBody>
      </p:sp>
      <p:sp>
        <p:nvSpPr>
          <p:cNvPr id="2249765" name="Rectangle 37"/>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12" name="Group 41"/>
          <p:cNvGrpSpPr>
            <a:grpSpLocks/>
          </p:cNvGrpSpPr>
          <p:nvPr/>
        </p:nvGrpSpPr>
        <p:grpSpPr bwMode="auto">
          <a:xfrm>
            <a:off x="1371600" y="5867400"/>
            <a:ext cx="6781800" cy="715962"/>
            <a:chOff x="576" y="3504"/>
            <a:chExt cx="4272" cy="451"/>
          </a:xfrm>
        </p:grpSpPr>
        <p:sp>
          <p:nvSpPr>
            <p:cNvPr id="2249767" name="Text Box 39"/>
            <p:cNvSpPr txBox="1">
              <a:spLocks noChangeArrowheads="1"/>
            </p:cNvSpPr>
            <p:nvPr/>
          </p:nvSpPr>
          <p:spPr bwMode="auto">
            <a:xfrm>
              <a:off x="576" y="3504"/>
              <a:ext cx="240" cy="411"/>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49768" name="Text Box 40"/>
            <p:cNvSpPr txBox="1">
              <a:spLocks noChangeArrowheads="1"/>
            </p:cNvSpPr>
            <p:nvPr/>
          </p:nvSpPr>
          <p:spPr bwMode="auto">
            <a:xfrm>
              <a:off x="768" y="3553"/>
              <a:ext cx="4080" cy="402"/>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Consequently, it became inevitable that there be world wars, first to </a:t>
              </a:r>
              <a:r>
                <a:rPr lang="en-US" sz="2000" u="none" dirty="0">
                  <a:solidFill>
                    <a:schemeClr val="bg1"/>
                  </a:solidFill>
                  <a:latin typeface="Arial Narrow" pitchFamily="34" charset="0"/>
                </a:rPr>
                <a:t>divide</a:t>
              </a:r>
              <a:r>
                <a:rPr lang="en-US" sz="2000" u="none" dirty="0">
                  <a:solidFill>
                    <a:srgbClr val="FFFFFF"/>
                  </a:solidFill>
                  <a:latin typeface="Arial Narrow" pitchFamily="34" charset="0"/>
                </a:rPr>
                <a:t> and then to </a:t>
              </a:r>
              <a:r>
                <a:rPr lang="en-US" sz="2000" u="none" dirty="0">
                  <a:solidFill>
                    <a:srgbClr val="FFFF00"/>
                  </a:solidFill>
                  <a:latin typeface="Arial Narrow" pitchFamily="34" charset="0"/>
                </a:rPr>
                <a:t>unify</a:t>
              </a:r>
              <a:r>
                <a:rPr lang="en-US" sz="2000" u="none" dirty="0">
                  <a:solidFill>
                    <a:srgbClr val="FFFFFF"/>
                  </a:solidFill>
                  <a:latin typeface="Arial Narrow" pitchFamily="34" charset="0"/>
                </a:rPr>
                <a:t> these two worlds.</a:t>
              </a:r>
              <a:endParaRPr lang="en-US" sz="2000" b="0" u="none" dirty="0">
                <a:solidFill>
                  <a:srgbClr val="FFFFFF"/>
                </a:solidFill>
                <a:latin typeface="Arial Narrow" pitchFamily="34" charset="0"/>
              </a:endParaRPr>
            </a:p>
          </p:txBody>
        </p:sp>
      </p:grpSp>
      <p:sp>
        <p:nvSpPr>
          <p:cNvPr id="39" name="Text Box 15"/>
          <p:cNvSpPr txBox="1">
            <a:spLocks noChangeArrowheads="1"/>
          </p:cNvSpPr>
          <p:nvPr/>
        </p:nvSpPr>
        <p:spPr bwMode="auto">
          <a:xfrm>
            <a:off x="381000" y="228600"/>
            <a:ext cx="7010400" cy="523220"/>
          </a:xfrm>
          <a:prstGeom prst="rect">
            <a:avLst/>
          </a:prstGeom>
          <a:noFill/>
          <a:ln w="9525">
            <a:noFill/>
            <a:miter lim="800000"/>
            <a:headEnd/>
            <a:tailEnd/>
          </a:ln>
          <a:effectLst/>
        </p:spPr>
        <p:txBody>
          <a:bodyPr wrap="square">
            <a:spAutoFit/>
          </a:bodyPr>
          <a:lstStyle/>
          <a:p>
            <a:pPr algn="l"/>
            <a:r>
              <a:rPr lang="en-US" sz="2800" b="0">
                <a:solidFill>
                  <a:srgbClr val="500028"/>
                </a:solidFill>
                <a:latin typeface="Arial Black" pitchFamily="34" charset="0"/>
              </a:rPr>
              <a:t>Is the Third World War Inevitable?</a:t>
            </a:r>
          </a:p>
        </p:txBody>
      </p:sp>
      <p:grpSp>
        <p:nvGrpSpPr>
          <p:cNvPr id="8" name="Group 9"/>
          <p:cNvGrpSpPr>
            <a:grpSpLocks/>
          </p:cNvGrpSpPr>
          <p:nvPr/>
        </p:nvGrpSpPr>
        <p:grpSpPr bwMode="auto">
          <a:xfrm>
            <a:off x="1060450" y="2322513"/>
            <a:ext cx="762000" cy="1017587"/>
            <a:chOff x="668" y="1847"/>
            <a:chExt cx="480" cy="641"/>
          </a:xfrm>
        </p:grpSpPr>
        <p:sp>
          <p:nvSpPr>
            <p:cNvPr id="2249738" name="Line 10"/>
            <p:cNvSpPr>
              <a:spLocks noChangeShapeType="1"/>
            </p:cNvSpPr>
            <p:nvPr/>
          </p:nvSpPr>
          <p:spPr bwMode="auto">
            <a:xfrm rot="18677144" flipH="1">
              <a:off x="901" y="1614"/>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9739" name="Line 11"/>
            <p:cNvSpPr>
              <a:spLocks noChangeShapeType="1"/>
            </p:cNvSpPr>
            <p:nvPr/>
          </p:nvSpPr>
          <p:spPr bwMode="auto">
            <a:xfrm rot="2922856" flipH="1" flipV="1">
              <a:off x="901" y="2242"/>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249790" name="Oval 62" descr="continents_map_sm_FREE"/>
          <p:cNvSpPr>
            <a:spLocks noChangeArrowheads="1"/>
          </p:cNvSpPr>
          <p:nvPr/>
        </p:nvSpPr>
        <p:spPr bwMode="auto">
          <a:xfrm>
            <a:off x="1219200" y="2286000"/>
            <a:ext cx="1828800" cy="1066800"/>
          </a:xfrm>
          <a:prstGeom prst="ellipse">
            <a:avLst/>
          </a:prstGeom>
          <a:blipFill dpi="0" rotWithShape="0">
            <a:blip r:embed="rId5" cstate="print"/>
            <a:srcRect/>
            <a:stretch>
              <a:fillRect/>
            </a:stretch>
          </a:blipFill>
          <a:ln w="3175">
            <a:solidFill>
              <a:srgbClr val="000000">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249788" name="Text Box 60"/>
          <p:cNvSpPr txBox="1">
            <a:spLocks noChangeArrowheads="1"/>
          </p:cNvSpPr>
          <p:nvPr/>
        </p:nvSpPr>
        <p:spPr bwMode="auto">
          <a:xfrm>
            <a:off x="1589088" y="2563813"/>
            <a:ext cx="1069975" cy="519112"/>
          </a:xfrm>
          <a:prstGeom prst="rect">
            <a:avLst/>
          </a:prstGeom>
          <a:noFill/>
          <a:ln w="38100" algn="ctr">
            <a:noFill/>
            <a:miter lim="800000"/>
            <a:headEnd/>
            <a:tailEnd/>
          </a:ln>
          <a:effectLst>
            <a:outerShdw dist="28398" dir="9206097" algn="ctr" rotWithShape="0">
              <a:srgbClr val="000000"/>
            </a:outerShdw>
          </a:effectLst>
        </p:spPr>
        <p:txBody>
          <a:bodyPr>
            <a:spAutoFit/>
          </a:bodyPr>
          <a:lstStyle/>
          <a:p>
            <a:pPr eaLnBrk="1" hangingPunct="1"/>
            <a:r>
              <a:rPr lang="en-US" sz="2800" u="none">
                <a:solidFill>
                  <a:srgbClr val="FFFFFF"/>
                </a:solidFill>
                <a:effectLst>
                  <a:outerShdw blurRad="38100" dist="38100" dir="2700000" algn="tl">
                    <a:srgbClr val="000000"/>
                  </a:outerShdw>
                </a:effectLst>
                <a:latin typeface="Fette Engschrift" pitchFamily="2" charset="0"/>
              </a:rPr>
              <a:t>World</a:t>
            </a:r>
          </a:p>
        </p:txBody>
      </p:sp>
      <p:grpSp>
        <p:nvGrpSpPr>
          <p:cNvPr id="38" name="Group 12"/>
          <p:cNvGrpSpPr>
            <a:grpSpLocks/>
          </p:cNvGrpSpPr>
          <p:nvPr/>
        </p:nvGrpSpPr>
        <p:grpSpPr bwMode="auto">
          <a:xfrm>
            <a:off x="546100" y="1600200"/>
            <a:ext cx="1371600" cy="2438400"/>
            <a:chOff x="344" y="1392"/>
            <a:chExt cx="864" cy="1536"/>
          </a:xfrm>
        </p:grpSpPr>
        <p:grpSp>
          <p:nvGrpSpPr>
            <p:cNvPr id="40" name="Group 13"/>
            <p:cNvGrpSpPr>
              <a:grpSpLocks/>
            </p:cNvGrpSpPr>
            <p:nvPr/>
          </p:nvGrpSpPr>
          <p:grpSpPr bwMode="auto">
            <a:xfrm>
              <a:off x="344" y="1392"/>
              <a:ext cx="864" cy="474"/>
              <a:chOff x="344" y="1392"/>
              <a:chExt cx="864" cy="474"/>
            </a:xfrm>
          </p:grpSpPr>
          <p:sp>
            <p:nvSpPr>
              <p:cNvPr id="44" name="Oval 14"/>
              <p:cNvSpPr>
                <a:spLocks noChangeArrowheads="1"/>
              </p:cNvSpPr>
              <p:nvPr/>
            </p:nvSpPr>
            <p:spPr bwMode="auto">
              <a:xfrm>
                <a:off x="344" y="1392"/>
                <a:ext cx="864" cy="474"/>
              </a:xfrm>
              <a:prstGeom prst="ellipse">
                <a:avLst/>
              </a:prstGeom>
              <a:gradFill rotWithShape="0">
                <a:gsLst>
                  <a:gs pos="0">
                    <a:schemeClr val="bg1"/>
                  </a:gs>
                  <a:gs pos="100000">
                    <a:srgbClr val="EFE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45" name="WordArt 15"/>
              <p:cNvSpPr>
                <a:spLocks noChangeArrowheads="1" noChangeShapeType="1" noTextEdit="1"/>
              </p:cNvSpPr>
              <p:nvPr/>
            </p:nvSpPr>
            <p:spPr bwMode="auto">
              <a:xfrm>
                <a:off x="443" y="1523"/>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bg1"/>
                      </a:solidFill>
                      <a:round/>
                      <a:headEnd/>
                      <a:tailEnd/>
                    </a:ln>
                    <a:solidFill>
                      <a:srgbClr val="5400A8"/>
                    </a:solidFill>
                    <a:latin typeface="Impact"/>
                  </a:rPr>
                  <a:t>God's side</a:t>
                </a:r>
              </a:p>
            </p:txBody>
          </p:sp>
        </p:grpSp>
        <p:grpSp>
          <p:nvGrpSpPr>
            <p:cNvPr id="41" name="Group 16"/>
            <p:cNvGrpSpPr>
              <a:grpSpLocks/>
            </p:cNvGrpSpPr>
            <p:nvPr/>
          </p:nvGrpSpPr>
          <p:grpSpPr bwMode="auto">
            <a:xfrm>
              <a:off x="344" y="2454"/>
              <a:ext cx="864" cy="474"/>
              <a:chOff x="344" y="2454"/>
              <a:chExt cx="864" cy="474"/>
            </a:xfrm>
          </p:grpSpPr>
          <p:sp>
            <p:nvSpPr>
              <p:cNvPr id="42" name="Oval 17"/>
              <p:cNvSpPr>
                <a:spLocks noChangeArrowheads="1"/>
              </p:cNvSpPr>
              <p:nvPr/>
            </p:nvSpPr>
            <p:spPr bwMode="auto">
              <a:xfrm>
                <a:off x="344" y="2454"/>
                <a:ext cx="864" cy="474"/>
              </a:xfrm>
              <a:prstGeom prst="ellipse">
                <a:avLst/>
              </a:prstGeom>
              <a:gradFill rotWithShape="0">
                <a:gsLst>
                  <a:gs pos="0">
                    <a:srgbClr val="765700"/>
                  </a:gs>
                  <a:gs pos="50000">
                    <a:srgbClr val="3A1D00"/>
                  </a:gs>
                  <a:gs pos="100000">
                    <a:srgbClr val="765700"/>
                  </a:gs>
                </a:gsLst>
                <a:lin ang="5400000" scaled="1"/>
              </a:gradFill>
              <a:ln w="12700">
                <a:round/>
                <a:headEnd/>
                <a:tailEnd/>
              </a:ln>
              <a:effectLst/>
              <a:scene3d>
                <a:camera prst="legacyPerspectiveBottom"/>
                <a:lightRig rig="legacyFlat3" dir="t"/>
              </a:scene3d>
              <a:sp3d extrusionH="430200" prstMaterial="legacyMatte">
                <a:bevelT w="13500" h="13500" prst="angle"/>
                <a:bevelB w="13500" h="13500" prst="angle"/>
                <a:extrusionClr>
                  <a:srgbClr val="663300"/>
                </a:extrusionClr>
              </a:sp3d>
            </p:spPr>
            <p:txBody>
              <a:bodyPr wrap="none" anchor="ctr">
                <a:flatTx/>
              </a:bodyPr>
              <a:lstStyle/>
              <a:p>
                <a:endParaRPr lang="en-US" sz="4800" u="none">
                  <a:solidFill>
                    <a:srgbClr val="6600CC"/>
                  </a:solidFill>
                  <a:latin typeface="Impact" pitchFamily="34" charset="0"/>
                </a:endParaRPr>
              </a:p>
            </p:txBody>
          </p:sp>
          <p:sp>
            <p:nvSpPr>
              <p:cNvPr id="43" name="WordArt 18"/>
              <p:cNvSpPr>
                <a:spLocks noChangeArrowheads="1" noChangeShapeType="1" noTextEdit="1"/>
              </p:cNvSpPr>
              <p:nvPr/>
            </p:nvSpPr>
            <p:spPr bwMode="auto">
              <a:xfrm>
                <a:off x="443" y="2585"/>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Impact"/>
                  </a:rPr>
                  <a:t>Satan's side</a:t>
                </a:r>
              </a:p>
            </p:txBody>
          </p:sp>
        </p:grpSp>
      </p:grpSp>
      <p:grpSp>
        <p:nvGrpSpPr>
          <p:cNvPr id="2" name="Group 19"/>
          <p:cNvGrpSpPr>
            <a:grpSpLocks/>
          </p:cNvGrpSpPr>
          <p:nvPr/>
        </p:nvGrpSpPr>
        <p:grpSpPr bwMode="auto">
          <a:xfrm>
            <a:off x="3505200" y="1743075"/>
            <a:ext cx="2208213" cy="2152650"/>
            <a:chOff x="2208" y="1098"/>
            <a:chExt cx="1391" cy="1356"/>
          </a:xfrm>
        </p:grpSpPr>
        <p:grpSp>
          <p:nvGrpSpPr>
            <p:cNvPr id="3" name="Group 20"/>
            <p:cNvGrpSpPr>
              <a:grpSpLocks/>
            </p:cNvGrpSpPr>
            <p:nvPr/>
          </p:nvGrpSpPr>
          <p:grpSpPr bwMode="auto">
            <a:xfrm>
              <a:off x="2208" y="1985"/>
              <a:ext cx="1391" cy="469"/>
              <a:chOff x="2112" y="2411"/>
              <a:chExt cx="1391" cy="469"/>
            </a:xfrm>
          </p:grpSpPr>
          <p:sp>
            <p:nvSpPr>
              <p:cNvPr id="2249749" name="Oval 21"/>
              <p:cNvSpPr>
                <a:spLocks noChangeArrowheads="1"/>
              </p:cNvSpPr>
              <p:nvPr/>
            </p:nvSpPr>
            <p:spPr bwMode="auto">
              <a:xfrm rot="5400000">
                <a:off x="2573" y="1950"/>
                <a:ext cx="469" cy="1391"/>
              </a:xfrm>
              <a:prstGeom prst="ellipse">
                <a:avLst/>
              </a:prstGeom>
              <a:gradFill rotWithShape="0">
                <a:gsLst>
                  <a:gs pos="0">
                    <a:srgbClr val="765700"/>
                  </a:gs>
                  <a:gs pos="50000">
                    <a:srgbClr val="3A1D00"/>
                  </a:gs>
                  <a:gs pos="100000">
                    <a:srgbClr val="765700"/>
                  </a:gs>
                </a:gsLst>
                <a:lin ang="5400000" scaled="1"/>
              </a:grad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9750" name="Text Box 22"/>
              <p:cNvSpPr txBox="1">
                <a:spLocks noChangeArrowheads="1"/>
              </p:cNvSpPr>
              <p:nvPr/>
            </p:nvSpPr>
            <p:spPr bwMode="auto">
              <a:xfrm>
                <a:off x="2132" y="2482"/>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FFFFFF"/>
                    </a:solidFill>
                    <a:latin typeface="Impact" pitchFamily="34" charset="0"/>
                  </a:rPr>
                  <a:t>Communism</a:t>
                </a:r>
              </a:p>
            </p:txBody>
          </p:sp>
        </p:grpSp>
        <p:grpSp>
          <p:nvGrpSpPr>
            <p:cNvPr id="4" name="Group 23"/>
            <p:cNvGrpSpPr>
              <a:grpSpLocks/>
            </p:cNvGrpSpPr>
            <p:nvPr/>
          </p:nvGrpSpPr>
          <p:grpSpPr bwMode="auto">
            <a:xfrm>
              <a:off x="2208" y="1098"/>
              <a:ext cx="1391" cy="469"/>
              <a:chOff x="2112" y="1440"/>
              <a:chExt cx="1391" cy="469"/>
            </a:xfrm>
          </p:grpSpPr>
          <p:sp>
            <p:nvSpPr>
              <p:cNvPr id="2249752" name="Oval 24"/>
              <p:cNvSpPr>
                <a:spLocks noChangeArrowheads="1"/>
              </p:cNvSpPr>
              <p:nvPr/>
            </p:nvSpPr>
            <p:spPr bwMode="auto">
              <a:xfrm rot="5400000">
                <a:off x="2573" y="979"/>
                <a:ext cx="469" cy="1391"/>
              </a:xfrm>
              <a:prstGeom prst="ellipse">
                <a:avLst/>
              </a:prstGeom>
              <a:gradFill rotWithShape="0">
                <a:gsLst>
                  <a:gs pos="0">
                    <a:schemeClr val="bg1"/>
                  </a:gs>
                  <a:gs pos="100000">
                    <a:srgbClr val="EFEFFF"/>
                  </a:gs>
                </a:gsLst>
                <a:lin ang="2700000" scaled="1"/>
              </a:grad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9753" name="Text Box 25"/>
              <p:cNvSpPr txBox="1">
                <a:spLocks noChangeArrowheads="1"/>
              </p:cNvSpPr>
              <p:nvPr/>
            </p:nvSpPr>
            <p:spPr bwMode="auto">
              <a:xfrm>
                <a:off x="2136" y="1511"/>
                <a:ext cx="1351" cy="327"/>
              </a:xfrm>
              <a:prstGeom prst="rect">
                <a:avLst/>
              </a:prstGeom>
              <a:noFill/>
              <a:ln w="38100" algn="ctr">
                <a:noFill/>
                <a:miter lim="800000"/>
                <a:headEnd/>
                <a:tailEnd/>
              </a:ln>
              <a:effectLst>
                <a:outerShdw dist="17961" dir="2700000" algn="ctr" rotWithShape="0">
                  <a:srgbClr val="FFFFFF"/>
                </a:outerShdw>
              </a:effectLst>
            </p:spPr>
            <p:txBody>
              <a:bodyPr>
                <a:spAutoFit/>
              </a:bodyPr>
              <a:lstStyle/>
              <a:p>
                <a:pPr eaLnBrk="1" hangingPunct="1"/>
                <a:r>
                  <a:rPr lang="en-US" sz="2800" b="0" u="none">
                    <a:solidFill>
                      <a:srgbClr val="000099"/>
                    </a:solidFill>
                    <a:latin typeface="Impact" pitchFamily="34" charset="0"/>
                  </a:rPr>
                  <a:t>Democracy</a:t>
                </a:r>
              </a:p>
            </p:txBody>
          </p:sp>
        </p:grpSp>
      </p:grpSp>
      <p:grpSp>
        <p:nvGrpSpPr>
          <p:cNvPr id="5" name="Group 52"/>
          <p:cNvGrpSpPr>
            <a:grpSpLocks/>
          </p:cNvGrpSpPr>
          <p:nvPr/>
        </p:nvGrpSpPr>
        <p:grpSpPr bwMode="auto">
          <a:xfrm>
            <a:off x="3505200" y="3151188"/>
            <a:ext cx="2208213" cy="744537"/>
            <a:chOff x="2112" y="2411"/>
            <a:chExt cx="1391" cy="469"/>
          </a:xfrm>
        </p:grpSpPr>
        <p:sp>
          <p:nvSpPr>
            <p:cNvPr id="2249781" name="Oval 53" descr="Hammer and sickle - Symbol of Communism"/>
            <p:cNvSpPr>
              <a:spLocks noChangeArrowheads="1"/>
            </p:cNvSpPr>
            <p:nvPr/>
          </p:nvSpPr>
          <p:spPr bwMode="auto">
            <a:xfrm rot="5400000">
              <a:off x="2573" y="1950"/>
              <a:ext cx="469" cy="1391"/>
            </a:xfrm>
            <a:prstGeom prst="ellipse">
              <a:avLst/>
            </a:prstGeom>
            <a:blipFill dpi="0" rotWithShape="0">
              <a:blip r:embed="rId6" cstate="print"/>
              <a:srcRect/>
              <a:stretch>
                <a:fillRect/>
              </a:stretch>
            </a:blip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9782" name="Text Box 54"/>
            <p:cNvSpPr txBox="1">
              <a:spLocks noChangeArrowheads="1"/>
            </p:cNvSpPr>
            <p:nvPr/>
          </p:nvSpPr>
          <p:spPr bwMode="auto">
            <a:xfrm>
              <a:off x="2132" y="2482"/>
              <a:ext cx="1351" cy="327"/>
            </a:xfrm>
            <a:prstGeom prst="rect">
              <a:avLst/>
            </a:prstGeom>
            <a:noFill/>
            <a:ln w="38100" algn="ctr">
              <a:noFill/>
              <a:miter lim="800000"/>
              <a:headEnd/>
              <a:tailEnd/>
            </a:ln>
            <a:effectLst>
              <a:outerShdw dist="28398" dir="9206097" algn="ctr" rotWithShape="0">
                <a:srgbClr val="F42E00"/>
              </a:outerShdw>
            </a:effectLst>
          </p:spPr>
          <p:txBody>
            <a:bodyPr>
              <a:spAutoFit/>
            </a:bodyPr>
            <a:lstStyle/>
            <a:p>
              <a:pPr eaLnBrk="1" hangingPunct="1"/>
              <a:r>
                <a:rPr lang="en-US" sz="2800" b="0" u="none" dirty="0">
                  <a:solidFill>
                    <a:srgbClr val="FFFFFF"/>
                  </a:solidFill>
                  <a:effectLst>
                    <a:outerShdw blurRad="38100" dist="38100" dir="2700000" algn="tl">
                      <a:srgbClr val="000000"/>
                    </a:outerShdw>
                  </a:effectLst>
                  <a:latin typeface="Impact" pitchFamily="34" charset="0"/>
                </a:rPr>
                <a:t>Communism</a:t>
              </a:r>
            </a:p>
          </p:txBody>
        </p:sp>
      </p:grpSp>
      <p:grpSp>
        <p:nvGrpSpPr>
          <p:cNvPr id="6" name="Group 55"/>
          <p:cNvGrpSpPr>
            <a:grpSpLocks/>
          </p:cNvGrpSpPr>
          <p:nvPr/>
        </p:nvGrpSpPr>
        <p:grpSpPr bwMode="auto">
          <a:xfrm>
            <a:off x="3505200" y="1743075"/>
            <a:ext cx="2208213" cy="744538"/>
            <a:chOff x="2112" y="1440"/>
            <a:chExt cx="1391" cy="469"/>
          </a:xfrm>
        </p:grpSpPr>
        <p:sp>
          <p:nvSpPr>
            <p:cNvPr id="2249784" name="Oval 56" descr="Vote 1"/>
            <p:cNvSpPr>
              <a:spLocks noChangeArrowheads="1"/>
            </p:cNvSpPr>
            <p:nvPr/>
          </p:nvSpPr>
          <p:spPr bwMode="auto">
            <a:xfrm rot="5400000">
              <a:off x="2573" y="979"/>
              <a:ext cx="469" cy="1391"/>
            </a:xfrm>
            <a:prstGeom prst="ellipse">
              <a:avLst/>
            </a:prstGeom>
            <a:blipFill dpi="0" rotWithShape="0">
              <a:blip r:embed="rId4" cstate="print"/>
              <a:srcRect/>
              <a:stretch>
                <a:fillRect/>
              </a:stretch>
            </a:blip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49785" name="Text Box 57"/>
            <p:cNvSpPr txBox="1">
              <a:spLocks noChangeArrowheads="1"/>
            </p:cNvSpPr>
            <p:nvPr/>
          </p:nvSpPr>
          <p:spPr bwMode="auto">
            <a:xfrm>
              <a:off x="2136" y="1511"/>
              <a:ext cx="1351" cy="327"/>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r>
                <a:rPr lang="en-US" sz="2800" b="0" u="none" dirty="0">
                  <a:solidFill>
                    <a:srgbClr val="000099"/>
                  </a:solidFill>
                  <a:latin typeface="Impact" pitchFamily="34" charset="0"/>
                </a:rPr>
                <a:t>Democracy</a:t>
              </a:r>
            </a:p>
          </p:txBody>
        </p:sp>
      </p:grpSp>
      <p:sp>
        <p:nvSpPr>
          <p:cNvPr id="61" name="Line 14">
            <a:extLst>
              <a:ext uri="{FF2B5EF4-FFF2-40B4-BE49-F238E27FC236}">
                <a16:creationId xmlns:a16="http://schemas.microsoft.com/office/drawing/2014/main" id="{4ECFA0BE-5B82-303E-77B0-8B6659AED043}"/>
              </a:ext>
            </a:extLst>
          </p:cNvPr>
          <p:cNvSpPr>
            <a:spLocks noChangeShapeType="1"/>
          </p:cNvSpPr>
          <p:nvPr/>
        </p:nvSpPr>
        <p:spPr bwMode="auto">
          <a:xfrm rot="5400000">
            <a:off x="7367587" y="1965327"/>
            <a:ext cx="276227" cy="0"/>
          </a:xfrm>
          <a:prstGeom prst="line">
            <a:avLst/>
          </a:prstGeom>
          <a:noFill/>
          <a:ln w="76200">
            <a:solidFill>
              <a:srgbClr val="5F5F5F">
                <a:alpha val="6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48" name="Group 32">
            <a:extLst>
              <a:ext uri="{FF2B5EF4-FFF2-40B4-BE49-F238E27FC236}">
                <a16:creationId xmlns:a16="http://schemas.microsoft.com/office/drawing/2014/main" id="{0CC3544F-EFD5-527F-916A-C2F3542C0E85}"/>
              </a:ext>
            </a:extLst>
          </p:cNvPr>
          <p:cNvGrpSpPr>
            <a:grpSpLocks/>
          </p:cNvGrpSpPr>
          <p:nvPr/>
        </p:nvGrpSpPr>
        <p:grpSpPr bwMode="auto">
          <a:xfrm>
            <a:off x="6981825" y="990600"/>
            <a:ext cx="1047750" cy="969962"/>
            <a:chOff x="1008" y="1125"/>
            <a:chExt cx="660" cy="611"/>
          </a:xfrm>
        </p:grpSpPr>
        <p:grpSp>
          <p:nvGrpSpPr>
            <p:cNvPr id="49" name="Group 33">
              <a:extLst>
                <a:ext uri="{FF2B5EF4-FFF2-40B4-BE49-F238E27FC236}">
                  <a16:creationId xmlns:a16="http://schemas.microsoft.com/office/drawing/2014/main" id="{8DAAA986-14B2-755F-6DCF-4EBC71FC55E8}"/>
                </a:ext>
              </a:extLst>
            </p:cNvPr>
            <p:cNvGrpSpPr>
              <a:grpSpLocks/>
            </p:cNvGrpSpPr>
            <p:nvPr/>
          </p:nvGrpSpPr>
          <p:grpSpPr bwMode="auto">
            <a:xfrm>
              <a:off x="1053" y="1202"/>
              <a:ext cx="584" cy="534"/>
              <a:chOff x="1053" y="1559"/>
              <a:chExt cx="584" cy="534"/>
            </a:xfrm>
          </p:grpSpPr>
          <p:sp>
            <p:nvSpPr>
              <p:cNvPr id="52" name="Oval 34">
                <a:extLst>
                  <a:ext uri="{FF2B5EF4-FFF2-40B4-BE49-F238E27FC236}">
                    <a16:creationId xmlns:a16="http://schemas.microsoft.com/office/drawing/2014/main" id="{52D2028E-5707-E916-7C7F-AB4B9E1C9077}"/>
                  </a:ext>
                </a:extLst>
              </p:cNvPr>
              <p:cNvSpPr>
                <a:spLocks noChangeArrowheads="1"/>
              </p:cNvSpPr>
              <p:nvPr/>
            </p:nvSpPr>
            <p:spPr bwMode="auto">
              <a:xfrm>
                <a:off x="1053" y="1559"/>
                <a:ext cx="584" cy="534"/>
              </a:xfrm>
              <a:prstGeom prst="ellipse">
                <a:avLst/>
              </a:prstGeom>
              <a:gradFill rotWithShape="0">
                <a:gsLst>
                  <a:gs pos="0">
                    <a:srgbClr val="FFFFFF"/>
                  </a:gs>
                  <a:gs pos="50000">
                    <a:schemeClr val="bg1"/>
                  </a:gs>
                  <a:gs pos="100000">
                    <a:srgbClr val="FFFFFF"/>
                  </a:gs>
                </a:gsLst>
                <a:lin ang="5400000" scaled="1"/>
              </a:gradFill>
              <a:ln w="3175">
                <a:solidFill>
                  <a:srgbClr val="6600CC"/>
                </a:solidFill>
                <a:round/>
                <a:headEnd/>
                <a:tailEnd/>
              </a:ln>
              <a:effectLst/>
            </p:spPr>
            <p:txBody>
              <a:bodyPr wrap="none" anchor="ctr"/>
              <a:lstStyle/>
              <a:p>
                <a:endParaRPr lang="en-US" sz="4800" u="none">
                  <a:solidFill>
                    <a:srgbClr val="6600CC"/>
                  </a:solidFill>
                  <a:latin typeface="Impact" pitchFamily="34" charset="0"/>
                </a:endParaRPr>
              </a:p>
            </p:txBody>
          </p:sp>
          <p:sp>
            <p:nvSpPr>
              <p:cNvPr id="53" name="WordArt 35">
                <a:extLst>
                  <a:ext uri="{FF2B5EF4-FFF2-40B4-BE49-F238E27FC236}">
                    <a16:creationId xmlns:a16="http://schemas.microsoft.com/office/drawing/2014/main" id="{E1A3017D-AA08-6351-0D74-F88FCD102FE9}"/>
                  </a:ext>
                </a:extLst>
              </p:cNvPr>
              <p:cNvSpPr>
                <a:spLocks noChangeArrowheads="1" noChangeShapeType="1" noTextEdit="1"/>
              </p:cNvSpPr>
              <p:nvPr/>
            </p:nvSpPr>
            <p:spPr bwMode="auto">
              <a:xfrm>
                <a:off x="1136" y="1737"/>
                <a:ext cx="417" cy="17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8100">
                      <a:noFill/>
                      <a:round/>
                      <a:headEnd/>
                      <a:tailEnd/>
                    </a:ln>
                    <a:solidFill>
                      <a:srgbClr val="6600CC"/>
                    </a:solidFill>
                    <a:latin typeface="Arial Narrow"/>
                  </a:rPr>
                  <a:t>God</a:t>
                </a:r>
              </a:p>
            </p:txBody>
          </p:sp>
        </p:grpSp>
        <p:sp>
          <p:nvSpPr>
            <p:cNvPr id="50" name="Oval 36">
              <a:extLst>
                <a:ext uri="{FF2B5EF4-FFF2-40B4-BE49-F238E27FC236}">
                  <a16:creationId xmlns:a16="http://schemas.microsoft.com/office/drawing/2014/main" id="{76CF452E-4C2F-EA9B-C3DF-049ACD4D0608}"/>
                </a:ext>
              </a:extLst>
            </p:cNvPr>
            <p:cNvSpPr>
              <a:spLocks noChangeArrowheads="1"/>
            </p:cNvSpPr>
            <p:nvPr/>
          </p:nvSpPr>
          <p:spPr bwMode="auto">
            <a:xfrm>
              <a:off x="1008" y="1125"/>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51" name="WordArt 37">
              <a:extLst>
                <a:ext uri="{FF2B5EF4-FFF2-40B4-BE49-F238E27FC236}">
                  <a16:creationId xmlns:a16="http://schemas.microsoft.com/office/drawing/2014/main" id="{C92F0335-9E24-3481-E193-C5BE70D180EF}"/>
                </a:ext>
              </a:extLst>
            </p:cNvPr>
            <p:cNvSpPr>
              <a:spLocks noChangeArrowheads="1" noChangeShapeType="1" noTextEdit="1"/>
            </p:cNvSpPr>
            <p:nvPr/>
          </p:nvSpPr>
          <p:spPr bwMode="auto">
            <a:xfrm>
              <a:off x="1084" y="1297"/>
              <a:ext cx="507" cy="2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solidFill>
                      <a:srgbClr val="6600CC"/>
                    </a:solidFill>
                    <a:round/>
                    <a:headEnd/>
                    <a:tailEnd/>
                  </a:ln>
                  <a:solidFill>
                    <a:srgbClr val="FFFFFF"/>
                  </a:solidFill>
                  <a:latin typeface="Impact"/>
                </a:rPr>
                <a:t>God</a:t>
              </a:r>
            </a:p>
          </p:txBody>
        </p:sp>
      </p:grpSp>
      <p:sp>
        <p:nvSpPr>
          <p:cNvPr id="46" name="Oval 30" descr="continents_map_lg_FREE">
            <a:extLst>
              <a:ext uri="{FF2B5EF4-FFF2-40B4-BE49-F238E27FC236}">
                <a16:creationId xmlns:a16="http://schemas.microsoft.com/office/drawing/2014/main" id="{6E30CB8C-EB49-E2CA-C524-5E83B8A2BB71}"/>
              </a:ext>
            </a:extLst>
          </p:cNvPr>
          <p:cNvSpPr>
            <a:spLocks noChangeArrowheads="1"/>
          </p:cNvSpPr>
          <p:nvPr/>
        </p:nvSpPr>
        <p:spPr bwMode="auto">
          <a:xfrm rot="5400000">
            <a:off x="6819900" y="1638300"/>
            <a:ext cx="1371600" cy="2209800"/>
          </a:xfrm>
          <a:prstGeom prst="ellipse">
            <a:avLst/>
          </a:prstGeom>
          <a:blipFill dpi="0" rotWithShape="0">
            <a:blip r:embed="rId7" cstate="print"/>
            <a:srcRect/>
            <a:stretch>
              <a:fillRect/>
            </a:stretch>
          </a:blipFill>
          <a:ln w="3175" algn="ctr">
            <a:noFill/>
            <a:round/>
            <a:headEnd/>
            <a:tailEnd/>
          </a:ln>
          <a:effectLst/>
        </p:spPr>
        <p:txBody>
          <a:bodyPr rot="10800000" vert="eaVert" wrap="none" anchor="ctr"/>
          <a:lstStyle/>
          <a:p>
            <a:pPr eaLnBrk="1" hangingPunct="1">
              <a:lnSpc>
                <a:spcPct val="95000"/>
              </a:lnSpc>
            </a:pPr>
            <a:endParaRPr lang="en-US" sz="3200" u="none">
              <a:solidFill>
                <a:srgbClr val="FFFFCC"/>
              </a:solidFill>
              <a:effectLst>
                <a:outerShdw blurRad="38100" dist="38100" dir="2700000" algn="tl">
                  <a:srgbClr val="C0C0C0"/>
                </a:outerShdw>
              </a:effectLst>
              <a:latin typeface="Papyrus" pitchFamily="66" charset="0"/>
            </a:endParaRPr>
          </a:p>
        </p:txBody>
      </p:sp>
    </p:spTree>
    <p:extLst>
      <p:ext uri="{BB962C8B-B14F-4D97-AF65-F5344CB8AC3E}">
        <p14:creationId xmlns:p14="http://schemas.microsoft.com/office/powerpoint/2010/main" val="2490290740"/>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par>
                          <p:cTn id="8" fill="hold">
                            <p:stCondLst>
                              <p:cond delay="500"/>
                            </p:stCondLst>
                            <p:childTnLst>
                              <p:par>
                                <p:cTn id="9" presetID="29" presetClass="exit" presetSubtype="0" fill="hold" nodeType="afterEffect">
                                  <p:stCondLst>
                                    <p:cond delay="0"/>
                                  </p:stCondLst>
                                  <p:childTnLst>
                                    <p:anim calcmode="lin" valueType="num">
                                      <p:cBhvr>
                                        <p:cTn id="10" dur="2000"/>
                                        <p:tgtEl>
                                          <p:spTgt spid="13"/>
                                        </p:tgtEl>
                                        <p:attrNameLst>
                                          <p:attrName>ppt_x</p:attrName>
                                        </p:attrNameLst>
                                      </p:cBhvr>
                                      <p:tavLst>
                                        <p:tav tm="0">
                                          <p:val>
                                            <p:strVal val="ppt_x"/>
                                          </p:val>
                                        </p:tav>
                                        <p:tav tm="100000">
                                          <p:val>
                                            <p:strVal val="ppt_x-.2"/>
                                          </p:val>
                                        </p:tav>
                                      </p:tavLst>
                                    </p:anim>
                                    <p:anim calcmode="lin" valueType="num">
                                      <p:cBhvr>
                                        <p:cTn id="11" dur="2000"/>
                                        <p:tgtEl>
                                          <p:spTgt spid="13"/>
                                        </p:tgtEl>
                                        <p:attrNameLst>
                                          <p:attrName>ppt_y</p:attrName>
                                        </p:attrNameLst>
                                      </p:cBhvr>
                                      <p:tavLst>
                                        <p:tav tm="0">
                                          <p:val>
                                            <p:strVal val="ppt_y"/>
                                          </p:val>
                                        </p:tav>
                                        <p:tav tm="100000">
                                          <p:val>
                                            <p:strVal val="ppt_y"/>
                                          </p:val>
                                        </p:tav>
                                      </p:tavLst>
                                    </p:anim>
                                    <p:animEffect transition="out" filter="fade">
                                      <p:cBhvr>
                                        <p:cTn id="12" dur="2000"/>
                                        <p:tgtEl>
                                          <p:spTgt spid="13"/>
                                        </p:tgtEl>
                                      </p:cBhvr>
                                    </p:animEffect>
                                    <p:set>
                                      <p:cBhvr>
                                        <p:cTn id="13" dur="1" fill="hold">
                                          <p:stCondLst>
                                            <p:cond delay="1999"/>
                                          </p:stCondLst>
                                        </p:cTn>
                                        <p:tgtEl>
                                          <p:spTgt spid="13"/>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2000"/>
                                        <p:tgtEl>
                                          <p:spTgt spid="6"/>
                                        </p:tgtEl>
                                      </p:cBhvr>
                                    </p:animEffect>
                                  </p:childTnLst>
                                </p:cTn>
                              </p:par>
                              <p:par>
                                <p:cTn id="17" presetID="10"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0"/>
                                        <p:tgtEl>
                                          <p:spTgt spid="5"/>
                                        </p:tgtEl>
                                      </p:cBhvr>
                                    </p:animEffect>
                                  </p:childTnLst>
                                </p:cTn>
                              </p:par>
                            </p:childTnLst>
                          </p:cTn>
                        </p:par>
                        <p:par>
                          <p:cTn id="20" fill="hold">
                            <p:stCondLst>
                              <p:cond delay="2500"/>
                            </p:stCondLst>
                            <p:childTnLst>
                              <p:par>
                                <p:cTn id="21" presetID="10" presetClass="exit" presetSubtype="0" fill="hold" nodeType="afterEffect">
                                  <p:stCondLst>
                                    <p:cond delay="0"/>
                                  </p:stCondLst>
                                  <p:childTnLst>
                                    <p:animEffect transition="out" filter="fade">
                                      <p:cBhvr>
                                        <p:cTn id="22" dur="2000"/>
                                        <p:tgtEl>
                                          <p:spTgt spid="2"/>
                                        </p:tgtEl>
                                      </p:cBhvr>
                                    </p:animEffect>
                                    <p:set>
                                      <p:cBhvr>
                                        <p:cTn id="23" dur="1" fill="hold">
                                          <p:stCondLst>
                                            <p:cond delay="1999"/>
                                          </p:stCondLst>
                                        </p:cTn>
                                        <p:tgtEl>
                                          <p:spTgt spid="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500"/>
                                        <p:tgtEl>
                                          <p:spTgt spid="46"/>
                                        </p:tgtEl>
                                      </p:cBhvr>
                                    </p:animEffect>
                                  </p:childTnLst>
                                </p:cTn>
                              </p:par>
                              <p:par>
                                <p:cTn id="32" presetID="10" presetClass="entr" presetSubtype="0" fill="hold"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10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1" grpId="0" animBg="1"/>
      <p:bldP spid="4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3" name="Group 3">
            <a:extLst>
              <a:ext uri="{FF2B5EF4-FFF2-40B4-BE49-F238E27FC236}">
                <a16:creationId xmlns:a16="http://schemas.microsoft.com/office/drawing/2014/main" id="{20FF3B9E-8DDD-B650-316D-80FD663A9555}"/>
              </a:ext>
            </a:extLst>
          </p:cNvPr>
          <p:cNvGrpSpPr>
            <a:grpSpLocks/>
          </p:cNvGrpSpPr>
          <p:nvPr/>
        </p:nvGrpSpPr>
        <p:grpSpPr bwMode="auto">
          <a:xfrm>
            <a:off x="2286000" y="2505075"/>
            <a:ext cx="1371600" cy="628650"/>
            <a:chOff x="1440" y="1962"/>
            <a:chExt cx="864" cy="396"/>
          </a:xfrm>
        </p:grpSpPr>
        <p:sp>
          <p:nvSpPr>
            <p:cNvPr id="4" name="AutoShape 4">
              <a:extLst>
                <a:ext uri="{FF2B5EF4-FFF2-40B4-BE49-F238E27FC236}">
                  <a16:creationId xmlns:a16="http://schemas.microsoft.com/office/drawing/2014/main" id="{D4A72358-D949-006F-75EB-128B5E16D348}"/>
                </a:ext>
              </a:extLst>
            </p:cNvPr>
            <p:cNvSpPr>
              <a:spLocks noChangeArrowheads="1"/>
            </p:cNvSpPr>
            <p:nvPr/>
          </p:nvSpPr>
          <p:spPr bwMode="auto">
            <a:xfrm rot="17872911" flipH="1">
              <a:off x="1824" y="1878"/>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sp>
          <p:nvSpPr>
            <p:cNvPr id="7" name="AutoShape 5">
              <a:extLst>
                <a:ext uri="{FF2B5EF4-FFF2-40B4-BE49-F238E27FC236}">
                  <a16:creationId xmlns:a16="http://schemas.microsoft.com/office/drawing/2014/main" id="{A9F5573E-0ABD-0043-2F8B-0B97C2292C3F}"/>
                </a:ext>
              </a:extLst>
            </p:cNvPr>
            <p:cNvSpPr>
              <a:spLocks noChangeArrowheads="1"/>
            </p:cNvSpPr>
            <p:nvPr/>
          </p:nvSpPr>
          <p:spPr bwMode="auto">
            <a:xfrm rot="3727089" flipH="1" flipV="1">
              <a:off x="1818" y="1584"/>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grpSp>
      <p:grpSp>
        <p:nvGrpSpPr>
          <p:cNvPr id="8" name="Group 12">
            <a:extLst>
              <a:ext uri="{FF2B5EF4-FFF2-40B4-BE49-F238E27FC236}">
                <a16:creationId xmlns:a16="http://schemas.microsoft.com/office/drawing/2014/main" id="{BC2555C7-13FB-704A-1A09-9BB336B322C1}"/>
              </a:ext>
            </a:extLst>
          </p:cNvPr>
          <p:cNvGrpSpPr>
            <a:grpSpLocks/>
          </p:cNvGrpSpPr>
          <p:nvPr/>
        </p:nvGrpSpPr>
        <p:grpSpPr bwMode="auto">
          <a:xfrm>
            <a:off x="5105400" y="2352675"/>
            <a:ext cx="1362075" cy="942975"/>
            <a:chOff x="3216" y="1866"/>
            <a:chExt cx="858" cy="594"/>
          </a:xfrm>
        </p:grpSpPr>
        <p:sp>
          <p:nvSpPr>
            <p:cNvPr id="9" name="AutoShape 13">
              <a:extLst>
                <a:ext uri="{FF2B5EF4-FFF2-40B4-BE49-F238E27FC236}">
                  <a16:creationId xmlns:a16="http://schemas.microsoft.com/office/drawing/2014/main" id="{922D1DE0-4EC9-8077-AF9D-ED6118EE441D}"/>
                </a:ext>
              </a:extLst>
            </p:cNvPr>
            <p:cNvSpPr>
              <a:spLocks noChangeArrowheads="1"/>
            </p:cNvSpPr>
            <p:nvPr/>
          </p:nvSpPr>
          <p:spPr bwMode="auto">
            <a:xfrm rot="17856882" flipH="1">
              <a:off x="3594" y="1488"/>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sp>
          <p:nvSpPr>
            <p:cNvPr id="13" name="AutoShape 14">
              <a:extLst>
                <a:ext uri="{FF2B5EF4-FFF2-40B4-BE49-F238E27FC236}">
                  <a16:creationId xmlns:a16="http://schemas.microsoft.com/office/drawing/2014/main" id="{6D331EE2-8963-57AC-53D2-CA9AA1C3198F}"/>
                </a:ext>
              </a:extLst>
            </p:cNvPr>
            <p:cNvSpPr>
              <a:spLocks noChangeArrowheads="1"/>
            </p:cNvSpPr>
            <p:nvPr/>
          </p:nvSpPr>
          <p:spPr bwMode="auto">
            <a:xfrm rot="3727089" flipH="1" flipV="1">
              <a:off x="3594" y="1980"/>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grpSp>
      <p:sp>
        <p:nvSpPr>
          <p:cNvPr id="37" name="Oval 30" descr="continents_map_lg_FREE"/>
          <p:cNvSpPr>
            <a:spLocks noChangeArrowheads="1"/>
          </p:cNvSpPr>
          <p:nvPr/>
        </p:nvSpPr>
        <p:spPr bwMode="auto">
          <a:xfrm rot="5400000">
            <a:off x="6819900" y="1638300"/>
            <a:ext cx="1371600" cy="2209800"/>
          </a:xfrm>
          <a:prstGeom prst="ellipse">
            <a:avLst/>
          </a:prstGeom>
          <a:blipFill dpi="0" rotWithShape="0">
            <a:blip r:embed="rId3" cstate="print"/>
            <a:srcRect/>
            <a:stretch>
              <a:fillRect/>
            </a:stretch>
          </a:blipFill>
          <a:ln w="3175" algn="ctr">
            <a:noFill/>
            <a:round/>
            <a:headEnd/>
            <a:tailEnd/>
          </a:ln>
          <a:effectLst/>
        </p:spPr>
        <p:txBody>
          <a:bodyPr rot="10800000" vert="eaVert" wrap="none" anchor="ctr"/>
          <a:lstStyle/>
          <a:p>
            <a:pPr eaLnBrk="1" hangingPunct="1">
              <a:lnSpc>
                <a:spcPct val="95000"/>
              </a:lnSpc>
            </a:pPr>
            <a:endParaRPr lang="en-US" sz="3200" u="none">
              <a:solidFill>
                <a:srgbClr val="FFFFCC"/>
              </a:solidFill>
              <a:effectLst>
                <a:outerShdw blurRad="38100" dist="38100" dir="2700000" algn="tl">
                  <a:srgbClr val="C0C0C0"/>
                </a:outerShdw>
              </a:effectLst>
              <a:latin typeface="Papyrus" pitchFamily="66" charset="0"/>
            </a:endParaRPr>
          </a:p>
        </p:txBody>
      </p:sp>
      <p:sp>
        <p:nvSpPr>
          <p:cNvPr id="38" name="Text Box 31"/>
          <p:cNvSpPr txBox="1">
            <a:spLocks noChangeArrowheads="1"/>
          </p:cNvSpPr>
          <p:nvPr/>
        </p:nvSpPr>
        <p:spPr bwMode="auto">
          <a:xfrm>
            <a:off x="6438900" y="2520950"/>
            <a:ext cx="2146300" cy="579438"/>
          </a:xfrm>
          <a:prstGeom prst="rect">
            <a:avLst/>
          </a:prstGeom>
          <a:noFill/>
          <a:ln w="38100" algn="ctr">
            <a:noFill/>
            <a:miter lim="800000"/>
            <a:headEnd/>
            <a:tailEnd/>
          </a:ln>
          <a:effectLst>
            <a:outerShdw dist="28398" dir="12393903" algn="ctr" rotWithShape="0">
              <a:schemeClr val="tx1"/>
            </a:outerShdw>
          </a:effectLst>
        </p:spPr>
        <p:txBody>
          <a:bodyPr>
            <a:spAutoFit/>
          </a:bodyPr>
          <a:lstStyle/>
          <a:p>
            <a:pPr eaLnBrk="1" hangingPunct="1"/>
            <a:r>
              <a:rPr lang="en-US" sz="3200" u="none" dirty="0">
                <a:solidFill>
                  <a:srgbClr val="FFFFFF"/>
                </a:solidFill>
                <a:effectLst>
                  <a:outerShdw blurRad="38100" dist="38100" dir="2700000" algn="tl">
                    <a:srgbClr val="000000"/>
                  </a:outerShdw>
                </a:effectLst>
                <a:latin typeface="Fette Engschrift" pitchFamily="2" charset="0"/>
              </a:rPr>
              <a:t>Unified</a:t>
            </a:r>
            <a:r>
              <a:rPr lang="en-US" sz="3200" b="0" u="none" dirty="0">
                <a:solidFill>
                  <a:srgbClr val="660033"/>
                </a:solidFill>
                <a:effectLst>
                  <a:outerShdw blurRad="38100" dist="38100" dir="2700000" algn="tl">
                    <a:srgbClr val="000000"/>
                  </a:outerShdw>
                </a:effectLst>
                <a:latin typeface="Arial Black" pitchFamily="34" charset="0"/>
              </a:rPr>
              <a:t> </a:t>
            </a:r>
            <a:r>
              <a:rPr lang="en-US" sz="3200" u="none" dirty="0">
                <a:solidFill>
                  <a:srgbClr val="FFFFFF"/>
                </a:solidFill>
                <a:effectLst>
                  <a:outerShdw blurRad="38100" dist="38100" dir="2700000" algn="tl">
                    <a:srgbClr val="000000"/>
                  </a:outerShdw>
                </a:effectLst>
                <a:latin typeface="Fette Engschrift" pitchFamily="2" charset="0"/>
              </a:rPr>
              <a:t>World</a:t>
            </a:r>
          </a:p>
        </p:txBody>
      </p:sp>
      <p:grpSp>
        <p:nvGrpSpPr>
          <p:cNvPr id="6" name="Group 6"/>
          <p:cNvGrpSpPr>
            <a:grpSpLocks/>
          </p:cNvGrpSpPr>
          <p:nvPr/>
        </p:nvGrpSpPr>
        <p:grpSpPr bwMode="auto">
          <a:xfrm>
            <a:off x="1060450" y="2322513"/>
            <a:ext cx="762000" cy="1017587"/>
            <a:chOff x="668" y="1847"/>
            <a:chExt cx="480" cy="641"/>
          </a:xfrm>
        </p:grpSpPr>
        <p:sp>
          <p:nvSpPr>
            <p:cNvPr id="2728967" name="Line 7"/>
            <p:cNvSpPr>
              <a:spLocks noChangeShapeType="1"/>
            </p:cNvSpPr>
            <p:nvPr/>
          </p:nvSpPr>
          <p:spPr bwMode="auto">
            <a:xfrm rot="18677144" flipH="1">
              <a:off x="901" y="1614"/>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68" name="Line 8"/>
            <p:cNvSpPr>
              <a:spLocks noChangeShapeType="1"/>
            </p:cNvSpPr>
            <p:nvPr/>
          </p:nvSpPr>
          <p:spPr bwMode="auto">
            <a:xfrm rot="2922856" flipH="1" flipV="1">
              <a:off x="901" y="2242"/>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728970" name="Oval 10" descr="continents_map_sm_FREE"/>
          <p:cNvSpPr>
            <a:spLocks noChangeArrowheads="1"/>
          </p:cNvSpPr>
          <p:nvPr/>
        </p:nvSpPr>
        <p:spPr bwMode="auto">
          <a:xfrm>
            <a:off x="1219200" y="2286000"/>
            <a:ext cx="1828800" cy="1066800"/>
          </a:xfrm>
          <a:prstGeom prst="ellipse">
            <a:avLst/>
          </a:prstGeom>
          <a:blipFill dpi="0" rotWithShape="0">
            <a:blip r:embed="rId4" cstate="print"/>
            <a:srcRect/>
            <a:stretch>
              <a:fillRect/>
            </a:stretch>
          </a:blipFill>
          <a:ln w="3175">
            <a:solidFill>
              <a:srgbClr val="000000">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728971" name="Text Box 11"/>
          <p:cNvSpPr txBox="1">
            <a:spLocks noChangeArrowheads="1"/>
          </p:cNvSpPr>
          <p:nvPr/>
        </p:nvSpPr>
        <p:spPr bwMode="auto">
          <a:xfrm>
            <a:off x="1589088" y="2563813"/>
            <a:ext cx="1069975" cy="519112"/>
          </a:xfrm>
          <a:prstGeom prst="rect">
            <a:avLst/>
          </a:prstGeom>
          <a:noFill/>
          <a:ln w="38100" algn="ctr">
            <a:noFill/>
            <a:miter lim="800000"/>
            <a:headEnd/>
            <a:tailEnd/>
          </a:ln>
          <a:effectLst>
            <a:outerShdw dist="28398" dir="9206097" algn="ctr" rotWithShape="0">
              <a:srgbClr val="000000"/>
            </a:outerShdw>
          </a:effectLst>
        </p:spPr>
        <p:txBody>
          <a:bodyPr>
            <a:spAutoFit/>
          </a:bodyPr>
          <a:lstStyle/>
          <a:p>
            <a:pPr eaLnBrk="1" hangingPunct="1"/>
            <a:r>
              <a:rPr lang="en-US" sz="2800" u="none">
                <a:solidFill>
                  <a:srgbClr val="FFFFFF"/>
                </a:solidFill>
                <a:effectLst>
                  <a:outerShdw blurRad="38100" dist="38100" dir="2700000" algn="tl">
                    <a:srgbClr val="000000"/>
                  </a:outerShdw>
                </a:effectLst>
                <a:latin typeface="Fette Engschrift" pitchFamily="2" charset="0"/>
              </a:rPr>
              <a:t>World</a:t>
            </a:r>
          </a:p>
        </p:txBody>
      </p:sp>
      <p:grpSp>
        <p:nvGrpSpPr>
          <p:cNvPr id="10" name="Group 19"/>
          <p:cNvGrpSpPr>
            <a:grpSpLocks/>
          </p:cNvGrpSpPr>
          <p:nvPr/>
        </p:nvGrpSpPr>
        <p:grpSpPr bwMode="auto">
          <a:xfrm>
            <a:off x="3505200" y="1743075"/>
            <a:ext cx="2208213" cy="2152650"/>
            <a:chOff x="2208" y="1098"/>
            <a:chExt cx="1391" cy="1356"/>
          </a:xfrm>
        </p:grpSpPr>
        <p:grpSp>
          <p:nvGrpSpPr>
            <p:cNvPr id="11" name="Group 20"/>
            <p:cNvGrpSpPr>
              <a:grpSpLocks/>
            </p:cNvGrpSpPr>
            <p:nvPr/>
          </p:nvGrpSpPr>
          <p:grpSpPr bwMode="auto">
            <a:xfrm>
              <a:off x="2208" y="1985"/>
              <a:ext cx="1391" cy="469"/>
              <a:chOff x="2112" y="2411"/>
              <a:chExt cx="1391" cy="469"/>
            </a:xfrm>
          </p:grpSpPr>
          <p:sp>
            <p:nvSpPr>
              <p:cNvPr id="2728981" name="Oval 21"/>
              <p:cNvSpPr>
                <a:spLocks noChangeArrowheads="1"/>
              </p:cNvSpPr>
              <p:nvPr/>
            </p:nvSpPr>
            <p:spPr bwMode="auto">
              <a:xfrm rot="5400000">
                <a:off x="2573" y="1950"/>
                <a:ext cx="469" cy="1391"/>
              </a:xfrm>
              <a:prstGeom prst="ellipse">
                <a:avLst/>
              </a:prstGeom>
              <a:gradFill rotWithShape="0">
                <a:gsLst>
                  <a:gs pos="0">
                    <a:srgbClr val="765700"/>
                  </a:gs>
                  <a:gs pos="50000">
                    <a:srgbClr val="3A1D00"/>
                  </a:gs>
                  <a:gs pos="100000">
                    <a:srgbClr val="765700"/>
                  </a:gs>
                </a:gsLst>
                <a:lin ang="5400000" scaled="1"/>
              </a:grad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2" name="Text Box 22"/>
              <p:cNvSpPr txBox="1">
                <a:spLocks noChangeArrowheads="1"/>
              </p:cNvSpPr>
              <p:nvPr/>
            </p:nvSpPr>
            <p:spPr bwMode="auto">
              <a:xfrm>
                <a:off x="2132" y="2482"/>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FFFFFF"/>
                    </a:solidFill>
                    <a:latin typeface="Impact" pitchFamily="34" charset="0"/>
                  </a:rPr>
                  <a:t>Communism</a:t>
                </a:r>
              </a:p>
            </p:txBody>
          </p:sp>
        </p:grpSp>
        <p:grpSp>
          <p:nvGrpSpPr>
            <p:cNvPr id="12" name="Group 23"/>
            <p:cNvGrpSpPr>
              <a:grpSpLocks/>
            </p:cNvGrpSpPr>
            <p:nvPr/>
          </p:nvGrpSpPr>
          <p:grpSpPr bwMode="auto">
            <a:xfrm>
              <a:off x="2208" y="1098"/>
              <a:ext cx="1391" cy="469"/>
              <a:chOff x="2112" y="1440"/>
              <a:chExt cx="1391" cy="469"/>
            </a:xfrm>
          </p:grpSpPr>
          <p:sp>
            <p:nvSpPr>
              <p:cNvPr id="2728984" name="Oval 24"/>
              <p:cNvSpPr>
                <a:spLocks noChangeArrowheads="1"/>
              </p:cNvSpPr>
              <p:nvPr/>
            </p:nvSpPr>
            <p:spPr bwMode="auto">
              <a:xfrm rot="5400000">
                <a:off x="2573" y="979"/>
                <a:ext cx="469" cy="1391"/>
              </a:xfrm>
              <a:prstGeom prst="ellipse">
                <a:avLst/>
              </a:prstGeom>
              <a:gradFill rotWithShape="0">
                <a:gsLst>
                  <a:gs pos="0">
                    <a:schemeClr val="bg1"/>
                  </a:gs>
                  <a:gs pos="100000">
                    <a:srgbClr val="EFEFFF"/>
                  </a:gs>
                </a:gsLst>
                <a:lin ang="2700000" scaled="1"/>
              </a:grad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5" name="Text Box 25"/>
              <p:cNvSpPr txBox="1">
                <a:spLocks noChangeArrowheads="1"/>
              </p:cNvSpPr>
              <p:nvPr/>
            </p:nvSpPr>
            <p:spPr bwMode="auto">
              <a:xfrm>
                <a:off x="2136" y="1511"/>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000099"/>
                    </a:solidFill>
                    <a:latin typeface="Impact" pitchFamily="34" charset="0"/>
                  </a:rPr>
                  <a:t>Democracy</a:t>
                </a:r>
              </a:p>
            </p:txBody>
          </p:sp>
        </p:grpSp>
      </p:grpSp>
      <p:sp>
        <p:nvSpPr>
          <p:cNvPr id="2728986" name="Oval 26" descr="Hammer and sickle - Symbol of Communism"/>
          <p:cNvSpPr>
            <a:spLocks noChangeArrowheads="1"/>
          </p:cNvSpPr>
          <p:nvPr/>
        </p:nvSpPr>
        <p:spPr bwMode="auto">
          <a:xfrm rot="5400000">
            <a:off x="4237038" y="2419350"/>
            <a:ext cx="744537" cy="2208213"/>
          </a:xfrm>
          <a:prstGeom prst="ellipse">
            <a:avLst/>
          </a:prstGeom>
          <a:blipFill dpi="0" rotWithShape="0">
            <a:blip r:embed="rId5" cstate="print"/>
            <a:srcRect/>
            <a:stretch>
              <a:fillRect/>
            </a:stretch>
          </a:blip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7" name="Oval 27" descr="Vote 1"/>
          <p:cNvSpPr>
            <a:spLocks noChangeArrowheads="1"/>
          </p:cNvSpPr>
          <p:nvPr/>
        </p:nvSpPr>
        <p:spPr bwMode="auto">
          <a:xfrm rot="5400000">
            <a:off x="4237038" y="1011237"/>
            <a:ext cx="744538" cy="2208213"/>
          </a:xfrm>
          <a:prstGeom prst="ellipse">
            <a:avLst/>
          </a:prstGeom>
          <a:blipFill dpi="0" rotWithShape="0">
            <a:blip r:embed="rId6" cstate="print"/>
            <a:srcRect/>
            <a:stretch>
              <a:fillRect/>
            </a:stretch>
          </a:blip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91" name="Rectangle 31"/>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92" name="Text Box 32"/>
          <p:cNvSpPr txBox="1">
            <a:spLocks noChangeArrowheads="1"/>
          </p:cNvSpPr>
          <p:nvPr/>
        </p:nvSpPr>
        <p:spPr bwMode="auto">
          <a:xfrm>
            <a:off x="990600" y="5867400"/>
            <a:ext cx="7467600" cy="87716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First and Second World Wars had the providential purpose to </a:t>
            </a:r>
            <a:r>
              <a:rPr lang="en-US" sz="2000" dirty="0">
                <a:solidFill>
                  <a:srgbClr val="FFFFFF"/>
                </a:solidFill>
                <a:latin typeface="Arial Narrow" pitchFamily="34" charset="0"/>
              </a:rPr>
              <a:t>divide</a:t>
            </a:r>
            <a:r>
              <a:rPr lang="en-US" sz="2000" u="none" dirty="0">
                <a:solidFill>
                  <a:srgbClr val="FFFFFF"/>
                </a:solidFill>
                <a:latin typeface="Arial Narrow" pitchFamily="34" charset="0"/>
              </a:rPr>
              <a:t> the globe into these two worlds; afterward, the </a:t>
            </a:r>
            <a:r>
              <a:rPr lang="en-US" sz="2000" u="none" dirty="0">
                <a:solidFill>
                  <a:srgbClr val="FFFF00"/>
                </a:solidFill>
                <a:latin typeface="Arial Narrow" pitchFamily="34" charset="0"/>
              </a:rPr>
              <a:t>Third World War</a:t>
            </a:r>
            <a:r>
              <a:rPr lang="en-US" sz="2000" u="none" dirty="0">
                <a:solidFill>
                  <a:srgbClr val="FFFFFF"/>
                </a:solidFill>
                <a:latin typeface="Arial Narrow" pitchFamily="34" charset="0"/>
              </a:rPr>
              <a:t> must take place to </a:t>
            </a:r>
            <a:r>
              <a:rPr lang="en-US" sz="2000" dirty="0">
                <a:solidFill>
                  <a:srgbClr val="FFFFFF"/>
                </a:solidFill>
                <a:latin typeface="Arial Narrow" pitchFamily="34" charset="0"/>
              </a:rPr>
              <a:t>unify</a:t>
            </a:r>
            <a:r>
              <a:rPr lang="en-US" sz="2000" u="none" dirty="0">
                <a:solidFill>
                  <a:srgbClr val="FFFFFF"/>
                </a:solidFill>
                <a:latin typeface="Arial Narrow" pitchFamily="34" charset="0"/>
              </a:rPr>
              <a:t> them. </a:t>
            </a:r>
            <a:endParaRPr lang="en-US" sz="2000" b="0" u="none" dirty="0">
              <a:solidFill>
                <a:srgbClr val="FFFFFF"/>
              </a:solidFill>
              <a:latin typeface="Arial Narrow" pitchFamily="34" charset="0"/>
            </a:endParaRPr>
          </a:p>
        </p:txBody>
      </p:sp>
      <p:sp>
        <p:nvSpPr>
          <p:cNvPr id="2728993" name="Text Box 33"/>
          <p:cNvSpPr txBox="1">
            <a:spLocks noChangeArrowheads="1"/>
          </p:cNvSpPr>
          <p:nvPr/>
        </p:nvSpPr>
        <p:spPr bwMode="auto">
          <a:xfrm>
            <a:off x="667512" y="4665583"/>
            <a:ext cx="3599688" cy="430887"/>
          </a:xfrm>
          <a:prstGeom prst="rect">
            <a:avLst/>
          </a:prstGeom>
          <a:noFill/>
          <a:ln w="9525">
            <a:noFill/>
            <a:miter lim="800000"/>
            <a:headEnd/>
            <a:tailEnd/>
          </a:ln>
          <a:effectLst/>
        </p:spPr>
        <p:txBody>
          <a:bodyPr wrap="square">
            <a:spAutoFit/>
          </a:bodyPr>
          <a:lstStyle/>
          <a:p>
            <a:pPr eaLnBrk="1" hangingPunct="1"/>
            <a:r>
              <a:rPr lang="en-US" sz="2200" b="0" u="none" dirty="0">
                <a:solidFill>
                  <a:srgbClr val="000000"/>
                </a:solidFill>
                <a:latin typeface="Arial Black" pitchFamily="34" charset="0"/>
              </a:rPr>
              <a:t>First and second wars</a:t>
            </a:r>
          </a:p>
        </p:txBody>
      </p:sp>
      <p:sp>
        <p:nvSpPr>
          <p:cNvPr id="2728995" name="Text Box 35"/>
          <p:cNvSpPr txBox="1">
            <a:spLocks noChangeArrowheads="1"/>
          </p:cNvSpPr>
          <p:nvPr/>
        </p:nvSpPr>
        <p:spPr bwMode="auto">
          <a:xfrm>
            <a:off x="3536950" y="3263900"/>
            <a:ext cx="2144713" cy="519113"/>
          </a:xfrm>
          <a:prstGeom prst="rect">
            <a:avLst/>
          </a:prstGeom>
          <a:noFill/>
          <a:ln w="38100" algn="ctr">
            <a:noFill/>
            <a:miter lim="800000"/>
            <a:headEnd/>
            <a:tailEnd/>
          </a:ln>
          <a:effectLst>
            <a:outerShdw dist="28398" dir="9206097" algn="ctr" rotWithShape="0">
              <a:srgbClr val="F42E00"/>
            </a:outerShdw>
          </a:effectLst>
        </p:spPr>
        <p:txBody>
          <a:bodyPr>
            <a:spAutoFit/>
          </a:bodyPr>
          <a:lstStyle/>
          <a:p>
            <a:pPr eaLnBrk="1" hangingPunct="1"/>
            <a:r>
              <a:rPr lang="en-US" sz="2800" b="0" u="none">
                <a:solidFill>
                  <a:srgbClr val="FFFFFF"/>
                </a:solidFill>
                <a:effectLst>
                  <a:outerShdw blurRad="38100" dist="38100" dir="2700000" algn="tl">
                    <a:srgbClr val="000000"/>
                  </a:outerShdw>
                </a:effectLst>
                <a:latin typeface="Impact" pitchFamily="34" charset="0"/>
              </a:rPr>
              <a:t>Communism</a:t>
            </a:r>
          </a:p>
        </p:txBody>
      </p:sp>
      <p:sp>
        <p:nvSpPr>
          <p:cNvPr id="2728996" name="Text Box 36"/>
          <p:cNvSpPr txBox="1">
            <a:spLocks noChangeArrowheads="1"/>
          </p:cNvSpPr>
          <p:nvPr/>
        </p:nvSpPr>
        <p:spPr bwMode="auto">
          <a:xfrm>
            <a:off x="3543300" y="1855788"/>
            <a:ext cx="2144713" cy="519112"/>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r>
              <a:rPr lang="en-US" sz="2800" b="0" u="none">
                <a:solidFill>
                  <a:srgbClr val="000099"/>
                </a:solidFill>
                <a:latin typeface="Impact" pitchFamily="34" charset="0"/>
              </a:rPr>
              <a:t>Democracy</a:t>
            </a:r>
          </a:p>
        </p:txBody>
      </p:sp>
      <p:sp>
        <p:nvSpPr>
          <p:cNvPr id="51" name="Text Box 33"/>
          <p:cNvSpPr txBox="1">
            <a:spLocks noChangeArrowheads="1"/>
          </p:cNvSpPr>
          <p:nvPr/>
        </p:nvSpPr>
        <p:spPr bwMode="auto">
          <a:xfrm>
            <a:off x="1371600" y="4970383"/>
            <a:ext cx="1143000" cy="430887"/>
          </a:xfrm>
          <a:prstGeom prst="rect">
            <a:avLst/>
          </a:prstGeom>
          <a:noFill/>
          <a:ln w="9525">
            <a:noFill/>
            <a:miter lim="800000"/>
            <a:headEnd/>
            <a:tailEnd/>
          </a:ln>
          <a:effectLst/>
        </p:spPr>
        <p:txBody>
          <a:bodyPr wrap="square">
            <a:spAutoFit/>
          </a:bodyPr>
          <a:lstStyle/>
          <a:p>
            <a:pPr algn="l" eaLnBrk="1" hangingPunct="1"/>
            <a:r>
              <a:rPr lang="en-US" sz="2200" b="0" u="none" dirty="0">
                <a:solidFill>
                  <a:srgbClr val="000000"/>
                </a:solidFill>
                <a:latin typeface="Arial Black" pitchFamily="34" charset="0"/>
              </a:rPr>
              <a:t>Divide</a:t>
            </a:r>
          </a:p>
        </p:txBody>
      </p:sp>
      <p:sp>
        <p:nvSpPr>
          <p:cNvPr id="52" name="Text Box 33"/>
          <p:cNvSpPr txBox="1">
            <a:spLocks noChangeArrowheads="1"/>
          </p:cNvSpPr>
          <p:nvPr/>
        </p:nvSpPr>
        <p:spPr bwMode="auto">
          <a:xfrm>
            <a:off x="4724400" y="4670048"/>
            <a:ext cx="1676400"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Third war</a:t>
            </a:r>
          </a:p>
        </p:txBody>
      </p:sp>
      <p:sp>
        <p:nvSpPr>
          <p:cNvPr id="54" name="Text Box 33"/>
          <p:cNvSpPr txBox="1">
            <a:spLocks noChangeArrowheads="1"/>
          </p:cNvSpPr>
          <p:nvPr/>
        </p:nvSpPr>
        <p:spPr bwMode="auto">
          <a:xfrm>
            <a:off x="5410200" y="4974848"/>
            <a:ext cx="990600" cy="430887"/>
          </a:xfrm>
          <a:prstGeom prst="rect">
            <a:avLst/>
          </a:prstGeom>
          <a:noFill/>
          <a:ln w="9525">
            <a:noFill/>
            <a:miter lim="800000"/>
            <a:headEnd/>
            <a:tailEnd/>
          </a:ln>
          <a:effectLst/>
        </p:spPr>
        <p:txBody>
          <a:bodyPr wrap="square">
            <a:spAutoFit/>
          </a:bodyPr>
          <a:lstStyle/>
          <a:p>
            <a:pPr eaLnBrk="1" hangingPunct="1"/>
            <a:r>
              <a:rPr lang="en-US" sz="2200" b="0" u="none" dirty="0">
                <a:solidFill>
                  <a:srgbClr val="000000"/>
                </a:solidFill>
                <a:latin typeface="Arial Black" pitchFamily="34" charset="0"/>
              </a:rPr>
              <a:t>Unify</a:t>
            </a:r>
          </a:p>
        </p:txBody>
      </p:sp>
      <p:sp>
        <p:nvSpPr>
          <p:cNvPr id="62" name="Text Box 15"/>
          <p:cNvSpPr txBox="1">
            <a:spLocks noChangeArrowheads="1"/>
          </p:cNvSpPr>
          <p:nvPr/>
        </p:nvSpPr>
        <p:spPr bwMode="auto">
          <a:xfrm>
            <a:off x="381000" y="228600"/>
            <a:ext cx="7010400" cy="523220"/>
          </a:xfrm>
          <a:prstGeom prst="rect">
            <a:avLst/>
          </a:prstGeom>
          <a:noFill/>
          <a:ln w="9525">
            <a:noFill/>
            <a:miter lim="800000"/>
            <a:headEnd/>
            <a:tailEnd/>
          </a:ln>
          <a:effectLst/>
        </p:spPr>
        <p:txBody>
          <a:bodyPr wrap="square">
            <a:spAutoFit/>
          </a:bodyPr>
          <a:lstStyle/>
          <a:p>
            <a:pPr algn="l"/>
            <a:r>
              <a:rPr lang="en-US" sz="2800" b="0">
                <a:solidFill>
                  <a:srgbClr val="500028"/>
                </a:solidFill>
                <a:latin typeface="Arial Black" pitchFamily="34" charset="0"/>
              </a:rPr>
              <a:t>Is the Third World War Inevitable?</a:t>
            </a:r>
          </a:p>
        </p:txBody>
      </p:sp>
      <p:pic>
        <p:nvPicPr>
          <p:cNvPr id="63" name="Picture 39" descr="Peace Dove_PD"/>
          <p:cNvPicPr>
            <a:picLocks noChangeAspect="1" noChangeArrowheads="1"/>
          </p:cNvPicPr>
          <p:nvPr/>
        </p:nvPicPr>
        <p:blipFill>
          <a:blip r:embed="rId7" cstate="print"/>
          <a:srcRect/>
          <a:stretch>
            <a:fillRect/>
          </a:stretch>
        </p:blipFill>
        <p:spPr bwMode="auto">
          <a:xfrm>
            <a:off x="6629400" y="3048000"/>
            <a:ext cx="1592263" cy="1600200"/>
          </a:xfrm>
          <a:prstGeom prst="rect">
            <a:avLst/>
          </a:prstGeom>
          <a:noFill/>
        </p:spPr>
      </p:pic>
      <p:sp>
        <p:nvSpPr>
          <p:cNvPr id="64" name="AutoShape 14"/>
          <p:cNvSpPr>
            <a:spLocks noChangeArrowheads="1"/>
          </p:cNvSpPr>
          <p:nvPr/>
        </p:nvSpPr>
        <p:spPr bwMode="auto">
          <a:xfrm rot="5400000" flipH="1" flipV="1">
            <a:off x="5091332" y="4923692"/>
            <a:ext cx="119576" cy="548640"/>
          </a:xfrm>
          <a:prstGeom prst="downArrow">
            <a:avLst>
              <a:gd name="adj1" fmla="val 50000"/>
              <a:gd name="adj2" fmla="val 210294"/>
            </a:avLst>
          </a:prstGeom>
          <a:solidFill>
            <a:srgbClr val="777777"/>
          </a:solidFill>
          <a:ln w="28575" algn="ctr">
            <a:noFill/>
            <a:miter lim="800000"/>
            <a:headEnd/>
            <a:tailEnd/>
          </a:ln>
          <a:effectLst/>
        </p:spPr>
        <p:txBody>
          <a:bodyPr vert="eaVert" wrap="none" anchor="ctr"/>
          <a:lstStyle/>
          <a:p>
            <a:pPr algn="r"/>
            <a:endParaRPr lang="en-US" b="0" u="none">
              <a:solidFill>
                <a:srgbClr val="000000"/>
              </a:solidFill>
            </a:endParaRPr>
          </a:p>
        </p:txBody>
      </p:sp>
      <p:sp>
        <p:nvSpPr>
          <p:cNvPr id="65" name="AutoShape 14"/>
          <p:cNvSpPr>
            <a:spLocks noChangeArrowheads="1"/>
          </p:cNvSpPr>
          <p:nvPr/>
        </p:nvSpPr>
        <p:spPr bwMode="auto">
          <a:xfrm rot="5400000" flipH="1" flipV="1">
            <a:off x="1037492" y="4923692"/>
            <a:ext cx="119576" cy="548640"/>
          </a:xfrm>
          <a:prstGeom prst="downArrow">
            <a:avLst>
              <a:gd name="adj1" fmla="val 50000"/>
              <a:gd name="adj2" fmla="val 210294"/>
            </a:avLst>
          </a:prstGeom>
          <a:solidFill>
            <a:srgbClr val="777777"/>
          </a:solidFill>
          <a:ln w="28575" algn="ctr">
            <a:noFill/>
            <a:miter lim="800000"/>
            <a:headEnd/>
            <a:tailEnd/>
          </a:ln>
          <a:effectLst/>
        </p:spPr>
        <p:txBody>
          <a:bodyPr vert="eaVert" wrap="none" anchor="ctr"/>
          <a:lstStyle/>
          <a:p>
            <a:pPr algn="r"/>
            <a:endParaRPr lang="en-US" b="0" u="none">
              <a:solidFill>
                <a:srgbClr val="000000"/>
              </a:solidFill>
            </a:endParaRPr>
          </a:p>
        </p:txBody>
      </p:sp>
      <p:grpSp>
        <p:nvGrpSpPr>
          <p:cNvPr id="49" name="Group 12"/>
          <p:cNvGrpSpPr>
            <a:grpSpLocks/>
          </p:cNvGrpSpPr>
          <p:nvPr/>
        </p:nvGrpSpPr>
        <p:grpSpPr bwMode="auto">
          <a:xfrm>
            <a:off x="546100" y="1600200"/>
            <a:ext cx="1371600" cy="2438400"/>
            <a:chOff x="344" y="1392"/>
            <a:chExt cx="864" cy="1536"/>
          </a:xfrm>
        </p:grpSpPr>
        <p:grpSp>
          <p:nvGrpSpPr>
            <p:cNvPr id="50" name="Group 13"/>
            <p:cNvGrpSpPr>
              <a:grpSpLocks/>
            </p:cNvGrpSpPr>
            <p:nvPr/>
          </p:nvGrpSpPr>
          <p:grpSpPr bwMode="auto">
            <a:xfrm>
              <a:off x="344" y="1392"/>
              <a:ext cx="864" cy="474"/>
              <a:chOff x="344" y="1392"/>
              <a:chExt cx="864" cy="474"/>
            </a:xfrm>
          </p:grpSpPr>
          <p:sp>
            <p:nvSpPr>
              <p:cNvPr id="57" name="Oval 14"/>
              <p:cNvSpPr>
                <a:spLocks noChangeArrowheads="1"/>
              </p:cNvSpPr>
              <p:nvPr/>
            </p:nvSpPr>
            <p:spPr bwMode="auto">
              <a:xfrm>
                <a:off x="344" y="1392"/>
                <a:ext cx="864" cy="474"/>
              </a:xfrm>
              <a:prstGeom prst="ellipse">
                <a:avLst/>
              </a:prstGeom>
              <a:gradFill rotWithShape="0">
                <a:gsLst>
                  <a:gs pos="0">
                    <a:schemeClr val="bg1"/>
                  </a:gs>
                  <a:gs pos="100000">
                    <a:srgbClr val="EFE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58" name="WordArt 15"/>
              <p:cNvSpPr>
                <a:spLocks noChangeArrowheads="1" noChangeShapeType="1" noTextEdit="1"/>
              </p:cNvSpPr>
              <p:nvPr/>
            </p:nvSpPr>
            <p:spPr bwMode="auto">
              <a:xfrm>
                <a:off x="443" y="1523"/>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bg1"/>
                      </a:solidFill>
                      <a:round/>
                      <a:headEnd/>
                      <a:tailEnd/>
                    </a:ln>
                    <a:solidFill>
                      <a:srgbClr val="5400A8"/>
                    </a:solidFill>
                    <a:latin typeface="Impact"/>
                  </a:rPr>
                  <a:t>God's side</a:t>
                </a:r>
              </a:p>
            </p:txBody>
          </p:sp>
        </p:grpSp>
        <p:grpSp>
          <p:nvGrpSpPr>
            <p:cNvPr id="53" name="Group 16"/>
            <p:cNvGrpSpPr>
              <a:grpSpLocks/>
            </p:cNvGrpSpPr>
            <p:nvPr/>
          </p:nvGrpSpPr>
          <p:grpSpPr bwMode="auto">
            <a:xfrm>
              <a:off x="344" y="2454"/>
              <a:ext cx="864" cy="474"/>
              <a:chOff x="344" y="2454"/>
              <a:chExt cx="864" cy="474"/>
            </a:xfrm>
          </p:grpSpPr>
          <p:sp>
            <p:nvSpPr>
              <p:cNvPr id="55" name="Oval 17"/>
              <p:cNvSpPr>
                <a:spLocks noChangeArrowheads="1"/>
              </p:cNvSpPr>
              <p:nvPr/>
            </p:nvSpPr>
            <p:spPr bwMode="auto">
              <a:xfrm>
                <a:off x="344" y="2454"/>
                <a:ext cx="864" cy="474"/>
              </a:xfrm>
              <a:prstGeom prst="ellipse">
                <a:avLst/>
              </a:prstGeom>
              <a:gradFill rotWithShape="0">
                <a:gsLst>
                  <a:gs pos="0">
                    <a:srgbClr val="765700"/>
                  </a:gs>
                  <a:gs pos="50000">
                    <a:srgbClr val="3A1D00"/>
                  </a:gs>
                  <a:gs pos="100000">
                    <a:srgbClr val="765700"/>
                  </a:gs>
                </a:gsLst>
                <a:lin ang="5400000" scaled="1"/>
              </a:gradFill>
              <a:ln w="12700">
                <a:round/>
                <a:headEnd/>
                <a:tailEnd/>
              </a:ln>
              <a:effectLst/>
              <a:scene3d>
                <a:camera prst="legacyPerspectiveBottom"/>
                <a:lightRig rig="legacyFlat3" dir="t"/>
              </a:scene3d>
              <a:sp3d extrusionH="430200" prstMaterial="legacyMatte">
                <a:bevelT w="13500" h="13500" prst="angle"/>
                <a:bevelB w="13500" h="13500" prst="angle"/>
                <a:extrusionClr>
                  <a:srgbClr val="663300"/>
                </a:extrusionClr>
              </a:sp3d>
            </p:spPr>
            <p:txBody>
              <a:bodyPr wrap="none" anchor="ctr">
                <a:flatTx/>
              </a:bodyPr>
              <a:lstStyle/>
              <a:p>
                <a:endParaRPr lang="en-US" sz="4800" u="none">
                  <a:solidFill>
                    <a:srgbClr val="6600CC"/>
                  </a:solidFill>
                  <a:latin typeface="Impact" pitchFamily="34" charset="0"/>
                </a:endParaRPr>
              </a:p>
            </p:txBody>
          </p:sp>
          <p:sp>
            <p:nvSpPr>
              <p:cNvPr id="56" name="WordArt 18"/>
              <p:cNvSpPr>
                <a:spLocks noChangeArrowheads="1" noChangeShapeType="1" noTextEdit="1"/>
              </p:cNvSpPr>
              <p:nvPr/>
            </p:nvSpPr>
            <p:spPr bwMode="auto">
              <a:xfrm>
                <a:off x="443" y="2585"/>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Impact"/>
                  </a:rPr>
                  <a:t>Satan's side</a:t>
                </a:r>
              </a:p>
            </p:txBody>
          </p:sp>
        </p:grpSp>
      </p:grpSp>
      <p:sp>
        <p:nvSpPr>
          <p:cNvPr id="70" name="Line 14">
            <a:extLst>
              <a:ext uri="{FF2B5EF4-FFF2-40B4-BE49-F238E27FC236}">
                <a16:creationId xmlns:a16="http://schemas.microsoft.com/office/drawing/2014/main" id="{190C11D0-7390-48BB-5692-8D89B8BEF91C}"/>
              </a:ext>
            </a:extLst>
          </p:cNvPr>
          <p:cNvSpPr>
            <a:spLocks noChangeShapeType="1"/>
          </p:cNvSpPr>
          <p:nvPr/>
        </p:nvSpPr>
        <p:spPr bwMode="auto">
          <a:xfrm rot="5400000">
            <a:off x="7367587" y="1965327"/>
            <a:ext cx="276227" cy="0"/>
          </a:xfrm>
          <a:prstGeom prst="line">
            <a:avLst/>
          </a:prstGeom>
          <a:noFill/>
          <a:ln w="76200">
            <a:solidFill>
              <a:srgbClr val="5F5F5F">
                <a:alpha val="6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71" name="Group 32">
            <a:extLst>
              <a:ext uri="{FF2B5EF4-FFF2-40B4-BE49-F238E27FC236}">
                <a16:creationId xmlns:a16="http://schemas.microsoft.com/office/drawing/2014/main" id="{7E5DA6B3-3A3E-9859-26B9-91016A768AB3}"/>
              </a:ext>
            </a:extLst>
          </p:cNvPr>
          <p:cNvGrpSpPr>
            <a:grpSpLocks/>
          </p:cNvGrpSpPr>
          <p:nvPr/>
        </p:nvGrpSpPr>
        <p:grpSpPr bwMode="auto">
          <a:xfrm>
            <a:off x="6981825" y="990600"/>
            <a:ext cx="1047750" cy="969962"/>
            <a:chOff x="1008" y="1125"/>
            <a:chExt cx="660" cy="611"/>
          </a:xfrm>
        </p:grpSpPr>
        <p:grpSp>
          <p:nvGrpSpPr>
            <p:cNvPr id="72" name="Group 33">
              <a:extLst>
                <a:ext uri="{FF2B5EF4-FFF2-40B4-BE49-F238E27FC236}">
                  <a16:creationId xmlns:a16="http://schemas.microsoft.com/office/drawing/2014/main" id="{BB1A14B8-C061-9299-8D8B-4F1AA626BCFF}"/>
                </a:ext>
              </a:extLst>
            </p:cNvPr>
            <p:cNvGrpSpPr>
              <a:grpSpLocks/>
            </p:cNvGrpSpPr>
            <p:nvPr/>
          </p:nvGrpSpPr>
          <p:grpSpPr bwMode="auto">
            <a:xfrm>
              <a:off x="1053" y="1202"/>
              <a:ext cx="584" cy="534"/>
              <a:chOff x="1053" y="1559"/>
              <a:chExt cx="584" cy="534"/>
            </a:xfrm>
          </p:grpSpPr>
          <p:sp>
            <p:nvSpPr>
              <p:cNvPr id="75" name="Oval 34">
                <a:extLst>
                  <a:ext uri="{FF2B5EF4-FFF2-40B4-BE49-F238E27FC236}">
                    <a16:creationId xmlns:a16="http://schemas.microsoft.com/office/drawing/2014/main" id="{6CC37F11-03D6-4F75-21C4-8AAE9E02BEE5}"/>
                  </a:ext>
                </a:extLst>
              </p:cNvPr>
              <p:cNvSpPr>
                <a:spLocks noChangeArrowheads="1"/>
              </p:cNvSpPr>
              <p:nvPr/>
            </p:nvSpPr>
            <p:spPr bwMode="auto">
              <a:xfrm>
                <a:off x="1053" y="1559"/>
                <a:ext cx="584" cy="534"/>
              </a:xfrm>
              <a:prstGeom prst="ellipse">
                <a:avLst/>
              </a:prstGeom>
              <a:gradFill rotWithShape="0">
                <a:gsLst>
                  <a:gs pos="0">
                    <a:srgbClr val="FFFFFF"/>
                  </a:gs>
                  <a:gs pos="50000">
                    <a:schemeClr val="bg1"/>
                  </a:gs>
                  <a:gs pos="100000">
                    <a:srgbClr val="FFFFFF"/>
                  </a:gs>
                </a:gsLst>
                <a:lin ang="5400000" scaled="1"/>
              </a:gradFill>
              <a:ln w="3175">
                <a:solidFill>
                  <a:srgbClr val="6600CC"/>
                </a:solidFill>
                <a:round/>
                <a:headEnd/>
                <a:tailEnd/>
              </a:ln>
              <a:effectLst/>
            </p:spPr>
            <p:txBody>
              <a:bodyPr wrap="none" anchor="ctr"/>
              <a:lstStyle/>
              <a:p>
                <a:endParaRPr lang="en-US" sz="4800" u="none">
                  <a:solidFill>
                    <a:srgbClr val="6600CC"/>
                  </a:solidFill>
                  <a:latin typeface="Impact" pitchFamily="34" charset="0"/>
                </a:endParaRPr>
              </a:p>
            </p:txBody>
          </p:sp>
          <p:sp>
            <p:nvSpPr>
              <p:cNvPr id="76" name="WordArt 35">
                <a:extLst>
                  <a:ext uri="{FF2B5EF4-FFF2-40B4-BE49-F238E27FC236}">
                    <a16:creationId xmlns:a16="http://schemas.microsoft.com/office/drawing/2014/main" id="{8EF563B0-63D5-6074-A67F-1D2BFB7DC99F}"/>
                  </a:ext>
                </a:extLst>
              </p:cNvPr>
              <p:cNvSpPr>
                <a:spLocks noChangeArrowheads="1" noChangeShapeType="1" noTextEdit="1"/>
              </p:cNvSpPr>
              <p:nvPr/>
            </p:nvSpPr>
            <p:spPr bwMode="auto">
              <a:xfrm>
                <a:off x="1136" y="1737"/>
                <a:ext cx="417" cy="17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8100">
                      <a:noFill/>
                      <a:round/>
                      <a:headEnd/>
                      <a:tailEnd/>
                    </a:ln>
                    <a:solidFill>
                      <a:srgbClr val="6600CC"/>
                    </a:solidFill>
                    <a:latin typeface="Arial Narrow"/>
                  </a:rPr>
                  <a:t>God</a:t>
                </a:r>
              </a:p>
            </p:txBody>
          </p:sp>
        </p:grpSp>
        <p:sp>
          <p:nvSpPr>
            <p:cNvPr id="73" name="Oval 36">
              <a:extLst>
                <a:ext uri="{FF2B5EF4-FFF2-40B4-BE49-F238E27FC236}">
                  <a16:creationId xmlns:a16="http://schemas.microsoft.com/office/drawing/2014/main" id="{D48DE0B9-FFEC-48D5-7134-B11479E25257}"/>
                </a:ext>
              </a:extLst>
            </p:cNvPr>
            <p:cNvSpPr>
              <a:spLocks noChangeArrowheads="1"/>
            </p:cNvSpPr>
            <p:nvPr/>
          </p:nvSpPr>
          <p:spPr bwMode="auto">
            <a:xfrm>
              <a:off x="1008" y="1125"/>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4" name="WordArt 37">
              <a:extLst>
                <a:ext uri="{FF2B5EF4-FFF2-40B4-BE49-F238E27FC236}">
                  <a16:creationId xmlns:a16="http://schemas.microsoft.com/office/drawing/2014/main" id="{54C6D0FC-20DE-6E4F-7F54-4DF2D7B4ECEB}"/>
                </a:ext>
              </a:extLst>
            </p:cNvPr>
            <p:cNvSpPr>
              <a:spLocks noChangeArrowheads="1" noChangeShapeType="1" noTextEdit="1"/>
            </p:cNvSpPr>
            <p:nvPr/>
          </p:nvSpPr>
          <p:spPr bwMode="auto">
            <a:xfrm>
              <a:off x="1084" y="1297"/>
              <a:ext cx="507" cy="2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solidFill>
                      <a:srgbClr val="6600CC"/>
                    </a:solidFill>
                    <a:round/>
                    <a:headEnd/>
                    <a:tailEnd/>
                  </a:ln>
                  <a:solidFill>
                    <a:srgbClr val="FFFFFF"/>
                  </a:solidFill>
                  <a:latin typeface="Impact"/>
                </a:rPr>
                <a:t>God</a:t>
              </a:r>
            </a:p>
          </p:txBody>
        </p:sp>
      </p:grpSp>
    </p:spTree>
    <p:extLst>
      <p:ext uri="{BB962C8B-B14F-4D97-AF65-F5344CB8AC3E}">
        <p14:creationId xmlns:p14="http://schemas.microsoft.com/office/powerpoint/2010/main" val="1771971860"/>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728992">
                                            <p:txEl>
                                              <p:pRg st="0" end="0"/>
                                            </p:txEl>
                                          </p:spTgt>
                                        </p:tgtEl>
                                        <p:attrNameLst>
                                          <p:attrName>style.visibility</p:attrName>
                                        </p:attrNameLst>
                                      </p:cBhvr>
                                      <p:to>
                                        <p:strVal val="visible"/>
                                      </p:to>
                                    </p:set>
                                    <p:animEffect transition="in" filter="barn(outVertical)">
                                      <p:cBhvr>
                                        <p:cTn id="7" dur="500"/>
                                        <p:tgtEl>
                                          <p:spTgt spid="2728992">
                                            <p:txEl>
                                              <p:pRg st="0" end="0"/>
                                            </p:txEl>
                                          </p:spTgt>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2728993"/>
                                        </p:tgtEl>
                                        <p:attrNameLst>
                                          <p:attrName>style.visibility</p:attrName>
                                        </p:attrNameLst>
                                      </p:cBhvr>
                                      <p:to>
                                        <p:strVal val="visible"/>
                                      </p:to>
                                    </p:set>
                                    <p:anim calcmode="lin" valueType="num">
                                      <p:cBhvr>
                                        <p:cTn id="11" dur="1000" fill="hold"/>
                                        <p:tgtEl>
                                          <p:spTgt spid="2728993"/>
                                        </p:tgtEl>
                                        <p:attrNameLst>
                                          <p:attrName>ppt_w</p:attrName>
                                        </p:attrNameLst>
                                      </p:cBhvr>
                                      <p:tavLst>
                                        <p:tav tm="0">
                                          <p:val>
                                            <p:strVal val="#ppt_w*0.70"/>
                                          </p:val>
                                        </p:tav>
                                        <p:tav tm="100000">
                                          <p:val>
                                            <p:strVal val="#ppt_w"/>
                                          </p:val>
                                        </p:tav>
                                      </p:tavLst>
                                    </p:anim>
                                    <p:anim calcmode="lin" valueType="num">
                                      <p:cBhvr>
                                        <p:cTn id="12" dur="1000" fill="hold"/>
                                        <p:tgtEl>
                                          <p:spTgt spid="2728993"/>
                                        </p:tgtEl>
                                        <p:attrNameLst>
                                          <p:attrName>ppt_h</p:attrName>
                                        </p:attrNameLst>
                                      </p:cBhvr>
                                      <p:tavLst>
                                        <p:tav tm="0">
                                          <p:val>
                                            <p:strVal val="#ppt_h"/>
                                          </p:val>
                                        </p:tav>
                                        <p:tav tm="100000">
                                          <p:val>
                                            <p:strVal val="#ppt_h"/>
                                          </p:val>
                                        </p:tav>
                                      </p:tavLst>
                                    </p:anim>
                                    <p:animEffect transition="in" filter="fade">
                                      <p:cBhvr>
                                        <p:cTn id="13" dur="1000"/>
                                        <p:tgtEl>
                                          <p:spTgt spid="2728993"/>
                                        </p:tgtEl>
                                      </p:cBhvr>
                                    </p:animEffect>
                                  </p:childTnLst>
                                </p:cTn>
                              </p:par>
                              <p:par>
                                <p:cTn id="14" presetID="10" presetClass="exit" presetSubtype="0" fill="hold" nodeType="withEffect">
                                  <p:stCondLst>
                                    <p:cond delay="0"/>
                                  </p:stCondLst>
                                  <p:childTnLst>
                                    <p:animEffect transition="out" filter="fade">
                                      <p:cBhvr>
                                        <p:cTn id="15" dur="2000"/>
                                        <p:tgtEl>
                                          <p:spTgt spid="10"/>
                                        </p:tgtEl>
                                      </p:cBhvr>
                                    </p:animEffect>
                                    <p:set>
                                      <p:cBhvr>
                                        <p:cTn id="16" dur="1" fill="hold">
                                          <p:stCondLst>
                                            <p:cond delay="1999"/>
                                          </p:stCondLst>
                                        </p:cTn>
                                        <p:tgtEl>
                                          <p:spTgt spid="10"/>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iterate type="wd">
                                    <p:tmPct val="30000"/>
                                  </p:iterate>
                                  <p:childTnLst>
                                    <p:set>
                                      <p:cBhvr>
                                        <p:cTn id="20" dur="1" fill="hold">
                                          <p:stCondLst>
                                            <p:cond delay="0"/>
                                          </p:stCondLst>
                                        </p:cTn>
                                        <p:tgtEl>
                                          <p:spTgt spid="51"/>
                                        </p:tgtEl>
                                        <p:attrNameLst>
                                          <p:attrName>style.visibility</p:attrName>
                                        </p:attrNameLst>
                                      </p:cBhvr>
                                      <p:to>
                                        <p:strVal val="visible"/>
                                      </p:to>
                                    </p:set>
                                    <p:anim calcmode="lin" valueType="num">
                                      <p:cBhvr>
                                        <p:cTn id="21" dur="1000" fill="hold"/>
                                        <p:tgtEl>
                                          <p:spTgt spid="51"/>
                                        </p:tgtEl>
                                        <p:attrNameLst>
                                          <p:attrName>ppt_w</p:attrName>
                                        </p:attrNameLst>
                                      </p:cBhvr>
                                      <p:tavLst>
                                        <p:tav tm="0">
                                          <p:val>
                                            <p:fltVal val="0"/>
                                          </p:val>
                                        </p:tav>
                                        <p:tav tm="100000">
                                          <p:val>
                                            <p:strVal val="#ppt_w"/>
                                          </p:val>
                                        </p:tav>
                                      </p:tavLst>
                                    </p:anim>
                                    <p:anim calcmode="lin" valueType="num">
                                      <p:cBhvr>
                                        <p:cTn id="22" dur="1000" fill="hold"/>
                                        <p:tgtEl>
                                          <p:spTgt spid="51"/>
                                        </p:tgtEl>
                                        <p:attrNameLst>
                                          <p:attrName>ppt_h</p:attrName>
                                        </p:attrNameLst>
                                      </p:cBhvr>
                                      <p:tavLst>
                                        <p:tav tm="0">
                                          <p:val>
                                            <p:strVal val="#ppt_h"/>
                                          </p:val>
                                        </p:tav>
                                        <p:tav tm="100000">
                                          <p:val>
                                            <p:strVal val="#ppt_h"/>
                                          </p:val>
                                        </p:tav>
                                      </p:tavLst>
                                    </p:anim>
                                  </p:childTnLst>
                                </p:cTn>
                              </p:par>
                              <p:par>
                                <p:cTn id="23" presetID="10" presetClass="entr" presetSubtype="0" fill="hold" grpId="0"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1000"/>
                                        <p:tgtEl>
                                          <p:spTgt spid="65"/>
                                        </p:tgtEl>
                                      </p:cBhvr>
                                    </p:animEffect>
                                  </p:childTnLst>
                                </p:cTn>
                              </p:par>
                              <p:par>
                                <p:cTn id="26" presetID="22" presetClass="entr" presetSubtype="8"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10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55" presetClass="entr" presetSubtype="0" fill="hold" grpId="0" nodeType="clickEffect">
                                  <p:stCondLst>
                                    <p:cond delay="0"/>
                                  </p:stCondLst>
                                  <p:childTnLst>
                                    <p:set>
                                      <p:cBhvr>
                                        <p:cTn id="32" dur="1" fill="hold">
                                          <p:stCondLst>
                                            <p:cond delay="0"/>
                                          </p:stCondLst>
                                        </p:cTn>
                                        <p:tgtEl>
                                          <p:spTgt spid="52"/>
                                        </p:tgtEl>
                                        <p:attrNameLst>
                                          <p:attrName>style.visibility</p:attrName>
                                        </p:attrNameLst>
                                      </p:cBhvr>
                                      <p:to>
                                        <p:strVal val="visible"/>
                                      </p:to>
                                    </p:set>
                                    <p:anim calcmode="lin" valueType="num">
                                      <p:cBhvr>
                                        <p:cTn id="33" dur="1000" fill="hold"/>
                                        <p:tgtEl>
                                          <p:spTgt spid="52"/>
                                        </p:tgtEl>
                                        <p:attrNameLst>
                                          <p:attrName>ppt_w</p:attrName>
                                        </p:attrNameLst>
                                      </p:cBhvr>
                                      <p:tavLst>
                                        <p:tav tm="0">
                                          <p:val>
                                            <p:strVal val="#ppt_w*0.70"/>
                                          </p:val>
                                        </p:tav>
                                        <p:tav tm="100000">
                                          <p:val>
                                            <p:strVal val="#ppt_w"/>
                                          </p:val>
                                        </p:tav>
                                      </p:tavLst>
                                    </p:anim>
                                    <p:anim calcmode="lin" valueType="num">
                                      <p:cBhvr>
                                        <p:cTn id="34" dur="1000" fill="hold"/>
                                        <p:tgtEl>
                                          <p:spTgt spid="52"/>
                                        </p:tgtEl>
                                        <p:attrNameLst>
                                          <p:attrName>ppt_h</p:attrName>
                                        </p:attrNameLst>
                                      </p:cBhvr>
                                      <p:tavLst>
                                        <p:tav tm="0">
                                          <p:val>
                                            <p:strVal val="#ppt_h"/>
                                          </p:val>
                                        </p:tav>
                                        <p:tav tm="100000">
                                          <p:val>
                                            <p:strVal val="#ppt_h"/>
                                          </p:val>
                                        </p:tav>
                                      </p:tavLst>
                                    </p:anim>
                                    <p:animEffect transition="in" filter="fade">
                                      <p:cBhvr>
                                        <p:cTn id="35" dur="1000"/>
                                        <p:tgtEl>
                                          <p:spTgt spid="52"/>
                                        </p:tgtEl>
                                      </p:cBhvr>
                                    </p:animEffect>
                                  </p:childTnLst>
                                </p:cTn>
                              </p:par>
                            </p:childTnLst>
                          </p:cTn>
                        </p:par>
                      </p:childTnLst>
                    </p:cTn>
                  </p:par>
                  <p:par>
                    <p:cTn id="36" fill="hold">
                      <p:stCondLst>
                        <p:cond delay="indefinite"/>
                      </p:stCondLst>
                      <p:childTnLst>
                        <p:par>
                          <p:cTn id="37" fill="hold">
                            <p:stCondLst>
                              <p:cond delay="0"/>
                            </p:stCondLst>
                            <p:childTnLst>
                              <p:par>
                                <p:cTn id="38" presetID="17" presetClass="entr" presetSubtype="10" fill="hold" grpId="0" nodeType="clickEffect">
                                  <p:stCondLst>
                                    <p:cond delay="0"/>
                                  </p:stCondLst>
                                  <p:iterate type="wd">
                                    <p:tmPct val="30000"/>
                                  </p:iterate>
                                  <p:childTnLst>
                                    <p:set>
                                      <p:cBhvr>
                                        <p:cTn id="39" dur="1" fill="hold">
                                          <p:stCondLst>
                                            <p:cond delay="0"/>
                                          </p:stCondLst>
                                        </p:cTn>
                                        <p:tgtEl>
                                          <p:spTgt spid="54"/>
                                        </p:tgtEl>
                                        <p:attrNameLst>
                                          <p:attrName>style.visibility</p:attrName>
                                        </p:attrNameLst>
                                      </p:cBhvr>
                                      <p:to>
                                        <p:strVal val="visible"/>
                                      </p:to>
                                    </p:set>
                                    <p:anim calcmode="lin" valueType="num">
                                      <p:cBhvr>
                                        <p:cTn id="40" dur="1000" fill="hold"/>
                                        <p:tgtEl>
                                          <p:spTgt spid="54"/>
                                        </p:tgtEl>
                                        <p:attrNameLst>
                                          <p:attrName>ppt_w</p:attrName>
                                        </p:attrNameLst>
                                      </p:cBhvr>
                                      <p:tavLst>
                                        <p:tav tm="0">
                                          <p:val>
                                            <p:fltVal val="0"/>
                                          </p:val>
                                        </p:tav>
                                        <p:tav tm="100000">
                                          <p:val>
                                            <p:strVal val="#ppt_w"/>
                                          </p:val>
                                        </p:tav>
                                      </p:tavLst>
                                    </p:anim>
                                    <p:anim calcmode="lin" valueType="num">
                                      <p:cBhvr>
                                        <p:cTn id="41" dur="1000" fill="hold"/>
                                        <p:tgtEl>
                                          <p:spTgt spid="54"/>
                                        </p:tgtEl>
                                        <p:attrNameLst>
                                          <p:attrName>ppt_h</p:attrName>
                                        </p:attrNameLst>
                                      </p:cBhvr>
                                      <p:tavLst>
                                        <p:tav tm="0">
                                          <p:val>
                                            <p:strVal val="#ppt_h"/>
                                          </p:val>
                                        </p:tav>
                                        <p:tav tm="100000">
                                          <p:val>
                                            <p:strVal val="#ppt_h"/>
                                          </p:val>
                                        </p:tav>
                                      </p:tavLst>
                                    </p:anim>
                                  </p:childTnLst>
                                </p:cTn>
                              </p:par>
                              <p:par>
                                <p:cTn id="42" presetID="22" presetClass="entr" presetSubtype="8" fill="hold"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left)">
                                      <p:cBhvr>
                                        <p:cTn id="44" dur="1000"/>
                                        <p:tgtEl>
                                          <p:spTgt spid="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4"/>
                                        </p:tgtEl>
                                        <p:attrNameLst>
                                          <p:attrName>style.visibility</p:attrName>
                                        </p:attrNameLst>
                                      </p:cBhvr>
                                      <p:to>
                                        <p:strVal val="visible"/>
                                      </p:to>
                                    </p:set>
                                    <p:animEffect transition="in" filter="fade">
                                      <p:cBhvr>
                                        <p:cTn id="47" dur="1000"/>
                                        <p:tgtEl>
                                          <p:spTgt spid="64"/>
                                        </p:tgtEl>
                                      </p:cBhvr>
                                    </p:animEffect>
                                  </p:childTnLst>
                                </p:cTn>
                              </p:par>
                              <p:par>
                                <p:cTn id="48" presetID="10" presetClass="entr" presetSubtype="0" fill="hold" nodeType="withEffect">
                                  <p:stCondLst>
                                    <p:cond delay="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1000"/>
                                        <p:tgtEl>
                                          <p:spTgt spid="6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728993" grpId="0"/>
      <p:bldP spid="51" grpId="0"/>
      <p:bldP spid="52" grpId="0"/>
      <p:bldP spid="54" grpId="0"/>
      <p:bldP spid="64" grpId="0" animBg="1"/>
      <p:bldP spid="65"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2"/>
          <p:cNvGrpSpPr>
            <a:grpSpLocks/>
          </p:cNvGrpSpPr>
          <p:nvPr/>
        </p:nvGrpSpPr>
        <p:grpSpPr bwMode="auto">
          <a:xfrm>
            <a:off x="5105400" y="2352675"/>
            <a:ext cx="1362075" cy="942975"/>
            <a:chOff x="3216" y="1866"/>
            <a:chExt cx="858" cy="594"/>
          </a:xfrm>
        </p:grpSpPr>
        <p:sp>
          <p:nvSpPr>
            <p:cNvPr id="35" name="AutoShape 13"/>
            <p:cNvSpPr>
              <a:spLocks noChangeArrowheads="1"/>
            </p:cNvSpPr>
            <p:nvPr/>
          </p:nvSpPr>
          <p:spPr bwMode="auto">
            <a:xfrm rot="17856882" flipH="1">
              <a:off x="3594" y="1488"/>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sp>
          <p:nvSpPr>
            <p:cNvPr id="36" name="AutoShape 14"/>
            <p:cNvSpPr>
              <a:spLocks noChangeArrowheads="1"/>
            </p:cNvSpPr>
            <p:nvPr/>
          </p:nvSpPr>
          <p:spPr bwMode="auto">
            <a:xfrm rot="3727089" flipH="1" flipV="1">
              <a:off x="3594" y="1980"/>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grpSp>
      <p:grpSp>
        <p:nvGrpSpPr>
          <p:cNvPr id="5" name="Group 3"/>
          <p:cNvGrpSpPr>
            <a:grpSpLocks/>
          </p:cNvGrpSpPr>
          <p:nvPr/>
        </p:nvGrpSpPr>
        <p:grpSpPr bwMode="auto">
          <a:xfrm>
            <a:off x="2286000" y="2505075"/>
            <a:ext cx="1371600" cy="628650"/>
            <a:chOff x="1440" y="1962"/>
            <a:chExt cx="864" cy="396"/>
          </a:xfrm>
        </p:grpSpPr>
        <p:sp>
          <p:nvSpPr>
            <p:cNvPr id="2728964" name="AutoShape 4"/>
            <p:cNvSpPr>
              <a:spLocks noChangeArrowheads="1"/>
            </p:cNvSpPr>
            <p:nvPr/>
          </p:nvSpPr>
          <p:spPr bwMode="auto">
            <a:xfrm rot="17872911" flipH="1">
              <a:off x="1824" y="1878"/>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sp>
          <p:nvSpPr>
            <p:cNvPr id="2728965" name="AutoShape 5"/>
            <p:cNvSpPr>
              <a:spLocks noChangeArrowheads="1"/>
            </p:cNvSpPr>
            <p:nvPr/>
          </p:nvSpPr>
          <p:spPr bwMode="auto">
            <a:xfrm rot="3727089" flipH="1" flipV="1">
              <a:off x="1818" y="1584"/>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grpSp>
      <p:grpSp>
        <p:nvGrpSpPr>
          <p:cNvPr id="6" name="Group 6"/>
          <p:cNvGrpSpPr>
            <a:grpSpLocks/>
          </p:cNvGrpSpPr>
          <p:nvPr/>
        </p:nvGrpSpPr>
        <p:grpSpPr bwMode="auto">
          <a:xfrm>
            <a:off x="1060450" y="2322513"/>
            <a:ext cx="762000" cy="1017587"/>
            <a:chOff x="668" y="1847"/>
            <a:chExt cx="480" cy="641"/>
          </a:xfrm>
        </p:grpSpPr>
        <p:sp>
          <p:nvSpPr>
            <p:cNvPr id="2728967" name="Line 7"/>
            <p:cNvSpPr>
              <a:spLocks noChangeShapeType="1"/>
            </p:cNvSpPr>
            <p:nvPr/>
          </p:nvSpPr>
          <p:spPr bwMode="auto">
            <a:xfrm rot="18677144" flipH="1">
              <a:off x="901" y="1614"/>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68" name="Line 8"/>
            <p:cNvSpPr>
              <a:spLocks noChangeShapeType="1"/>
            </p:cNvSpPr>
            <p:nvPr/>
          </p:nvSpPr>
          <p:spPr bwMode="auto">
            <a:xfrm rot="2922856" flipH="1" flipV="1">
              <a:off x="901" y="2242"/>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728970" name="Oval 10" descr="continents_map_sm_FREE"/>
          <p:cNvSpPr>
            <a:spLocks noChangeArrowheads="1"/>
          </p:cNvSpPr>
          <p:nvPr/>
        </p:nvSpPr>
        <p:spPr bwMode="auto">
          <a:xfrm>
            <a:off x="1219200" y="2286000"/>
            <a:ext cx="1828800" cy="1066800"/>
          </a:xfrm>
          <a:prstGeom prst="ellipse">
            <a:avLst/>
          </a:prstGeom>
          <a:blipFill dpi="0" rotWithShape="0">
            <a:blip r:embed="rId3" cstate="print"/>
            <a:srcRect/>
            <a:stretch>
              <a:fillRect/>
            </a:stretch>
          </a:blipFill>
          <a:ln w="3175">
            <a:solidFill>
              <a:srgbClr val="000000">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728971" name="Text Box 11"/>
          <p:cNvSpPr txBox="1">
            <a:spLocks noChangeArrowheads="1"/>
          </p:cNvSpPr>
          <p:nvPr/>
        </p:nvSpPr>
        <p:spPr bwMode="auto">
          <a:xfrm>
            <a:off x="1589088" y="2563813"/>
            <a:ext cx="1069975" cy="519112"/>
          </a:xfrm>
          <a:prstGeom prst="rect">
            <a:avLst/>
          </a:prstGeom>
          <a:noFill/>
          <a:ln w="38100" algn="ctr">
            <a:noFill/>
            <a:miter lim="800000"/>
            <a:headEnd/>
            <a:tailEnd/>
          </a:ln>
          <a:effectLst>
            <a:outerShdw dist="28398" dir="9206097" algn="ctr" rotWithShape="0">
              <a:srgbClr val="000000"/>
            </a:outerShdw>
          </a:effectLst>
        </p:spPr>
        <p:txBody>
          <a:bodyPr>
            <a:spAutoFit/>
          </a:bodyPr>
          <a:lstStyle/>
          <a:p>
            <a:pPr eaLnBrk="1" hangingPunct="1"/>
            <a:r>
              <a:rPr lang="en-US" sz="2800" u="none">
                <a:solidFill>
                  <a:srgbClr val="FFFFFF"/>
                </a:solidFill>
                <a:effectLst>
                  <a:outerShdw blurRad="38100" dist="38100" dir="2700000" algn="tl">
                    <a:srgbClr val="000000"/>
                  </a:outerShdw>
                </a:effectLst>
                <a:latin typeface="Fette Engschrift" pitchFamily="2" charset="0"/>
              </a:rPr>
              <a:t>World</a:t>
            </a:r>
          </a:p>
        </p:txBody>
      </p:sp>
      <p:grpSp>
        <p:nvGrpSpPr>
          <p:cNvPr id="10" name="Group 19"/>
          <p:cNvGrpSpPr>
            <a:grpSpLocks/>
          </p:cNvGrpSpPr>
          <p:nvPr/>
        </p:nvGrpSpPr>
        <p:grpSpPr bwMode="auto">
          <a:xfrm>
            <a:off x="3505200" y="1743075"/>
            <a:ext cx="2208213" cy="2152650"/>
            <a:chOff x="2208" y="1098"/>
            <a:chExt cx="1391" cy="1356"/>
          </a:xfrm>
        </p:grpSpPr>
        <p:grpSp>
          <p:nvGrpSpPr>
            <p:cNvPr id="11" name="Group 20"/>
            <p:cNvGrpSpPr>
              <a:grpSpLocks/>
            </p:cNvGrpSpPr>
            <p:nvPr/>
          </p:nvGrpSpPr>
          <p:grpSpPr bwMode="auto">
            <a:xfrm>
              <a:off x="2208" y="1985"/>
              <a:ext cx="1391" cy="469"/>
              <a:chOff x="2112" y="2411"/>
              <a:chExt cx="1391" cy="469"/>
            </a:xfrm>
          </p:grpSpPr>
          <p:sp>
            <p:nvSpPr>
              <p:cNvPr id="2728981" name="Oval 21"/>
              <p:cNvSpPr>
                <a:spLocks noChangeArrowheads="1"/>
              </p:cNvSpPr>
              <p:nvPr/>
            </p:nvSpPr>
            <p:spPr bwMode="auto">
              <a:xfrm rot="5400000">
                <a:off x="2573" y="1950"/>
                <a:ext cx="469" cy="1391"/>
              </a:xfrm>
              <a:prstGeom prst="ellipse">
                <a:avLst/>
              </a:prstGeom>
              <a:gradFill rotWithShape="0">
                <a:gsLst>
                  <a:gs pos="0">
                    <a:srgbClr val="765700"/>
                  </a:gs>
                  <a:gs pos="50000">
                    <a:srgbClr val="3A1D00"/>
                  </a:gs>
                  <a:gs pos="100000">
                    <a:srgbClr val="765700"/>
                  </a:gs>
                </a:gsLst>
                <a:lin ang="5400000" scaled="1"/>
              </a:grad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2" name="Text Box 22"/>
              <p:cNvSpPr txBox="1">
                <a:spLocks noChangeArrowheads="1"/>
              </p:cNvSpPr>
              <p:nvPr/>
            </p:nvSpPr>
            <p:spPr bwMode="auto">
              <a:xfrm>
                <a:off x="2132" y="2482"/>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FFFFFF"/>
                    </a:solidFill>
                    <a:latin typeface="Impact" pitchFamily="34" charset="0"/>
                  </a:rPr>
                  <a:t>Communism</a:t>
                </a:r>
              </a:p>
            </p:txBody>
          </p:sp>
        </p:grpSp>
        <p:grpSp>
          <p:nvGrpSpPr>
            <p:cNvPr id="12" name="Group 23"/>
            <p:cNvGrpSpPr>
              <a:grpSpLocks/>
            </p:cNvGrpSpPr>
            <p:nvPr/>
          </p:nvGrpSpPr>
          <p:grpSpPr bwMode="auto">
            <a:xfrm>
              <a:off x="2208" y="1098"/>
              <a:ext cx="1391" cy="469"/>
              <a:chOff x="2112" y="1440"/>
              <a:chExt cx="1391" cy="469"/>
            </a:xfrm>
          </p:grpSpPr>
          <p:sp>
            <p:nvSpPr>
              <p:cNvPr id="2728984" name="Oval 24"/>
              <p:cNvSpPr>
                <a:spLocks noChangeArrowheads="1"/>
              </p:cNvSpPr>
              <p:nvPr/>
            </p:nvSpPr>
            <p:spPr bwMode="auto">
              <a:xfrm rot="5400000">
                <a:off x="2573" y="979"/>
                <a:ext cx="469" cy="1391"/>
              </a:xfrm>
              <a:prstGeom prst="ellipse">
                <a:avLst/>
              </a:prstGeom>
              <a:gradFill rotWithShape="0">
                <a:gsLst>
                  <a:gs pos="0">
                    <a:schemeClr val="bg1"/>
                  </a:gs>
                  <a:gs pos="100000">
                    <a:srgbClr val="EFEFFF"/>
                  </a:gs>
                </a:gsLst>
                <a:lin ang="2700000" scaled="1"/>
              </a:grad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5" name="Text Box 25"/>
              <p:cNvSpPr txBox="1">
                <a:spLocks noChangeArrowheads="1"/>
              </p:cNvSpPr>
              <p:nvPr/>
            </p:nvSpPr>
            <p:spPr bwMode="auto">
              <a:xfrm>
                <a:off x="2136" y="1511"/>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000099"/>
                    </a:solidFill>
                    <a:latin typeface="Impact" pitchFamily="34" charset="0"/>
                  </a:rPr>
                  <a:t>Democracy</a:t>
                </a:r>
              </a:p>
            </p:txBody>
          </p:sp>
        </p:grpSp>
      </p:grpSp>
      <p:sp>
        <p:nvSpPr>
          <p:cNvPr id="2728986" name="Oval 26" descr="Hammer and sickle - Symbol of Communism"/>
          <p:cNvSpPr>
            <a:spLocks noChangeArrowheads="1"/>
          </p:cNvSpPr>
          <p:nvPr/>
        </p:nvSpPr>
        <p:spPr bwMode="auto">
          <a:xfrm rot="5400000">
            <a:off x="4237038" y="2419350"/>
            <a:ext cx="744537" cy="2208213"/>
          </a:xfrm>
          <a:prstGeom prst="ellipse">
            <a:avLst/>
          </a:prstGeom>
          <a:blipFill dpi="0" rotWithShape="0">
            <a:blip r:embed="rId4" cstate="print"/>
            <a:srcRect/>
            <a:stretch>
              <a:fillRect/>
            </a:stretch>
          </a:blip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7" name="Oval 27" descr="Vote 1"/>
          <p:cNvSpPr>
            <a:spLocks noChangeArrowheads="1"/>
          </p:cNvSpPr>
          <p:nvPr/>
        </p:nvSpPr>
        <p:spPr bwMode="auto">
          <a:xfrm rot="5400000">
            <a:off x="4237038" y="1011237"/>
            <a:ext cx="744538" cy="2208213"/>
          </a:xfrm>
          <a:prstGeom prst="ellipse">
            <a:avLst/>
          </a:prstGeom>
          <a:blipFill dpi="0" rotWithShape="0">
            <a:blip r:embed="rId5" cstate="print"/>
            <a:srcRect/>
            <a:stretch>
              <a:fillRect/>
            </a:stretch>
          </a:blip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91" name="Rectangle 31"/>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95" name="Text Box 35"/>
          <p:cNvSpPr txBox="1">
            <a:spLocks noChangeArrowheads="1"/>
          </p:cNvSpPr>
          <p:nvPr/>
        </p:nvSpPr>
        <p:spPr bwMode="auto">
          <a:xfrm>
            <a:off x="3536950" y="3263900"/>
            <a:ext cx="2144713" cy="519113"/>
          </a:xfrm>
          <a:prstGeom prst="rect">
            <a:avLst/>
          </a:prstGeom>
          <a:noFill/>
          <a:ln w="38100" algn="ctr">
            <a:noFill/>
            <a:miter lim="800000"/>
            <a:headEnd/>
            <a:tailEnd/>
          </a:ln>
          <a:effectLst>
            <a:outerShdw dist="28398" dir="9206097" algn="ctr" rotWithShape="0">
              <a:srgbClr val="F42E00"/>
            </a:outerShdw>
          </a:effectLst>
        </p:spPr>
        <p:txBody>
          <a:bodyPr>
            <a:spAutoFit/>
          </a:bodyPr>
          <a:lstStyle/>
          <a:p>
            <a:pPr eaLnBrk="1" hangingPunct="1"/>
            <a:r>
              <a:rPr lang="en-US" sz="2800" b="0" u="none">
                <a:solidFill>
                  <a:srgbClr val="FFFFFF"/>
                </a:solidFill>
                <a:effectLst>
                  <a:outerShdw blurRad="38100" dist="38100" dir="2700000" algn="tl">
                    <a:srgbClr val="000000"/>
                  </a:outerShdw>
                </a:effectLst>
                <a:latin typeface="Impact" pitchFamily="34" charset="0"/>
              </a:rPr>
              <a:t>Communism</a:t>
            </a:r>
          </a:p>
        </p:txBody>
      </p:sp>
      <p:sp>
        <p:nvSpPr>
          <p:cNvPr id="2728996" name="Text Box 36"/>
          <p:cNvSpPr txBox="1">
            <a:spLocks noChangeArrowheads="1"/>
          </p:cNvSpPr>
          <p:nvPr/>
        </p:nvSpPr>
        <p:spPr bwMode="auto">
          <a:xfrm>
            <a:off x="3543300" y="1855788"/>
            <a:ext cx="2144713" cy="519112"/>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r>
              <a:rPr lang="en-US" sz="2800" b="0" u="none">
                <a:solidFill>
                  <a:srgbClr val="000099"/>
                </a:solidFill>
                <a:latin typeface="Impact" pitchFamily="34" charset="0"/>
              </a:rPr>
              <a:t>Democracy</a:t>
            </a:r>
          </a:p>
        </p:txBody>
      </p:sp>
      <p:grpSp>
        <p:nvGrpSpPr>
          <p:cNvPr id="13" name="Group 41"/>
          <p:cNvGrpSpPr>
            <a:grpSpLocks/>
          </p:cNvGrpSpPr>
          <p:nvPr/>
        </p:nvGrpSpPr>
        <p:grpSpPr bwMode="auto">
          <a:xfrm>
            <a:off x="1165351" y="5859462"/>
            <a:ext cx="6988143" cy="693738"/>
            <a:chOff x="594" y="3504"/>
            <a:chExt cx="4680" cy="437"/>
          </a:xfrm>
        </p:grpSpPr>
        <p:sp>
          <p:nvSpPr>
            <p:cNvPr id="56" name="Text Box 39"/>
            <p:cNvSpPr txBox="1">
              <a:spLocks noChangeArrowheads="1"/>
            </p:cNvSpPr>
            <p:nvPr/>
          </p:nvSpPr>
          <p:spPr bwMode="auto">
            <a:xfrm>
              <a:off x="594" y="350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57" name="Text Box 40"/>
            <p:cNvSpPr txBox="1">
              <a:spLocks noChangeArrowheads="1"/>
            </p:cNvSpPr>
            <p:nvPr/>
          </p:nvSpPr>
          <p:spPr bwMode="auto">
            <a:xfrm>
              <a:off x="768" y="3553"/>
              <a:ext cx="4506"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However, there are two possible ways it may be fought  –  through </a:t>
              </a:r>
              <a:r>
                <a:rPr lang="en-US" sz="2000" dirty="0">
                  <a:solidFill>
                    <a:srgbClr val="FFFFFF"/>
                  </a:solidFill>
                  <a:latin typeface="Arial Narrow" pitchFamily="34" charset="0"/>
                </a:rPr>
                <a:t>armed conflicts</a:t>
              </a:r>
              <a:r>
                <a:rPr lang="en-US" sz="2000" u="none" dirty="0">
                  <a:solidFill>
                    <a:srgbClr val="FFFFFF"/>
                  </a:solidFill>
                  <a:latin typeface="Arial Narrow" pitchFamily="34" charset="0"/>
                </a:rPr>
                <a:t> or as a wholly internal, </a:t>
              </a:r>
              <a:r>
                <a:rPr lang="en-US" sz="2000" dirty="0">
                  <a:solidFill>
                    <a:srgbClr val="FFFFFF"/>
                  </a:solidFill>
                  <a:latin typeface="Arial Narrow" pitchFamily="34" charset="0"/>
                </a:rPr>
                <a:t>ideological conflict</a:t>
              </a:r>
              <a:r>
                <a:rPr lang="en-US" sz="2000" u="none" dirty="0">
                  <a:solidFill>
                    <a:srgbClr val="FFFFFF"/>
                  </a:solidFill>
                  <a:latin typeface="Arial Narrow" pitchFamily="34" charset="0"/>
                </a:rPr>
                <a:t>. </a:t>
              </a:r>
              <a:endParaRPr lang="en-US" sz="2000" b="0" u="none" dirty="0">
                <a:solidFill>
                  <a:srgbClr val="FFFFFF"/>
                </a:solidFill>
                <a:latin typeface="Arial Narrow" pitchFamily="34" charset="0"/>
              </a:endParaRPr>
            </a:p>
          </p:txBody>
        </p:sp>
      </p:grpSp>
      <p:sp>
        <p:nvSpPr>
          <p:cNvPr id="58" name="Text Box 15"/>
          <p:cNvSpPr txBox="1">
            <a:spLocks noChangeArrowheads="1"/>
          </p:cNvSpPr>
          <p:nvPr/>
        </p:nvSpPr>
        <p:spPr bwMode="auto">
          <a:xfrm>
            <a:off x="381000" y="228600"/>
            <a:ext cx="7010400" cy="523220"/>
          </a:xfrm>
          <a:prstGeom prst="rect">
            <a:avLst/>
          </a:prstGeom>
          <a:noFill/>
          <a:ln w="9525">
            <a:noFill/>
            <a:miter lim="800000"/>
            <a:headEnd/>
            <a:tailEnd/>
          </a:ln>
          <a:effectLst/>
        </p:spPr>
        <p:txBody>
          <a:bodyPr wrap="square">
            <a:spAutoFit/>
          </a:bodyPr>
          <a:lstStyle/>
          <a:p>
            <a:pPr algn="l"/>
            <a:r>
              <a:rPr lang="en-US" sz="2800" b="0">
                <a:solidFill>
                  <a:srgbClr val="500028"/>
                </a:solidFill>
                <a:latin typeface="Arial Black" pitchFamily="34" charset="0"/>
              </a:rPr>
              <a:t>Is the Third World War Inevitable?</a:t>
            </a:r>
          </a:p>
        </p:txBody>
      </p:sp>
      <p:sp>
        <p:nvSpPr>
          <p:cNvPr id="62" name="Text Box 32"/>
          <p:cNvSpPr txBox="1">
            <a:spLocks noChangeArrowheads="1"/>
          </p:cNvSpPr>
          <p:nvPr/>
        </p:nvSpPr>
        <p:spPr bwMode="auto">
          <a:xfrm rot="10800000">
            <a:off x="6629401" y="4716085"/>
            <a:ext cx="457200" cy="646587"/>
          </a:xfrm>
          <a:prstGeom prst="rect">
            <a:avLst/>
          </a:prstGeom>
          <a:noFill/>
          <a:ln w="9525">
            <a:noFill/>
            <a:miter lim="800000"/>
            <a:headEnd/>
            <a:tailEnd/>
          </a:ln>
          <a:effectLst>
            <a:outerShdw algn="ctr" rotWithShape="0">
              <a:schemeClr val="tx1"/>
            </a:outerShdw>
          </a:effectLst>
        </p:spPr>
        <p:txBody>
          <a:bodyPr wrap="square">
            <a:spAutoFit/>
          </a:bodyPr>
          <a:lstStyle/>
          <a:p>
            <a:pPr algn="l" eaLnBrk="1" hangingPunct="1">
              <a:lnSpc>
                <a:spcPct val="70000"/>
              </a:lnSpc>
            </a:pPr>
            <a:r>
              <a:rPr lang="en-US" sz="5000" u="none">
                <a:solidFill>
                  <a:srgbClr val="660066"/>
                </a:solidFill>
                <a:effectLst>
                  <a:outerShdw algn="tl">
                    <a:srgbClr val="000000"/>
                  </a:outerShdw>
                </a:effectLst>
                <a:cs typeface="Times New Roman" pitchFamily="18" charset="0"/>
              </a:rPr>
              <a:t>}</a:t>
            </a:r>
            <a:endParaRPr lang="en-US" sz="5000" u="none">
              <a:solidFill>
                <a:srgbClr val="660066"/>
              </a:solidFill>
              <a:effectLst>
                <a:outerShdw algn="tl">
                  <a:srgbClr val="000000"/>
                </a:outerShdw>
              </a:effectLst>
            </a:endParaRPr>
          </a:p>
        </p:txBody>
      </p:sp>
      <p:sp>
        <p:nvSpPr>
          <p:cNvPr id="63" name="Text Box 33"/>
          <p:cNvSpPr txBox="1">
            <a:spLocks noChangeArrowheads="1"/>
          </p:cNvSpPr>
          <p:nvPr/>
        </p:nvSpPr>
        <p:spPr bwMode="auto">
          <a:xfrm>
            <a:off x="6934200" y="4705290"/>
            <a:ext cx="1295400" cy="400110"/>
          </a:xfrm>
          <a:prstGeom prst="rect">
            <a:avLst/>
          </a:prstGeom>
          <a:noFill/>
          <a:ln w="9525">
            <a:noFill/>
            <a:miter lim="800000"/>
            <a:headEnd/>
            <a:tailEnd/>
          </a:ln>
          <a:effectLst/>
        </p:spPr>
        <p:txBody>
          <a:bodyPr wrap="square">
            <a:spAutoFit/>
          </a:bodyPr>
          <a:lstStyle/>
          <a:p>
            <a:pPr algn="l" eaLnBrk="1" hangingPunct="1"/>
            <a:r>
              <a:rPr lang="en-US" sz="2000" b="0" u="none">
                <a:solidFill>
                  <a:srgbClr val="000000"/>
                </a:solidFill>
                <a:latin typeface="Arial Black" pitchFamily="34" charset="0"/>
              </a:rPr>
              <a:t>Armed</a:t>
            </a:r>
          </a:p>
        </p:txBody>
      </p:sp>
      <p:sp>
        <p:nvSpPr>
          <p:cNvPr id="64" name="Text Box 33"/>
          <p:cNvSpPr txBox="1">
            <a:spLocks noChangeArrowheads="1"/>
          </p:cNvSpPr>
          <p:nvPr/>
        </p:nvSpPr>
        <p:spPr bwMode="auto">
          <a:xfrm>
            <a:off x="6934200" y="5010090"/>
            <a:ext cx="2057400" cy="400110"/>
          </a:xfrm>
          <a:prstGeom prst="rect">
            <a:avLst/>
          </a:prstGeom>
          <a:noFill/>
          <a:ln w="9525">
            <a:noFill/>
            <a:miter lim="800000"/>
            <a:headEnd/>
            <a:tailEnd/>
          </a:ln>
          <a:effectLst/>
        </p:spPr>
        <p:txBody>
          <a:bodyPr wrap="square">
            <a:spAutoFit/>
          </a:bodyPr>
          <a:lstStyle/>
          <a:p>
            <a:pPr algn="l" eaLnBrk="1" hangingPunct="1"/>
            <a:r>
              <a:rPr lang="en-US" sz="2000" b="0" u="none">
                <a:solidFill>
                  <a:srgbClr val="000000"/>
                </a:solidFill>
                <a:latin typeface="Arial Black" pitchFamily="34" charset="0"/>
              </a:rPr>
              <a:t>Ideological</a:t>
            </a:r>
          </a:p>
        </p:txBody>
      </p:sp>
      <p:sp>
        <p:nvSpPr>
          <p:cNvPr id="66" name="Text Box 33"/>
          <p:cNvSpPr txBox="1">
            <a:spLocks noChangeArrowheads="1"/>
          </p:cNvSpPr>
          <p:nvPr/>
        </p:nvSpPr>
        <p:spPr bwMode="auto">
          <a:xfrm>
            <a:off x="667512" y="4665583"/>
            <a:ext cx="3599688"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First and second wars</a:t>
            </a:r>
          </a:p>
        </p:txBody>
      </p:sp>
      <p:sp>
        <p:nvSpPr>
          <p:cNvPr id="67" name="Text Box 33"/>
          <p:cNvSpPr txBox="1">
            <a:spLocks noChangeArrowheads="1"/>
          </p:cNvSpPr>
          <p:nvPr/>
        </p:nvSpPr>
        <p:spPr bwMode="auto">
          <a:xfrm>
            <a:off x="1371600" y="4970383"/>
            <a:ext cx="1143000" cy="430887"/>
          </a:xfrm>
          <a:prstGeom prst="rect">
            <a:avLst/>
          </a:prstGeom>
          <a:noFill/>
          <a:ln w="9525">
            <a:noFill/>
            <a:miter lim="800000"/>
            <a:headEnd/>
            <a:tailEnd/>
          </a:ln>
          <a:effectLst/>
        </p:spPr>
        <p:txBody>
          <a:bodyPr wrap="square">
            <a:spAutoFit/>
          </a:bodyPr>
          <a:lstStyle/>
          <a:p>
            <a:pPr algn="l" eaLnBrk="1" hangingPunct="1"/>
            <a:r>
              <a:rPr lang="en-US" sz="2200" b="0" u="none">
                <a:solidFill>
                  <a:srgbClr val="000000"/>
                </a:solidFill>
                <a:latin typeface="Arial Black" pitchFamily="34" charset="0"/>
              </a:rPr>
              <a:t>Divide</a:t>
            </a:r>
          </a:p>
        </p:txBody>
      </p:sp>
      <p:sp>
        <p:nvSpPr>
          <p:cNvPr id="68" name="Text Box 33"/>
          <p:cNvSpPr txBox="1">
            <a:spLocks noChangeArrowheads="1"/>
          </p:cNvSpPr>
          <p:nvPr/>
        </p:nvSpPr>
        <p:spPr bwMode="auto">
          <a:xfrm>
            <a:off x="4724400" y="4670048"/>
            <a:ext cx="1676400"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Third war</a:t>
            </a:r>
          </a:p>
        </p:txBody>
      </p:sp>
      <p:sp>
        <p:nvSpPr>
          <p:cNvPr id="69" name="Text Box 33"/>
          <p:cNvSpPr txBox="1">
            <a:spLocks noChangeArrowheads="1"/>
          </p:cNvSpPr>
          <p:nvPr/>
        </p:nvSpPr>
        <p:spPr bwMode="auto">
          <a:xfrm>
            <a:off x="5410200" y="4974848"/>
            <a:ext cx="990600"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Unify</a:t>
            </a:r>
          </a:p>
        </p:txBody>
      </p:sp>
      <p:sp>
        <p:nvSpPr>
          <p:cNvPr id="70" name="AutoShape 14"/>
          <p:cNvSpPr>
            <a:spLocks noChangeArrowheads="1"/>
          </p:cNvSpPr>
          <p:nvPr/>
        </p:nvSpPr>
        <p:spPr bwMode="auto">
          <a:xfrm rot="5400000" flipH="1" flipV="1">
            <a:off x="5091332" y="4923692"/>
            <a:ext cx="119576" cy="548640"/>
          </a:xfrm>
          <a:prstGeom prst="downArrow">
            <a:avLst>
              <a:gd name="adj1" fmla="val 50000"/>
              <a:gd name="adj2" fmla="val 210294"/>
            </a:avLst>
          </a:prstGeom>
          <a:solidFill>
            <a:srgbClr val="777777"/>
          </a:solidFill>
          <a:ln w="28575" algn="ctr">
            <a:noFill/>
            <a:miter lim="800000"/>
            <a:headEnd/>
            <a:tailEnd/>
          </a:ln>
          <a:effectLst/>
        </p:spPr>
        <p:txBody>
          <a:bodyPr vert="eaVert" wrap="none" anchor="ctr"/>
          <a:lstStyle/>
          <a:p>
            <a:pPr algn="r"/>
            <a:endParaRPr lang="en-US" b="0" u="none">
              <a:solidFill>
                <a:srgbClr val="000000"/>
              </a:solidFill>
            </a:endParaRPr>
          </a:p>
        </p:txBody>
      </p:sp>
      <p:sp>
        <p:nvSpPr>
          <p:cNvPr id="71" name="AutoShape 14"/>
          <p:cNvSpPr>
            <a:spLocks noChangeArrowheads="1"/>
          </p:cNvSpPr>
          <p:nvPr/>
        </p:nvSpPr>
        <p:spPr bwMode="auto">
          <a:xfrm rot="5400000" flipH="1" flipV="1">
            <a:off x="1037492" y="4923692"/>
            <a:ext cx="119576" cy="548640"/>
          </a:xfrm>
          <a:prstGeom prst="downArrow">
            <a:avLst>
              <a:gd name="adj1" fmla="val 50000"/>
              <a:gd name="adj2" fmla="val 210294"/>
            </a:avLst>
          </a:prstGeom>
          <a:solidFill>
            <a:srgbClr val="777777"/>
          </a:solidFill>
          <a:ln w="28575" algn="ctr">
            <a:noFill/>
            <a:miter lim="800000"/>
            <a:headEnd/>
            <a:tailEnd/>
          </a:ln>
          <a:effectLst/>
        </p:spPr>
        <p:txBody>
          <a:bodyPr vert="eaVert" wrap="none" anchor="ctr"/>
          <a:lstStyle/>
          <a:p>
            <a:pPr algn="r"/>
            <a:endParaRPr lang="en-US" b="0" u="none">
              <a:solidFill>
                <a:srgbClr val="000000"/>
              </a:solidFill>
            </a:endParaRPr>
          </a:p>
        </p:txBody>
      </p:sp>
      <p:grpSp>
        <p:nvGrpSpPr>
          <p:cNvPr id="54" name="Group 12"/>
          <p:cNvGrpSpPr>
            <a:grpSpLocks/>
          </p:cNvGrpSpPr>
          <p:nvPr/>
        </p:nvGrpSpPr>
        <p:grpSpPr bwMode="auto">
          <a:xfrm>
            <a:off x="546100" y="1600200"/>
            <a:ext cx="1371600" cy="2438400"/>
            <a:chOff x="344" y="1392"/>
            <a:chExt cx="864" cy="1536"/>
          </a:xfrm>
        </p:grpSpPr>
        <p:grpSp>
          <p:nvGrpSpPr>
            <p:cNvPr id="55" name="Group 13"/>
            <p:cNvGrpSpPr>
              <a:grpSpLocks/>
            </p:cNvGrpSpPr>
            <p:nvPr/>
          </p:nvGrpSpPr>
          <p:grpSpPr bwMode="auto">
            <a:xfrm>
              <a:off x="344" y="1392"/>
              <a:ext cx="864" cy="474"/>
              <a:chOff x="344" y="1392"/>
              <a:chExt cx="864" cy="474"/>
            </a:xfrm>
          </p:grpSpPr>
          <p:sp>
            <p:nvSpPr>
              <p:cNvPr id="72" name="Oval 14"/>
              <p:cNvSpPr>
                <a:spLocks noChangeArrowheads="1"/>
              </p:cNvSpPr>
              <p:nvPr/>
            </p:nvSpPr>
            <p:spPr bwMode="auto">
              <a:xfrm>
                <a:off x="344" y="1392"/>
                <a:ext cx="864" cy="474"/>
              </a:xfrm>
              <a:prstGeom prst="ellipse">
                <a:avLst/>
              </a:prstGeom>
              <a:gradFill rotWithShape="0">
                <a:gsLst>
                  <a:gs pos="0">
                    <a:schemeClr val="bg1"/>
                  </a:gs>
                  <a:gs pos="100000">
                    <a:srgbClr val="EFE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3" name="WordArt 15"/>
              <p:cNvSpPr>
                <a:spLocks noChangeArrowheads="1" noChangeShapeType="1" noTextEdit="1"/>
              </p:cNvSpPr>
              <p:nvPr/>
            </p:nvSpPr>
            <p:spPr bwMode="auto">
              <a:xfrm>
                <a:off x="443" y="1523"/>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bg1"/>
                      </a:solidFill>
                      <a:round/>
                      <a:headEnd/>
                      <a:tailEnd/>
                    </a:ln>
                    <a:solidFill>
                      <a:srgbClr val="5400A8"/>
                    </a:solidFill>
                    <a:latin typeface="Impact"/>
                  </a:rPr>
                  <a:t>God's side</a:t>
                </a:r>
              </a:p>
            </p:txBody>
          </p:sp>
        </p:grpSp>
        <p:grpSp>
          <p:nvGrpSpPr>
            <p:cNvPr id="59" name="Group 16"/>
            <p:cNvGrpSpPr>
              <a:grpSpLocks/>
            </p:cNvGrpSpPr>
            <p:nvPr/>
          </p:nvGrpSpPr>
          <p:grpSpPr bwMode="auto">
            <a:xfrm>
              <a:off x="344" y="2454"/>
              <a:ext cx="864" cy="474"/>
              <a:chOff x="344" y="2454"/>
              <a:chExt cx="864" cy="474"/>
            </a:xfrm>
          </p:grpSpPr>
          <p:sp>
            <p:nvSpPr>
              <p:cNvPr id="60" name="Oval 17"/>
              <p:cNvSpPr>
                <a:spLocks noChangeArrowheads="1"/>
              </p:cNvSpPr>
              <p:nvPr/>
            </p:nvSpPr>
            <p:spPr bwMode="auto">
              <a:xfrm>
                <a:off x="344" y="2454"/>
                <a:ext cx="864" cy="474"/>
              </a:xfrm>
              <a:prstGeom prst="ellipse">
                <a:avLst/>
              </a:prstGeom>
              <a:gradFill rotWithShape="0">
                <a:gsLst>
                  <a:gs pos="0">
                    <a:srgbClr val="765700"/>
                  </a:gs>
                  <a:gs pos="50000">
                    <a:srgbClr val="3A1D00"/>
                  </a:gs>
                  <a:gs pos="100000">
                    <a:srgbClr val="765700"/>
                  </a:gs>
                </a:gsLst>
                <a:lin ang="5400000" scaled="1"/>
              </a:gradFill>
              <a:ln w="12700">
                <a:round/>
                <a:headEnd/>
                <a:tailEnd/>
              </a:ln>
              <a:effectLst/>
              <a:scene3d>
                <a:camera prst="legacyPerspectiveBottom"/>
                <a:lightRig rig="legacyFlat3" dir="t"/>
              </a:scene3d>
              <a:sp3d extrusionH="430200" prstMaterial="legacyMatte">
                <a:bevelT w="13500" h="13500" prst="angle"/>
                <a:bevelB w="13500" h="13500" prst="angle"/>
                <a:extrusionClr>
                  <a:srgbClr val="663300"/>
                </a:extrusionClr>
              </a:sp3d>
            </p:spPr>
            <p:txBody>
              <a:bodyPr wrap="none" anchor="ctr">
                <a:flatTx/>
              </a:bodyPr>
              <a:lstStyle/>
              <a:p>
                <a:endParaRPr lang="en-US" sz="4800" u="none">
                  <a:solidFill>
                    <a:srgbClr val="6600CC"/>
                  </a:solidFill>
                  <a:latin typeface="Impact" pitchFamily="34" charset="0"/>
                </a:endParaRPr>
              </a:p>
            </p:txBody>
          </p:sp>
          <p:sp>
            <p:nvSpPr>
              <p:cNvPr id="61" name="WordArt 18"/>
              <p:cNvSpPr>
                <a:spLocks noChangeArrowheads="1" noChangeShapeType="1" noTextEdit="1"/>
              </p:cNvSpPr>
              <p:nvPr/>
            </p:nvSpPr>
            <p:spPr bwMode="auto">
              <a:xfrm>
                <a:off x="443" y="2585"/>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Impact"/>
                  </a:rPr>
                  <a:t>Satan's side</a:t>
                </a:r>
              </a:p>
            </p:txBody>
          </p:sp>
        </p:grpSp>
      </p:grpSp>
      <p:sp>
        <p:nvSpPr>
          <p:cNvPr id="80" name="Line 14">
            <a:extLst>
              <a:ext uri="{FF2B5EF4-FFF2-40B4-BE49-F238E27FC236}">
                <a16:creationId xmlns:a16="http://schemas.microsoft.com/office/drawing/2014/main" id="{454DE1E5-2456-86C0-7EF7-791020802CA0}"/>
              </a:ext>
            </a:extLst>
          </p:cNvPr>
          <p:cNvSpPr>
            <a:spLocks noChangeShapeType="1"/>
          </p:cNvSpPr>
          <p:nvPr/>
        </p:nvSpPr>
        <p:spPr bwMode="auto">
          <a:xfrm rot="5400000">
            <a:off x="7367587" y="1965327"/>
            <a:ext cx="276227" cy="0"/>
          </a:xfrm>
          <a:prstGeom prst="line">
            <a:avLst/>
          </a:prstGeom>
          <a:noFill/>
          <a:ln w="76200">
            <a:solidFill>
              <a:srgbClr val="5F5F5F">
                <a:alpha val="6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81" name="Group 32">
            <a:extLst>
              <a:ext uri="{FF2B5EF4-FFF2-40B4-BE49-F238E27FC236}">
                <a16:creationId xmlns:a16="http://schemas.microsoft.com/office/drawing/2014/main" id="{3C79A1DD-3564-4170-FDD9-A7650F90852F}"/>
              </a:ext>
            </a:extLst>
          </p:cNvPr>
          <p:cNvGrpSpPr>
            <a:grpSpLocks/>
          </p:cNvGrpSpPr>
          <p:nvPr/>
        </p:nvGrpSpPr>
        <p:grpSpPr bwMode="auto">
          <a:xfrm>
            <a:off x="6981825" y="990600"/>
            <a:ext cx="1047750" cy="969962"/>
            <a:chOff x="1008" y="1125"/>
            <a:chExt cx="660" cy="611"/>
          </a:xfrm>
        </p:grpSpPr>
        <p:grpSp>
          <p:nvGrpSpPr>
            <p:cNvPr id="82" name="Group 33">
              <a:extLst>
                <a:ext uri="{FF2B5EF4-FFF2-40B4-BE49-F238E27FC236}">
                  <a16:creationId xmlns:a16="http://schemas.microsoft.com/office/drawing/2014/main" id="{7591A6B8-848A-E629-7172-92D8F01F5DE2}"/>
                </a:ext>
              </a:extLst>
            </p:cNvPr>
            <p:cNvGrpSpPr>
              <a:grpSpLocks/>
            </p:cNvGrpSpPr>
            <p:nvPr/>
          </p:nvGrpSpPr>
          <p:grpSpPr bwMode="auto">
            <a:xfrm>
              <a:off x="1053" y="1202"/>
              <a:ext cx="584" cy="534"/>
              <a:chOff x="1053" y="1559"/>
              <a:chExt cx="584" cy="534"/>
            </a:xfrm>
          </p:grpSpPr>
          <p:sp>
            <p:nvSpPr>
              <p:cNvPr id="85" name="Oval 34">
                <a:extLst>
                  <a:ext uri="{FF2B5EF4-FFF2-40B4-BE49-F238E27FC236}">
                    <a16:creationId xmlns:a16="http://schemas.microsoft.com/office/drawing/2014/main" id="{4D17F915-DC07-ADD4-15FE-C4176256454A}"/>
                  </a:ext>
                </a:extLst>
              </p:cNvPr>
              <p:cNvSpPr>
                <a:spLocks noChangeArrowheads="1"/>
              </p:cNvSpPr>
              <p:nvPr/>
            </p:nvSpPr>
            <p:spPr bwMode="auto">
              <a:xfrm>
                <a:off x="1053" y="1559"/>
                <a:ext cx="584" cy="534"/>
              </a:xfrm>
              <a:prstGeom prst="ellipse">
                <a:avLst/>
              </a:prstGeom>
              <a:gradFill rotWithShape="0">
                <a:gsLst>
                  <a:gs pos="0">
                    <a:srgbClr val="FFFFFF"/>
                  </a:gs>
                  <a:gs pos="50000">
                    <a:schemeClr val="bg1"/>
                  </a:gs>
                  <a:gs pos="100000">
                    <a:srgbClr val="FFFFFF"/>
                  </a:gs>
                </a:gsLst>
                <a:lin ang="5400000" scaled="1"/>
              </a:gradFill>
              <a:ln w="3175">
                <a:solidFill>
                  <a:srgbClr val="6600CC"/>
                </a:solidFill>
                <a:round/>
                <a:headEnd/>
                <a:tailEnd/>
              </a:ln>
              <a:effectLst/>
            </p:spPr>
            <p:txBody>
              <a:bodyPr wrap="none" anchor="ctr"/>
              <a:lstStyle/>
              <a:p>
                <a:endParaRPr lang="en-US" sz="4800" u="none">
                  <a:solidFill>
                    <a:srgbClr val="6600CC"/>
                  </a:solidFill>
                  <a:latin typeface="Impact" pitchFamily="34" charset="0"/>
                </a:endParaRPr>
              </a:p>
            </p:txBody>
          </p:sp>
          <p:sp>
            <p:nvSpPr>
              <p:cNvPr id="86" name="WordArt 35">
                <a:extLst>
                  <a:ext uri="{FF2B5EF4-FFF2-40B4-BE49-F238E27FC236}">
                    <a16:creationId xmlns:a16="http://schemas.microsoft.com/office/drawing/2014/main" id="{B3BAC900-EA00-CEBC-5EE6-3C71B808CC36}"/>
                  </a:ext>
                </a:extLst>
              </p:cNvPr>
              <p:cNvSpPr>
                <a:spLocks noChangeArrowheads="1" noChangeShapeType="1" noTextEdit="1"/>
              </p:cNvSpPr>
              <p:nvPr/>
            </p:nvSpPr>
            <p:spPr bwMode="auto">
              <a:xfrm>
                <a:off x="1136" y="1737"/>
                <a:ext cx="417" cy="17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8100">
                      <a:noFill/>
                      <a:round/>
                      <a:headEnd/>
                      <a:tailEnd/>
                    </a:ln>
                    <a:solidFill>
                      <a:srgbClr val="6600CC"/>
                    </a:solidFill>
                    <a:latin typeface="Arial Narrow"/>
                  </a:rPr>
                  <a:t>God</a:t>
                </a:r>
              </a:p>
            </p:txBody>
          </p:sp>
        </p:grpSp>
        <p:sp>
          <p:nvSpPr>
            <p:cNvPr id="83" name="Oval 36">
              <a:extLst>
                <a:ext uri="{FF2B5EF4-FFF2-40B4-BE49-F238E27FC236}">
                  <a16:creationId xmlns:a16="http://schemas.microsoft.com/office/drawing/2014/main" id="{7067C37E-57FB-4E55-4E5C-8BBDBC3BD47C}"/>
                </a:ext>
              </a:extLst>
            </p:cNvPr>
            <p:cNvSpPr>
              <a:spLocks noChangeArrowheads="1"/>
            </p:cNvSpPr>
            <p:nvPr/>
          </p:nvSpPr>
          <p:spPr bwMode="auto">
            <a:xfrm>
              <a:off x="1008" y="1125"/>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84" name="WordArt 37">
              <a:extLst>
                <a:ext uri="{FF2B5EF4-FFF2-40B4-BE49-F238E27FC236}">
                  <a16:creationId xmlns:a16="http://schemas.microsoft.com/office/drawing/2014/main" id="{A91E34BA-38B6-73AD-D550-D9F47AAF67F0}"/>
                </a:ext>
              </a:extLst>
            </p:cNvPr>
            <p:cNvSpPr>
              <a:spLocks noChangeArrowheads="1" noChangeShapeType="1" noTextEdit="1"/>
            </p:cNvSpPr>
            <p:nvPr/>
          </p:nvSpPr>
          <p:spPr bwMode="auto">
            <a:xfrm>
              <a:off x="1084" y="1297"/>
              <a:ext cx="507" cy="2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solidFill>
                      <a:srgbClr val="6600CC"/>
                    </a:solidFill>
                    <a:round/>
                    <a:headEnd/>
                    <a:tailEnd/>
                  </a:ln>
                  <a:solidFill>
                    <a:srgbClr val="FFFFFF"/>
                  </a:solidFill>
                  <a:latin typeface="Impact"/>
                </a:rPr>
                <a:t>God</a:t>
              </a:r>
            </a:p>
          </p:txBody>
        </p:sp>
      </p:grpSp>
      <p:sp>
        <p:nvSpPr>
          <p:cNvPr id="37" name="Oval 30" descr="continents_map_lg_FREE"/>
          <p:cNvSpPr>
            <a:spLocks noChangeArrowheads="1"/>
          </p:cNvSpPr>
          <p:nvPr/>
        </p:nvSpPr>
        <p:spPr bwMode="auto">
          <a:xfrm rot="5400000">
            <a:off x="6819900" y="1638300"/>
            <a:ext cx="1371600" cy="2209800"/>
          </a:xfrm>
          <a:prstGeom prst="ellipse">
            <a:avLst/>
          </a:prstGeom>
          <a:blipFill dpi="0" rotWithShape="0">
            <a:blip r:embed="rId6" cstate="print"/>
            <a:srcRect/>
            <a:stretch>
              <a:fillRect/>
            </a:stretch>
          </a:blipFill>
          <a:ln w="3175" algn="ctr">
            <a:noFill/>
            <a:round/>
            <a:headEnd/>
            <a:tailEnd/>
          </a:ln>
          <a:effectLst/>
        </p:spPr>
        <p:txBody>
          <a:bodyPr rot="10800000" vert="eaVert" wrap="none" anchor="ctr"/>
          <a:lstStyle/>
          <a:p>
            <a:pPr eaLnBrk="1" hangingPunct="1">
              <a:lnSpc>
                <a:spcPct val="95000"/>
              </a:lnSpc>
            </a:pPr>
            <a:endParaRPr lang="en-US" sz="3200" u="none">
              <a:solidFill>
                <a:srgbClr val="FFFFCC"/>
              </a:solidFill>
              <a:effectLst>
                <a:outerShdw blurRad="38100" dist="38100" dir="2700000" algn="tl">
                  <a:srgbClr val="C0C0C0"/>
                </a:outerShdw>
              </a:effectLst>
              <a:latin typeface="Papyrus" pitchFamily="66" charset="0"/>
            </a:endParaRPr>
          </a:p>
        </p:txBody>
      </p:sp>
      <p:sp>
        <p:nvSpPr>
          <p:cNvPr id="38" name="Text Box 31"/>
          <p:cNvSpPr txBox="1">
            <a:spLocks noChangeArrowheads="1"/>
          </p:cNvSpPr>
          <p:nvPr/>
        </p:nvSpPr>
        <p:spPr bwMode="auto">
          <a:xfrm>
            <a:off x="6438900" y="2520950"/>
            <a:ext cx="2146300" cy="579438"/>
          </a:xfrm>
          <a:prstGeom prst="rect">
            <a:avLst/>
          </a:prstGeom>
          <a:noFill/>
          <a:ln w="38100" algn="ctr">
            <a:noFill/>
            <a:miter lim="800000"/>
            <a:headEnd/>
            <a:tailEnd/>
          </a:ln>
          <a:effectLst>
            <a:outerShdw dist="28398" dir="12393903" algn="ctr" rotWithShape="0">
              <a:schemeClr val="tx1"/>
            </a:outerShdw>
          </a:effectLst>
        </p:spPr>
        <p:txBody>
          <a:bodyPr>
            <a:spAutoFit/>
          </a:bodyPr>
          <a:lstStyle/>
          <a:p>
            <a:pPr eaLnBrk="1" hangingPunct="1"/>
            <a:r>
              <a:rPr lang="en-US" sz="3200" u="none">
                <a:solidFill>
                  <a:srgbClr val="FFFFFF"/>
                </a:solidFill>
                <a:effectLst>
                  <a:outerShdw blurRad="38100" dist="38100" dir="2700000" algn="tl">
                    <a:srgbClr val="000000"/>
                  </a:outerShdw>
                </a:effectLst>
                <a:latin typeface="Fette Engschrift" pitchFamily="2" charset="0"/>
              </a:rPr>
              <a:t>Unified</a:t>
            </a:r>
            <a:r>
              <a:rPr lang="en-US" sz="3200" b="0" u="none">
                <a:solidFill>
                  <a:srgbClr val="660033"/>
                </a:solidFill>
                <a:effectLst>
                  <a:outerShdw blurRad="38100" dist="38100" dir="2700000" algn="tl">
                    <a:srgbClr val="000000"/>
                  </a:outerShdw>
                </a:effectLst>
                <a:latin typeface="Arial Black" pitchFamily="34" charset="0"/>
              </a:rPr>
              <a:t> </a:t>
            </a:r>
            <a:r>
              <a:rPr lang="en-US" sz="3200" u="none">
                <a:solidFill>
                  <a:srgbClr val="FFFFFF"/>
                </a:solidFill>
                <a:effectLst>
                  <a:outerShdw blurRad="38100" dist="38100" dir="2700000" algn="tl">
                    <a:srgbClr val="000000"/>
                  </a:outerShdw>
                </a:effectLst>
                <a:latin typeface="Fette Engschrift" pitchFamily="2" charset="0"/>
              </a:rPr>
              <a:t>World</a:t>
            </a:r>
          </a:p>
        </p:txBody>
      </p:sp>
      <p:pic>
        <p:nvPicPr>
          <p:cNvPr id="65" name="Picture 39" descr="Peace Dove_PD"/>
          <p:cNvPicPr>
            <a:picLocks noChangeAspect="1" noChangeArrowheads="1"/>
          </p:cNvPicPr>
          <p:nvPr/>
        </p:nvPicPr>
        <p:blipFill>
          <a:blip r:embed="rId7" cstate="print"/>
          <a:srcRect/>
          <a:stretch>
            <a:fillRect/>
          </a:stretch>
        </p:blipFill>
        <p:spPr bwMode="auto">
          <a:xfrm>
            <a:off x="6629400" y="3048000"/>
            <a:ext cx="1592263" cy="1600200"/>
          </a:xfrm>
          <a:prstGeom prst="rect">
            <a:avLst/>
          </a:prstGeom>
          <a:noFill/>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 calcmode="lin" valueType="num">
                                      <p:cBhvr>
                                        <p:cTn id="12" dur="1000" fill="hold"/>
                                        <p:tgtEl>
                                          <p:spTgt spid="63"/>
                                        </p:tgtEl>
                                        <p:attrNameLst>
                                          <p:attrName>ppt_w</p:attrName>
                                        </p:attrNameLst>
                                      </p:cBhvr>
                                      <p:tavLst>
                                        <p:tav tm="0">
                                          <p:val>
                                            <p:strVal val="#ppt_w*0.70"/>
                                          </p:val>
                                        </p:tav>
                                        <p:tav tm="100000">
                                          <p:val>
                                            <p:strVal val="#ppt_w"/>
                                          </p:val>
                                        </p:tav>
                                      </p:tavLst>
                                    </p:anim>
                                    <p:anim calcmode="lin" valueType="num">
                                      <p:cBhvr>
                                        <p:cTn id="13" dur="1000" fill="hold"/>
                                        <p:tgtEl>
                                          <p:spTgt spid="63"/>
                                        </p:tgtEl>
                                        <p:attrNameLst>
                                          <p:attrName>ppt_h</p:attrName>
                                        </p:attrNameLst>
                                      </p:cBhvr>
                                      <p:tavLst>
                                        <p:tav tm="0">
                                          <p:val>
                                            <p:strVal val="#ppt_h"/>
                                          </p:val>
                                        </p:tav>
                                        <p:tav tm="100000">
                                          <p:val>
                                            <p:strVal val="#ppt_h"/>
                                          </p:val>
                                        </p:tav>
                                      </p:tavLst>
                                    </p:anim>
                                    <p:animEffect transition="in" filter="fade">
                                      <p:cBhvr>
                                        <p:cTn id="14" dur="1000"/>
                                        <p:tgtEl>
                                          <p:spTgt spid="6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1000"/>
                                        <p:tgtEl>
                                          <p:spTgt spid="62"/>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iterate type="wd">
                                    <p:tmPct val="0"/>
                                  </p:iterate>
                                  <p:childTnLst>
                                    <p:set>
                                      <p:cBhvr>
                                        <p:cTn id="21" dur="1" fill="hold">
                                          <p:stCondLst>
                                            <p:cond delay="0"/>
                                          </p:stCondLst>
                                        </p:cTn>
                                        <p:tgtEl>
                                          <p:spTgt spid="64"/>
                                        </p:tgtEl>
                                        <p:attrNameLst>
                                          <p:attrName>style.visibility</p:attrName>
                                        </p:attrNameLst>
                                      </p:cBhvr>
                                      <p:to>
                                        <p:strVal val="visible"/>
                                      </p:to>
                                    </p:set>
                                    <p:anim calcmode="lin" valueType="num">
                                      <p:cBhvr>
                                        <p:cTn id="22" dur="1000" fill="hold"/>
                                        <p:tgtEl>
                                          <p:spTgt spid="64"/>
                                        </p:tgtEl>
                                        <p:attrNameLst>
                                          <p:attrName>ppt_w</p:attrName>
                                        </p:attrNameLst>
                                      </p:cBhvr>
                                      <p:tavLst>
                                        <p:tav tm="0">
                                          <p:val>
                                            <p:strVal val="#ppt_w*0.70"/>
                                          </p:val>
                                        </p:tav>
                                        <p:tav tm="100000">
                                          <p:val>
                                            <p:strVal val="#ppt_w"/>
                                          </p:val>
                                        </p:tav>
                                      </p:tavLst>
                                    </p:anim>
                                    <p:anim calcmode="lin" valueType="num">
                                      <p:cBhvr>
                                        <p:cTn id="23" dur="1000" fill="hold"/>
                                        <p:tgtEl>
                                          <p:spTgt spid="64"/>
                                        </p:tgtEl>
                                        <p:attrNameLst>
                                          <p:attrName>ppt_h</p:attrName>
                                        </p:attrNameLst>
                                      </p:cBhvr>
                                      <p:tavLst>
                                        <p:tav tm="0">
                                          <p:val>
                                            <p:strVal val="#ppt_h"/>
                                          </p:val>
                                        </p:tav>
                                        <p:tav tm="100000">
                                          <p:val>
                                            <p:strVal val="#ppt_h"/>
                                          </p:val>
                                        </p:tav>
                                      </p:tavLst>
                                    </p:anim>
                                    <p:animEffect transition="in" filter="fade">
                                      <p:cBhvr>
                                        <p:cTn id="24"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3" grpId="0"/>
      <p:bldP spid="64" grpId="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2"/>
          <p:cNvGrpSpPr>
            <a:grpSpLocks/>
          </p:cNvGrpSpPr>
          <p:nvPr/>
        </p:nvGrpSpPr>
        <p:grpSpPr bwMode="auto">
          <a:xfrm>
            <a:off x="5105400" y="2352675"/>
            <a:ext cx="1362075" cy="942975"/>
            <a:chOff x="3216" y="1866"/>
            <a:chExt cx="858" cy="594"/>
          </a:xfrm>
        </p:grpSpPr>
        <p:sp>
          <p:nvSpPr>
            <p:cNvPr id="35" name="AutoShape 13"/>
            <p:cNvSpPr>
              <a:spLocks noChangeArrowheads="1"/>
            </p:cNvSpPr>
            <p:nvPr/>
          </p:nvSpPr>
          <p:spPr bwMode="auto">
            <a:xfrm rot="17856882" flipH="1">
              <a:off x="3594" y="1488"/>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sp>
          <p:nvSpPr>
            <p:cNvPr id="36" name="AutoShape 14"/>
            <p:cNvSpPr>
              <a:spLocks noChangeArrowheads="1"/>
            </p:cNvSpPr>
            <p:nvPr/>
          </p:nvSpPr>
          <p:spPr bwMode="auto">
            <a:xfrm rot="3727089" flipH="1" flipV="1">
              <a:off x="3594" y="1980"/>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grpSp>
      <p:grpSp>
        <p:nvGrpSpPr>
          <p:cNvPr id="5" name="Group 3"/>
          <p:cNvGrpSpPr>
            <a:grpSpLocks/>
          </p:cNvGrpSpPr>
          <p:nvPr/>
        </p:nvGrpSpPr>
        <p:grpSpPr bwMode="auto">
          <a:xfrm>
            <a:off x="2286000" y="2505075"/>
            <a:ext cx="1371600" cy="628650"/>
            <a:chOff x="1440" y="1962"/>
            <a:chExt cx="864" cy="396"/>
          </a:xfrm>
        </p:grpSpPr>
        <p:sp>
          <p:nvSpPr>
            <p:cNvPr id="2728964" name="AutoShape 4"/>
            <p:cNvSpPr>
              <a:spLocks noChangeArrowheads="1"/>
            </p:cNvSpPr>
            <p:nvPr/>
          </p:nvSpPr>
          <p:spPr bwMode="auto">
            <a:xfrm rot="17872911" flipH="1">
              <a:off x="1824" y="1878"/>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sp>
          <p:nvSpPr>
            <p:cNvPr id="2728965" name="AutoShape 5"/>
            <p:cNvSpPr>
              <a:spLocks noChangeArrowheads="1"/>
            </p:cNvSpPr>
            <p:nvPr/>
          </p:nvSpPr>
          <p:spPr bwMode="auto">
            <a:xfrm rot="3727089" flipH="1" flipV="1">
              <a:off x="1818" y="1584"/>
              <a:ext cx="102" cy="858"/>
            </a:xfrm>
            <a:prstGeom prst="downArrow">
              <a:avLst>
                <a:gd name="adj1" fmla="val 50000"/>
                <a:gd name="adj2" fmla="val 210294"/>
              </a:avLst>
            </a:prstGeom>
            <a:solidFill>
              <a:srgbClr val="969696"/>
            </a:solidFill>
            <a:ln w="28575" algn="ctr">
              <a:noFill/>
              <a:miter lim="800000"/>
              <a:headEnd/>
              <a:tailEnd/>
            </a:ln>
            <a:effectLst/>
          </p:spPr>
          <p:txBody>
            <a:bodyPr vert="eaVert" wrap="none" anchor="ctr"/>
            <a:lstStyle/>
            <a:p>
              <a:endParaRPr lang="en-US" b="0" u="none">
                <a:solidFill>
                  <a:srgbClr val="000000"/>
                </a:solidFill>
              </a:endParaRPr>
            </a:p>
          </p:txBody>
        </p:sp>
      </p:grpSp>
      <p:grpSp>
        <p:nvGrpSpPr>
          <p:cNvPr id="6" name="Group 6"/>
          <p:cNvGrpSpPr>
            <a:grpSpLocks/>
          </p:cNvGrpSpPr>
          <p:nvPr/>
        </p:nvGrpSpPr>
        <p:grpSpPr bwMode="auto">
          <a:xfrm>
            <a:off x="1060450" y="2322513"/>
            <a:ext cx="762000" cy="1017587"/>
            <a:chOff x="668" y="1847"/>
            <a:chExt cx="480" cy="641"/>
          </a:xfrm>
        </p:grpSpPr>
        <p:sp>
          <p:nvSpPr>
            <p:cNvPr id="2728967" name="Line 7"/>
            <p:cNvSpPr>
              <a:spLocks noChangeShapeType="1"/>
            </p:cNvSpPr>
            <p:nvPr/>
          </p:nvSpPr>
          <p:spPr bwMode="auto">
            <a:xfrm rot="18677144" flipH="1">
              <a:off x="901" y="1614"/>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68" name="Line 8"/>
            <p:cNvSpPr>
              <a:spLocks noChangeShapeType="1"/>
            </p:cNvSpPr>
            <p:nvPr/>
          </p:nvSpPr>
          <p:spPr bwMode="auto">
            <a:xfrm rot="2922856" flipH="1" flipV="1">
              <a:off x="901" y="2242"/>
              <a:ext cx="13" cy="480"/>
            </a:xfrm>
            <a:prstGeom prst="line">
              <a:avLst/>
            </a:prstGeom>
            <a:noFill/>
            <a:ln w="57150">
              <a:solidFill>
                <a:srgbClr val="000000"/>
              </a:solidFill>
              <a:round/>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sp>
        <p:nvSpPr>
          <p:cNvPr id="2728970" name="Oval 10" descr="continents_map_sm_FREE"/>
          <p:cNvSpPr>
            <a:spLocks noChangeArrowheads="1"/>
          </p:cNvSpPr>
          <p:nvPr/>
        </p:nvSpPr>
        <p:spPr bwMode="auto">
          <a:xfrm>
            <a:off x="1219200" y="2286000"/>
            <a:ext cx="1828800" cy="1066800"/>
          </a:xfrm>
          <a:prstGeom prst="ellipse">
            <a:avLst/>
          </a:prstGeom>
          <a:blipFill dpi="0" rotWithShape="0">
            <a:blip r:embed="rId3" cstate="print"/>
            <a:srcRect/>
            <a:stretch>
              <a:fillRect/>
            </a:stretch>
          </a:blipFill>
          <a:ln w="3175">
            <a:solidFill>
              <a:srgbClr val="000000">
                <a:alpha val="30000"/>
              </a:srgbClr>
            </a:solid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sp>
        <p:nvSpPr>
          <p:cNvPr id="2728971" name="Text Box 11"/>
          <p:cNvSpPr txBox="1">
            <a:spLocks noChangeArrowheads="1"/>
          </p:cNvSpPr>
          <p:nvPr/>
        </p:nvSpPr>
        <p:spPr bwMode="auto">
          <a:xfrm>
            <a:off x="1589088" y="2563813"/>
            <a:ext cx="1069975" cy="519112"/>
          </a:xfrm>
          <a:prstGeom prst="rect">
            <a:avLst/>
          </a:prstGeom>
          <a:noFill/>
          <a:ln w="38100" algn="ctr">
            <a:noFill/>
            <a:miter lim="800000"/>
            <a:headEnd/>
            <a:tailEnd/>
          </a:ln>
          <a:effectLst>
            <a:outerShdw dist="28398" dir="9206097" algn="ctr" rotWithShape="0">
              <a:srgbClr val="000000"/>
            </a:outerShdw>
          </a:effectLst>
        </p:spPr>
        <p:txBody>
          <a:bodyPr>
            <a:spAutoFit/>
          </a:bodyPr>
          <a:lstStyle/>
          <a:p>
            <a:pPr eaLnBrk="1" hangingPunct="1"/>
            <a:r>
              <a:rPr lang="en-US" sz="2800" u="none">
                <a:solidFill>
                  <a:srgbClr val="FFFFFF"/>
                </a:solidFill>
                <a:effectLst>
                  <a:outerShdw blurRad="38100" dist="38100" dir="2700000" algn="tl">
                    <a:srgbClr val="000000"/>
                  </a:outerShdw>
                </a:effectLst>
                <a:latin typeface="Fette Engschrift" pitchFamily="2" charset="0"/>
              </a:rPr>
              <a:t>World</a:t>
            </a:r>
          </a:p>
        </p:txBody>
      </p:sp>
      <p:grpSp>
        <p:nvGrpSpPr>
          <p:cNvPr id="10" name="Group 19"/>
          <p:cNvGrpSpPr>
            <a:grpSpLocks/>
          </p:cNvGrpSpPr>
          <p:nvPr/>
        </p:nvGrpSpPr>
        <p:grpSpPr bwMode="auto">
          <a:xfrm>
            <a:off x="3505200" y="1743075"/>
            <a:ext cx="2208213" cy="2152650"/>
            <a:chOff x="2208" y="1098"/>
            <a:chExt cx="1391" cy="1356"/>
          </a:xfrm>
        </p:grpSpPr>
        <p:grpSp>
          <p:nvGrpSpPr>
            <p:cNvPr id="11" name="Group 20"/>
            <p:cNvGrpSpPr>
              <a:grpSpLocks/>
            </p:cNvGrpSpPr>
            <p:nvPr/>
          </p:nvGrpSpPr>
          <p:grpSpPr bwMode="auto">
            <a:xfrm>
              <a:off x="2208" y="1985"/>
              <a:ext cx="1391" cy="469"/>
              <a:chOff x="2112" y="2411"/>
              <a:chExt cx="1391" cy="469"/>
            </a:xfrm>
          </p:grpSpPr>
          <p:sp>
            <p:nvSpPr>
              <p:cNvPr id="2728981" name="Oval 21"/>
              <p:cNvSpPr>
                <a:spLocks noChangeArrowheads="1"/>
              </p:cNvSpPr>
              <p:nvPr/>
            </p:nvSpPr>
            <p:spPr bwMode="auto">
              <a:xfrm rot="5400000">
                <a:off x="2573" y="1950"/>
                <a:ext cx="469" cy="1391"/>
              </a:xfrm>
              <a:prstGeom prst="ellipse">
                <a:avLst/>
              </a:prstGeom>
              <a:gradFill rotWithShape="0">
                <a:gsLst>
                  <a:gs pos="0">
                    <a:srgbClr val="765700"/>
                  </a:gs>
                  <a:gs pos="50000">
                    <a:srgbClr val="3A1D00"/>
                  </a:gs>
                  <a:gs pos="100000">
                    <a:srgbClr val="765700"/>
                  </a:gs>
                </a:gsLst>
                <a:lin ang="5400000" scaled="1"/>
              </a:grad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2" name="Text Box 22"/>
              <p:cNvSpPr txBox="1">
                <a:spLocks noChangeArrowheads="1"/>
              </p:cNvSpPr>
              <p:nvPr/>
            </p:nvSpPr>
            <p:spPr bwMode="auto">
              <a:xfrm>
                <a:off x="2132" y="2482"/>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FFFFFF"/>
                    </a:solidFill>
                    <a:latin typeface="Impact" pitchFamily="34" charset="0"/>
                  </a:rPr>
                  <a:t>Communism</a:t>
                </a:r>
              </a:p>
            </p:txBody>
          </p:sp>
        </p:grpSp>
        <p:grpSp>
          <p:nvGrpSpPr>
            <p:cNvPr id="12" name="Group 23"/>
            <p:cNvGrpSpPr>
              <a:grpSpLocks/>
            </p:cNvGrpSpPr>
            <p:nvPr/>
          </p:nvGrpSpPr>
          <p:grpSpPr bwMode="auto">
            <a:xfrm>
              <a:off x="2208" y="1098"/>
              <a:ext cx="1391" cy="469"/>
              <a:chOff x="2112" y="1440"/>
              <a:chExt cx="1391" cy="469"/>
            </a:xfrm>
          </p:grpSpPr>
          <p:sp>
            <p:nvSpPr>
              <p:cNvPr id="2728984" name="Oval 24"/>
              <p:cNvSpPr>
                <a:spLocks noChangeArrowheads="1"/>
              </p:cNvSpPr>
              <p:nvPr/>
            </p:nvSpPr>
            <p:spPr bwMode="auto">
              <a:xfrm rot="5400000">
                <a:off x="2573" y="979"/>
                <a:ext cx="469" cy="1391"/>
              </a:xfrm>
              <a:prstGeom prst="ellipse">
                <a:avLst/>
              </a:prstGeom>
              <a:gradFill rotWithShape="0">
                <a:gsLst>
                  <a:gs pos="0">
                    <a:schemeClr val="bg1"/>
                  </a:gs>
                  <a:gs pos="100000">
                    <a:srgbClr val="EFEFFF"/>
                  </a:gs>
                </a:gsLst>
                <a:lin ang="2700000" scaled="1"/>
              </a:grad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5" name="Text Box 25"/>
              <p:cNvSpPr txBox="1">
                <a:spLocks noChangeArrowheads="1"/>
              </p:cNvSpPr>
              <p:nvPr/>
            </p:nvSpPr>
            <p:spPr bwMode="auto">
              <a:xfrm>
                <a:off x="2136" y="1511"/>
                <a:ext cx="1351" cy="327"/>
              </a:xfrm>
              <a:prstGeom prst="rect">
                <a:avLst/>
              </a:prstGeom>
              <a:noFill/>
              <a:ln w="38100" algn="ctr">
                <a:noFill/>
                <a:miter lim="800000"/>
                <a:headEnd/>
                <a:tailEnd/>
              </a:ln>
              <a:effectLst/>
            </p:spPr>
            <p:txBody>
              <a:bodyPr>
                <a:spAutoFit/>
              </a:bodyPr>
              <a:lstStyle/>
              <a:p>
                <a:pPr eaLnBrk="1" hangingPunct="1"/>
                <a:r>
                  <a:rPr lang="en-US" sz="2800" b="0" u="none">
                    <a:solidFill>
                      <a:srgbClr val="000099"/>
                    </a:solidFill>
                    <a:latin typeface="Impact" pitchFamily="34" charset="0"/>
                  </a:rPr>
                  <a:t>Democracy</a:t>
                </a:r>
              </a:p>
            </p:txBody>
          </p:sp>
        </p:grpSp>
      </p:grpSp>
      <p:sp>
        <p:nvSpPr>
          <p:cNvPr id="2728986" name="Oval 26" descr="Hammer and sickle - Symbol of Communism"/>
          <p:cNvSpPr>
            <a:spLocks noChangeArrowheads="1"/>
          </p:cNvSpPr>
          <p:nvPr/>
        </p:nvSpPr>
        <p:spPr bwMode="auto">
          <a:xfrm rot="5400000">
            <a:off x="4237038" y="2419350"/>
            <a:ext cx="744537" cy="2208213"/>
          </a:xfrm>
          <a:prstGeom prst="ellipse">
            <a:avLst/>
          </a:prstGeom>
          <a:blipFill dpi="0" rotWithShape="0">
            <a:blip r:embed="rId4" cstate="print"/>
            <a:srcRect/>
            <a:stretch>
              <a:fillRect/>
            </a:stretch>
          </a:blipFill>
          <a:ln w="12700" algn="ctr">
            <a:round/>
            <a:headEnd/>
            <a:tailEnd/>
          </a:ln>
          <a:effectLst/>
          <a:scene3d>
            <a:camera prst="legacyPerspectiveBottom"/>
            <a:lightRig rig="legacyFlat3" dir="t"/>
          </a:scene3d>
          <a:sp3d extrusionH="887400" prstMaterial="legacyMatte">
            <a:bevelT w="13500" h="13500" prst="angle"/>
            <a:bevelB w="13500" h="13500" prst="angle"/>
            <a:extrusionClr>
              <a:srgbClr val="663300"/>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87" name="Oval 27" descr="Vote 1"/>
          <p:cNvSpPr>
            <a:spLocks noChangeArrowheads="1"/>
          </p:cNvSpPr>
          <p:nvPr/>
        </p:nvSpPr>
        <p:spPr bwMode="auto">
          <a:xfrm rot="5400000">
            <a:off x="4237038" y="1011237"/>
            <a:ext cx="744538" cy="2208213"/>
          </a:xfrm>
          <a:prstGeom prst="ellipse">
            <a:avLst/>
          </a:prstGeom>
          <a:blipFill dpi="0" rotWithShape="0">
            <a:blip r:embed="rId5" cstate="print"/>
            <a:srcRect/>
            <a:stretch>
              <a:fillRect/>
            </a:stretch>
          </a:blipFill>
          <a:ln w="12700" algn="ctr">
            <a:round/>
            <a:headEnd/>
            <a:tailEnd/>
          </a:ln>
          <a:effectLst/>
          <a:scene3d>
            <a:camera prst="legacyPerspectiveTop"/>
            <a:lightRig rig="legacyFlat3" dir="t"/>
          </a:scene3d>
          <a:sp3d extrusionH="887400" prstMaterial="legacyMatte">
            <a:bevelT w="13500" h="13500" prst="angle"/>
            <a:bevelB w="13500" h="13500" prst="angle"/>
            <a:extrusionClr>
              <a:srgbClr val="6699FF"/>
            </a:extrusionClr>
          </a:sp3d>
        </p:spPr>
        <p:txBody>
          <a:bodyPr wrap="none" anchor="ctr">
            <a:flatTx/>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91" name="Rectangle 31"/>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728995" name="Text Box 35"/>
          <p:cNvSpPr txBox="1">
            <a:spLocks noChangeArrowheads="1"/>
          </p:cNvSpPr>
          <p:nvPr/>
        </p:nvSpPr>
        <p:spPr bwMode="auto">
          <a:xfrm>
            <a:off x="3536950" y="3263900"/>
            <a:ext cx="2144713" cy="519113"/>
          </a:xfrm>
          <a:prstGeom prst="rect">
            <a:avLst/>
          </a:prstGeom>
          <a:noFill/>
          <a:ln w="38100" algn="ctr">
            <a:noFill/>
            <a:miter lim="800000"/>
            <a:headEnd/>
            <a:tailEnd/>
          </a:ln>
          <a:effectLst>
            <a:outerShdw dist="28398" dir="9206097" algn="ctr" rotWithShape="0">
              <a:srgbClr val="F42E00"/>
            </a:outerShdw>
          </a:effectLst>
        </p:spPr>
        <p:txBody>
          <a:bodyPr>
            <a:spAutoFit/>
          </a:bodyPr>
          <a:lstStyle/>
          <a:p>
            <a:pPr eaLnBrk="1" hangingPunct="1"/>
            <a:r>
              <a:rPr lang="en-US" sz="2800" b="0" u="none">
                <a:solidFill>
                  <a:srgbClr val="FFFFFF"/>
                </a:solidFill>
                <a:effectLst>
                  <a:outerShdw blurRad="38100" dist="38100" dir="2700000" algn="tl">
                    <a:srgbClr val="000000"/>
                  </a:outerShdw>
                </a:effectLst>
                <a:latin typeface="Impact" pitchFamily="34" charset="0"/>
              </a:rPr>
              <a:t>Communism</a:t>
            </a:r>
          </a:p>
        </p:txBody>
      </p:sp>
      <p:sp>
        <p:nvSpPr>
          <p:cNvPr id="2728996" name="Text Box 36"/>
          <p:cNvSpPr txBox="1">
            <a:spLocks noChangeArrowheads="1"/>
          </p:cNvSpPr>
          <p:nvPr/>
        </p:nvSpPr>
        <p:spPr bwMode="auto">
          <a:xfrm>
            <a:off x="3543300" y="1855788"/>
            <a:ext cx="2144713" cy="519112"/>
          </a:xfrm>
          <a:prstGeom prst="rect">
            <a:avLst/>
          </a:prstGeom>
          <a:noFill/>
          <a:ln w="38100" algn="ctr">
            <a:noFill/>
            <a:miter lim="800000"/>
            <a:headEnd/>
            <a:tailEnd/>
          </a:ln>
          <a:effectLst>
            <a:outerShdw dist="25400" dir="10800000" algn="ctr" rotWithShape="0">
              <a:schemeClr val="bg1"/>
            </a:outerShdw>
          </a:effectLst>
        </p:spPr>
        <p:txBody>
          <a:bodyPr>
            <a:spAutoFit/>
          </a:bodyPr>
          <a:lstStyle/>
          <a:p>
            <a:pPr eaLnBrk="1" hangingPunct="1"/>
            <a:r>
              <a:rPr lang="en-US" sz="2800" b="0" u="none">
                <a:solidFill>
                  <a:srgbClr val="000099"/>
                </a:solidFill>
                <a:latin typeface="Impact" pitchFamily="34" charset="0"/>
              </a:rPr>
              <a:t>Democracy</a:t>
            </a:r>
          </a:p>
        </p:txBody>
      </p:sp>
      <p:sp>
        <p:nvSpPr>
          <p:cNvPr id="57" name="Text Box 40"/>
          <p:cNvSpPr txBox="1">
            <a:spLocks noChangeArrowheads="1"/>
          </p:cNvSpPr>
          <p:nvPr/>
        </p:nvSpPr>
        <p:spPr bwMode="auto">
          <a:xfrm>
            <a:off x="1447800" y="5937647"/>
            <a:ext cx="6399214" cy="615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By which way the war will be fought depends upon success or failure in carrying out the human portion of responsibility.</a:t>
            </a:r>
            <a:endParaRPr lang="en-US" sz="2000" b="0" u="none" dirty="0">
              <a:solidFill>
                <a:srgbClr val="FFFFFF"/>
              </a:solidFill>
              <a:latin typeface="Arial Narrow" pitchFamily="34" charset="0"/>
            </a:endParaRPr>
          </a:p>
        </p:txBody>
      </p:sp>
      <p:sp>
        <p:nvSpPr>
          <p:cNvPr id="55" name="Text Box 15"/>
          <p:cNvSpPr txBox="1">
            <a:spLocks noChangeArrowheads="1"/>
          </p:cNvSpPr>
          <p:nvPr/>
        </p:nvSpPr>
        <p:spPr bwMode="auto">
          <a:xfrm>
            <a:off x="381000" y="228600"/>
            <a:ext cx="7010400" cy="523220"/>
          </a:xfrm>
          <a:prstGeom prst="rect">
            <a:avLst/>
          </a:prstGeom>
          <a:noFill/>
          <a:ln w="9525">
            <a:noFill/>
            <a:miter lim="800000"/>
            <a:headEnd/>
            <a:tailEnd/>
          </a:ln>
          <a:effectLst/>
        </p:spPr>
        <p:txBody>
          <a:bodyPr wrap="square">
            <a:spAutoFit/>
          </a:bodyPr>
          <a:lstStyle/>
          <a:p>
            <a:pPr algn="l"/>
            <a:r>
              <a:rPr lang="en-US" sz="2800" b="0">
                <a:solidFill>
                  <a:srgbClr val="500028"/>
                </a:solidFill>
                <a:latin typeface="Arial Black" pitchFamily="34" charset="0"/>
              </a:rPr>
              <a:t>Is the Third World War Inevitable?</a:t>
            </a:r>
          </a:p>
        </p:txBody>
      </p:sp>
      <p:sp>
        <p:nvSpPr>
          <p:cNvPr id="68" name="Text Box 32"/>
          <p:cNvSpPr txBox="1">
            <a:spLocks noChangeArrowheads="1"/>
          </p:cNvSpPr>
          <p:nvPr/>
        </p:nvSpPr>
        <p:spPr bwMode="auto">
          <a:xfrm rot="10800000">
            <a:off x="6629401" y="4716085"/>
            <a:ext cx="457200" cy="646587"/>
          </a:xfrm>
          <a:prstGeom prst="rect">
            <a:avLst/>
          </a:prstGeom>
          <a:noFill/>
          <a:ln w="9525">
            <a:noFill/>
            <a:miter lim="800000"/>
            <a:headEnd/>
            <a:tailEnd/>
          </a:ln>
          <a:effectLst>
            <a:outerShdw algn="ctr" rotWithShape="0">
              <a:schemeClr val="tx1"/>
            </a:outerShdw>
          </a:effectLst>
        </p:spPr>
        <p:txBody>
          <a:bodyPr wrap="square">
            <a:spAutoFit/>
          </a:bodyPr>
          <a:lstStyle/>
          <a:p>
            <a:pPr algn="l" eaLnBrk="1" hangingPunct="1">
              <a:lnSpc>
                <a:spcPct val="70000"/>
              </a:lnSpc>
            </a:pPr>
            <a:r>
              <a:rPr lang="en-US" sz="5000" u="none">
                <a:solidFill>
                  <a:srgbClr val="660066"/>
                </a:solidFill>
                <a:effectLst>
                  <a:outerShdw algn="tl">
                    <a:srgbClr val="000000"/>
                  </a:outerShdw>
                </a:effectLst>
                <a:cs typeface="Times New Roman" pitchFamily="18" charset="0"/>
              </a:rPr>
              <a:t>}</a:t>
            </a:r>
            <a:endParaRPr lang="en-US" sz="5000" u="none">
              <a:solidFill>
                <a:srgbClr val="660066"/>
              </a:solidFill>
              <a:effectLst>
                <a:outerShdw algn="tl">
                  <a:srgbClr val="000000"/>
                </a:outerShdw>
              </a:effectLst>
            </a:endParaRPr>
          </a:p>
        </p:txBody>
      </p:sp>
      <p:sp>
        <p:nvSpPr>
          <p:cNvPr id="69" name="Text Box 33"/>
          <p:cNvSpPr txBox="1">
            <a:spLocks noChangeArrowheads="1"/>
          </p:cNvSpPr>
          <p:nvPr/>
        </p:nvSpPr>
        <p:spPr bwMode="auto">
          <a:xfrm>
            <a:off x="6934200" y="4705290"/>
            <a:ext cx="1295400" cy="400110"/>
          </a:xfrm>
          <a:prstGeom prst="rect">
            <a:avLst/>
          </a:prstGeom>
          <a:noFill/>
          <a:ln w="9525">
            <a:noFill/>
            <a:miter lim="800000"/>
            <a:headEnd/>
            <a:tailEnd/>
          </a:ln>
          <a:effectLst/>
        </p:spPr>
        <p:txBody>
          <a:bodyPr wrap="square">
            <a:spAutoFit/>
          </a:bodyPr>
          <a:lstStyle/>
          <a:p>
            <a:pPr algn="l" eaLnBrk="1" hangingPunct="1"/>
            <a:r>
              <a:rPr lang="en-US" sz="2000" b="0" u="none">
                <a:solidFill>
                  <a:srgbClr val="000000"/>
                </a:solidFill>
                <a:latin typeface="Arial Black" pitchFamily="34" charset="0"/>
              </a:rPr>
              <a:t>Armed</a:t>
            </a:r>
          </a:p>
        </p:txBody>
      </p:sp>
      <p:sp>
        <p:nvSpPr>
          <p:cNvPr id="70" name="Text Box 33"/>
          <p:cNvSpPr txBox="1">
            <a:spLocks noChangeArrowheads="1"/>
          </p:cNvSpPr>
          <p:nvPr/>
        </p:nvSpPr>
        <p:spPr bwMode="auto">
          <a:xfrm>
            <a:off x="6934200" y="5010090"/>
            <a:ext cx="2057400" cy="400110"/>
          </a:xfrm>
          <a:prstGeom prst="rect">
            <a:avLst/>
          </a:prstGeom>
          <a:noFill/>
          <a:ln w="9525">
            <a:noFill/>
            <a:miter lim="800000"/>
            <a:headEnd/>
            <a:tailEnd/>
          </a:ln>
          <a:effectLst/>
        </p:spPr>
        <p:txBody>
          <a:bodyPr wrap="square">
            <a:spAutoFit/>
          </a:bodyPr>
          <a:lstStyle/>
          <a:p>
            <a:pPr algn="l" eaLnBrk="1" hangingPunct="1"/>
            <a:r>
              <a:rPr lang="en-US" sz="2000" b="0" u="none">
                <a:solidFill>
                  <a:srgbClr val="000000"/>
                </a:solidFill>
                <a:latin typeface="Arial Black" pitchFamily="34" charset="0"/>
              </a:rPr>
              <a:t>Ideological</a:t>
            </a:r>
          </a:p>
        </p:txBody>
      </p:sp>
      <p:sp>
        <p:nvSpPr>
          <p:cNvPr id="71" name="Text Box 33"/>
          <p:cNvSpPr txBox="1">
            <a:spLocks noChangeArrowheads="1"/>
          </p:cNvSpPr>
          <p:nvPr/>
        </p:nvSpPr>
        <p:spPr bwMode="auto">
          <a:xfrm>
            <a:off x="667512" y="4665583"/>
            <a:ext cx="3599688"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First and second wars</a:t>
            </a:r>
          </a:p>
        </p:txBody>
      </p:sp>
      <p:sp>
        <p:nvSpPr>
          <p:cNvPr id="72" name="Text Box 33"/>
          <p:cNvSpPr txBox="1">
            <a:spLocks noChangeArrowheads="1"/>
          </p:cNvSpPr>
          <p:nvPr/>
        </p:nvSpPr>
        <p:spPr bwMode="auto">
          <a:xfrm>
            <a:off x="1371600" y="4970383"/>
            <a:ext cx="1143000" cy="430887"/>
          </a:xfrm>
          <a:prstGeom prst="rect">
            <a:avLst/>
          </a:prstGeom>
          <a:noFill/>
          <a:ln w="9525">
            <a:noFill/>
            <a:miter lim="800000"/>
            <a:headEnd/>
            <a:tailEnd/>
          </a:ln>
          <a:effectLst/>
        </p:spPr>
        <p:txBody>
          <a:bodyPr wrap="square">
            <a:spAutoFit/>
          </a:bodyPr>
          <a:lstStyle/>
          <a:p>
            <a:pPr algn="l" eaLnBrk="1" hangingPunct="1"/>
            <a:r>
              <a:rPr lang="en-US" sz="2200" b="0" u="none">
                <a:solidFill>
                  <a:srgbClr val="000000"/>
                </a:solidFill>
                <a:latin typeface="Arial Black" pitchFamily="34" charset="0"/>
              </a:rPr>
              <a:t>Divide</a:t>
            </a:r>
          </a:p>
        </p:txBody>
      </p:sp>
      <p:sp>
        <p:nvSpPr>
          <p:cNvPr id="73" name="Text Box 33"/>
          <p:cNvSpPr txBox="1">
            <a:spLocks noChangeArrowheads="1"/>
          </p:cNvSpPr>
          <p:nvPr/>
        </p:nvSpPr>
        <p:spPr bwMode="auto">
          <a:xfrm>
            <a:off x="4724400" y="4670048"/>
            <a:ext cx="1676400"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Third war</a:t>
            </a:r>
          </a:p>
        </p:txBody>
      </p:sp>
      <p:sp>
        <p:nvSpPr>
          <p:cNvPr id="74" name="Text Box 33"/>
          <p:cNvSpPr txBox="1">
            <a:spLocks noChangeArrowheads="1"/>
          </p:cNvSpPr>
          <p:nvPr/>
        </p:nvSpPr>
        <p:spPr bwMode="auto">
          <a:xfrm>
            <a:off x="5410200" y="4974848"/>
            <a:ext cx="990600" cy="430887"/>
          </a:xfrm>
          <a:prstGeom prst="rect">
            <a:avLst/>
          </a:prstGeom>
          <a:noFill/>
          <a:ln w="9525">
            <a:noFill/>
            <a:miter lim="800000"/>
            <a:headEnd/>
            <a:tailEnd/>
          </a:ln>
          <a:effectLst/>
        </p:spPr>
        <p:txBody>
          <a:bodyPr wrap="square">
            <a:spAutoFit/>
          </a:bodyPr>
          <a:lstStyle/>
          <a:p>
            <a:pPr eaLnBrk="1" hangingPunct="1"/>
            <a:r>
              <a:rPr lang="en-US" sz="2200" b="0" u="none">
                <a:solidFill>
                  <a:srgbClr val="000000"/>
                </a:solidFill>
                <a:latin typeface="Arial Black" pitchFamily="34" charset="0"/>
              </a:rPr>
              <a:t>Unify</a:t>
            </a:r>
          </a:p>
        </p:txBody>
      </p:sp>
      <p:sp>
        <p:nvSpPr>
          <p:cNvPr id="75" name="AutoShape 14"/>
          <p:cNvSpPr>
            <a:spLocks noChangeArrowheads="1"/>
          </p:cNvSpPr>
          <p:nvPr/>
        </p:nvSpPr>
        <p:spPr bwMode="auto">
          <a:xfrm rot="5400000" flipH="1" flipV="1">
            <a:off x="5091332" y="4923692"/>
            <a:ext cx="119576" cy="548640"/>
          </a:xfrm>
          <a:prstGeom prst="downArrow">
            <a:avLst>
              <a:gd name="adj1" fmla="val 50000"/>
              <a:gd name="adj2" fmla="val 210294"/>
            </a:avLst>
          </a:prstGeom>
          <a:solidFill>
            <a:srgbClr val="777777"/>
          </a:solidFill>
          <a:ln w="28575" algn="ctr">
            <a:noFill/>
            <a:miter lim="800000"/>
            <a:headEnd/>
            <a:tailEnd/>
          </a:ln>
          <a:effectLst/>
        </p:spPr>
        <p:txBody>
          <a:bodyPr vert="eaVert" wrap="none" anchor="ctr"/>
          <a:lstStyle/>
          <a:p>
            <a:pPr algn="r"/>
            <a:endParaRPr lang="en-US" b="0" u="none">
              <a:solidFill>
                <a:srgbClr val="000000"/>
              </a:solidFill>
            </a:endParaRPr>
          </a:p>
        </p:txBody>
      </p:sp>
      <p:sp>
        <p:nvSpPr>
          <p:cNvPr id="76" name="AutoShape 14"/>
          <p:cNvSpPr>
            <a:spLocks noChangeArrowheads="1"/>
          </p:cNvSpPr>
          <p:nvPr/>
        </p:nvSpPr>
        <p:spPr bwMode="auto">
          <a:xfrm rot="5400000" flipH="1" flipV="1">
            <a:off x="1037492" y="4923692"/>
            <a:ext cx="119576" cy="548640"/>
          </a:xfrm>
          <a:prstGeom prst="downArrow">
            <a:avLst>
              <a:gd name="adj1" fmla="val 50000"/>
              <a:gd name="adj2" fmla="val 210294"/>
            </a:avLst>
          </a:prstGeom>
          <a:solidFill>
            <a:srgbClr val="777777"/>
          </a:solidFill>
          <a:ln w="28575" algn="ctr">
            <a:noFill/>
            <a:miter lim="800000"/>
            <a:headEnd/>
            <a:tailEnd/>
          </a:ln>
          <a:effectLst/>
        </p:spPr>
        <p:txBody>
          <a:bodyPr vert="eaVert" wrap="none" anchor="ctr"/>
          <a:lstStyle/>
          <a:p>
            <a:pPr algn="r"/>
            <a:endParaRPr lang="en-US" b="0" u="none">
              <a:solidFill>
                <a:srgbClr val="000000"/>
              </a:solidFill>
            </a:endParaRPr>
          </a:p>
        </p:txBody>
      </p:sp>
      <p:grpSp>
        <p:nvGrpSpPr>
          <p:cNvPr id="52" name="Group 12"/>
          <p:cNvGrpSpPr>
            <a:grpSpLocks/>
          </p:cNvGrpSpPr>
          <p:nvPr/>
        </p:nvGrpSpPr>
        <p:grpSpPr bwMode="auto">
          <a:xfrm>
            <a:off x="546100" y="1600200"/>
            <a:ext cx="1371600" cy="2438400"/>
            <a:chOff x="344" y="1392"/>
            <a:chExt cx="864" cy="1536"/>
          </a:xfrm>
        </p:grpSpPr>
        <p:grpSp>
          <p:nvGrpSpPr>
            <p:cNvPr id="53" name="Group 13"/>
            <p:cNvGrpSpPr>
              <a:grpSpLocks/>
            </p:cNvGrpSpPr>
            <p:nvPr/>
          </p:nvGrpSpPr>
          <p:grpSpPr bwMode="auto">
            <a:xfrm>
              <a:off x="344" y="1392"/>
              <a:ext cx="864" cy="474"/>
              <a:chOff x="344" y="1392"/>
              <a:chExt cx="864" cy="474"/>
            </a:xfrm>
          </p:grpSpPr>
          <p:sp>
            <p:nvSpPr>
              <p:cNvPr id="59" name="Oval 14"/>
              <p:cNvSpPr>
                <a:spLocks noChangeArrowheads="1"/>
              </p:cNvSpPr>
              <p:nvPr/>
            </p:nvSpPr>
            <p:spPr bwMode="auto">
              <a:xfrm>
                <a:off x="344" y="1392"/>
                <a:ext cx="864" cy="474"/>
              </a:xfrm>
              <a:prstGeom prst="ellipse">
                <a:avLst/>
              </a:prstGeom>
              <a:gradFill rotWithShape="0">
                <a:gsLst>
                  <a:gs pos="0">
                    <a:schemeClr val="bg1"/>
                  </a:gs>
                  <a:gs pos="100000">
                    <a:srgbClr val="EFE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60" name="WordArt 15"/>
              <p:cNvSpPr>
                <a:spLocks noChangeArrowheads="1" noChangeShapeType="1" noTextEdit="1"/>
              </p:cNvSpPr>
              <p:nvPr/>
            </p:nvSpPr>
            <p:spPr bwMode="auto">
              <a:xfrm>
                <a:off x="443" y="1523"/>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bg1"/>
                      </a:solidFill>
                      <a:round/>
                      <a:headEnd/>
                      <a:tailEnd/>
                    </a:ln>
                    <a:solidFill>
                      <a:srgbClr val="5400A8"/>
                    </a:solidFill>
                    <a:latin typeface="Impact"/>
                  </a:rPr>
                  <a:t>God's side</a:t>
                </a:r>
              </a:p>
            </p:txBody>
          </p:sp>
        </p:grpSp>
        <p:grpSp>
          <p:nvGrpSpPr>
            <p:cNvPr id="54" name="Group 16"/>
            <p:cNvGrpSpPr>
              <a:grpSpLocks/>
            </p:cNvGrpSpPr>
            <p:nvPr/>
          </p:nvGrpSpPr>
          <p:grpSpPr bwMode="auto">
            <a:xfrm>
              <a:off x="344" y="2454"/>
              <a:ext cx="864" cy="474"/>
              <a:chOff x="344" y="2454"/>
              <a:chExt cx="864" cy="474"/>
            </a:xfrm>
          </p:grpSpPr>
          <p:sp>
            <p:nvSpPr>
              <p:cNvPr id="56" name="Oval 17"/>
              <p:cNvSpPr>
                <a:spLocks noChangeArrowheads="1"/>
              </p:cNvSpPr>
              <p:nvPr/>
            </p:nvSpPr>
            <p:spPr bwMode="auto">
              <a:xfrm>
                <a:off x="344" y="2454"/>
                <a:ext cx="864" cy="474"/>
              </a:xfrm>
              <a:prstGeom prst="ellipse">
                <a:avLst/>
              </a:prstGeom>
              <a:gradFill rotWithShape="0">
                <a:gsLst>
                  <a:gs pos="0">
                    <a:srgbClr val="765700"/>
                  </a:gs>
                  <a:gs pos="50000">
                    <a:srgbClr val="3A1D00"/>
                  </a:gs>
                  <a:gs pos="100000">
                    <a:srgbClr val="765700"/>
                  </a:gs>
                </a:gsLst>
                <a:lin ang="5400000" scaled="1"/>
              </a:gradFill>
              <a:ln w="12700">
                <a:round/>
                <a:headEnd/>
                <a:tailEnd/>
              </a:ln>
              <a:effectLst/>
              <a:scene3d>
                <a:camera prst="legacyPerspectiveBottom"/>
                <a:lightRig rig="legacyFlat3" dir="t"/>
              </a:scene3d>
              <a:sp3d extrusionH="430200" prstMaterial="legacyMatte">
                <a:bevelT w="13500" h="13500" prst="angle"/>
                <a:bevelB w="13500" h="13500" prst="angle"/>
                <a:extrusionClr>
                  <a:srgbClr val="663300"/>
                </a:extrusionClr>
              </a:sp3d>
            </p:spPr>
            <p:txBody>
              <a:bodyPr wrap="none" anchor="ctr">
                <a:flatTx/>
              </a:bodyPr>
              <a:lstStyle/>
              <a:p>
                <a:endParaRPr lang="en-US" sz="4800" u="none">
                  <a:solidFill>
                    <a:srgbClr val="6600CC"/>
                  </a:solidFill>
                  <a:latin typeface="Impact" pitchFamily="34" charset="0"/>
                </a:endParaRPr>
              </a:p>
            </p:txBody>
          </p:sp>
          <p:sp>
            <p:nvSpPr>
              <p:cNvPr id="58" name="WordArt 18"/>
              <p:cNvSpPr>
                <a:spLocks noChangeArrowheads="1" noChangeShapeType="1" noTextEdit="1"/>
              </p:cNvSpPr>
              <p:nvPr/>
            </p:nvSpPr>
            <p:spPr bwMode="auto">
              <a:xfrm>
                <a:off x="443" y="2585"/>
                <a:ext cx="664" cy="212"/>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635">
                      <a:solidFill>
                        <a:schemeClr val="tx1"/>
                      </a:solidFill>
                      <a:round/>
                      <a:headEnd/>
                      <a:tailEnd/>
                    </a:ln>
                    <a:solidFill>
                      <a:srgbClr val="FFFFFF"/>
                    </a:solidFill>
                    <a:latin typeface="Impact"/>
                  </a:rPr>
                  <a:t>Satan's side</a:t>
                </a:r>
              </a:p>
            </p:txBody>
          </p:sp>
        </p:grpSp>
      </p:grpSp>
      <p:sp>
        <p:nvSpPr>
          <p:cNvPr id="37" name="Oval 30" descr="continents_map_lg_FREE"/>
          <p:cNvSpPr>
            <a:spLocks noChangeArrowheads="1"/>
          </p:cNvSpPr>
          <p:nvPr/>
        </p:nvSpPr>
        <p:spPr bwMode="auto">
          <a:xfrm rot="5400000">
            <a:off x="6819900" y="1638300"/>
            <a:ext cx="1371600" cy="2209800"/>
          </a:xfrm>
          <a:prstGeom prst="ellipse">
            <a:avLst/>
          </a:prstGeom>
          <a:blipFill dpi="0" rotWithShape="0">
            <a:blip r:embed="rId6" cstate="print"/>
            <a:srcRect/>
            <a:stretch>
              <a:fillRect/>
            </a:stretch>
          </a:blipFill>
          <a:ln w="3175" algn="ctr">
            <a:noFill/>
            <a:round/>
            <a:headEnd/>
            <a:tailEnd/>
          </a:ln>
          <a:effectLst/>
        </p:spPr>
        <p:txBody>
          <a:bodyPr rot="10800000" vert="eaVert" wrap="none" anchor="ctr"/>
          <a:lstStyle/>
          <a:p>
            <a:pPr eaLnBrk="1" hangingPunct="1">
              <a:lnSpc>
                <a:spcPct val="95000"/>
              </a:lnSpc>
            </a:pPr>
            <a:endParaRPr lang="en-US" sz="3200" u="none">
              <a:solidFill>
                <a:srgbClr val="FFFFCC"/>
              </a:solidFill>
              <a:effectLst>
                <a:outerShdw blurRad="38100" dist="38100" dir="2700000" algn="tl">
                  <a:srgbClr val="C0C0C0"/>
                </a:outerShdw>
              </a:effectLst>
              <a:latin typeface="Papyrus" pitchFamily="66" charset="0"/>
            </a:endParaRPr>
          </a:p>
        </p:txBody>
      </p:sp>
      <p:sp>
        <p:nvSpPr>
          <p:cNvPr id="38" name="Text Box 31"/>
          <p:cNvSpPr txBox="1">
            <a:spLocks noChangeArrowheads="1"/>
          </p:cNvSpPr>
          <p:nvPr/>
        </p:nvSpPr>
        <p:spPr bwMode="auto">
          <a:xfrm>
            <a:off x="6438900" y="2520950"/>
            <a:ext cx="2146300" cy="579438"/>
          </a:xfrm>
          <a:prstGeom prst="rect">
            <a:avLst/>
          </a:prstGeom>
          <a:noFill/>
          <a:ln w="38100" algn="ctr">
            <a:noFill/>
            <a:miter lim="800000"/>
            <a:headEnd/>
            <a:tailEnd/>
          </a:ln>
          <a:effectLst>
            <a:outerShdw dist="28398" dir="12393903" algn="ctr" rotWithShape="0">
              <a:schemeClr val="tx1"/>
            </a:outerShdw>
          </a:effectLst>
        </p:spPr>
        <p:txBody>
          <a:bodyPr>
            <a:spAutoFit/>
          </a:bodyPr>
          <a:lstStyle/>
          <a:p>
            <a:pPr eaLnBrk="1" hangingPunct="1"/>
            <a:r>
              <a:rPr lang="en-US" sz="3200" u="none">
                <a:solidFill>
                  <a:srgbClr val="FFFFFF"/>
                </a:solidFill>
                <a:effectLst>
                  <a:outerShdw blurRad="38100" dist="38100" dir="2700000" algn="tl">
                    <a:srgbClr val="000000"/>
                  </a:outerShdw>
                </a:effectLst>
                <a:latin typeface="Fette Engschrift" pitchFamily="2" charset="0"/>
              </a:rPr>
              <a:t>Unified</a:t>
            </a:r>
            <a:r>
              <a:rPr lang="en-US" sz="3200" b="0" u="none">
                <a:solidFill>
                  <a:srgbClr val="660033"/>
                </a:solidFill>
                <a:effectLst>
                  <a:outerShdw blurRad="38100" dist="38100" dir="2700000" algn="tl">
                    <a:srgbClr val="000000"/>
                  </a:outerShdw>
                </a:effectLst>
                <a:latin typeface="Arial Black" pitchFamily="34" charset="0"/>
              </a:rPr>
              <a:t> </a:t>
            </a:r>
            <a:r>
              <a:rPr lang="en-US" sz="3200" u="none">
                <a:solidFill>
                  <a:srgbClr val="FFFFFF"/>
                </a:solidFill>
                <a:effectLst>
                  <a:outerShdw blurRad="38100" dist="38100" dir="2700000" algn="tl">
                    <a:srgbClr val="000000"/>
                  </a:outerShdw>
                </a:effectLst>
                <a:latin typeface="Fette Engschrift" pitchFamily="2" charset="0"/>
              </a:rPr>
              <a:t>World</a:t>
            </a:r>
          </a:p>
        </p:txBody>
      </p:sp>
      <p:pic>
        <p:nvPicPr>
          <p:cNvPr id="62" name="Picture 39" descr="Peace Dove_PD"/>
          <p:cNvPicPr>
            <a:picLocks noChangeAspect="1" noChangeArrowheads="1"/>
          </p:cNvPicPr>
          <p:nvPr/>
        </p:nvPicPr>
        <p:blipFill>
          <a:blip r:embed="rId7" cstate="print"/>
          <a:srcRect/>
          <a:stretch>
            <a:fillRect/>
          </a:stretch>
        </p:blipFill>
        <p:spPr bwMode="auto">
          <a:xfrm>
            <a:off x="6629400" y="3048000"/>
            <a:ext cx="1592263" cy="1600200"/>
          </a:xfrm>
          <a:prstGeom prst="rect">
            <a:avLst/>
          </a:prstGeom>
          <a:noFill/>
        </p:spPr>
      </p:pic>
      <p:sp>
        <p:nvSpPr>
          <p:cNvPr id="77" name="Line 14">
            <a:extLst>
              <a:ext uri="{FF2B5EF4-FFF2-40B4-BE49-F238E27FC236}">
                <a16:creationId xmlns:a16="http://schemas.microsoft.com/office/drawing/2014/main" id="{E410916F-6F97-2D86-3B07-F8DB2A998BC8}"/>
              </a:ext>
            </a:extLst>
          </p:cNvPr>
          <p:cNvSpPr>
            <a:spLocks noChangeShapeType="1"/>
          </p:cNvSpPr>
          <p:nvPr/>
        </p:nvSpPr>
        <p:spPr bwMode="auto">
          <a:xfrm rot="5400000">
            <a:off x="7367587" y="1965327"/>
            <a:ext cx="276227" cy="0"/>
          </a:xfrm>
          <a:prstGeom prst="line">
            <a:avLst/>
          </a:prstGeom>
          <a:noFill/>
          <a:ln w="76200">
            <a:solidFill>
              <a:srgbClr val="5F5F5F">
                <a:alpha val="60000"/>
              </a:srgbClr>
            </a:solidFill>
            <a:round/>
            <a:headEnd/>
            <a:tailEnd/>
          </a:ln>
          <a:effectLst/>
        </p:spPr>
        <p:txBody>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78" name="Group 32">
            <a:extLst>
              <a:ext uri="{FF2B5EF4-FFF2-40B4-BE49-F238E27FC236}">
                <a16:creationId xmlns:a16="http://schemas.microsoft.com/office/drawing/2014/main" id="{4F788FB3-D74C-B6CD-2149-8FD48077F2E0}"/>
              </a:ext>
            </a:extLst>
          </p:cNvPr>
          <p:cNvGrpSpPr>
            <a:grpSpLocks/>
          </p:cNvGrpSpPr>
          <p:nvPr/>
        </p:nvGrpSpPr>
        <p:grpSpPr bwMode="auto">
          <a:xfrm>
            <a:off x="6981825" y="990600"/>
            <a:ext cx="1047750" cy="969962"/>
            <a:chOff x="1008" y="1125"/>
            <a:chExt cx="660" cy="611"/>
          </a:xfrm>
        </p:grpSpPr>
        <p:grpSp>
          <p:nvGrpSpPr>
            <p:cNvPr id="79" name="Group 33">
              <a:extLst>
                <a:ext uri="{FF2B5EF4-FFF2-40B4-BE49-F238E27FC236}">
                  <a16:creationId xmlns:a16="http://schemas.microsoft.com/office/drawing/2014/main" id="{003FA8E4-72E6-B0A9-D924-39346A0BA5AB}"/>
                </a:ext>
              </a:extLst>
            </p:cNvPr>
            <p:cNvGrpSpPr>
              <a:grpSpLocks/>
            </p:cNvGrpSpPr>
            <p:nvPr/>
          </p:nvGrpSpPr>
          <p:grpSpPr bwMode="auto">
            <a:xfrm>
              <a:off x="1053" y="1202"/>
              <a:ext cx="584" cy="534"/>
              <a:chOff x="1053" y="1559"/>
              <a:chExt cx="584" cy="534"/>
            </a:xfrm>
          </p:grpSpPr>
          <p:sp>
            <p:nvSpPr>
              <p:cNvPr id="82" name="Oval 34">
                <a:extLst>
                  <a:ext uri="{FF2B5EF4-FFF2-40B4-BE49-F238E27FC236}">
                    <a16:creationId xmlns:a16="http://schemas.microsoft.com/office/drawing/2014/main" id="{C255C911-9A33-208F-8B0B-A3FBD8A2C447}"/>
                  </a:ext>
                </a:extLst>
              </p:cNvPr>
              <p:cNvSpPr>
                <a:spLocks noChangeArrowheads="1"/>
              </p:cNvSpPr>
              <p:nvPr/>
            </p:nvSpPr>
            <p:spPr bwMode="auto">
              <a:xfrm>
                <a:off x="1053" y="1559"/>
                <a:ext cx="584" cy="534"/>
              </a:xfrm>
              <a:prstGeom prst="ellipse">
                <a:avLst/>
              </a:prstGeom>
              <a:gradFill rotWithShape="0">
                <a:gsLst>
                  <a:gs pos="0">
                    <a:srgbClr val="FFFFFF"/>
                  </a:gs>
                  <a:gs pos="50000">
                    <a:schemeClr val="bg1"/>
                  </a:gs>
                  <a:gs pos="100000">
                    <a:srgbClr val="FFFFFF"/>
                  </a:gs>
                </a:gsLst>
                <a:lin ang="5400000" scaled="1"/>
              </a:gradFill>
              <a:ln w="3175">
                <a:solidFill>
                  <a:srgbClr val="6600CC"/>
                </a:solidFill>
                <a:round/>
                <a:headEnd/>
                <a:tailEnd/>
              </a:ln>
              <a:effectLst/>
            </p:spPr>
            <p:txBody>
              <a:bodyPr wrap="none" anchor="ctr"/>
              <a:lstStyle/>
              <a:p>
                <a:endParaRPr lang="en-US" sz="4800" u="none">
                  <a:solidFill>
                    <a:srgbClr val="6600CC"/>
                  </a:solidFill>
                  <a:latin typeface="Impact" pitchFamily="34" charset="0"/>
                </a:endParaRPr>
              </a:p>
            </p:txBody>
          </p:sp>
          <p:sp>
            <p:nvSpPr>
              <p:cNvPr id="83" name="WordArt 35">
                <a:extLst>
                  <a:ext uri="{FF2B5EF4-FFF2-40B4-BE49-F238E27FC236}">
                    <a16:creationId xmlns:a16="http://schemas.microsoft.com/office/drawing/2014/main" id="{209B14ED-A1ED-AB3B-FECD-F2835AA71570}"/>
                  </a:ext>
                </a:extLst>
              </p:cNvPr>
              <p:cNvSpPr>
                <a:spLocks noChangeArrowheads="1" noChangeShapeType="1" noTextEdit="1"/>
              </p:cNvSpPr>
              <p:nvPr/>
            </p:nvSpPr>
            <p:spPr bwMode="auto">
              <a:xfrm>
                <a:off x="1136" y="1737"/>
                <a:ext cx="417" cy="17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38100">
                      <a:noFill/>
                      <a:round/>
                      <a:headEnd/>
                      <a:tailEnd/>
                    </a:ln>
                    <a:solidFill>
                      <a:srgbClr val="6600CC"/>
                    </a:solidFill>
                    <a:latin typeface="Arial Narrow"/>
                  </a:rPr>
                  <a:t>God</a:t>
                </a:r>
              </a:p>
            </p:txBody>
          </p:sp>
        </p:grpSp>
        <p:sp>
          <p:nvSpPr>
            <p:cNvPr id="80" name="Oval 36">
              <a:extLst>
                <a:ext uri="{FF2B5EF4-FFF2-40B4-BE49-F238E27FC236}">
                  <a16:creationId xmlns:a16="http://schemas.microsoft.com/office/drawing/2014/main" id="{973726C1-C0CE-0973-2FEA-FD4FC82D9DCC}"/>
                </a:ext>
              </a:extLst>
            </p:cNvPr>
            <p:cNvSpPr>
              <a:spLocks noChangeArrowheads="1"/>
            </p:cNvSpPr>
            <p:nvPr/>
          </p:nvSpPr>
          <p:spPr bwMode="auto">
            <a:xfrm>
              <a:off x="1008" y="1125"/>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81" name="WordArt 37">
              <a:extLst>
                <a:ext uri="{FF2B5EF4-FFF2-40B4-BE49-F238E27FC236}">
                  <a16:creationId xmlns:a16="http://schemas.microsoft.com/office/drawing/2014/main" id="{904C3779-313B-873D-BCF9-885602F6E24F}"/>
                </a:ext>
              </a:extLst>
            </p:cNvPr>
            <p:cNvSpPr>
              <a:spLocks noChangeArrowheads="1" noChangeShapeType="1" noTextEdit="1"/>
            </p:cNvSpPr>
            <p:nvPr/>
          </p:nvSpPr>
          <p:spPr bwMode="auto">
            <a:xfrm>
              <a:off x="1084" y="1297"/>
              <a:ext cx="507" cy="287"/>
            </a:xfrm>
            <a:prstGeom prst="rect">
              <a:avLst/>
            </a:prstGeom>
          </p:spPr>
          <p:txBody>
            <a:bodyPr wrap="none" fromWordArt="1">
              <a:prstTxWarp prst="textPlain">
                <a:avLst>
                  <a:gd name="adj" fmla="val 50000"/>
                </a:avLst>
              </a:prstTxWarp>
            </a:bodyPr>
            <a:lstStyle/>
            <a:p>
              <a:pPr eaLnBrk="1" hangingPunct="1">
                <a:lnSpc>
                  <a:spcPct val="95000"/>
                </a:lnSpc>
              </a:pPr>
              <a:r>
                <a:rPr lang="en-US" sz="360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barn(outVertical)">
                                      <p:cBhvr>
                                        <p:cTn id="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2275373" name="Picture 45" descr="Michelangelo Buonarroti's The Creation of Adam-before restoration_ PD"/>
          <p:cNvPicPr>
            <a:picLocks noChangeAspect="1" noChangeArrowheads="1"/>
          </p:cNvPicPr>
          <p:nvPr/>
        </p:nvPicPr>
        <p:blipFill>
          <a:blip r:embed="rId3" cstate="print">
            <a:lum bright="48000" contrast="-36000"/>
          </a:blip>
          <a:srcRect l="14857" r="470" b="26724"/>
          <a:stretch>
            <a:fillRect/>
          </a:stretch>
        </p:blipFill>
        <p:spPr bwMode="auto">
          <a:xfrm>
            <a:off x="0" y="0"/>
            <a:ext cx="9144000" cy="5754687"/>
          </a:xfrm>
          <a:prstGeom prst="rect">
            <a:avLst/>
          </a:prstGeom>
          <a:noFill/>
          <a:ln w="9525" algn="ctr">
            <a:noFill/>
            <a:miter lim="800000"/>
            <a:headEnd/>
            <a:tailEnd/>
          </a:ln>
          <a:effectLst/>
        </p:spPr>
      </p:pic>
      <p:sp>
        <p:nvSpPr>
          <p:cNvPr id="2275341" name="Text Box 13"/>
          <p:cNvSpPr txBox="1">
            <a:spLocks noChangeArrowheads="1"/>
          </p:cNvSpPr>
          <p:nvPr/>
        </p:nvSpPr>
        <p:spPr bwMode="auto">
          <a:xfrm>
            <a:off x="457200" y="152400"/>
            <a:ext cx="8153400" cy="584775"/>
          </a:xfrm>
          <a:prstGeom prst="rect">
            <a:avLst/>
          </a:prstGeom>
          <a:noFill/>
          <a:ln w="9525">
            <a:noFill/>
            <a:miter lim="800000"/>
            <a:headEnd/>
            <a:tailEnd/>
          </a:ln>
          <a:effectLst/>
        </p:spPr>
        <p:txBody>
          <a:bodyPr wrap="square">
            <a:spAutoFit/>
          </a:bodyPr>
          <a:lstStyle/>
          <a:p>
            <a:pPr algn="l"/>
            <a:r>
              <a:rPr lang="en-US" sz="3200">
                <a:solidFill>
                  <a:srgbClr val="500028"/>
                </a:solidFill>
                <a:effectLst>
                  <a:outerShdw blurRad="38100" dist="12700" dir="2700000" algn="tl">
                    <a:srgbClr val="000000"/>
                  </a:outerShdw>
                </a:effectLst>
                <a:latin typeface="Arial Narrow" pitchFamily="34" charset="0"/>
              </a:rPr>
              <a:t>The providential </a:t>
            </a:r>
            <a:r>
              <a:rPr lang="en-US" sz="3200" dirty="0">
                <a:solidFill>
                  <a:srgbClr val="500028"/>
                </a:solidFill>
                <a:effectLst>
                  <a:outerShdw blurRad="38100" dist="12700" dir="2700000" algn="tl">
                    <a:srgbClr val="000000"/>
                  </a:outerShdw>
                </a:effectLst>
                <a:latin typeface="Arial Narrow" pitchFamily="34" charset="0"/>
              </a:rPr>
              <a:t>r</a:t>
            </a:r>
            <a:r>
              <a:rPr lang="en-US" sz="3200">
                <a:solidFill>
                  <a:srgbClr val="500028"/>
                </a:solidFill>
                <a:effectLst>
                  <a:outerShdw blurRad="38100" dist="12700" dir="2700000" algn="tl">
                    <a:srgbClr val="000000"/>
                  </a:outerShdw>
                </a:effectLst>
                <a:latin typeface="Arial Narrow" pitchFamily="34" charset="0"/>
              </a:rPr>
              <a:t>esults </a:t>
            </a:r>
            <a:r>
              <a:rPr lang="en-US" sz="3200" dirty="0">
                <a:solidFill>
                  <a:srgbClr val="500028"/>
                </a:solidFill>
                <a:effectLst>
                  <a:outerShdw blurRad="38100" dist="12700" dir="2700000" algn="tl">
                    <a:srgbClr val="000000"/>
                  </a:outerShdw>
                </a:effectLst>
                <a:latin typeface="Arial Narrow" pitchFamily="34" charset="0"/>
              </a:rPr>
              <a:t>of the Third World War</a:t>
            </a:r>
          </a:p>
        </p:txBody>
      </p:sp>
      <p:sp>
        <p:nvSpPr>
          <p:cNvPr id="2275392" name="Oval 64" descr="Parchment"/>
          <p:cNvSpPr>
            <a:spLocks noChangeArrowheads="1"/>
          </p:cNvSpPr>
          <p:nvPr/>
        </p:nvSpPr>
        <p:spPr bwMode="auto">
          <a:xfrm>
            <a:off x="1143000" y="1219200"/>
            <a:ext cx="6858000" cy="812687"/>
          </a:xfrm>
          <a:prstGeom prst="ellipse">
            <a:avLst/>
          </a:prstGeom>
          <a:blipFill dpi="0" rotWithShape="1">
            <a:blip r:embed="rId4" cstate="print">
              <a:alphaModFix amt="70000"/>
            </a:blip>
            <a:srcRect/>
            <a:tile tx="0" ty="0" sx="100000" sy="100000" flip="none" algn="tl"/>
          </a:blipFill>
          <a:ln w="28575" algn="ctr">
            <a:solidFill>
              <a:srgbClr val="500028"/>
            </a:solidFill>
            <a:round/>
            <a:headEnd/>
            <a:tailEnd/>
          </a:ln>
          <a:effectLst/>
        </p:spPr>
        <p:txBody>
          <a:bodyPr wrap="square" anchor="ctr">
            <a:spAutoFit/>
          </a:bodyP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sp>
        <p:nvSpPr>
          <p:cNvPr id="2275395" name="Text Box 67"/>
          <p:cNvSpPr txBox="1">
            <a:spLocks noChangeArrowheads="1"/>
          </p:cNvSpPr>
          <p:nvPr/>
        </p:nvSpPr>
        <p:spPr bwMode="auto">
          <a:xfrm>
            <a:off x="1390650" y="1325563"/>
            <a:ext cx="6362700" cy="584775"/>
          </a:xfrm>
          <a:prstGeom prst="rect">
            <a:avLst/>
          </a:prstGeom>
          <a:noFill/>
          <a:ln w="9525" algn="ctr">
            <a:noFill/>
            <a:miter lim="800000"/>
            <a:headEnd/>
            <a:tailEnd/>
          </a:ln>
          <a:effectLst/>
        </p:spPr>
        <p:txBody>
          <a:bodyPr wrap="square">
            <a:spAutoFit/>
          </a:bodyPr>
          <a:lstStyle/>
          <a:p>
            <a:r>
              <a:rPr lang="en-US" sz="3200" u="none">
                <a:solidFill>
                  <a:srgbClr val="500028"/>
                </a:solidFill>
                <a:effectLst>
                  <a:outerShdw blurRad="38100" dist="12700" dir="2700000" algn="tl">
                    <a:srgbClr val="000000"/>
                  </a:outerShdw>
                </a:effectLst>
                <a:latin typeface="Eurostile" pitchFamily="34" charset="0"/>
              </a:rPr>
              <a:t>Victory in the three world wars</a:t>
            </a:r>
            <a:endParaRPr lang="en-US" sz="3200" u="none" dirty="0">
              <a:solidFill>
                <a:srgbClr val="500028"/>
              </a:solidFill>
              <a:effectLst>
                <a:outerShdw blurRad="38100" dist="12700" dir="2700000" algn="tl">
                  <a:srgbClr val="000000"/>
                </a:outerShdw>
              </a:effectLst>
              <a:latin typeface="Eurostile" pitchFamily="34" charset="0"/>
            </a:endParaRPr>
          </a:p>
        </p:txBody>
      </p:sp>
      <p:sp>
        <p:nvSpPr>
          <p:cNvPr id="22" name="Down Arrow 21"/>
          <p:cNvSpPr/>
          <p:nvPr/>
        </p:nvSpPr>
        <p:spPr bwMode="auto">
          <a:xfrm>
            <a:off x="4191000" y="2434504"/>
            <a:ext cx="762000" cy="488900"/>
          </a:xfrm>
          <a:prstGeom prst="downArrow">
            <a:avLst>
              <a:gd name="adj1" fmla="val 42188"/>
              <a:gd name="adj2" fmla="val 52028"/>
            </a:avLst>
          </a:prstGeom>
          <a:solidFill>
            <a:srgbClr val="500028">
              <a:alpha val="60000"/>
            </a:srgbClr>
          </a:solidFill>
          <a:ln w="19050" cap="flat" cmpd="sng" algn="ctr">
            <a:solidFill>
              <a:srgbClr val="500028"/>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2000" u="none">
              <a:solidFill>
                <a:srgbClr val="FFFFCC"/>
              </a:solidFill>
              <a:effectLst>
                <a:outerShdw blurRad="38100" dist="38100" dir="2700000" algn="tl">
                  <a:srgbClr val="000000">
                    <a:alpha val="43137"/>
                  </a:srgbClr>
                </a:outerShdw>
              </a:effectLst>
              <a:latin typeface="Papyrus" pitchFamily="66" charset="0"/>
            </a:endParaRPr>
          </a:p>
        </p:txBody>
      </p:sp>
      <p:sp>
        <p:nvSpPr>
          <p:cNvPr id="23" name="Oval 20" descr="continents_map_sm_FREE"/>
          <p:cNvSpPr>
            <a:spLocks noChangeArrowheads="1"/>
          </p:cNvSpPr>
          <p:nvPr/>
        </p:nvSpPr>
        <p:spPr bwMode="auto">
          <a:xfrm>
            <a:off x="990600" y="3152004"/>
            <a:ext cx="7162800" cy="2057400"/>
          </a:xfrm>
          <a:prstGeom prst="ellipse">
            <a:avLst/>
          </a:prstGeom>
          <a:blipFill dpi="0" rotWithShape="0">
            <a:blip r:embed="rId5" cstate="print"/>
            <a:srcRect/>
            <a:stretch>
              <a:fillRect/>
            </a:stretch>
          </a:blipFill>
          <a:ln w="3175">
            <a:noFill/>
            <a:round/>
            <a:headEnd/>
            <a:tailEnd/>
          </a:ln>
          <a:effectLst/>
        </p:spPr>
        <p:txBody>
          <a:bodyPr wrap="none" anchor="ctr"/>
          <a:lstStyle/>
          <a:p>
            <a:pPr>
              <a:lnSpc>
                <a:spcPct val="75000"/>
              </a:lnSpc>
            </a:pPr>
            <a:endParaRPr lang="en-US" sz="600" b="0" u="none">
              <a:solidFill>
                <a:srgbClr val="339933"/>
              </a:solidFill>
              <a:effectLst>
                <a:outerShdw blurRad="38100" dist="38100" dir="2700000" algn="tl">
                  <a:srgbClr val="C0C0C0"/>
                </a:outerShdw>
              </a:effectLst>
              <a:latin typeface="Arial Black" pitchFamily="34" charset="0"/>
            </a:endParaRPr>
          </a:p>
          <a:p>
            <a:pPr>
              <a:lnSpc>
                <a:spcPct val="75000"/>
              </a:lnSpc>
            </a:pPr>
            <a:endParaRPr lang="en-US" b="0" u="none">
              <a:solidFill>
                <a:srgbClr val="003300"/>
              </a:solidFill>
              <a:latin typeface="Impact" pitchFamily="34" charset="0"/>
            </a:endParaRPr>
          </a:p>
        </p:txBody>
      </p:sp>
      <p:pic>
        <p:nvPicPr>
          <p:cNvPr id="24" name="Picture 19" descr="Peace Dove_PD"/>
          <p:cNvPicPr>
            <a:picLocks noChangeAspect="1" noChangeArrowheads="1"/>
          </p:cNvPicPr>
          <p:nvPr/>
        </p:nvPicPr>
        <p:blipFill>
          <a:blip r:embed="rId6" cstate="print"/>
          <a:srcRect/>
          <a:stretch>
            <a:fillRect/>
          </a:stretch>
        </p:blipFill>
        <p:spPr bwMode="auto">
          <a:xfrm>
            <a:off x="838200" y="2133600"/>
            <a:ext cx="2228737" cy="2237604"/>
          </a:xfrm>
          <a:prstGeom prst="rect">
            <a:avLst/>
          </a:prstGeom>
          <a:noFill/>
        </p:spPr>
      </p:pic>
      <p:sp>
        <p:nvSpPr>
          <p:cNvPr id="2275334" name="Rectangle 6"/>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eaLnBrk="1" hangingPunct="1">
              <a:lnSpc>
                <a:spcPct val="95000"/>
              </a:lnSpc>
            </a:pPr>
            <a:endParaRPr lang="en-US" sz="3200" u="none">
              <a:solidFill>
                <a:srgbClr val="FFFFCC"/>
              </a:solidFill>
              <a:effectLst>
                <a:outerShdw blurRad="38100" dist="38100" dir="2700000" algn="tl">
                  <a:srgbClr val="000000">
                    <a:alpha val="43137"/>
                  </a:srgbClr>
                </a:outerShdw>
              </a:effectLst>
              <a:latin typeface="Papyrus" pitchFamily="66" charset="0"/>
            </a:endParaRPr>
          </a:p>
        </p:txBody>
      </p:sp>
      <p:grpSp>
        <p:nvGrpSpPr>
          <p:cNvPr id="2" name="Group 52"/>
          <p:cNvGrpSpPr>
            <a:grpSpLocks/>
          </p:cNvGrpSpPr>
          <p:nvPr/>
        </p:nvGrpSpPr>
        <p:grpSpPr bwMode="auto">
          <a:xfrm>
            <a:off x="609600" y="5770562"/>
            <a:ext cx="8153400" cy="935038"/>
            <a:chOff x="816" y="3498"/>
            <a:chExt cx="5136" cy="589"/>
          </a:xfrm>
        </p:grpSpPr>
        <p:sp>
          <p:nvSpPr>
            <p:cNvPr id="2275369" name="Text Box 41"/>
            <p:cNvSpPr txBox="1">
              <a:spLocks noChangeArrowheads="1"/>
            </p:cNvSpPr>
            <p:nvPr/>
          </p:nvSpPr>
          <p:spPr bwMode="auto">
            <a:xfrm>
              <a:off x="816" y="3498"/>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75370" name="Text Box 42"/>
            <p:cNvSpPr txBox="1">
              <a:spLocks noChangeArrowheads="1"/>
            </p:cNvSpPr>
            <p:nvPr/>
          </p:nvSpPr>
          <p:spPr bwMode="auto">
            <a:xfrm>
              <a:off x="1008" y="3559"/>
              <a:ext cx="4944" cy="528"/>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rgbClr val="FFFFFF"/>
                  </a:solidFill>
                  <a:latin typeface="Arial Narrow" pitchFamily="34" charset="0"/>
                </a:rPr>
                <a:t>By winning </a:t>
              </a:r>
              <a:r>
                <a:rPr lang="en-US" sz="1900" dirty="0">
                  <a:solidFill>
                    <a:srgbClr val="FFFFFF"/>
                  </a:solidFill>
                  <a:latin typeface="Arial Narrow" pitchFamily="34" charset="0"/>
                </a:rPr>
                <a:t>victory in the three world wars</a:t>
              </a:r>
              <a:r>
                <a:rPr lang="en-US" sz="1900" u="none" dirty="0">
                  <a:solidFill>
                    <a:srgbClr val="FFFFFF"/>
                  </a:solidFill>
                  <a:latin typeface="Arial Narrow" pitchFamily="34" charset="0"/>
                </a:rPr>
                <a:t>, which belong to the final chapter</a:t>
              </a:r>
            </a:p>
            <a:p>
              <a:pPr algn="l">
                <a:lnSpc>
                  <a:spcPct val="85000"/>
                </a:lnSpc>
              </a:pPr>
              <a:r>
                <a:rPr lang="en-US" sz="1900" u="none" dirty="0">
                  <a:solidFill>
                    <a:srgbClr val="FFFFFF"/>
                  </a:solidFill>
                  <a:latin typeface="Arial Narrow" pitchFamily="34" charset="0"/>
                </a:rPr>
                <a:t>of providential history, God’s side will fully restore through indemnity all the aspects of the providence of restoration and realize </a:t>
              </a:r>
              <a:r>
                <a:rPr lang="en-US" sz="1900" dirty="0">
                  <a:solidFill>
                    <a:srgbClr val="FFFFFF"/>
                  </a:solidFill>
                  <a:latin typeface="Arial Narrow" pitchFamily="34" charset="0"/>
                </a:rPr>
                <a:t>God’s ideal world</a:t>
              </a:r>
              <a:r>
                <a:rPr lang="en-US" sz="1900" u="none" dirty="0">
                  <a:solidFill>
                    <a:srgbClr val="FFFFFF"/>
                  </a:solidFill>
                  <a:latin typeface="Arial Narrow" pitchFamily="34" charset="0"/>
                </a:rPr>
                <a:t>. </a:t>
              </a:r>
              <a:endParaRPr lang="en-US" sz="1900" b="0" u="none" dirty="0">
                <a:solidFill>
                  <a:srgbClr val="FFFFFF"/>
                </a:solidFill>
                <a:latin typeface="Arial Narrow" pitchFamily="34" charset="0"/>
              </a:endParaRPr>
            </a:p>
          </p:txBody>
        </p:sp>
      </p:grpSp>
      <p:grpSp>
        <p:nvGrpSpPr>
          <p:cNvPr id="3" name="Group 27"/>
          <p:cNvGrpSpPr/>
          <p:nvPr/>
        </p:nvGrpSpPr>
        <p:grpSpPr>
          <a:xfrm>
            <a:off x="1600200" y="3888317"/>
            <a:ext cx="5943600" cy="584775"/>
            <a:chOff x="1600200" y="3888317"/>
            <a:chExt cx="5943600" cy="584775"/>
          </a:xfrm>
        </p:grpSpPr>
        <p:sp>
          <p:nvSpPr>
            <p:cNvPr id="27" name="Rectangle 26"/>
            <p:cNvSpPr/>
            <p:nvPr/>
          </p:nvSpPr>
          <p:spPr bwMode="auto">
            <a:xfrm>
              <a:off x="1790700" y="4016044"/>
              <a:ext cx="5562600" cy="329321"/>
            </a:xfrm>
            <a:prstGeom prst="rect">
              <a:avLst/>
            </a:prstGeom>
            <a:solidFill>
              <a:srgbClr val="000000">
                <a:alpha val="50196"/>
              </a:srgbClr>
            </a:solidFill>
            <a:ln w="381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spAutoFit/>
            </a:bodyPr>
            <a:lstStyle/>
            <a:p>
              <a:pPr eaLnBrk="1" hangingPunct="1">
                <a:lnSpc>
                  <a:spcPct val="95000"/>
                </a:lnSpc>
              </a:pPr>
              <a:endParaRPr lang="en-US" sz="1600" u="none">
                <a:solidFill>
                  <a:srgbClr val="000000"/>
                </a:solidFill>
                <a:effectLst>
                  <a:outerShdw blurRad="38100" dist="38100" dir="2700000" algn="tl">
                    <a:srgbClr val="000000">
                      <a:alpha val="43137"/>
                    </a:srgbClr>
                  </a:outerShdw>
                </a:effectLst>
                <a:latin typeface="Papyrus" pitchFamily="66" charset="0"/>
              </a:endParaRPr>
            </a:p>
          </p:txBody>
        </p:sp>
        <p:sp>
          <p:nvSpPr>
            <p:cNvPr id="2275394" name="Text Box 66"/>
            <p:cNvSpPr txBox="1">
              <a:spLocks noChangeArrowheads="1"/>
            </p:cNvSpPr>
            <p:nvPr/>
          </p:nvSpPr>
          <p:spPr bwMode="auto">
            <a:xfrm>
              <a:off x="1600200" y="3888317"/>
              <a:ext cx="5943600" cy="584775"/>
            </a:xfrm>
            <a:prstGeom prst="rect">
              <a:avLst/>
            </a:prstGeom>
            <a:noFill/>
            <a:ln w="9525" algn="ctr">
              <a:noFill/>
              <a:miter lim="800000"/>
              <a:headEnd/>
              <a:tailEnd/>
            </a:ln>
            <a:effectLst/>
          </p:spPr>
          <p:txBody>
            <a:bodyPr wrap="square">
              <a:spAutoFit/>
            </a:bodyPr>
            <a:lstStyle/>
            <a:p>
              <a:r>
                <a:rPr lang="en-US" sz="3200" u="none">
                  <a:ln w="1905">
                    <a:solidFill>
                      <a:srgbClr val="000099"/>
                    </a:solidFill>
                  </a:ln>
                  <a:solidFill>
                    <a:srgbClr val="FFFFFF"/>
                  </a:solidFill>
                  <a:latin typeface="Arial Black" pitchFamily="34" charset="0"/>
                </a:rPr>
                <a:t>Realize God’s ideal world</a:t>
              </a:r>
              <a:endParaRPr lang="en-US" sz="3200" u="none" dirty="0">
                <a:ln w="1905">
                  <a:solidFill>
                    <a:srgbClr val="000099"/>
                  </a:solidFill>
                </a:ln>
                <a:solidFill>
                  <a:srgbClr val="FFFFFF"/>
                </a:solidFill>
                <a:latin typeface="Arial Black" pitchFamily="34" charset="0"/>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275341"/>
                                        </p:tgtEl>
                                        <p:attrNameLst>
                                          <p:attrName>style.visibility</p:attrName>
                                        </p:attrNameLst>
                                      </p:cBhvr>
                                      <p:to>
                                        <p:strVal val="visible"/>
                                      </p:to>
                                    </p:set>
                                    <p:anim calcmode="lin" valueType="num">
                                      <p:cBhvr>
                                        <p:cTn id="7" dur="1000" fill="hold"/>
                                        <p:tgtEl>
                                          <p:spTgt spid="2275341"/>
                                        </p:tgtEl>
                                        <p:attrNameLst>
                                          <p:attrName>ppt_w</p:attrName>
                                        </p:attrNameLst>
                                      </p:cBhvr>
                                      <p:tavLst>
                                        <p:tav tm="0">
                                          <p:val>
                                            <p:strVal val="#ppt_w*0.70"/>
                                          </p:val>
                                        </p:tav>
                                        <p:tav tm="100000">
                                          <p:val>
                                            <p:strVal val="#ppt_w"/>
                                          </p:val>
                                        </p:tav>
                                      </p:tavLst>
                                    </p:anim>
                                    <p:anim calcmode="lin" valueType="num">
                                      <p:cBhvr>
                                        <p:cTn id="8" dur="1000" fill="hold"/>
                                        <p:tgtEl>
                                          <p:spTgt spid="2275341"/>
                                        </p:tgtEl>
                                        <p:attrNameLst>
                                          <p:attrName>ppt_h</p:attrName>
                                        </p:attrNameLst>
                                      </p:cBhvr>
                                      <p:tavLst>
                                        <p:tav tm="0">
                                          <p:val>
                                            <p:strVal val="#ppt_h"/>
                                          </p:val>
                                        </p:tav>
                                        <p:tav tm="100000">
                                          <p:val>
                                            <p:strVal val="#ppt_h"/>
                                          </p:val>
                                        </p:tav>
                                      </p:tavLst>
                                    </p:anim>
                                    <p:animEffect transition="in" filter="fade">
                                      <p:cBhvr>
                                        <p:cTn id="9" dur="1000"/>
                                        <p:tgtEl>
                                          <p:spTgt spid="2275341"/>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2275395"/>
                                        </p:tgtEl>
                                        <p:attrNameLst>
                                          <p:attrName>style.visibility</p:attrName>
                                        </p:attrNameLst>
                                      </p:cBhvr>
                                      <p:to>
                                        <p:strVal val="visible"/>
                                      </p:to>
                                    </p:set>
                                    <p:anim calcmode="lin" valueType="num">
                                      <p:cBhvr>
                                        <p:cTn id="19" dur="1000" fill="hold"/>
                                        <p:tgtEl>
                                          <p:spTgt spid="2275395"/>
                                        </p:tgtEl>
                                        <p:attrNameLst>
                                          <p:attrName>ppt_w</p:attrName>
                                        </p:attrNameLst>
                                      </p:cBhvr>
                                      <p:tavLst>
                                        <p:tav tm="0">
                                          <p:val>
                                            <p:strVal val="#ppt_w*0.70"/>
                                          </p:val>
                                        </p:tav>
                                        <p:tav tm="100000">
                                          <p:val>
                                            <p:strVal val="#ppt_w"/>
                                          </p:val>
                                        </p:tav>
                                      </p:tavLst>
                                    </p:anim>
                                    <p:anim calcmode="lin" valueType="num">
                                      <p:cBhvr>
                                        <p:cTn id="20" dur="1000" fill="hold"/>
                                        <p:tgtEl>
                                          <p:spTgt spid="2275395"/>
                                        </p:tgtEl>
                                        <p:attrNameLst>
                                          <p:attrName>ppt_h</p:attrName>
                                        </p:attrNameLst>
                                      </p:cBhvr>
                                      <p:tavLst>
                                        <p:tav tm="0">
                                          <p:val>
                                            <p:strVal val="#ppt_h"/>
                                          </p:val>
                                        </p:tav>
                                        <p:tav tm="100000">
                                          <p:val>
                                            <p:strVal val="#ppt_h"/>
                                          </p:val>
                                        </p:tav>
                                      </p:tavLst>
                                    </p:anim>
                                    <p:animEffect transition="in" filter="fade">
                                      <p:cBhvr>
                                        <p:cTn id="21" dur="1000"/>
                                        <p:tgtEl>
                                          <p:spTgt spid="227539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275392"/>
                                        </p:tgtEl>
                                        <p:attrNameLst>
                                          <p:attrName>style.visibility</p:attrName>
                                        </p:attrNameLst>
                                      </p:cBhvr>
                                      <p:to>
                                        <p:strVal val="visible"/>
                                      </p:to>
                                    </p:set>
                                    <p:animEffect transition="in" filter="fade">
                                      <p:cBhvr>
                                        <p:cTn id="24" dur="1000"/>
                                        <p:tgtEl>
                                          <p:spTgt spid="2275392"/>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2000"/>
                                        <p:tgtEl>
                                          <p:spTgt spid="3"/>
                                        </p:tgtEl>
                                      </p:cBhvr>
                                    </p:animEffect>
                                    <p:anim calcmode="lin" valueType="num">
                                      <p:cBhvr>
                                        <p:cTn id="30" dur="2000" fill="hold"/>
                                        <p:tgtEl>
                                          <p:spTgt spid="3"/>
                                        </p:tgtEl>
                                        <p:attrNameLst>
                                          <p:attrName>ppt_x</p:attrName>
                                        </p:attrNameLst>
                                      </p:cBhvr>
                                      <p:tavLst>
                                        <p:tav tm="0">
                                          <p:val>
                                            <p:strVal val="#ppt_x"/>
                                          </p:val>
                                        </p:tav>
                                        <p:tav tm="100000">
                                          <p:val>
                                            <p:strVal val="#ppt_x"/>
                                          </p:val>
                                        </p:tav>
                                      </p:tavLst>
                                    </p:anim>
                                    <p:anim calcmode="lin" valueType="num">
                                      <p:cBhvr>
                                        <p:cTn id="31" dur="2000" fill="hold"/>
                                        <p:tgtEl>
                                          <p:spTgt spid="3"/>
                                        </p:tgtEl>
                                        <p:attrNameLst>
                                          <p:attrName>ppt_y</p:attrName>
                                        </p:attrNameLst>
                                      </p:cBhvr>
                                      <p:tavLst>
                                        <p:tav tm="0">
                                          <p:val>
                                            <p:strVal val="#ppt_y+.1"/>
                                          </p:val>
                                        </p:tav>
                                        <p:tav tm="100000">
                                          <p:val>
                                            <p:strVal val="#ppt_y"/>
                                          </p:val>
                                        </p:tav>
                                      </p:tavLst>
                                    </p:anim>
                                  </p:childTnLst>
                                </p:cTn>
                              </p:par>
                              <p:par>
                                <p:cTn id="32" presetID="10" presetClass="entr" presetSubtype="0" fill="hold" nodeType="withEffect">
                                  <p:stCondLst>
                                    <p:cond delay="0"/>
                                  </p:stCondLst>
                                  <p:childTnLst>
                                    <p:set>
                                      <p:cBhvr>
                                        <p:cTn id="33" dur="1" fill="hold">
                                          <p:stCondLst>
                                            <p:cond delay="0"/>
                                          </p:stCondLst>
                                        </p:cTn>
                                        <p:tgtEl>
                                          <p:spTgt spid="2275373"/>
                                        </p:tgtEl>
                                        <p:attrNameLst>
                                          <p:attrName>style.visibility</p:attrName>
                                        </p:attrNameLst>
                                      </p:cBhvr>
                                      <p:to>
                                        <p:strVal val="visible"/>
                                      </p:to>
                                    </p:set>
                                    <p:animEffect transition="in" filter="fade">
                                      <p:cBhvr>
                                        <p:cTn id="34" dur="2000"/>
                                        <p:tgtEl>
                                          <p:spTgt spid="227537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2000"/>
                                        <p:tgtEl>
                                          <p:spTgt spid="2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1000"/>
                                        <p:tgtEl>
                                          <p:spTgt spid="23"/>
                                        </p:tgtEl>
                                      </p:cBhvr>
                                    </p:animEffect>
                                  </p:childTnLst>
                                </p:cTn>
                              </p:par>
                              <p:par>
                                <p:cTn id="41" presetID="10" presetClass="entr" presetSubtype="0" fill="hold"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5341" grpId="0"/>
      <p:bldP spid="2275392" grpId="0" animBg="1"/>
      <p:bldP spid="2275395" grpId="0"/>
      <p:bldP spid="22" grpId="0" animBg="1"/>
      <p:bldP spid="23"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381000"/>
            <a:ext cx="7772400" cy="1143000"/>
          </a:xfrm>
        </p:spPr>
        <p:txBody>
          <a:bodyPr/>
          <a:lstStyle/>
          <a:p>
            <a:r>
              <a:rPr lang="en-US" dirty="0">
                <a:solidFill>
                  <a:schemeClr val="bg1"/>
                </a:solidFill>
                <a:latin typeface="Arial Black" pitchFamily="34" charset="0"/>
                <a:cs typeface="Arial" pitchFamily="34" charset="0"/>
              </a:rPr>
              <a:t>Key Points</a:t>
            </a:r>
          </a:p>
        </p:txBody>
      </p:sp>
      <p:sp>
        <p:nvSpPr>
          <p:cNvPr id="3" name="Text Placeholder 2"/>
          <p:cNvSpPr>
            <a:spLocks noGrp="1"/>
          </p:cNvSpPr>
          <p:nvPr>
            <p:ph type="body" idx="4294967295"/>
          </p:nvPr>
        </p:nvSpPr>
        <p:spPr>
          <a:xfrm>
            <a:off x="838200" y="1981200"/>
            <a:ext cx="7543800" cy="4114800"/>
          </a:xfrm>
        </p:spPr>
        <p:txBody>
          <a:bodyPr/>
          <a:lstStyle/>
          <a:p>
            <a:pPr>
              <a:buFont typeface="Wingdings" pitchFamily="2" charset="2"/>
              <a:buChar char="Ø"/>
            </a:pPr>
            <a:r>
              <a:rPr lang="en-US" b="1" dirty="0">
                <a:solidFill>
                  <a:schemeClr val="bg1"/>
                </a:solidFill>
                <a:latin typeface="Arial" pitchFamily="34" charset="0"/>
                <a:cs typeface="Arial" pitchFamily="34" charset="0"/>
              </a:rPr>
              <a:t>400 years </a:t>
            </a:r>
            <a:r>
              <a:rPr lang="en-US" b="1">
                <a:solidFill>
                  <a:schemeClr val="bg1"/>
                </a:solidFill>
                <a:latin typeface="Arial" pitchFamily="34" charset="0"/>
                <a:cs typeface="Arial" pitchFamily="34" charset="0"/>
              </a:rPr>
              <a:t>since 1517 - preparation </a:t>
            </a:r>
            <a:r>
              <a:rPr lang="en-US" b="1" dirty="0">
                <a:solidFill>
                  <a:schemeClr val="bg1"/>
                </a:solidFill>
                <a:latin typeface="Arial" pitchFamily="34" charset="0"/>
                <a:cs typeface="Arial" pitchFamily="34" charset="0"/>
              </a:rPr>
              <a:t>for the Second Coming</a:t>
            </a:r>
          </a:p>
          <a:p>
            <a:pPr>
              <a:buFont typeface="Wingdings" pitchFamily="2" charset="2"/>
              <a:buChar char="Ø"/>
            </a:pPr>
            <a:r>
              <a:rPr lang="en-US" b="1" dirty="0">
                <a:solidFill>
                  <a:schemeClr val="bg1"/>
                </a:solidFill>
                <a:latin typeface="Arial" pitchFamily="34" charset="0"/>
                <a:cs typeface="Arial" pitchFamily="34" charset="0"/>
              </a:rPr>
              <a:t>The world became divided into Cain and Abel worldviews</a:t>
            </a:r>
          </a:p>
          <a:p>
            <a:pPr>
              <a:buFont typeface="Wingdings" pitchFamily="2" charset="2"/>
              <a:buChar char="Ø"/>
            </a:pPr>
            <a:r>
              <a:rPr lang="en-US" b="1" dirty="0">
                <a:solidFill>
                  <a:schemeClr val="bg1"/>
                </a:solidFill>
                <a:latin typeface="Arial" pitchFamily="34" charset="0"/>
                <a:cs typeface="Arial" pitchFamily="34" charset="0"/>
              </a:rPr>
              <a:t>World War III will be armed conflict or only ideological conflict depending on human responsibility </a:t>
            </a:r>
          </a:p>
        </p:txBody>
      </p:sp>
    </p:spTree>
    <p:extLst>
      <p:ext uri="{BB962C8B-B14F-4D97-AF65-F5344CB8AC3E}">
        <p14:creationId xmlns:p14="http://schemas.microsoft.com/office/powerpoint/2010/main" val="1059341320"/>
      </p:ext>
    </p:extLst>
  </p:cSld>
  <p:clrMapOvr>
    <a:masterClrMapping/>
  </p:clrMapOvr>
  <p:transition spd="slow">
    <p:dissolve/>
  </p:transition>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slow">
    <p:dissolve/>
  </p:transition>
</p:sld>
</file>

<file path=ppt/slides/slide19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9144000" cy="6858000"/>
            <a:chOff x="0" y="0"/>
            <a:chExt cx="5760" cy="4320"/>
          </a:xfrm>
        </p:grpSpPr>
        <p:pic>
          <p:nvPicPr>
            <p:cNvPr id="1510408" name="Picture 8" descr="479009"/>
            <p:cNvPicPr>
              <a:picLocks noChangeAspect="1" noChangeArrowheads="1"/>
            </p:cNvPicPr>
            <p:nvPr/>
          </p:nvPicPr>
          <p:blipFill>
            <a:blip r:embed="rId3" cstate="print"/>
            <a:srcRect t="9595" b="76262"/>
            <a:stretch>
              <a:fillRect/>
            </a:stretch>
          </p:blipFill>
          <p:spPr bwMode="auto">
            <a:xfrm>
              <a:off x="0" y="0"/>
              <a:ext cx="5760" cy="1152"/>
            </a:xfrm>
            <a:prstGeom prst="rect">
              <a:avLst/>
            </a:prstGeom>
            <a:noFill/>
          </p:spPr>
        </p:pic>
        <p:pic>
          <p:nvPicPr>
            <p:cNvPr id="1510409" name="Picture 9" descr="479009"/>
            <p:cNvPicPr>
              <a:picLocks noChangeAspect="1" noChangeArrowheads="1"/>
            </p:cNvPicPr>
            <p:nvPr/>
          </p:nvPicPr>
          <p:blipFill>
            <a:blip r:embed="rId3" cstate="print"/>
            <a:srcRect t="24445" b="11111"/>
            <a:stretch>
              <a:fillRect/>
            </a:stretch>
          </p:blipFill>
          <p:spPr bwMode="auto">
            <a:xfrm>
              <a:off x="0" y="1152"/>
              <a:ext cx="5760" cy="3168"/>
            </a:xfrm>
            <a:prstGeom prst="rect">
              <a:avLst/>
            </a:prstGeom>
            <a:noFill/>
          </p:spPr>
        </p:pic>
      </p:grpSp>
      <p:sp>
        <p:nvSpPr>
          <p:cNvPr id="1510403" name="WordArt 3"/>
          <p:cNvSpPr>
            <a:spLocks noChangeArrowheads="1" noChangeShapeType="1" noTextEdit="1"/>
          </p:cNvSpPr>
          <p:nvPr/>
        </p:nvSpPr>
        <p:spPr bwMode="auto">
          <a:xfrm>
            <a:off x="304800" y="2895600"/>
            <a:ext cx="8458200" cy="1981200"/>
          </a:xfrm>
          <a:prstGeom prst="rect">
            <a:avLst/>
          </a:prstGeom>
        </p:spPr>
        <p:txBody>
          <a:bodyPr wrap="none" fromWordArt="1">
            <a:prstTxWarp prst="textPlain">
              <a:avLst>
                <a:gd name="adj" fmla="val 50000"/>
              </a:avLst>
            </a:prstTxWarp>
          </a:bodyPr>
          <a:lstStyle/>
          <a:p>
            <a:r>
              <a:rPr lang="en-US" sz="3600" u="none" kern="10" dirty="0">
                <a:ln w="28575">
                  <a:solidFill>
                    <a:srgbClr val="320032"/>
                  </a:solidFill>
                  <a:round/>
                  <a:headEnd/>
                  <a:tailEnd/>
                </a:ln>
                <a:gradFill rotWithShape="0">
                  <a:gsLst>
                    <a:gs pos="0">
                      <a:srgbClr val="FFFF00"/>
                    </a:gs>
                    <a:gs pos="100000">
                      <a:srgbClr val="FF9933"/>
                    </a:gs>
                  </a:gsLst>
                  <a:path path="rect">
                    <a:fillToRect l="50000" t="50000" r="50000" b="50000"/>
                  </a:path>
                </a:gradFill>
                <a:effectLst>
                  <a:glow rad="228600">
                    <a:srgbClr val="000000">
                      <a:satMod val="175000"/>
                      <a:alpha val="40000"/>
                    </a:srgbClr>
                  </a:glow>
                  <a:prstShdw prst="shdw13" dist="53882" dir="13500000">
                    <a:srgbClr val="FFCC00"/>
                  </a:prstShdw>
                </a:effectLst>
                <a:latin typeface="Times New Roman"/>
              </a:rPr>
              <a:t>The Second Advent</a:t>
            </a:r>
          </a:p>
        </p:txBody>
      </p:sp>
      <p:grpSp>
        <p:nvGrpSpPr>
          <p:cNvPr id="3" name="Group 4"/>
          <p:cNvGrpSpPr>
            <a:grpSpLocks/>
          </p:cNvGrpSpPr>
          <p:nvPr/>
        </p:nvGrpSpPr>
        <p:grpSpPr bwMode="auto">
          <a:xfrm>
            <a:off x="1066800" y="304800"/>
            <a:ext cx="7010400" cy="1524000"/>
            <a:chOff x="672" y="192"/>
            <a:chExt cx="4416" cy="960"/>
          </a:xfrm>
        </p:grpSpPr>
        <p:sp>
          <p:nvSpPr>
            <p:cNvPr id="1510405" name="AutoShape 5"/>
            <p:cNvSpPr>
              <a:spLocks noChangeArrowheads="1"/>
            </p:cNvSpPr>
            <p:nvPr/>
          </p:nvSpPr>
          <p:spPr bwMode="auto">
            <a:xfrm>
              <a:off x="672" y="192"/>
              <a:ext cx="4416" cy="960"/>
            </a:xfrm>
            <a:prstGeom prst="roundRect">
              <a:avLst>
                <a:gd name="adj" fmla="val 16667"/>
              </a:avLst>
            </a:prstGeom>
            <a:gradFill rotWithShape="0">
              <a:gsLst>
                <a:gs pos="0">
                  <a:schemeClr val="bg1">
                    <a:alpha val="39999"/>
                  </a:schemeClr>
                </a:gs>
                <a:gs pos="100000">
                  <a:srgbClr val="FFFF00">
                    <a:alpha val="39999"/>
                  </a:srgbClr>
                </a:gs>
              </a:gsLst>
              <a:path path="shape">
                <a:fillToRect l="50000" t="50000" r="50000" b="50000"/>
              </a:path>
            </a:gradFill>
            <a:ln w="9525">
              <a:solidFill>
                <a:srgbClr val="4C0026">
                  <a:alpha val="60001"/>
                </a:srgbClr>
              </a:solidFill>
              <a:round/>
              <a:headEnd/>
              <a:tailEnd/>
            </a:ln>
            <a:effectLst/>
          </p:spPr>
          <p:txBody>
            <a:bodyPr wrap="none" anchor="ctr"/>
            <a:lstStyle/>
            <a:p>
              <a:endParaRPr lang="en-US" sz="3600" u="none">
                <a:solidFill>
                  <a:srgbClr val="000000"/>
                </a:solidFill>
                <a:effectLst>
                  <a:outerShdw blurRad="38100" dist="38100" dir="2700000" algn="tl">
                    <a:srgbClr val="FFFFFF"/>
                  </a:outerShdw>
                </a:effectLst>
                <a:latin typeface="Arial Black" pitchFamily="34" charset="0"/>
              </a:endParaRPr>
            </a:p>
          </p:txBody>
        </p:sp>
        <p:sp>
          <p:nvSpPr>
            <p:cNvPr id="1510406" name="WordArt 6"/>
            <p:cNvSpPr>
              <a:spLocks noChangeArrowheads="1" noChangeShapeType="1" noTextEdit="1"/>
            </p:cNvSpPr>
            <p:nvPr/>
          </p:nvSpPr>
          <p:spPr bwMode="auto">
            <a:xfrm>
              <a:off x="1026" y="399"/>
              <a:ext cx="3708" cy="662"/>
            </a:xfrm>
            <a:prstGeom prst="rect">
              <a:avLst/>
            </a:prstGeom>
          </p:spPr>
          <p:txBody>
            <a:bodyPr wrap="none" fromWordArt="1">
              <a:prstTxWarp prst="textPlain">
                <a:avLst>
                  <a:gd name="adj" fmla="val 50000"/>
                </a:avLst>
              </a:prstTxWarp>
            </a:bodyPr>
            <a:lstStyle/>
            <a:p>
              <a:r>
                <a:rPr lang="en-US" sz="3600" u="none" kern="10">
                  <a:ln w="19050">
                    <a:solidFill>
                      <a:srgbClr val="580058"/>
                    </a:solidFill>
                    <a:round/>
                    <a:headEnd/>
                    <a:tailEnd/>
                  </a:ln>
                  <a:solidFill>
                    <a:srgbClr val="4C0026"/>
                  </a:solidFill>
                  <a:effectLst>
                    <a:prstShdw prst="shdw13" dist="45791" dir="14178596">
                      <a:srgbClr val="FFCC00"/>
                    </a:prstShdw>
                  </a:effectLst>
                  <a:latin typeface="Papyrus"/>
                </a:rPr>
                <a:t>Chapter 6</a:t>
              </a: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par>
                                <p:cTn id="8" presetID="55" presetClass="entr" presetSubtype="0" fill="hold" grpId="0" nodeType="withEffect">
                                  <p:stCondLst>
                                    <p:cond delay="0"/>
                                  </p:stCondLst>
                                  <p:childTnLst>
                                    <p:set>
                                      <p:cBhvr>
                                        <p:cTn id="9" dur="1" fill="hold">
                                          <p:stCondLst>
                                            <p:cond delay="0"/>
                                          </p:stCondLst>
                                        </p:cTn>
                                        <p:tgtEl>
                                          <p:spTgt spid="1510403"/>
                                        </p:tgtEl>
                                        <p:attrNameLst>
                                          <p:attrName>style.visibility</p:attrName>
                                        </p:attrNameLst>
                                      </p:cBhvr>
                                      <p:to>
                                        <p:strVal val="visible"/>
                                      </p:to>
                                    </p:set>
                                    <p:anim calcmode="lin" valueType="num">
                                      <p:cBhvr>
                                        <p:cTn id="10" dur="1000" fill="hold"/>
                                        <p:tgtEl>
                                          <p:spTgt spid="1510403"/>
                                        </p:tgtEl>
                                        <p:attrNameLst>
                                          <p:attrName>ppt_w</p:attrName>
                                        </p:attrNameLst>
                                      </p:cBhvr>
                                      <p:tavLst>
                                        <p:tav tm="0">
                                          <p:val>
                                            <p:strVal val="#ppt_w*0.70"/>
                                          </p:val>
                                        </p:tav>
                                        <p:tav tm="100000">
                                          <p:val>
                                            <p:strVal val="#ppt_w"/>
                                          </p:val>
                                        </p:tav>
                                      </p:tavLst>
                                    </p:anim>
                                    <p:anim calcmode="lin" valueType="num">
                                      <p:cBhvr>
                                        <p:cTn id="11" dur="1000" fill="hold"/>
                                        <p:tgtEl>
                                          <p:spTgt spid="1510403"/>
                                        </p:tgtEl>
                                        <p:attrNameLst>
                                          <p:attrName>ppt_h</p:attrName>
                                        </p:attrNameLst>
                                      </p:cBhvr>
                                      <p:tavLst>
                                        <p:tav tm="0">
                                          <p:val>
                                            <p:strVal val="#ppt_h"/>
                                          </p:val>
                                        </p:tav>
                                        <p:tav tm="100000">
                                          <p:val>
                                            <p:strVal val="#ppt_h"/>
                                          </p:val>
                                        </p:tav>
                                      </p:tavLst>
                                    </p:anim>
                                    <p:animEffect transition="in" filter="fade">
                                      <p:cBhvr>
                                        <p:cTn id="12" dur="1000"/>
                                        <p:tgtEl>
                                          <p:spTgt spid="15104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0403" grpId="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gradFill rotWithShape="0">
          <a:gsLst>
            <a:gs pos="0">
              <a:srgbClr val="DDDDFF"/>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69"/>
          <p:cNvGrpSpPr>
            <a:grpSpLocks/>
          </p:cNvGrpSpPr>
          <p:nvPr/>
        </p:nvGrpSpPr>
        <p:grpSpPr bwMode="auto">
          <a:xfrm>
            <a:off x="0" y="0"/>
            <a:ext cx="9144000" cy="6858000"/>
            <a:chOff x="0" y="0"/>
            <a:chExt cx="5760" cy="4320"/>
          </a:xfrm>
        </p:grpSpPr>
        <p:pic>
          <p:nvPicPr>
            <p:cNvPr id="1011782" name="Picture 70" descr="479009"/>
            <p:cNvPicPr>
              <a:picLocks noChangeAspect="1" noChangeArrowheads="1"/>
            </p:cNvPicPr>
            <p:nvPr/>
          </p:nvPicPr>
          <p:blipFill>
            <a:blip r:embed="rId3" cstate="print">
              <a:lum bright="40000" contrast="-46000"/>
            </a:blip>
            <a:srcRect t="9595" b="76262"/>
            <a:stretch>
              <a:fillRect/>
            </a:stretch>
          </p:blipFill>
          <p:spPr bwMode="auto">
            <a:xfrm>
              <a:off x="0" y="0"/>
              <a:ext cx="5760" cy="1152"/>
            </a:xfrm>
            <a:prstGeom prst="rect">
              <a:avLst/>
            </a:prstGeom>
            <a:noFill/>
          </p:spPr>
        </p:pic>
        <p:pic>
          <p:nvPicPr>
            <p:cNvPr id="1011783" name="Picture 71" descr="479009"/>
            <p:cNvPicPr>
              <a:picLocks noChangeAspect="1" noChangeArrowheads="1"/>
            </p:cNvPicPr>
            <p:nvPr/>
          </p:nvPicPr>
          <p:blipFill>
            <a:blip r:embed="rId3" cstate="print">
              <a:lum bright="40000" contrast="-46000"/>
            </a:blip>
            <a:srcRect t="24445" b="11111"/>
            <a:stretch>
              <a:fillRect/>
            </a:stretch>
          </p:blipFill>
          <p:spPr bwMode="auto">
            <a:xfrm>
              <a:off x="0" y="1152"/>
              <a:ext cx="5760" cy="3168"/>
            </a:xfrm>
            <a:prstGeom prst="rect">
              <a:avLst/>
            </a:prstGeom>
            <a:noFill/>
          </p:spPr>
        </p:pic>
      </p:grpSp>
      <p:grpSp>
        <p:nvGrpSpPr>
          <p:cNvPr id="3" name="Group 85"/>
          <p:cNvGrpSpPr>
            <a:grpSpLocks/>
          </p:cNvGrpSpPr>
          <p:nvPr/>
        </p:nvGrpSpPr>
        <p:grpSpPr bwMode="auto">
          <a:xfrm>
            <a:off x="0" y="0"/>
            <a:ext cx="9144000" cy="6858000"/>
            <a:chOff x="0" y="0"/>
            <a:chExt cx="5760" cy="4320"/>
          </a:xfrm>
        </p:grpSpPr>
        <p:pic>
          <p:nvPicPr>
            <p:cNvPr id="1011798" name="Picture 86" descr="479009"/>
            <p:cNvPicPr>
              <a:picLocks noChangeAspect="1" noChangeArrowheads="1"/>
            </p:cNvPicPr>
            <p:nvPr/>
          </p:nvPicPr>
          <p:blipFill>
            <a:blip r:embed="rId3" cstate="print"/>
            <a:srcRect t="9595" b="76262"/>
            <a:stretch>
              <a:fillRect/>
            </a:stretch>
          </p:blipFill>
          <p:spPr bwMode="auto">
            <a:xfrm>
              <a:off x="0" y="0"/>
              <a:ext cx="5760" cy="1152"/>
            </a:xfrm>
            <a:prstGeom prst="rect">
              <a:avLst/>
            </a:prstGeom>
            <a:noFill/>
          </p:spPr>
        </p:pic>
        <p:pic>
          <p:nvPicPr>
            <p:cNvPr id="1011799" name="Picture 87" descr="479009"/>
            <p:cNvPicPr>
              <a:picLocks noChangeAspect="1" noChangeArrowheads="1"/>
            </p:cNvPicPr>
            <p:nvPr/>
          </p:nvPicPr>
          <p:blipFill>
            <a:blip r:embed="rId3" cstate="print"/>
            <a:srcRect t="24445" b="11111"/>
            <a:stretch>
              <a:fillRect/>
            </a:stretch>
          </p:blipFill>
          <p:spPr bwMode="auto">
            <a:xfrm>
              <a:off x="0" y="1152"/>
              <a:ext cx="5760" cy="3168"/>
            </a:xfrm>
            <a:prstGeom prst="rect">
              <a:avLst/>
            </a:prstGeom>
            <a:noFill/>
          </p:spPr>
        </p:pic>
      </p:grpSp>
      <p:sp>
        <p:nvSpPr>
          <p:cNvPr id="1011720" name="Rectangle 8"/>
          <p:cNvSpPr>
            <a:spLocks noChangeArrowheads="1"/>
          </p:cNvSpPr>
          <p:nvPr/>
        </p:nvSpPr>
        <p:spPr bwMode="auto">
          <a:xfrm>
            <a:off x="3289300" y="762000"/>
            <a:ext cx="5092700" cy="914400"/>
          </a:xfrm>
          <a:prstGeom prst="rect">
            <a:avLst/>
          </a:prstGeom>
          <a:noFill/>
          <a:ln w="28575" algn="ctr">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a:solidFill>
                  <a:srgbClr val="000099"/>
                </a:solidFill>
                <a:latin typeface="Arial Black" pitchFamily="34" charset="0"/>
              </a:rPr>
              <a:t>No one knew of the day</a:t>
            </a:r>
          </a:p>
          <a:p>
            <a:pPr algn="l">
              <a:lnSpc>
                <a:spcPct val="90000"/>
              </a:lnSpc>
            </a:pPr>
            <a:r>
              <a:rPr lang="en-US" sz="2800" b="0" u="none">
                <a:solidFill>
                  <a:srgbClr val="000099"/>
                </a:solidFill>
                <a:latin typeface="Arial Black" pitchFamily="34" charset="0"/>
              </a:rPr>
              <a:t>(Matt. 24:36)</a:t>
            </a:r>
          </a:p>
        </p:txBody>
      </p:sp>
      <p:sp>
        <p:nvSpPr>
          <p:cNvPr id="1011726" name="Oval 14" descr="Christ between St"/>
          <p:cNvSpPr>
            <a:spLocks noChangeArrowheads="1"/>
          </p:cNvSpPr>
          <p:nvPr/>
        </p:nvSpPr>
        <p:spPr bwMode="auto">
          <a:xfrm>
            <a:off x="304800" y="1096963"/>
            <a:ext cx="2667000" cy="1570037"/>
          </a:xfrm>
          <a:prstGeom prst="ellipse">
            <a:avLst/>
          </a:prstGeom>
          <a:blipFill dpi="0" rotWithShape="1">
            <a:blip r:embed="rId4" cstate="print"/>
            <a:srcRect/>
            <a:stretch>
              <a:fillRect b="-594"/>
            </a:stretch>
          </a:blipFill>
          <a:ln w="28575" algn="ctr">
            <a:no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011737" name="Text Box 25"/>
          <p:cNvSpPr txBox="1">
            <a:spLocks noChangeArrowheads="1"/>
          </p:cNvSpPr>
          <p:nvPr/>
        </p:nvSpPr>
        <p:spPr bwMode="auto">
          <a:xfrm>
            <a:off x="565150" y="1447800"/>
            <a:ext cx="2146300" cy="1054100"/>
          </a:xfrm>
          <a:prstGeom prst="rect">
            <a:avLst/>
          </a:prstGeom>
          <a:noFill/>
          <a:ln w="9525" algn="ctr">
            <a:noFill/>
            <a:miter lim="800000"/>
            <a:headEnd/>
            <a:tailEnd/>
          </a:ln>
          <a:effectLst/>
        </p:spPr>
        <p:txBody>
          <a:bodyPr>
            <a:spAutoFit/>
          </a:bodyPr>
          <a:lstStyle/>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Return</a:t>
            </a:r>
          </a:p>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of</a:t>
            </a:r>
          </a:p>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Jesus</a:t>
            </a:r>
          </a:p>
        </p:txBody>
      </p:sp>
      <p:sp>
        <p:nvSpPr>
          <p:cNvPr id="1011750" name="Rectangle 3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4" name="Group 89"/>
          <p:cNvGrpSpPr>
            <a:grpSpLocks/>
          </p:cNvGrpSpPr>
          <p:nvPr/>
        </p:nvGrpSpPr>
        <p:grpSpPr bwMode="auto">
          <a:xfrm>
            <a:off x="1371600" y="5791200"/>
            <a:ext cx="6553200" cy="685800"/>
            <a:chOff x="672" y="3598"/>
            <a:chExt cx="4128" cy="432"/>
          </a:xfrm>
        </p:grpSpPr>
        <p:sp>
          <p:nvSpPr>
            <p:cNvPr id="1011753" name="Text Box 41"/>
            <p:cNvSpPr txBox="1">
              <a:spLocks noChangeArrowheads="1"/>
            </p:cNvSpPr>
            <p:nvPr/>
          </p:nvSpPr>
          <p:spPr bwMode="auto">
            <a:xfrm>
              <a:off x="672" y="3598"/>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11754" name="Text Box 42"/>
            <p:cNvSpPr txBox="1">
              <a:spLocks noChangeArrowheads="1"/>
            </p:cNvSpPr>
            <p:nvPr/>
          </p:nvSpPr>
          <p:spPr bwMode="auto">
            <a:xfrm>
              <a:off x="864" y="3646"/>
              <a:ext cx="3936" cy="384"/>
            </a:xfrm>
            <a:prstGeom prst="rect">
              <a:avLst/>
            </a:prstGeom>
            <a:noFill/>
            <a:ln w="9525">
              <a:noFill/>
              <a:miter lim="800000"/>
              <a:headEnd/>
              <a:tailEnd/>
            </a:ln>
            <a:effectLst/>
          </p:spPr>
          <p:txBody>
            <a:bodyPr>
              <a:spAutoFit/>
            </a:bodyPr>
            <a:lstStyle/>
            <a:p>
              <a:pPr algn="l">
                <a:lnSpc>
                  <a:spcPct val="85000"/>
                </a:lnSpc>
              </a:pPr>
              <a:r>
                <a:rPr lang="en-US" sz="2000" dirty="0">
                  <a:solidFill>
                    <a:srgbClr val="FFFFFF"/>
                  </a:solidFill>
                  <a:latin typeface="Arial Narrow" pitchFamily="34" charset="0"/>
                </a:rPr>
                <a:t>Jesus</a:t>
              </a:r>
              <a:r>
                <a:rPr lang="en-US" sz="2000" u="none" dirty="0">
                  <a:solidFill>
                    <a:srgbClr val="FFFFFF"/>
                  </a:solidFill>
                  <a:latin typeface="Arial Narrow" pitchFamily="34" charset="0"/>
                </a:rPr>
                <a:t> clearly foretold of his return. Yet he added that </a:t>
              </a:r>
              <a:r>
                <a:rPr lang="en-US" sz="2000" dirty="0">
                  <a:solidFill>
                    <a:srgbClr val="FFFFFF"/>
                  </a:solidFill>
                  <a:latin typeface="Arial Narrow" pitchFamily="34" charset="0"/>
                </a:rPr>
                <a:t>no one</a:t>
              </a:r>
              <a:r>
                <a:rPr lang="en-US" sz="2000" u="none" dirty="0">
                  <a:solidFill>
                    <a:srgbClr val="FFFFFF"/>
                  </a:solidFill>
                  <a:latin typeface="Arial Narrow" pitchFamily="34" charset="0"/>
                </a:rPr>
                <a:t> knew of the day and hour of his return (Matt. 24:36).</a:t>
              </a:r>
              <a:endParaRPr lang="en-US" sz="1600" b="0" u="none" dirty="0">
                <a:solidFill>
                  <a:srgbClr val="FFFFFF"/>
                </a:solidFill>
                <a:latin typeface="Arial Narrow" pitchFamily="34" charset="0"/>
              </a:endParaRPr>
            </a:p>
          </p:txBody>
        </p:sp>
      </p:grpSp>
      <p:grpSp>
        <p:nvGrpSpPr>
          <p:cNvPr id="5" name="Group 84"/>
          <p:cNvGrpSpPr>
            <a:grpSpLocks/>
          </p:cNvGrpSpPr>
          <p:nvPr/>
        </p:nvGrpSpPr>
        <p:grpSpPr bwMode="auto">
          <a:xfrm>
            <a:off x="838200" y="1371600"/>
            <a:ext cx="7391400" cy="3352800"/>
            <a:chOff x="528" y="864"/>
            <a:chExt cx="4656" cy="2112"/>
          </a:xfrm>
        </p:grpSpPr>
        <p:sp>
          <p:nvSpPr>
            <p:cNvPr id="1011791" name="AutoShape 79"/>
            <p:cNvSpPr>
              <a:spLocks noChangeArrowheads="1"/>
            </p:cNvSpPr>
            <p:nvPr/>
          </p:nvSpPr>
          <p:spPr bwMode="auto">
            <a:xfrm>
              <a:off x="528" y="864"/>
              <a:ext cx="4656" cy="2112"/>
            </a:xfrm>
            <a:prstGeom prst="horizontalScroll">
              <a:avLst>
                <a:gd name="adj" fmla="val 12500"/>
              </a:avLst>
            </a:prstGeom>
            <a:gradFill rotWithShape="0">
              <a:gsLst>
                <a:gs pos="0">
                  <a:srgbClr val="FFCC00"/>
                </a:gs>
                <a:gs pos="50000">
                  <a:srgbClr val="FFFFFF"/>
                </a:gs>
                <a:gs pos="100000">
                  <a:srgbClr val="FFCC00"/>
                </a:gs>
              </a:gsLst>
              <a:lin ang="5400000" scaled="1"/>
            </a:gradFill>
            <a:ln w="38100">
              <a:solidFill>
                <a:srgbClr val="6E3700"/>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r>
                <a:rPr lang="en-US" sz="2800" u="none">
                  <a:solidFill>
                    <a:srgbClr val="CC0099"/>
                  </a:solidFill>
                  <a:effectLst>
                    <a:outerShdw blurRad="38100" dist="38100" dir="2700000" algn="tl">
                      <a:srgbClr val="000000"/>
                    </a:outerShdw>
                  </a:effectLst>
                </a:rPr>
                <a:t>					</a:t>
              </a:r>
            </a:p>
            <a:p>
              <a:pPr algn="l">
                <a:lnSpc>
                  <a:spcPct val="85000"/>
                </a:lnSpc>
              </a:pPr>
              <a:endParaRPr lang="en-US" sz="2800" u="none">
                <a:solidFill>
                  <a:srgbClr val="CC0099"/>
                </a:solidFill>
                <a:effectLst>
                  <a:outerShdw blurRad="38100" dist="38100" dir="2700000" algn="tl">
                    <a:srgbClr val="000000"/>
                  </a:outerShdw>
                </a:effectLst>
              </a:endParaRPr>
            </a:p>
          </p:txBody>
        </p:sp>
        <p:sp>
          <p:nvSpPr>
            <p:cNvPr id="1011792" name="Text Box 80"/>
            <p:cNvSpPr txBox="1">
              <a:spLocks noChangeArrowheads="1"/>
            </p:cNvSpPr>
            <p:nvPr/>
          </p:nvSpPr>
          <p:spPr bwMode="auto">
            <a:xfrm>
              <a:off x="912" y="1344"/>
              <a:ext cx="4224" cy="989"/>
            </a:xfrm>
            <a:prstGeom prst="rect">
              <a:avLst/>
            </a:prstGeom>
            <a:noFill/>
            <a:ln w="9525">
              <a:noFill/>
              <a:miter lim="800000"/>
              <a:headEnd/>
              <a:tailEnd/>
            </a:ln>
            <a:effectLst/>
          </p:spPr>
          <p:txBody>
            <a:bodyPr>
              <a:spAutoFit/>
            </a:bodyPr>
            <a:lstStyle/>
            <a:p>
              <a:pPr algn="l"/>
              <a:r>
                <a:rPr lang="en-US" sz="3200" b="0" u="none" dirty="0">
                  <a:solidFill>
                    <a:srgbClr val="6E3700"/>
                  </a:solidFill>
                  <a:effectLst>
                    <a:outerShdw dist="12700" algn="tl">
                      <a:srgbClr val="000000"/>
                    </a:outerShdw>
                  </a:effectLst>
                  <a:latin typeface="Papyrus" pitchFamily="66" charset="0"/>
                </a:rPr>
                <a:t>But of that day and hour no one knows, not even the angels of heaven, nor the Son, but the Father only.</a:t>
              </a:r>
            </a:p>
          </p:txBody>
        </p:sp>
        <p:sp>
          <p:nvSpPr>
            <p:cNvPr id="1011793" name="Text Box 81"/>
            <p:cNvSpPr txBox="1">
              <a:spLocks noChangeArrowheads="1"/>
            </p:cNvSpPr>
            <p:nvPr/>
          </p:nvSpPr>
          <p:spPr bwMode="auto">
            <a:xfrm>
              <a:off x="2880" y="2352"/>
              <a:ext cx="1920" cy="250"/>
            </a:xfrm>
            <a:prstGeom prst="rect">
              <a:avLst/>
            </a:prstGeom>
            <a:noFill/>
            <a:ln w="9525">
              <a:noFill/>
              <a:miter lim="800000"/>
              <a:headEnd/>
              <a:tailEnd/>
            </a:ln>
            <a:effectLst/>
          </p:spPr>
          <p:txBody>
            <a:bodyPr>
              <a:spAutoFit/>
            </a:bodyPr>
            <a:lstStyle/>
            <a:p>
              <a:pPr>
                <a:spcBef>
                  <a:spcPct val="50000"/>
                </a:spcBef>
              </a:pPr>
              <a:r>
                <a:rPr lang="en-US" sz="2000" u="none">
                  <a:solidFill>
                    <a:srgbClr val="6E3700"/>
                  </a:solidFill>
                  <a:latin typeface="Papyrus" pitchFamily="66" charset="0"/>
                </a:rPr>
                <a:t> </a:t>
              </a:r>
              <a:r>
                <a:rPr lang="en-US" sz="1400" u="none">
                  <a:solidFill>
                    <a:srgbClr val="6E3700"/>
                  </a:solidFill>
                  <a:latin typeface="Palatino Linotype" pitchFamily="18" charset="0"/>
                </a:rPr>
                <a:t>RSV</a:t>
              </a:r>
              <a:r>
                <a:rPr lang="en-US" sz="1600" u="none">
                  <a:solidFill>
                    <a:srgbClr val="6E3700"/>
                  </a:solidFill>
                  <a:latin typeface="Palatino Linotype" pitchFamily="18" charset="0"/>
                </a:rPr>
                <a:t>  </a:t>
              </a:r>
              <a:r>
                <a:rPr lang="en-US" sz="2000" u="none">
                  <a:solidFill>
                    <a:srgbClr val="6E3700"/>
                  </a:solidFill>
                  <a:latin typeface="Palatino Linotype" pitchFamily="18" charset="0"/>
                </a:rPr>
                <a:t>(Matt. 24:36)</a:t>
              </a: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2000"/>
                                        <p:tgtEl>
                                          <p:spTgt spid="3"/>
                                        </p:tgtEl>
                                      </p:cBhvr>
                                    </p:animEffect>
                                    <p:set>
                                      <p:cBhvr>
                                        <p:cTn id="7" dur="1" fill="hold">
                                          <p:stCondLst>
                                            <p:cond delay="1999"/>
                                          </p:stCondLst>
                                        </p:cTn>
                                        <p:tgtEl>
                                          <p:spTgt spid="3"/>
                                        </p:tgtEl>
                                        <p:attrNameLst>
                                          <p:attrName>style.visibility</p:attrName>
                                        </p:attrNameLst>
                                      </p:cBhvr>
                                      <p:to>
                                        <p:strVal val="hidden"/>
                                      </p:to>
                                    </p:set>
                                  </p:childTnLst>
                                </p:cTn>
                              </p:par>
                              <p:par>
                                <p:cTn id="8" presetID="16" presetClass="entr" presetSubtype="37"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out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11726"/>
                                        </p:tgtEl>
                                        <p:attrNameLst>
                                          <p:attrName>style.visibility</p:attrName>
                                        </p:attrNameLst>
                                      </p:cBhvr>
                                      <p:to>
                                        <p:strVal val="visible"/>
                                      </p:to>
                                    </p:set>
                                    <p:animEffect transition="in" filter="fade">
                                      <p:cBhvr>
                                        <p:cTn id="15" dur="3000"/>
                                        <p:tgtEl>
                                          <p:spTgt spid="1011726"/>
                                        </p:tgtEl>
                                      </p:cBhvr>
                                    </p:animEffect>
                                  </p:childTnLst>
                                </p:cTn>
                              </p:par>
                              <p:par>
                                <p:cTn id="16" presetID="23" presetClass="entr" presetSubtype="16" fill="hold" grpId="0" nodeType="withEffect">
                                  <p:stCondLst>
                                    <p:cond delay="0"/>
                                  </p:stCondLst>
                                  <p:iterate type="lt">
                                    <p:tmPct val="10000"/>
                                  </p:iterate>
                                  <p:childTnLst>
                                    <p:set>
                                      <p:cBhvr>
                                        <p:cTn id="17" dur="1" fill="hold">
                                          <p:stCondLst>
                                            <p:cond delay="0"/>
                                          </p:stCondLst>
                                        </p:cTn>
                                        <p:tgtEl>
                                          <p:spTgt spid="1011737"/>
                                        </p:tgtEl>
                                        <p:attrNameLst>
                                          <p:attrName>style.visibility</p:attrName>
                                        </p:attrNameLst>
                                      </p:cBhvr>
                                      <p:to>
                                        <p:strVal val="visible"/>
                                      </p:to>
                                    </p:set>
                                    <p:anim calcmode="lin" valueType="num">
                                      <p:cBhvr>
                                        <p:cTn id="18" dur="500" fill="hold"/>
                                        <p:tgtEl>
                                          <p:spTgt spid="1011737"/>
                                        </p:tgtEl>
                                        <p:attrNameLst>
                                          <p:attrName>ppt_w</p:attrName>
                                        </p:attrNameLst>
                                      </p:cBhvr>
                                      <p:tavLst>
                                        <p:tav tm="0">
                                          <p:val>
                                            <p:fltVal val="0"/>
                                          </p:val>
                                        </p:tav>
                                        <p:tav tm="100000">
                                          <p:val>
                                            <p:strVal val="#ppt_w"/>
                                          </p:val>
                                        </p:tav>
                                      </p:tavLst>
                                    </p:anim>
                                    <p:anim calcmode="lin" valueType="num">
                                      <p:cBhvr>
                                        <p:cTn id="19" dur="500" fill="hold"/>
                                        <p:tgtEl>
                                          <p:spTgt spid="1011737"/>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011720"/>
                                        </p:tgtEl>
                                        <p:attrNameLst>
                                          <p:attrName>style.visibility</p:attrName>
                                        </p:attrNameLst>
                                      </p:cBhvr>
                                      <p:to>
                                        <p:strVal val="visible"/>
                                      </p:to>
                                    </p:set>
                                    <p:animEffect transition="in" filter="fade">
                                      <p:cBhvr>
                                        <p:cTn id="24" dur="2000"/>
                                        <p:tgtEl>
                                          <p:spTgt spid="1011720"/>
                                        </p:tgtEl>
                                      </p:cBhvr>
                                    </p:animEffect>
                                    <p:anim calcmode="lin" valueType="num">
                                      <p:cBhvr>
                                        <p:cTn id="25" dur="2000" fill="hold"/>
                                        <p:tgtEl>
                                          <p:spTgt spid="1011720"/>
                                        </p:tgtEl>
                                        <p:attrNameLst>
                                          <p:attrName>ppt_x</p:attrName>
                                        </p:attrNameLst>
                                      </p:cBhvr>
                                      <p:tavLst>
                                        <p:tav tm="0">
                                          <p:val>
                                            <p:strVal val="#ppt_x"/>
                                          </p:val>
                                        </p:tav>
                                        <p:tav tm="100000">
                                          <p:val>
                                            <p:strVal val="#ppt_x"/>
                                          </p:val>
                                        </p:tav>
                                      </p:tavLst>
                                    </p:anim>
                                    <p:anim calcmode="lin" valueType="num">
                                      <p:cBhvr>
                                        <p:cTn id="26" dur="2000" fill="hold"/>
                                        <p:tgtEl>
                                          <p:spTgt spid="1011720"/>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37"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barn(outVertical)">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1720" grpId="0"/>
      <p:bldP spid="1011726" grpId="0" animBg="1"/>
      <p:bldP spid="1011737"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31"/>
          <p:cNvGrpSpPr>
            <a:grpSpLocks/>
          </p:cNvGrpSpPr>
          <p:nvPr/>
        </p:nvGrpSpPr>
        <p:grpSpPr bwMode="auto">
          <a:xfrm>
            <a:off x="0" y="0"/>
            <a:ext cx="9144000" cy="6858000"/>
            <a:chOff x="0" y="0"/>
            <a:chExt cx="5760" cy="4320"/>
          </a:xfrm>
        </p:grpSpPr>
        <p:pic>
          <p:nvPicPr>
            <p:cNvPr id="1024032" name="Picture 32" descr="479009"/>
            <p:cNvPicPr>
              <a:picLocks noChangeAspect="1" noChangeArrowheads="1"/>
            </p:cNvPicPr>
            <p:nvPr/>
          </p:nvPicPr>
          <p:blipFill>
            <a:blip r:embed="rId3" cstate="print">
              <a:lum bright="40000" contrast="-46000"/>
            </a:blip>
            <a:srcRect t="9595" b="76262"/>
            <a:stretch>
              <a:fillRect/>
            </a:stretch>
          </p:blipFill>
          <p:spPr bwMode="auto">
            <a:xfrm>
              <a:off x="0" y="0"/>
              <a:ext cx="5760" cy="1152"/>
            </a:xfrm>
            <a:prstGeom prst="rect">
              <a:avLst/>
            </a:prstGeom>
            <a:noFill/>
          </p:spPr>
        </p:pic>
        <p:pic>
          <p:nvPicPr>
            <p:cNvPr id="1024033" name="Picture 33" descr="479009"/>
            <p:cNvPicPr>
              <a:picLocks noChangeAspect="1" noChangeArrowheads="1"/>
            </p:cNvPicPr>
            <p:nvPr/>
          </p:nvPicPr>
          <p:blipFill>
            <a:blip r:embed="rId3" cstate="print">
              <a:lum bright="40000" contrast="-46000"/>
            </a:blip>
            <a:srcRect t="24445" b="11111"/>
            <a:stretch>
              <a:fillRect/>
            </a:stretch>
          </p:blipFill>
          <p:spPr bwMode="auto">
            <a:xfrm>
              <a:off x="0" y="1152"/>
              <a:ext cx="5760" cy="3168"/>
            </a:xfrm>
            <a:prstGeom prst="rect">
              <a:avLst/>
            </a:prstGeom>
            <a:noFill/>
          </p:spPr>
        </p:pic>
      </p:grpSp>
      <p:grpSp>
        <p:nvGrpSpPr>
          <p:cNvPr id="3" name="Group 2"/>
          <p:cNvGrpSpPr>
            <a:grpSpLocks/>
          </p:cNvGrpSpPr>
          <p:nvPr/>
        </p:nvGrpSpPr>
        <p:grpSpPr bwMode="auto">
          <a:xfrm>
            <a:off x="2146300" y="1295400"/>
            <a:ext cx="1143000" cy="1219200"/>
            <a:chOff x="1160" y="816"/>
            <a:chExt cx="720" cy="768"/>
          </a:xfrm>
        </p:grpSpPr>
        <p:sp>
          <p:nvSpPr>
            <p:cNvPr id="1024003" name="Line 3"/>
            <p:cNvSpPr>
              <a:spLocks noChangeShapeType="1"/>
            </p:cNvSpPr>
            <p:nvPr/>
          </p:nvSpPr>
          <p:spPr bwMode="auto">
            <a:xfrm flipV="1">
              <a:off x="1160" y="816"/>
              <a:ext cx="720" cy="384"/>
            </a:xfrm>
            <a:prstGeom prst="line">
              <a:avLst/>
            </a:prstGeom>
            <a:noFill/>
            <a:ln w="76200">
              <a:solidFill>
                <a:srgbClr val="000099">
                  <a:alpha val="30000"/>
                </a:srgbClr>
              </a:solidFill>
              <a:round/>
              <a:headEnd/>
              <a:tailEnd/>
            </a:ln>
            <a:effectLst/>
          </p:spPr>
          <p:txBody>
            <a:bodyPr/>
            <a:lstStyle/>
            <a:p>
              <a:endParaRPr lang="en-US" b="0" u="none">
                <a:solidFill>
                  <a:srgbClr val="000000"/>
                </a:solidFill>
                <a:latin typeface="Arial" charset="0"/>
              </a:endParaRPr>
            </a:p>
          </p:txBody>
        </p:sp>
        <p:sp>
          <p:nvSpPr>
            <p:cNvPr id="1024004" name="Line 4"/>
            <p:cNvSpPr>
              <a:spLocks noChangeShapeType="1"/>
            </p:cNvSpPr>
            <p:nvPr/>
          </p:nvSpPr>
          <p:spPr bwMode="auto">
            <a:xfrm>
              <a:off x="1160" y="1200"/>
              <a:ext cx="720" cy="384"/>
            </a:xfrm>
            <a:prstGeom prst="line">
              <a:avLst/>
            </a:prstGeom>
            <a:noFill/>
            <a:ln w="76200">
              <a:solidFill>
                <a:srgbClr val="000099">
                  <a:alpha val="30000"/>
                </a:srgbClr>
              </a:solidFill>
              <a:round/>
              <a:headEnd/>
              <a:tailEnd/>
            </a:ln>
            <a:effectLst/>
          </p:spPr>
          <p:txBody>
            <a:bodyPr/>
            <a:lstStyle/>
            <a:p>
              <a:endParaRPr lang="en-US" b="0" u="none">
                <a:solidFill>
                  <a:srgbClr val="000000"/>
                </a:solidFill>
                <a:latin typeface="Arial" charset="0"/>
              </a:endParaRPr>
            </a:p>
          </p:txBody>
        </p:sp>
      </p:grpSp>
      <p:sp>
        <p:nvSpPr>
          <p:cNvPr id="1024005" name="Rectangle 5"/>
          <p:cNvSpPr>
            <a:spLocks noChangeArrowheads="1"/>
          </p:cNvSpPr>
          <p:nvPr/>
        </p:nvSpPr>
        <p:spPr bwMode="auto">
          <a:xfrm>
            <a:off x="3289300" y="762000"/>
            <a:ext cx="5092700" cy="914400"/>
          </a:xfrm>
          <a:prstGeom prst="rect">
            <a:avLst/>
          </a:prstGeom>
          <a:noFill/>
          <a:ln w="28575" algn="ctr">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a:solidFill>
                  <a:srgbClr val="000099"/>
                </a:solidFill>
                <a:latin typeface="Arial Black" pitchFamily="34" charset="0"/>
              </a:rPr>
              <a:t>No one knew of the day</a:t>
            </a:r>
          </a:p>
          <a:p>
            <a:pPr algn="l">
              <a:lnSpc>
                <a:spcPct val="90000"/>
              </a:lnSpc>
            </a:pPr>
            <a:r>
              <a:rPr lang="en-US" sz="2800" b="0" u="none">
                <a:solidFill>
                  <a:srgbClr val="000099"/>
                </a:solidFill>
                <a:latin typeface="Arial Black" pitchFamily="34" charset="0"/>
              </a:rPr>
              <a:t>(Matt. 24:36)</a:t>
            </a:r>
          </a:p>
        </p:txBody>
      </p:sp>
      <p:sp>
        <p:nvSpPr>
          <p:cNvPr id="1024006" name="Rectangle 6"/>
          <p:cNvSpPr>
            <a:spLocks noChangeArrowheads="1"/>
          </p:cNvSpPr>
          <p:nvPr/>
        </p:nvSpPr>
        <p:spPr bwMode="auto">
          <a:xfrm>
            <a:off x="3289300" y="1981200"/>
            <a:ext cx="4635500" cy="914400"/>
          </a:xfrm>
          <a:prstGeom prst="rect">
            <a:avLst/>
          </a:prstGeom>
          <a:noFill/>
          <a:ln w="28575">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dirty="0">
                <a:solidFill>
                  <a:srgbClr val="000099"/>
                </a:solidFill>
                <a:latin typeface="Arial Black" pitchFamily="34" charset="0"/>
              </a:rPr>
              <a:t>Reveal his secrets</a:t>
            </a:r>
          </a:p>
          <a:p>
            <a:pPr algn="l">
              <a:lnSpc>
                <a:spcPct val="90000"/>
              </a:lnSpc>
            </a:pPr>
            <a:r>
              <a:rPr lang="en-US" sz="2800" b="0" u="none" dirty="0">
                <a:solidFill>
                  <a:srgbClr val="000099"/>
                </a:solidFill>
                <a:latin typeface="Arial Black" pitchFamily="34" charset="0"/>
              </a:rPr>
              <a:t>to his prophets</a:t>
            </a:r>
          </a:p>
        </p:txBody>
      </p:sp>
      <p:sp>
        <p:nvSpPr>
          <p:cNvPr id="1024014" name="Rectangle 1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024027" name="Oval 27" descr="Christ between St"/>
          <p:cNvSpPr>
            <a:spLocks noChangeArrowheads="1"/>
          </p:cNvSpPr>
          <p:nvPr/>
        </p:nvSpPr>
        <p:spPr bwMode="auto">
          <a:xfrm>
            <a:off x="304800" y="1096963"/>
            <a:ext cx="2667000" cy="1570037"/>
          </a:xfrm>
          <a:prstGeom prst="ellipse">
            <a:avLst/>
          </a:prstGeom>
          <a:blipFill dpi="0" rotWithShape="1">
            <a:blip r:embed="rId4" cstate="print"/>
            <a:srcRect/>
            <a:stretch>
              <a:fillRect b="-594"/>
            </a:stretch>
          </a:blipFill>
          <a:ln w="28575" algn="ctr">
            <a:no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024028" name="Text Box 28"/>
          <p:cNvSpPr txBox="1">
            <a:spLocks noChangeArrowheads="1"/>
          </p:cNvSpPr>
          <p:nvPr/>
        </p:nvSpPr>
        <p:spPr bwMode="auto">
          <a:xfrm>
            <a:off x="565150" y="1447800"/>
            <a:ext cx="2146300" cy="1054100"/>
          </a:xfrm>
          <a:prstGeom prst="rect">
            <a:avLst/>
          </a:prstGeom>
          <a:noFill/>
          <a:ln w="9525" algn="ctr">
            <a:noFill/>
            <a:miter lim="800000"/>
            <a:headEnd/>
            <a:tailEnd/>
          </a:ln>
          <a:effectLst/>
        </p:spPr>
        <p:txBody>
          <a:bodyPr>
            <a:spAutoFit/>
          </a:bodyPr>
          <a:lstStyle/>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Return</a:t>
            </a:r>
          </a:p>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of</a:t>
            </a:r>
          </a:p>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Jesus</a:t>
            </a:r>
          </a:p>
        </p:txBody>
      </p:sp>
      <p:sp>
        <p:nvSpPr>
          <p:cNvPr id="1024038" name="Rectangle 38"/>
          <p:cNvSpPr>
            <a:spLocks noChangeArrowheads="1"/>
          </p:cNvSpPr>
          <p:nvPr/>
        </p:nvSpPr>
        <p:spPr bwMode="auto">
          <a:xfrm>
            <a:off x="3289300" y="2819400"/>
            <a:ext cx="2349500" cy="457200"/>
          </a:xfrm>
          <a:prstGeom prst="rect">
            <a:avLst/>
          </a:prstGeom>
          <a:noFill/>
          <a:ln w="28575">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dirty="0">
                <a:solidFill>
                  <a:srgbClr val="000099"/>
                </a:solidFill>
                <a:latin typeface="Arial Black" pitchFamily="34" charset="0"/>
              </a:rPr>
              <a:t>(Amos 3:7)</a:t>
            </a:r>
          </a:p>
        </p:txBody>
      </p:sp>
      <p:grpSp>
        <p:nvGrpSpPr>
          <p:cNvPr id="14" name="Group 29"/>
          <p:cNvGrpSpPr>
            <a:grpSpLocks/>
          </p:cNvGrpSpPr>
          <p:nvPr/>
        </p:nvGrpSpPr>
        <p:grpSpPr bwMode="auto">
          <a:xfrm>
            <a:off x="990600" y="5562600"/>
            <a:ext cx="7162800" cy="1158875"/>
            <a:chOff x="480" y="3456"/>
            <a:chExt cx="4512" cy="730"/>
          </a:xfrm>
        </p:grpSpPr>
        <p:sp>
          <p:nvSpPr>
            <p:cNvPr id="15" name="Text Box 16"/>
            <p:cNvSpPr txBox="1">
              <a:spLocks noChangeArrowheads="1"/>
            </p:cNvSpPr>
            <p:nvPr/>
          </p:nvSpPr>
          <p:spPr bwMode="auto">
            <a:xfrm>
              <a:off x="480" y="3456"/>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Text Box 17"/>
            <p:cNvSpPr txBox="1">
              <a:spLocks noChangeArrowheads="1"/>
            </p:cNvSpPr>
            <p:nvPr/>
          </p:nvSpPr>
          <p:spPr bwMode="auto">
            <a:xfrm>
              <a:off x="672" y="3502"/>
              <a:ext cx="4320" cy="684"/>
            </a:xfrm>
            <a:prstGeom prst="rect">
              <a:avLst/>
            </a:prstGeom>
            <a:noFill/>
            <a:ln w="9525">
              <a:noFill/>
              <a:miter lim="800000"/>
              <a:headEnd/>
              <a:tailEnd/>
            </a:ln>
            <a:effectLst/>
          </p:spPr>
          <p:txBody>
            <a:bodyPr wrap="square">
              <a:spAutoFit/>
            </a:bodyPr>
            <a:lstStyle/>
            <a:p>
              <a:pPr algn="just">
                <a:lnSpc>
                  <a:spcPct val="85000"/>
                </a:lnSpc>
              </a:pPr>
              <a:r>
                <a:rPr lang="en-US" sz="1900" u="none" dirty="0">
                  <a:solidFill>
                    <a:srgbClr val="FFFFFF"/>
                  </a:solidFill>
                  <a:latin typeface="Arial Narrow" pitchFamily="34" charset="0"/>
                </a:rPr>
                <a:t>Nevertheless, we can deduce from the Scriptural verse “Surely the Lord God does nothing, without revealing his secret to his servants the prophets” (Amos 3:7) that God will surely </a:t>
              </a:r>
              <a:r>
                <a:rPr lang="en-US" sz="1900" dirty="0">
                  <a:solidFill>
                    <a:srgbClr val="FFFFFF"/>
                  </a:solidFill>
                  <a:latin typeface="Arial Narrow" pitchFamily="34" charset="0"/>
                </a:rPr>
                <a:t>reveal all secrets</a:t>
              </a:r>
              <a:r>
                <a:rPr lang="en-US" sz="1900" u="none" dirty="0">
                  <a:solidFill>
                    <a:srgbClr val="FFFFFF"/>
                  </a:solidFill>
                  <a:latin typeface="Arial Narrow" pitchFamily="34" charset="0"/>
                </a:rPr>
                <a:t> about the Second Advent to His prophets before He carries out His work.</a:t>
              </a:r>
              <a:endParaRPr lang="en-US" sz="1900" b="0" u="none" dirty="0">
                <a:solidFill>
                  <a:srgbClr val="FFFFFF"/>
                </a:solidFill>
                <a:latin typeface="Arial Narrow" pitchFamily="34" charset="0"/>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out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024006"/>
                                        </p:tgtEl>
                                        <p:attrNameLst>
                                          <p:attrName>style.visibility</p:attrName>
                                        </p:attrNameLst>
                                      </p:cBhvr>
                                      <p:to>
                                        <p:strVal val="visible"/>
                                      </p:to>
                                    </p:set>
                                    <p:anim calcmode="lin" valueType="num">
                                      <p:cBhvr>
                                        <p:cTn id="12" dur="1000" fill="hold"/>
                                        <p:tgtEl>
                                          <p:spTgt spid="1024006"/>
                                        </p:tgtEl>
                                        <p:attrNameLst>
                                          <p:attrName>ppt_w</p:attrName>
                                        </p:attrNameLst>
                                      </p:cBhvr>
                                      <p:tavLst>
                                        <p:tav tm="0">
                                          <p:val>
                                            <p:strVal val="#ppt_w*0.70"/>
                                          </p:val>
                                        </p:tav>
                                        <p:tav tm="100000">
                                          <p:val>
                                            <p:strVal val="#ppt_w"/>
                                          </p:val>
                                        </p:tav>
                                      </p:tavLst>
                                    </p:anim>
                                    <p:anim calcmode="lin" valueType="num">
                                      <p:cBhvr>
                                        <p:cTn id="13" dur="1000" fill="hold"/>
                                        <p:tgtEl>
                                          <p:spTgt spid="1024006"/>
                                        </p:tgtEl>
                                        <p:attrNameLst>
                                          <p:attrName>ppt_h</p:attrName>
                                        </p:attrNameLst>
                                      </p:cBhvr>
                                      <p:tavLst>
                                        <p:tav tm="0">
                                          <p:val>
                                            <p:strVal val="#ppt_h"/>
                                          </p:val>
                                        </p:tav>
                                        <p:tav tm="100000">
                                          <p:val>
                                            <p:strVal val="#ppt_h"/>
                                          </p:val>
                                        </p:tav>
                                      </p:tavLst>
                                    </p:anim>
                                    <p:animEffect transition="in" filter="fade">
                                      <p:cBhvr>
                                        <p:cTn id="14" dur="1000"/>
                                        <p:tgtEl>
                                          <p:spTgt spid="1024006"/>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024038"/>
                                        </p:tgtEl>
                                        <p:attrNameLst>
                                          <p:attrName>style.visibility</p:attrName>
                                        </p:attrNameLst>
                                      </p:cBhvr>
                                      <p:to>
                                        <p:strVal val="visible"/>
                                      </p:to>
                                    </p:set>
                                    <p:animEffect transition="in" filter="fade">
                                      <p:cBhvr>
                                        <p:cTn id="17" dur="2000"/>
                                        <p:tgtEl>
                                          <p:spTgt spid="1024038"/>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06" grpId="0" autoUpdateAnimBg="0"/>
      <p:bldP spid="1024038"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DP Cover Slide_edited.jpg"/>
          <p:cNvPicPr>
            <a:picLocks noChangeAspect="1"/>
          </p:cNvPicPr>
          <p:nvPr/>
        </p:nvPicPr>
        <p:blipFill>
          <a:blip r:embed="rId3" cstate="print"/>
          <a:stretch>
            <a:fillRect/>
          </a:stretch>
        </p:blipFill>
        <p:spPr>
          <a:xfrm>
            <a:off x="3166" y="0"/>
            <a:ext cx="9137668" cy="6858000"/>
          </a:xfrm>
          <a:prstGeom prst="rect">
            <a:avLst/>
          </a:prstGeom>
        </p:spPr>
      </p:pic>
      <p:sp>
        <p:nvSpPr>
          <p:cNvPr id="1311748" name="WordArt 4"/>
          <p:cNvSpPr>
            <a:spLocks noChangeArrowheads="1" noChangeShapeType="1" noTextEdit="1"/>
          </p:cNvSpPr>
          <p:nvPr/>
        </p:nvSpPr>
        <p:spPr bwMode="auto">
          <a:xfrm>
            <a:off x="3429000" y="4343400"/>
            <a:ext cx="2286000" cy="381000"/>
          </a:xfrm>
          <a:prstGeom prst="rect">
            <a:avLst/>
          </a:prstGeom>
        </p:spPr>
        <p:txBody>
          <a:bodyPr wrap="none" fromWordArt="1">
            <a:prstTxWarp prst="textPlain">
              <a:avLst>
                <a:gd name="adj" fmla="val 50000"/>
              </a:avLst>
            </a:prstTxWarp>
          </a:bodyPr>
          <a:lstStyle/>
          <a:p>
            <a:r>
              <a:rPr lang="en-US" sz="3600" u="none" kern="10" dirty="0">
                <a:ln w="38100">
                  <a:noFill/>
                  <a:round/>
                  <a:headEnd/>
                  <a:tailEnd/>
                </a:ln>
                <a:solidFill>
                  <a:srgbClr val="000000"/>
                </a:solidFill>
                <a:latin typeface="Arial Black" pitchFamily="34" charset="0"/>
              </a:rPr>
              <a:t>Part Two</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311748"/>
                                        </p:tgtEl>
                                        <p:attrNameLst>
                                          <p:attrName>style.visibility</p:attrName>
                                        </p:attrNameLst>
                                      </p:cBhvr>
                                      <p:to>
                                        <p:strVal val="visible"/>
                                      </p:to>
                                    </p:set>
                                    <p:animEffect transition="in" filter="barn(outVertical)">
                                      <p:cBhvr>
                                        <p:cTn id="7" dur="500"/>
                                        <p:tgtEl>
                                          <p:spTgt spid="1311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748"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51345" name="Oval 17"/>
          <p:cNvSpPr>
            <a:spLocks noChangeArrowheads="1"/>
          </p:cNvSpPr>
          <p:nvPr/>
        </p:nvSpPr>
        <p:spPr bwMode="auto">
          <a:xfrm>
            <a:off x="6858000" y="2895600"/>
            <a:ext cx="1981200" cy="1219200"/>
          </a:xfrm>
          <a:prstGeom prst="ellipse">
            <a:avLst/>
          </a:prstGeom>
          <a:solidFill>
            <a:srgbClr val="000099"/>
          </a:solidFill>
          <a:ln w="76200">
            <a:solidFill>
              <a:srgbClr val="000099"/>
            </a:solidFill>
            <a:round/>
            <a:headEnd/>
            <a:tailEnd/>
          </a:ln>
          <a:effectLst/>
        </p:spPr>
        <p:txBody>
          <a:bodyPr wrap="none" anchor="ctr"/>
          <a:lstStyle/>
          <a:p>
            <a:endParaRPr lang="en-US" sz="4800" u="none">
              <a:solidFill>
                <a:srgbClr val="6600CC"/>
              </a:solidFill>
              <a:latin typeface="Impact" pitchFamily="34" charset="0"/>
            </a:endParaRPr>
          </a:p>
        </p:txBody>
      </p:sp>
      <p:sp>
        <p:nvSpPr>
          <p:cNvPr id="1251330" name="Rectangle 2"/>
          <p:cNvSpPr>
            <a:spLocks noChangeArrowheads="1"/>
          </p:cNvSpPr>
          <p:nvPr/>
        </p:nvSpPr>
        <p:spPr bwMode="auto">
          <a:xfrm>
            <a:off x="0" y="5487988"/>
            <a:ext cx="9144000" cy="1370012"/>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251334" name="Text Box 6"/>
          <p:cNvSpPr txBox="1">
            <a:spLocks noChangeArrowheads="1"/>
          </p:cNvSpPr>
          <p:nvPr/>
        </p:nvSpPr>
        <p:spPr bwMode="auto">
          <a:xfrm>
            <a:off x="3962400" y="883375"/>
            <a:ext cx="3657600" cy="640625"/>
          </a:xfrm>
          <a:prstGeom prst="rect">
            <a:avLst/>
          </a:prstGeom>
          <a:noFill/>
          <a:ln w="9525">
            <a:noFill/>
            <a:miter lim="800000"/>
            <a:headEnd/>
            <a:tailEnd/>
          </a:ln>
          <a:effectLst/>
        </p:spPr>
        <p:txBody>
          <a:bodyPr wrap="square">
            <a:spAutoFit/>
          </a:bodyPr>
          <a:lstStyle/>
          <a:p>
            <a:pPr>
              <a:lnSpc>
                <a:spcPct val="80000"/>
              </a:lnSpc>
            </a:pPr>
            <a:r>
              <a:rPr lang="en-US" sz="2200" u="none">
                <a:solidFill>
                  <a:srgbClr val="000099"/>
                </a:solidFill>
                <a:latin typeface="Arial Black" pitchFamily="34" charset="0"/>
              </a:rPr>
              <a:t>Comparing</a:t>
            </a:r>
          </a:p>
          <a:p>
            <a:pPr>
              <a:lnSpc>
                <a:spcPct val="80000"/>
              </a:lnSpc>
            </a:pPr>
            <a:r>
              <a:rPr lang="en-US" sz="2200" u="none">
                <a:solidFill>
                  <a:srgbClr val="000099"/>
                </a:solidFill>
                <a:latin typeface="Arial Black" pitchFamily="34" charset="0"/>
              </a:rPr>
              <a:t>indemnity conditions</a:t>
            </a:r>
          </a:p>
        </p:txBody>
      </p:sp>
      <p:sp>
        <p:nvSpPr>
          <p:cNvPr id="1251339" name="Oval 11"/>
          <p:cNvSpPr>
            <a:spLocks noChangeArrowheads="1"/>
          </p:cNvSpPr>
          <p:nvPr/>
        </p:nvSpPr>
        <p:spPr bwMode="auto">
          <a:xfrm>
            <a:off x="3248330" y="3055690"/>
            <a:ext cx="1552270" cy="899021"/>
          </a:xfrm>
          <a:prstGeom prst="ellipse">
            <a:avLst/>
          </a:prstGeom>
          <a:solidFill>
            <a:srgbClr val="000099"/>
          </a:solidFill>
          <a:ln w="57150">
            <a:noFill/>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0" name="Text Box 12"/>
          <p:cNvSpPr txBox="1">
            <a:spLocks noChangeArrowheads="1"/>
          </p:cNvSpPr>
          <p:nvPr/>
        </p:nvSpPr>
        <p:spPr bwMode="auto">
          <a:xfrm>
            <a:off x="3403025" y="3264976"/>
            <a:ext cx="1242880"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Equal</a:t>
            </a:r>
            <a:r>
              <a:rPr lang="en-US" sz="2200" b="0" u="none">
                <a:solidFill>
                  <a:schemeClr val="bg1"/>
                </a:solidFill>
                <a:latin typeface="Arial Narrow" pitchFamily="34" charset="0"/>
              </a:rPr>
              <a:t> </a:t>
            </a:r>
            <a:r>
              <a:rPr lang="en-US" sz="2200" u="none">
                <a:solidFill>
                  <a:schemeClr val="bg1"/>
                </a:solidFill>
                <a:latin typeface="Arial Narrow" pitchFamily="34" charset="0"/>
              </a:rPr>
              <a:t>price</a:t>
            </a:r>
          </a:p>
        </p:txBody>
      </p:sp>
      <p:sp>
        <p:nvSpPr>
          <p:cNvPr id="1251341" name="Oval 13"/>
          <p:cNvSpPr>
            <a:spLocks noChangeArrowheads="1"/>
          </p:cNvSpPr>
          <p:nvPr/>
        </p:nvSpPr>
        <p:spPr bwMode="auto">
          <a:xfrm>
            <a:off x="5014302" y="3062588"/>
            <a:ext cx="1552270" cy="885225"/>
          </a:xfrm>
          <a:prstGeom prst="ellipse">
            <a:avLst/>
          </a:prstGeom>
          <a:noFill/>
          <a:ln w="38100">
            <a:solidFill>
              <a:srgbClr val="000099"/>
            </a:solidFill>
            <a:prstDash val="sysDot"/>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2" name="Oval 14"/>
          <p:cNvSpPr>
            <a:spLocks noChangeArrowheads="1"/>
          </p:cNvSpPr>
          <p:nvPr/>
        </p:nvSpPr>
        <p:spPr bwMode="auto">
          <a:xfrm>
            <a:off x="5163559" y="3174861"/>
            <a:ext cx="1253756" cy="660678"/>
          </a:xfrm>
          <a:prstGeom prst="ellipse">
            <a:avLst/>
          </a:prstGeom>
          <a:solidFill>
            <a:srgbClr val="000099"/>
          </a:solidFill>
          <a:ln w="57150">
            <a:noFill/>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1251343" name="Text Box 15"/>
          <p:cNvSpPr txBox="1">
            <a:spLocks noChangeArrowheads="1"/>
          </p:cNvSpPr>
          <p:nvPr/>
        </p:nvSpPr>
        <p:spPr bwMode="auto">
          <a:xfrm>
            <a:off x="5074006" y="3264976"/>
            <a:ext cx="1432863"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Lesser price</a:t>
            </a:r>
          </a:p>
        </p:txBody>
      </p:sp>
      <p:sp>
        <p:nvSpPr>
          <p:cNvPr id="1251344" name="AutoShape 16"/>
          <p:cNvSpPr>
            <a:spLocks noChangeArrowheads="1"/>
          </p:cNvSpPr>
          <p:nvPr/>
        </p:nvSpPr>
        <p:spPr bwMode="auto">
          <a:xfrm rot="8119552" flipH="1">
            <a:off x="6659877" y="2207624"/>
            <a:ext cx="119588" cy="950168"/>
          </a:xfrm>
          <a:prstGeom prst="downArrow">
            <a:avLst>
              <a:gd name="adj1" fmla="val 50000"/>
              <a:gd name="adj2" fmla="val 210769"/>
            </a:avLst>
          </a:prstGeom>
          <a:solidFill>
            <a:srgbClr val="000099"/>
          </a:solidFill>
          <a:ln w="9525" algn="ctr">
            <a:solidFill>
              <a:srgbClr val="000099"/>
            </a:solidFill>
            <a:miter lim="800000"/>
            <a:headEnd/>
            <a:tailEnd/>
          </a:ln>
          <a:effectLst/>
        </p:spPr>
        <p:txBody>
          <a:bodyPr rot="10800000" wrap="none" anchor="ctr"/>
          <a:lstStyle/>
          <a:p>
            <a:endParaRPr lang="en-US" b="0" u="none"/>
          </a:p>
        </p:txBody>
      </p:sp>
      <p:sp>
        <p:nvSpPr>
          <p:cNvPr id="1251347" name="Text Box 19"/>
          <p:cNvSpPr txBox="1">
            <a:spLocks noChangeArrowheads="1"/>
          </p:cNvSpPr>
          <p:nvPr/>
        </p:nvSpPr>
        <p:spPr bwMode="auto">
          <a:xfrm>
            <a:off x="7153486" y="3264976"/>
            <a:ext cx="1390228" cy="558614"/>
          </a:xfrm>
          <a:prstGeom prst="rect">
            <a:avLst/>
          </a:prstGeom>
          <a:noFill/>
          <a:ln w="9525">
            <a:noFill/>
            <a:miter lim="800000"/>
            <a:headEnd/>
            <a:tailEnd/>
          </a:ln>
          <a:effectLst>
            <a:outerShdw dist="35921" dir="2700000" algn="ctr" rotWithShape="0">
              <a:schemeClr val="tx1"/>
            </a:outerShdw>
          </a:effectLst>
        </p:spPr>
        <p:txBody>
          <a:bodyPr wrap="square">
            <a:spAutoFit/>
          </a:bodyPr>
          <a:lstStyle/>
          <a:p>
            <a:pPr>
              <a:lnSpc>
                <a:spcPts val="1800"/>
              </a:lnSpc>
            </a:pPr>
            <a:r>
              <a:rPr lang="en-US" sz="2200" u="none">
                <a:solidFill>
                  <a:schemeClr val="bg1"/>
                </a:solidFill>
                <a:latin typeface="Arial Narrow" pitchFamily="34" charset="0"/>
              </a:rPr>
              <a:t>Greater</a:t>
            </a:r>
            <a:r>
              <a:rPr lang="en-US" sz="2200" b="0" u="none">
                <a:solidFill>
                  <a:schemeClr val="bg1"/>
                </a:solidFill>
                <a:latin typeface="Arial Narrow" pitchFamily="34" charset="0"/>
              </a:rPr>
              <a:t> </a:t>
            </a:r>
            <a:r>
              <a:rPr lang="en-US" sz="2200" u="none">
                <a:solidFill>
                  <a:schemeClr val="bg1"/>
                </a:solidFill>
                <a:latin typeface="Arial Narrow" pitchFamily="34" charset="0"/>
              </a:rPr>
              <a:t>price</a:t>
            </a:r>
            <a:endParaRPr lang="en-US" sz="2200" u="none" dirty="0">
              <a:solidFill>
                <a:schemeClr val="bg1"/>
              </a:solidFill>
              <a:latin typeface="Arial Narrow" pitchFamily="34" charset="0"/>
            </a:endParaRPr>
          </a:p>
        </p:txBody>
      </p:sp>
      <p:grpSp>
        <p:nvGrpSpPr>
          <p:cNvPr id="2" name="Group 20"/>
          <p:cNvGrpSpPr>
            <a:grpSpLocks/>
          </p:cNvGrpSpPr>
          <p:nvPr/>
        </p:nvGrpSpPr>
        <p:grpSpPr bwMode="auto">
          <a:xfrm>
            <a:off x="5723926" y="2362200"/>
            <a:ext cx="133023" cy="624556"/>
            <a:chOff x="2849" y="1248"/>
            <a:chExt cx="127" cy="768"/>
          </a:xfrm>
        </p:grpSpPr>
        <p:sp>
          <p:nvSpPr>
            <p:cNvPr id="1251349" name="AutoShape 21"/>
            <p:cNvSpPr>
              <a:spLocks noChangeArrowheads="1"/>
            </p:cNvSpPr>
            <p:nvPr/>
          </p:nvSpPr>
          <p:spPr bwMode="auto">
            <a:xfrm>
              <a:off x="2849" y="1248"/>
              <a:ext cx="127" cy="240"/>
            </a:xfrm>
            <a:prstGeom prst="triangle">
              <a:avLst>
                <a:gd name="adj" fmla="val 50000"/>
              </a:avLst>
            </a:prstGeom>
            <a:solidFill>
              <a:srgbClr val="000099"/>
            </a:solidFill>
            <a:ln w="19050">
              <a:solidFill>
                <a:srgbClr val="000099"/>
              </a:solidFill>
              <a:miter lim="800000"/>
              <a:headEnd/>
              <a:tailEnd/>
            </a:ln>
            <a:effectLst/>
          </p:spPr>
          <p:txBody>
            <a:bodyPr rot="10800000" vert="eaVert" wrap="none" anchor="ctr"/>
            <a:lstStyle/>
            <a:p>
              <a:endParaRPr lang="en-US" u="none"/>
            </a:p>
          </p:txBody>
        </p:sp>
        <p:sp>
          <p:nvSpPr>
            <p:cNvPr id="1251350" name="WordArt 22"/>
            <p:cNvSpPr>
              <a:spLocks noChangeArrowheads="1" noChangeShapeType="1" noTextEdit="1"/>
            </p:cNvSpPr>
            <p:nvPr/>
          </p:nvSpPr>
          <p:spPr bwMode="auto">
            <a:xfrm rot="5400000" flipV="1">
              <a:off x="2625" y="1704"/>
              <a:ext cx="576" cy="47"/>
            </a:xfrm>
            <a:prstGeom prst="rect">
              <a:avLst/>
            </a:prstGeom>
          </p:spPr>
          <p:txBody>
            <a:bodyPr wrap="none" fromWordArt="1">
              <a:prstTxWarp prst="textPlain">
                <a:avLst>
                  <a:gd name="adj" fmla="val 50000"/>
                </a:avLst>
              </a:prstTxWarp>
            </a:bodyPr>
            <a:lstStyle/>
            <a:p>
              <a:r>
                <a:rPr lang="en-US" sz="3600" u="none" kern="10" dirty="0">
                  <a:ln w="19050">
                    <a:solidFill>
                      <a:srgbClr val="000099"/>
                    </a:solidFill>
                    <a:round/>
                    <a:headEnd/>
                    <a:tailEnd/>
                  </a:ln>
                  <a:solidFill>
                    <a:srgbClr val="000099"/>
                  </a:solidFill>
                  <a:latin typeface="Arial Narrow"/>
                </a:rPr>
                <a:t>_</a:t>
              </a:r>
            </a:p>
          </p:txBody>
        </p:sp>
      </p:grpSp>
      <p:grpSp>
        <p:nvGrpSpPr>
          <p:cNvPr id="3" name="Group 7"/>
          <p:cNvGrpSpPr>
            <a:grpSpLocks/>
          </p:cNvGrpSpPr>
          <p:nvPr/>
        </p:nvGrpSpPr>
        <p:grpSpPr bwMode="auto">
          <a:xfrm>
            <a:off x="4645905" y="1600200"/>
            <a:ext cx="2289064" cy="702627"/>
            <a:chOff x="1680" y="443"/>
            <a:chExt cx="2256" cy="737"/>
          </a:xfrm>
        </p:grpSpPr>
        <p:sp>
          <p:nvSpPr>
            <p:cNvPr id="1251336" name="Oval 8"/>
            <p:cNvSpPr>
              <a:spLocks noChangeArrowheads="1"/>
            </p:cNvSpPr>
            <p:nvPr/>
          </p:nvSpPr>
          <p:spPr bwMode="auto">
            <a:xfrm>
              <a:off x="1680" y="443"/>
              <a:ext cx="2256" cy="737"/>
            </a:xfrm>
            <a:prstGeom prst="ellipse">
              <a:avLst/>
            </a:prstGeom>
            <a:gradFill rotWithShape="0">
              <a:gsLst>
                <a:gs pos="0">
                  <a:srgbClr val="FFD9FF"/>
                </a:gs>
                <a:gs pos="50000">
                  <a:srgbClr val="FFD9FF"/>
                </a:gs>
                <a:gs pos="100000">
                  <a:srgbClr val="FFD9FF"/>
                </a:gs>
              </a:gsLst>
              <a:lin ang="5400000" scaled="1"/>
            </a:gradFill>
            <a:ln w="12700">
              <a:round/>
              <a:headEnd/>
              <a:tailEnd/>
            </a:ln>
            <a:effectLst/>
            <a:scene3d>
              <a:camera prst="legacyPerspectiveTop"/>
              <a:lightRig rig="legacyHarsh3" dir="t"/>
            </a:scene3d>
            <a:sp3d extrusionH="430200" prstMaterial="legacyMatte">
              <a:bevelT w="13500" h="13500" prst="angle"/>
              <a:bevelB w="13500" h="13500" prst="angle"/>
              <a:extrusionClr>
                <a:srgbClr val="FFFFFF"/>
              </a:extrusionClr>
            </a:sp3d>
          </p:spPr>
          <p:txBody>
            <a:bodyPr wrap="none" anchor="ctr">
              <a:flatTx/>
            </a:bodyPr>
            <a:lstStyle/>
            <a:p>
              <a:endParaRPr lang="en-US" sz="4800" u="none">
                <a:solidFill>
                  <a:srgbClr val="6600CC"/>
                </a:solidFill>
                <a:latin typeface="Impact" pitchFamily="34" charset="0"/>
              </a:endParaRPr>
            </a:p>
          </p:txBody>
        </p:sp>
        <p:sp>
          <p:nvSpPr>
            <p:cNvPr id="1251337" name="WordArt 9"/>
            <p:cNvSpPr>
              <a:spLocks noChangeArrowheads="1" noChangeShapeType="1" noTextEdit="1"/>
            </p:cNvSpPr>
            <p:nvPr/>
          </p:nvSpPr>
          <p:spPr bwMode="auto">
            <a:xfrm>
              <a:off x="1937" y="652"/>
              <a:ext cx="1743" cy="319"/>
            </a:xfrm>
            <a:prstGeom prst="rect">
              <a:avLst/>
            </a:prstGeom>
          </p:spPr>
          <p:txBody>
            <a:bodyPr wrap="none" fromWordArt="1">
              <a:prstTxWarp prst="textPlain">
                <a:avLst>
                  <a:gd name="adj" fmla="val 50000"/>
                </a:avLst>
              </a:prstTxWarp>
            </a:bodyPr>
            <a:lstStyle/>
            <a:p>
              <a:r>
                <a:rPr lang="en-US" sz="3600" u="none" kern="10" dirty="0">
                  <a:ln w="28575">
                    <a:noFill/>
                    <a:round/>
                    <a:headEnd/>
                    <a:tailEnd/>
                  </a:ln>
                  <a:solidFill>
                    <a:srgbClr val="000099"/>
                  </a:solidFill>
                  <a:latin typeface="Arial Narrow" pitchFamily="34" charset="0"/>
                </a:rPr>
                <a:t>Original state</a:t>
              </a:r>
            </a:p>
          </p:txBody>
        </p:sp>
      </p:grpSp>
      <p:sp>
        <p:nvSpPr>
          <p:cNvPr id="25" name="Oval 13"/>
          <p:cNvSpPr>
            <a:spLocks noChangeArrowheads="1"/>
          </p:cNvSpPr>
          <p:nvPr/>
        </p:nvSpPr>
        <p:spPr bwMode="auto">
          <a:xfrm>
            <a:off x="7072465" y="3062588"/>
            <a:ext cx="1552270" cy="885225"/>
          </a:xfrm>
          <a:prstGeom prst="ellipse">
            <a:avLst/>
          </a:prstGeom>
          <a:noFill/>
          <a:ln w="38100">
            <a:solidFill>
              <a:srgbClr val="FFFFFF"/>
            </a:solidFill>
            <a:prstDash val="sysDot"/>
            <a:round/>
            <a:headEnd/>
            <a:tailEnd/>
          </a:ln>
          <a:effectLst/>
        </p:spPr>
        <p:txBody>
          <a:bodyPr wrap="none" anchor="ctr"/>
          <a:lstStyle/>
          <a:p>
            <a:endParaRPr lang="en-US" sz="4800" b="0" u="none">
              <a:solidFill>
                <a:srgbClr val="6600CC"/>
              </a:solidFill>
              <a:latin typeface="Arial Rounded MT Bold" pitchFamily="34" charset="0"/>
            </a:endParaRPr>
          </a:p>
        </p:txBody>
      </p:sp>
      <p:sp>
        <p:nvSpPr>
          <p:cNvPr id="26" name="Text Box 11"/>
          <p:cNvSpPr txBox="1">
            <a:spLocks noChangeArrowheads="1"/>
          </p:cNvSpPr>
          <p:nvPr/>
        </p:nvSpPr>
        <p:spPr bwMode="auto">
          <a:xfrm>
            <a:off x="304800" y="152400"/>
            <a:ext cx="5334000" cy="458587"/>
          </a:xfrm>
          <a:prstGeom prst="rect">
            <a:avLst/>
          </a:prstGeom>
          <a:noFill/>
          <a:ln w="9525">
            <a:noFill/>
            <a:miter lim="800000"/>
            <a:headEnd/>
            <a:tailEnd/>
          </a:ln>
          <a:effectLst/>
        </p:spPr>
        <p:txBody>
          <a:bodyPr wrap="square">
            <a:spAutoFit/>
          </a:bodyPr>
          <a:lstStyle/>
          <a:p>
            <a:pPr algn="l">
              <a:lnSpc>
                <a:spcPct val="85000"/>
              </a:lnSpc>
            </a:pPr>
            <a:r>
              <a:rPr lang="en-US" sz="2800" b="0">
                <a:solidFill>
                  <a:srgbClr val="000099"/>
                </a:solidFill>
                <a:latin typeface="Impact" pitchFamily="34" charset="0"/>
              </a:rPr>
              <a:t>Establishing indemnity conditions</a:t>
            </a:r>
          </a:p>
        </p:txBody>
      </p:sp>
      <p:sp>
        <p:nvSpPr>
          <p:cNvPr id="28" name="AutoShape 16"/>
          <p:cNvSpPr>
            <a:spLocks noChangeArrowheads="1"/>
          </p:cNvSpPr>
          <p:nvPr/>
        </p:nvSpPr>
        <p:spPr bwMode="auto">
          <a:xfrm rot="13480448">
            <a:off x="4843446" y="2182945"/>
            <a:ext cx="136168" cy="1044880"/>
          </a:xfrm>
          <a:prstGeom prst="downArrow">
            <a:avLst>
              <a:gd name="adj1" fmla="val 50000"/>
              <a:gd name="adj2" fmla="val 210769"/>
            </a:avLst>
          </a:prstGeom>
          <a:solidFill>
            <a:srgbClr val="000099"/>
          </a:solidFill>
          <a:ln w="9525" algn="ctr">
            <a:noFill/>
            <a:miter lim="800000"/>
            <a:headEnd/>
            <a:tailEnd/>
          </a:ln>
          <a:effectLst/>
        </p:spPr>
        <p:txBody>
          <a:bodyPr rot="10800000" wrap="none" anchor="ctr"/>
          <a:lstStyle/>
          <a:p>
            <a:endParaRPr lang="en-US" b="0" u="none"/>
          </a:p>
        </p:txBody>
      </p:sp>
      <p:sp>
        <p:nvSpPr>
          <p:cNvPr id="30" name="Text Box 62"/>
          <p:cNvSpPr txBox="1">
            <a:spLocks noChangeArrowheads="1"/>
          </p:cNvSpPr>
          <p:nvPr/>
        </p:nvSpPr>
        <p:spPr bwMode="auto">
          <a:xfrm>
            <a:off x="3384550" y="4810754"/>
            <a:ext cx="1111250" cy="432426"/>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2600" u="none">
                <a:solidFill>
                  <a:srgbClr val="000099"/>
                </a:solidFill>
                <a:latin typeface="Arial Narrow" pitchFamily="34" charset="0"/>
              </a:rPr>
              <a:t>Who?</a:t>
            </a:r>
          </a:p>
        </p:txBody>
      </p:sp>
      <p:sp>
        <p:nvSpPr>
          <p:cNvPr id="32" name="Text Box 59"/>
          <p:cNvSpPr txBox="1">
            <a:spLocks noChangeArrowheads="1"/>
          </p:cNvSpPr>
          <p:nvPr/>
        </p:nvSpPr>
        <p:spPr bwMode="auto">
          <a:xfrm>
            <a:off x="3048000" y="4796135"/>
            <a:ext cx="457200" cy="752385"/>
          </a:xfrm>
          <a:prstGeom prst="rect">
            <a:avLst/>
          </a:prstGeom>
          <a:noFill/>
          <a:ln w="9525">
            <a:noFill/>
            <a:miter lim="800000"/>
            <a:headEnd/>
            <a:tailEnd/>
          </a:ln>
          <a:effectLst/>
        </p:spPr>
        <p:txBody>
          <a:bodyPr>
            <a:spAutoFit/>
          </a:bodyPr>
          <a:lstStyle/>
          <a:p>
            <a:pPr>
              <a:lnSpc>
                <a:spcPts val="4600"/>
              </a:lnSpc>
            </a:pPr>
            <a:r>
              <a:rPr lang="en-US" sz="6600" b="0" u="none" dirty="0">
                <a:solidFill>
                  <a:srgbClr val="000099"/>
                </a:solidFill>
                <a:cs typeface="Times New Roman" panose="02020603050405020304" pitchFamily="18" charset="0"/>
                <a:sym typeface="CommonBullets" pitchFamily="34" charset="2"/>
              </a:rPr>
              <a:t>•</a:t>
            </a:r>
            <a:endParaRPr lang="en-US" sz="6600" b="0" u="none" dirty="0">
              <a:solidFill>
                <a:srgbClr val="000099"/>
              </a:solidFill>
            </a:endParaRPr>
          </a:p>
        </p:txBody>
      </p:sp>
      <p:sp>
        <p:nvSpPr>
          <p:cNvPr id="34" name="Text Box 62"/>
          <p:cNvSpPr txBox="1">
            <a:spLocks noChangeArrowheads="1"/>
          </p:cNvSpPr>
          <p:nvPr/>
        </p:nvSpPr>
        <p:spPr bwMode="auto">
          <a:xfrm>
            <a:off x="4953000" y="4832979"/>
            <a:ext cx="1999142" cy="406265"/>
          </a:xfrm>
          <a:prstGeom prst="rect">
            <a:avLst/>
          </a:prstGeom>
          <a:noFill/>
          <a:ln w="9525">
            <a:noFill/>
            <a:miter lim="800000"/>
            <a:headEnd/>
            <a:tailEnd/>
          </a:ln>
          <a:effectLst/>
        </p:spPr>
        <p:txBody>
          <a:bodyPr wrap="square">
            <a:spAutoFit/>
          </a:bodyPr>
          <a:lstStyle/>
          <a:p>
            <a:pPr algn="l">
              <a:lnSpc>
                <a:spcPct val="85000"/>
              </a:lnSpc>
            </a:pPr>
            <a:r>
              <a:rPr lang="en-US" u="none" dirty="0">
                <a:solidFill>
                  <a:srgbClr val="000099"/>
                </a:solidFill>
                <a:effectLst>
                  <a:outerShdw algn="ctr" rotWithShape="0">
                    <a:srgbClr val="000000"/>
                  </a:outerShdw>
                </a:effectLst>
                <a:latin typeface="Arial Narrow" pitchFamily="34" charset="0"/>
              </a:rPr>
              <a:t>We ourselves</a:t>
            </a:r>
          </a:p>
        </p:txBody>
      </p:sp>
      <p:sp>
        <p:nvSpPr>
          <p:cNvPr id="39" name="Right Arrow 38"/>
          <p:cNvSpPr/>
          <p:nvPr/>
        </p:nvSpPr>
        <p:spPr bwMode="auto">
          <a:xfrm>
            <a:off x="4419600" y="4962193"/>
            <a:ext cx="455013" cy="129548"/>
          </a:xfrm>
          <a:prstGeom prst="rightArrow">
            <a:avLst>
              <a:gd name="adj1" fmla="val 50000"/>
              <a:gd name="adj2" fmla="val 111538"/>
            </a:avLst>
          </a:prstGeom>
          <a:solidFill>
            <a:srgbClr val="000099"/>
          </a:solidFill>
          <a:ln w="28575" cap="flat" cmpd="sng" algn="ctr">
            <a:noFill/>
            <a:prstDash val="solid"/>
            <a:round/>
            <a:headEnd type="none" w="med" len="med"/>
            <a:tailEnd type="none" w="med" len="med"/>
          </a:ln>
          <a:effectLst/>
        </p:spPr>
        <p:txBody>
          <a:bodyPr rot="10800000" vert="eaVert"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sng" strike="noStrike" cap="none" normalizeH="0" baseline="0">
              <a:ln>
                <a:noFill/>
              </a:ln>
              <a:solidFill>
                <a:schemeClr val="tx1"/>
              </a:solidFill>
              <a:effectLst/>
              <a:latin typeface="Times New Roman" pitchFamily="18" charset="0"/>
            </a:endParaRPr>
          </a:p>
        </p:txBody>
      </p:sp>
      <p:sp>
        <p:nvSpPr>
          <p:cNvPr id="40" name="AutoShape 12"/>
          <p:cNvSpPr>
            <a:spLocks noChangeArrowheads="1"/>
          </p:cNvSpPr>
          <p:nvPr/>
        </p:nvSpPr>
        <p:spPr bwMode="auto">
          <a:xfrm flipH="1">
            <a:off x="985838" y="2127250"/>
            <a:ext cx="236537" cy="1905000"/>
          </a:xfrm>
          <a:prstGeom prst="downArrow">
            <a:avLst>
              <a:gd name="adj1" fmla="val 50000"/>
              <a:gd name="adj2" fmla="val 201343"/>
            </a:avLst>
          </a:prstGeom>
          <a:gradFill rotWithShape="0">
            <a:gsLst>
              <a:gs pos="0">
                <a:srgbClr val="CC6600"/>
              </a:gs>
              <a:gs pos="100000">
                <a:srgbClr val="660033"/>
              </a:gs>
            </a:gsLst>
            <a:path path="rect">
              <a:fillToRect l="50000" t="50000" r="50000" b="50000"/>
            </a:path>
          </a:gradFill>
          <a:ln w="28575" algn="ctr">
            <a:noFill/>
            <a:miter lim="800000"/>
            <a:headEnd/>
            <a:tailEnd/>
          </a:ln>
          <a:effectLst/>
        </p:spPr>
        <p:txBody>
          <a:bodyPr wrap="none" anchor="ctr"/>
          <a:lstStyle/>
          <a:p>
            <a:endParaRPr lang="en-US" b="0" u="none"/>
          </a:p>
        </p:txBody>
      </p:sp>
      <p:sp>
        <p:nvSpPr>
          <p:cNvPr id="41" name="AutoShape 13"/>
          <p:cNvSpPr>
            <a:spLocks noChangeArrowheads="1"/>
          </p:cNvSpPr>
          <p:nvPr/>
        </p:nvSpPr>
        <p:spPr bwMode="auto">
          <a:xfrm rot="10800000">
            <a:off x="1295400" y="2127250"/>
            <a:ext cx="231775" cy="1905000"/>
          </a:xfrm>
          <a:prstGeom prst="downArrow">
            <a:avLst>
              <a:gd name="adj1" fmla="val 50000"/>
              <a:gd name="adj2" fmla="val 205479"/>
            </a:avLst>
          </a:prstGeom>
          <a:gradFill rotWithShape="0">
            <a:gsLst>
              <a:gs pos="0">
                <a:srgbClr val="33CCFF"/>
              </a:gs>
              <a:gs pos="100000">
                <a:srgbClr val="0000FF"/>
              </a:gs>
            </a:gsLst>
            <a:path path="rect">
              <a:fillToRect l="50000" t="50000" r="50000" b="50000"/>
            </a:path>
          </a:gradFill>
          <a:ln w="28575" algn="ctr">
            <a:noFill/>
            <a:miter lim="800000"/>
            <a:headEnd/>
            <a:tailEnd/>
          </a:ln>
          <a:effectLst/>
        </p:spPr>
        <p:txBody>
          <a:bodyPr rot="10800000" wrap="none" anchor="ctr"/>
          <a:lstStyle/>
          <a:p>
            <a:endParaRPr lang="en-US" b="0" u="none"/>
          </a:p>
        </p:txBody>
      </p:sp>
      <p:sp>
        <p:nvSpPr>
          <p:cNvPr id="42" name="Oval 14"/>
          <p:cNvSpPr>
            <a:spLocks noChangeArrowheads="1"/>
          </p:cNvSpPr>
          <p:nvPr/>
        </p:nvSpPr>
        <p:spPr bwMode="auto">
          <a:xfrm>
            <a:off x="381000" y="4114800"/>
            <a:ext cx="1752600" cy="990600"/>
          </a:xfrm>
          <a:prstGeom prst="ellipse">
            <a:avLst/>
          </a:prstGeom>
          <a:gradFill rotWithShape="0">
            <a:gsLst>
              <a:gs pos="0">
                <a:srgbClr val="663300"/>
              </a:gs>
              <a:gs pos="50000">
                <a:srgbClr val="000000"/>
              </a:gs>
              <a:gs pos="100000">
                <a:srgbClr val="663300"/>
              </a:gs>
            </a:gsLst>
            <a:lin ang="5400000" scaled="1"/>
          </a:gradFill>
          <a:ln w="9525">
            <a:noFill/>
            <a:round/>
            <a:headEnd/>
            <a:tailEnd/>
          </a:ln>
          <a:effectLst/>
          <a:scene3d>
            <a:camera prst="legacyPerspectiveBottomLeft"/>
            <a:lightRig rig="legacyHarsh3" dir="t"/>
          </a:scene3d>
          <a:sp3d extrusionH="887400" prstMaterial="legacyMatte">
            <a:bevelT w="13500" h="13500" prst="angle"/>
            <a:bevelB w="13500" h="13500" prst="angle"/>
            <a:extrusionClr>
              <a:srgbClr val="520000"/>
            </a:extrusionClr>
          </a:sp3d>
        </p:spPr>
        <p:txBody>
          <a:bodyPr wrap="none" anchor="ctr">
            <a:flatTx/>
          </a:bodyPr>
          <a:lstStyle/>
          <a:p>
            <a:r>
              <a:rPr lang="en-US" sz="4400" b="0" u="none">
                <a:solidFill>
                  <a:schemeClr val="bg1"/>
                </a:solidFill>
                <a:latin typeface="Impact" pitchFamily="34" charset="0"/>
              </a:rPr>
              <a:t>Fall</a:t>
            </a:r>
          </a:p>
        </p:txBody>
      </p:sp>
      <p:sp>
        <p:nvSpPr>
          <p:cNvPr id="43" name="Oval 15"/>
          <p:cNvSpPr>
            <a:spLocks noChangeArrowheads="1"/>
          </p:cNvSpPr>
          <p:nvPr/>
        </p:nvSpPr>
        <p:spPr bwMode="auto">
          <a:xfrm>
            <a:off x="381000" y="1060450"/>
            <a:ext cx="1752600" cy="990600"/>
          </a:xfrm>
          <a:prstGeom prst="ellipse">
            <a:avLst/>
          </a:prstGeom>
          <a:gradFill rotWithShape="0">
            <a:gsLst>
              <a:gs pos="0">
                <a:srgbClr val="FF99FF"/>
              </a:gs>
              <a:gs pos="50000">
                <a:srgbClr val="FFE5FF"/>
              </a:gs>
              <a:gs pos="100000">
                <a:srgbClr val="FF99FF"/>
              </a:gs>
            </a:gsLst>
            <a:lin ang="2700000" scaled="1"/>
          </a:gradFill>
          <a:ln w="9525" algn="ctr">
            <a:round/>
            <a:headEnd/>
            <a:tailEnd/>
          </a:ln>
          <a:effectLst/>
          <a:scene3d>
            <a:camera prst="legacyPerspectiveTopLeft"/>
            <a:lightRig rig="legacyHarsh3" dir="t"/>
          </a:scene3d>
          <a:sp3d extrusionH="887400" prstMaterial="legacyMatte">
            <a:bevelT w="13500" h="13500" prst="angle"/>
            <a:bevelB w="13500" h="13500" prst="angle"/>
            <a:extrusionClr>
              <a:srgbClr val="FF99FF"/>
            </a:extrusionClr>
          </a:sp3d>
        </p:spPr>
        <p:txBody>
          <a:bodyPr wrap="none" anchor="ctr">
            <a:flatTx/>
          </a:bodyPr>
          <a:lstStyle/>
          <a:p>
            <a:pPr>
              <a:lnSpc>
                <a:spcPct val="75000"/>
              </a:lnSpc>
            </a:pPr>
            <a:endParaRPr lang="en-US" sz="3200" b="0" u="none">
              <a:solidFill>
                <a:srgbClr val="660066"/>
              </a:solidFill>
              <a:latin typeface="Impact" pitchFamily="34" charset="0"/>
            </a:endParaRPr>
          </a:p>
        </p:txBody>
      </p:sp>
      <p:sp>
        <p:nvSpPr>
          <p:cNvPr id="44" name="Text Box 16"/>
          <p:cNvSpPr txBox="1">
            <a:spLocks noChangeArrowheads="1"/>
          </p:cNvSpPr>
          <p:nvPr/>
        </p:nvSpPr>
        <p:spPr bwMode="auto">
          <a:xfrm>
            <a:off x="533400" y="1273175"/>
            <a:ext cx="1447800" cy="777875"/>
          </a:xfrm>
          <a:prstGeom prst="rect">
            <a:avLst/>
          </a:prstGeom>
          <a:noFill/>
          <a:ln w="28575">
            <a:noFill/>
            <a:miter lim="800000"/>
            <a:headEnd/>
            <a:tailEnd/>
          </a:ln>
          <a:effectLst/>
        </p:spPr>
        <p:txBody>
          <a:bodyPr>
            <a:spAutoFit/>
          </a:bodyPr>
          <a:lstStyle/>
          <a:p>
            <a:pPr>
              <a:lnSpc>
                <a:spcPct val="75000"/>
              </a:lnSpc>
            </a:pPr>
            <a:r>
              <a:rPr lang="en-US" sz="3000" b="0" u="none">
                <a:solidFill>
                  <a:srgbClr val="660066"/>
                </a:solidFill>
                <a:latin typeface="Impact" pitchFamily="34" charset="0"/>
              </a:rPr>
              <a:t>Original</a:t>
            </a:r>
          </a:p>
          <a:p>
            <a:pPr>
              <a:lnSpc>
                <a:spcPct val="75000"/>
              </a:lnSpc>
            </a:pPr>
            <a:r>
              <a:rPr lang="en-US" sz="3000" b="0" u="none">
                <a:solidFill>
                  <a:srgbClr val="660066"/>
                </a:solidFill>
                <a:latin typeface="Impact" pitchFamily="34" charset="0"/>
              </a:rPr>
              <a:t>state</a:t>
            </a:r>
          </a:p>
        </p:txBody>
      </p:sp>
      <p:sp>
        <p:nvSpPr>
          <p:cNvPr id="45" name="WordArt 19"/>
          <p:cNvSpPr>
            <a:spLocks noChangeArrowheads="1" noChangeShapeType="1" noTextEdit="1"/>
          </p:cNvSpPr>
          <p:nvPr/>
        </p:nvSpPr>
        <p:spPr bwMode="auto">
          <a:xfrm>
            <a:off x="381000" y="2546350"/>
            <a:ext cx="533400"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Lost</a:t>
            </a:r>
          </a:p>
        </p:txBody>
      </p:sp>
      <p:sp>
        <p:nvSpPr>
          <p:cNvPr id="46" name="WordArt 20"/>
          <p:cNvSpPr>
            <a:spLocks noChangeArrowheads="1" noChangeShapeType="1" noTextEdit="1"/>
          </p:cNvSpPr>
          <p:nvPr/>
        </p:nvSpPr>
        <p:spPr bwMode="auto">
          <a:xfrm>
            <a:off x="1600200" y="2813050"/>
            <a:ext cx="1096963" cy="647700"/>
          </a:xfrm>
          <a:prstGeom prst="rect">
            <a:avLst/>
          </a:prstGeom>
        </p:spPr>
        <p:txBody>
          <a:bodyPr wrap="none" fromWordArt="1">
            <a:prstTxWarp prst="textPlain">
              <a:avLst>
                <a:gd name="adj" fmla="val 50000"/>
              </a:avLst>
            </a:prstTxWarp>
          </a:bodyPr>
          <a:lstStyle/>
          <a:p>
            <a:r>
              <a:rPr lang="en-US" sz="3600" u="none" kern="10" dirty="0">
                <a:ln w="12700">
                  <a:solidFill>
                    <a:srgbClr val="EAEAEA"/>
                  </a:solidFill>
                  <a:round/>
                  <a:headEnd/>
                  <a:tailEnd/>
                </a:ln>
                <a:latin typeface="Arial Black"/>
              </a:rPr>
              <a:t>Restored</a:t>
            </a:r>
          </a:p>
        </p:txBody>
      </p:sp>
      <p:sp>
        <p:nvSpPr>
          <p:cNvPr id="47" name="TextBox 46"/>
          <p:cNvSpPr txBox="1"/>
          <p:nvPr/>
        </p:nvSpPr>
        <p:spPr>
          <a:xfrm rot="5400000">
            <a:off x="667273" y="2837927"/>
            <a:ext cx="4673074" cy="368819"/>
          </a:xfrm>
          <a:prstGeom prst="rect">
            <a:avLst/>
          </a:prstGeom>
          <a:noFill/>
        </p:spPr>
        <p:txBody>
          <a:bodyPr wrap="none" rtlCol="0">
            <a:spAutoFit/>
          </a:bodyPr>
          <a:lstStyle/>
          <a:p>
            <a:pPr>
              <a:lnSpc>
                <a:spcPts val="2000"/>
              </a:lnSpc>
            </a:pPr>
            <a:r>
              <a:rPr lang="en-US" sz="2800" u="none" dirty="0"/>
              <a:t>..………………………………</a:t>
            </a:r>
          </a:p>
        </p:txBody>
      </p:sp>
      <p:grpSp>
        <p:nvGrpSpPr>
          <p:cNvPr id="4" name="Group 7"/>
          <p:cNvGrpSpPr>
            <a:grpSpLocks/>
          </p:cNvGrpSpPr>
          <p:nvPr/>
        </p:nvGrpSpPr>
        <p:grpSpPr bwMode="auto">
          <a:xfrm>
            <a:off x="1524000" y="5716578"/>
            <a:ext cx="6324600" cy="635000"/>
            <a:chOff x="336" y="3489"/>
            <a:chExt cx="3984" cy="400"/>
          </a:xfrm>
        </p:grpSpPr>
        <p:sp>
          <p:nvSpPr>
            <p:cNvPr id="49" name="Text Box 4"/>
            <p:cNvSpPr txBox="1">
              <a:spLocks noChangeArrowheads="1"/>
            </p:cNvSpPr>
            <p:nvPr/>
          </p:nvSpPr>
          <p:spPr bwMode="auto">
            <a:xfrm>
              <a:off x="528" y="3521"/>
              <a:ext cx="3792" cy="368"/>
            </a:xfrm>
            <a:prstGeom prst="rect">
              <a:avLst/>
            </a:prstGeom>
            <a:noFill/>
            <a:ln w="9525">
              <a:noFill/>
              <a:miter lim="800000"/>
              <a:headEnd/>
              <a:tailEnd/>
            </a:ln>
            <a:effectLst/>
          </p:spPr>
          <p:txBody>
            <a:bodyPr wrap="square">
              <a:spAutoFit/>
            </a:bodyPr>
            <a:lstStyle/>
            <a:p>
              <a:pPr algn="l">
                <a:lnSpc>
                  <a:spcPct val="80000"/>
                </a:lnSpc>
              </a:pPr>
              <a:r>
                <a:rPr lang="en-US" sz="2000" u="none">
                  <a:solidFill>
                    <a:schemeClr val="bg1"/>
                  </a:solidFill>
                  <a:latin typeface="Arial Narrow" pitchFamily="34" charset="0"/>
                </a:rPr>
                <a:t>It is </a:t>
              </a:r>
              <a:r>
                <a:rPr lang="en-US" sz="2000">
                  <a:solidFill>
                    <a:schemeClr val="bg1"/>
                  </a:solidFill>
                  <a:latin typeface="Arial Narrow" pitchFamily="34" charset="0"/>
                </a:rPr>
                <a:t>we ourselves</a:t>
              </a:r>
              <a:r>
                <a:rPr lang="en-US" sz="2000" u="none">
                  <a:solidFill>
                    <a:schemeClr val="bg1"/>
                  </a:solidFill>
                  <a:latin typeface="Arial Narrow" pitchFamily="34" charset="0"/>
                </a:rPr>
                <a:t> who must fulfill the necessary indemnity conditions as our portion of responsibility.</a:t>
              </a:r>
              <a:endParaRPr lang="en-US" sz="2000" b="0" u="none">
                <a:solidFill>
                  <a:schemeClr val="bg1"/>
                </a:solidFill>
                <a:latin typeface="Arial Narrow" pitchFamily="34" charset="0"/>
              </a:endParaRPr>
            </a:p>
          </p:txBody>
        </p:sp>
        <p:sp>
          <p:nvSpPr>
            <p:cNvPr id="50" name="Text Box 5"/>
            <p:cNvSpPr txBox="1">
              <a:spLocks noChangeArrowheads="1"/>
            </p:cNvSpPr>
            <p:nvPr/>
          </p:nvSpPr>
          <p:spPr bwMode="auto">
            <a:xfrm>
              <a:off x="336" y="3489"/>
              <a:ext cx="216" cy="383"/>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48" name="Text Box 61"/>
          <p:cNvSpPr txBox="1">
            <a:spLocks noChangeArrowheads="1"/>
          </p:cNvSpPr>
          <p:nvPr/>
        </p:nvSpPr>
        <p:spPr bwMode="auto">
          <a:xfrm>
            <a:off x="3384550" y="4353554"/>
            <a:ext cx="2178050" cy="432426"/>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2600" u="none" dirty="0">
                <a:solidFill>
                  <a:srgbClr val="000099"/>
                </a:solidFill>
                <a:latin typeface="Arial Narrow" pitchFamily="34" charset="0"/>
              </a:rPr>
              <a:t>What method?</a:t>
            </a:r>
          </a:p>
        </p:txBody>
      </p:sp>
      <p:sp>
        <p:nvSpPr>
          <p:cNvPr id="52" name="Text Box 61"/>
          <p:cNvSpPr txBox="1">
            <a:spLocks noChangeArrowheads="1"/>
          </p:cNvSpPr>
          <p:nvPr/>
        </p:nvSpPr>
        <p:spPr bwMode="auto">
          <a:xfrm>
            <a:off x="6102739" y="4375779"/>
            <a:ext cx="2812661" cy="406265"/>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u="none" dirty="0">
                <a:solidFill>
                  <a:srgbClr val="000099"/>
                </a:solidFill>
                <a:effectLst>
                  <a:outerShdw algn="ctr" rotWithShape="0">
                    <a:srgbClr val="000000"/>
                  </a:outerShdw>
                </a:effectLst>
                <a:latin typeface="Arial Narrow" pitchFamily="34" charset="0"/>
              </a:rPr>
              <a:t>Reversing</a:t>
            </a:r>
            <a:r>
              <a:rPr lang="en-US" u="none" dirty="0">
                <a:solidFill>
                  <a:srgbClr val="000099"/>
                </a:solidFill>
                <a:effectLst>
                  <a:outerShdw algn="ctr" rotWithShape="0">
                    <a:schemeClr val="tx1"/>
                  </a:outerShdw>
                </a:effectLst>
                <a:latin typeface="Arial Narrow" pitchFamily="34" charset="0"/>
              </a:rPr>
              <a:t> </a:t>
            </a:r>
            <a:r>
              <a:rPr lang="en-US" u="none" dirty="0">
                <a:solidFill>
                  <a:srgbClr val="000099"/>
                </a:solidFill>
                <a:effectLst>
                  <a:outerShdw algn="ctr" rotWithShape="0">
                    <a:srgbClr val="000000"/>
                  </a:outerShdw>
                </a:effectLst>
                <a:latin typeface="Arial Narrow" pitchFamily="34" charset="0"/>
              </a:rPr>
              <a:t>the</a:t>
            </a:r>
            <a:r>
              <a:rPr lang="en-US" u="none" dirty="0">
                <a:solidFill>
                  <a:srgbClr val="000099"/>
                </a:solidFill>
                <a:effectLst>
                  <a:outerShdw algn="ctr" rotWithShape="0">
                    <a:schemeClr val="tx1"/>
                  </a:outerShdw>
                </a:effectLst>
                <a:latin typeface="Arial Narrow" pitchFamily="34" charset="0"/>
              </a:rPr>
              <a:t> </a:t>
            </a:r>
            <a:r>
              <a:rPr lang="en-US" u="none" dirty="0">
                <a:solidFill>
                  <a:srgbClr val="000099"/>
                </a:solidFill>
                <a:effectLst>
                  <a:outerShdw algn="ctr" rotWithShape="0">
                    <a:srgbClr val="000000"/>
                  </a:outerShdw>
                </a:effectLst>
                <a:latin typeface="Arial Narrow" pitchFamily="34" charset="0"/>
              </a:rPr>
              <a:t>course</a:t>
            </a:r>
          </a:p>
        </p:txBody>
      </p:sp>
      <p:sp>
        <p:nvSpPr>
          <p:cNvPr id="53" name="Right Arrow 52"/>
          <p:cNvSpPr/>
          <p:nvPr/>
        </p:nvSpPr>
        <p:spPr bwMode="auto">
          <a:xfrm>
            <a:off x="5564787" y="4504993"/>
            <a:ext cx="455013" cy="129548"/>
          </a:xfrm>
          <a:prstGeom prst="rightArrow">
            <a:avLst>
              <a:gd name="adj1" fmla="val 50000"/>
              <a:gd name="adj2" fmla="val 111538"/>
            </a:avLst>
          </a:prstGeom>
          <a:solidFill>
            <a:srgbClr val="000099"/>
          </a:solidFill>
          <a:ln w="28575" cap="flat" cmpd="sng" algn="ctr">
            <a:noFill/>
            <a:prstDash val="solid"/>
            <a:round/>
            <a:headEnd type="none" w="med" len="med"/>
            <a:tailEnd type="none" w="med" len="med"/>
          </a:ln>
          <a:effectLst/>
        </p:spPr>
        <p:txBody>
          <a:bodyPr rot="10800000" vert="eaVert"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ts val="1000"/>
              </a:lnSpc>
              <a:spcBef>
                <a:spcPct val="0"/>
              </a:spcBef>
              <a:spcAft>
                <a:spcPct val="0"/>
              </a:spcAft>
              <a:buClrTx/>
              <a:buSzTx/>
              <a:buFontTx/>
              <a:buNone/>
              <a:tabLst/>
            </a:pPr>
            <a:endParaRPr kumimoji="0" lang="en-US" sz="2400" b="1" i="0" u="sng" strike="noStrike" cap="none" normalizeH="0" baseline="0">
              <a:ln>
                <a:noFill/>
              </a:ln>
              <a:solidFill>
                <a:schemeClr val="tx1"/>
              </a:solidFill>
              <a:effectLst/>
              <a:latin typeface="Arial Narrow" pitchFamily="34" charset="0"/>
            </a:endParaRPr>
          </a:p>
        </p:txBody>
      </p:sp>
      <p:sp>
        <p:nvSpPr>
          <p:cNvPr id="54" name="Text Box 58">
            <a:extLst>
              <a:ext uri="{FF2B5EF4-FFF2-40B4-BE49-F238E27FC236}">
                <a16:creationId xmlns:a16="http://schemas.microsoft.com/office/drawing/2014/main" id="{C7EAEA72-B717-9E44-9E10-4120757EFCC5}"/>
              </a:ext>
            </a:extLst>
          </p:cNvPr>
          <p:cNvSpPr txBox="1">
            <a:spLocks noChangeArrowheads="1"/>
          </p:cNvSpPr>
          <p:nvPr/>
        </p:nvSpPr>
        <p:spPr bwMode="auto">
          <a:xfrm>
            <a:off x="3048000" y="4338935"/>
            <a:ext cx="457200" cy="752385"/>
          </a:xfrm>
          <a:prstGeom prst="rect">
            <a:avLst/>
          </a:prstGeom>
          <a:noFill/>
          <a:ln w="9525">
            <a:noFill/>
            <a:miter lim="800000"/>
            <a:headEnd/>
            <a:tailEnd/>
          </a:ln>
          <a:effectLst/>
        </p:spPr>
        <p:txBody>
          <a:bodyPr>
            <a:spAutoFit/>
          </a:bodyPr>
          <a:lstStyle/>
          <a:p>
            <a:pPr>
              <a:lnSpc>
                <a:spcPts val="4600"/>
              </a:lnSpc>
            </a:pPr>
            <a:r>
              <a:rPr lang="en-US" sz="6600" b="0" u="none" dirty="0">
                <a:solidFill>
                  <a:srgbClr val="000099"/>
                </a:solidFill>
                <a:cs typeface="Times New Roman" panose="02020603050405020304" pitchFamily="18" charset="0"/>
                <a:sym typeface="CommonBullets" pitchFamily="34" charset="2"/>
              </a:rPr>
              <a:t>•</a:t>
            </a:r>
            <a:endParaRPr lang="en-US" sz="6600" b="0" u="none" dirty="0">
              <a:solidFill>
                <a:srgbClr val="000099"/>
              </a:solidFill>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10000"/>
                                  </p:iterate>
                                  <p:childTnLst>
                                    <p:set>
                                      <p:cBhvr>
                                        <p:cTn id="11" dur="1" fill="hold">
                                          <p:stCondLst>
                                            <p:cond delay="0"/>
                                          </p:stCondLst>
                                        </p:cTn>
                                        <p:tgtEl>
                                          <p:spTgt spid="34"/>
                                        </p:tgtEl>
                                        <p:attrNameLst>
                                          <p:attrName>style.visibility</p:attrName>
                                        </p:attrNameLst>
                                      </p:cBhvr>
                                      <p:to>
                                        <p:strVal val="visible"/>
                                      </p:to>
                                    </p:set>
                                    <p:anim calcmode="lin" valueType="num">
                                      <p:cBhvr>
                                        <p:cTn id="12" dur="500" fill="hold"/>
                                        <p:tgtEl>
                                          <p:spTgt spid="34"/>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34"/>
                                        </p:tgtEl>
                                        <p:attrNameLst>
                                          <p:attrName>ppt_y</p:attrName>
                                        </p:attrNameLst>
                                      </p:cBhvr>
                                      <p:tavLst>
                                        <p:tav tm="0">
                                          <p:val>
                                            <p:strVal val="#ppt_y"/>
                                          </p:val>
                                        </p:tav>
                                        <p:tav tm="100000">
                                          <p:val>
                                            <p:strVal val="#ppt_y"/>
                                          </p:val>
                                        </p:tav>
                                      </p:tavLst>
                                    </p:anim>
                                    <p:anim calcmode="lin" valueType="num">
                                      <p:cBhvr>
                                        <p:cTn id="14" dur="500" fill="hold"/>
                                        <p:tgtEl>
                                          <p:spTgt spid="34"/>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34"/>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1000"/>
                                        <p:tgtEl>
                                          <p:spTgt spid="3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9"/>
                                        </p:tgtEl>
                                        <p:attrNameLst>
                                          <p:attrName>style.visibility</p:attrName>
                                        </p:attrNameLst>
                                      </p:cBhvr>
                                      <p:to>
                                        <p:strVal val="visible"/>
                                      </p:to>
                                    </p:set>
                                    <p:animEffect transition="in" filter="fade">
                                      <p:cBhvr>
                                        <p:cTn id="25"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2" grpId="0"/>
      <p:bldP spid="34" grpId="0"/>
      <p:bldP spid="39"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40"/>
          <p:cNvGrpSpPr>
            <a:grpSpLocks/>
          </p:cNvGrpSpPr>
          <p:nvPr/>
        </p:nvGrpSpPr>
        <p:grpSpPr bwMode="auto">
          <a:xfrm>
            <a:off x="0" y="0"/>
            <a:ext cx="9144000" cy="6858000"/>
            <a:chOff x="0" y="0"/>
            <a:chExt cx="5760" cy="4320"/>
          </a:xfrm>
        </p:grpSpPr>
        <p:pic>
          <p:nvPicPr>
            <p:cNvPr id="1026089" name="Picture 41" descr="479009"/>
            <p:cNvPicPr>
              <a:picLocks noChangeAspect="1" noChangeArrowheads="1"/>
            </p:cNvPicPr>
            <p:nvPr/>
          </p:nvPicPr>
          <p:blipFill>
            <a:blip r:embed="rId3" cstate="print">
              <a:lum bright="40000" contrast="-46000"/>
            </a:blip>
            <a:srcRect t="9595" b="76262"/>
            <a:stretch>
              <a:fillRect/>
            </a:stretch>
          </p:blipFill>
          <p:spPr bwMode="auto">
            <a:xfrm>
              <a:off x="0" y="0"/>
              <a:ext cx="5760" cy="1152"/>
            </a:xfrm>
            <a:prstGeom prst="rect">
              <a:avLst/>
            </a:prstGeom>
            <a:noFill/>
          </p:spPr>
        </p:pic>
        <p:pic>
          <p:nvPicPr>
            <p:cNvPr id="1026090" name="Picture 42" descr="479009"/>
            <p:cNvPicPr>
              <a:picLocks noChangeAspect="1" noChangeArrowheads="1"/>
            </p:cNvPicPr>
            <p:nvPr/>
          </p:nvPicPr>
          <p:blipFill>
            <a:blip r:embed="rId3" cstate="print">
              <a:lum bright="40000" contrast="-46000"/>
            </a:blip>
            <a:srcRect t="24445" b="11111"/>
            <a:stretch>
              <a:fillRect/>
            </a:stretch>
          </p:blipFill>
          <p:spPr bwMode="auto">
            <a:xfrm>
              <a:off x="0" y="1152"/>
              <a:ext cx="5760" cy="3168"/>
            </a:xfrm>
            <a:prstGeom prst="rect">
              <a:avLst/>
            </a:prstGeom>
            <a:noFill/>
          </p:spPr>
        </p:pic>
      </p:grpSp>
      <p:sp>
        <p:nvSpPr>
          <p:cNvPr id="1026053" name="Rectangle 5"/>
          <p:cNvSpPr>
            <a:spLocks noChangeArrowheads="1"/>
          </p:cNvSpPr>
          <p:nvPr/>
        </p:nvSpPr>
        <p:spPr bwMode="auto">
          <a:xfrm>
            <a:off x="3289300" y="762000"/>
            <a:ext cx="5092700" cy="914400"/>
          </a:xfrm>
          <a:prstGeom prst="rect">
            <a:avLst/>
          </a:prstGeom>
          <a:noFill/>
          <a:ln w="28575" algn="ctr">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a:solidFill>
                  <a:srgbClr val="000099"/>
                </a:solidFill>
                <a:latin typeface="Arial Black" pitchFamily="34" charset="0"/>
              </a:rPr>
              <a:t>No one knew of the day</a:t>
            </a:r>
          </a:p>
          <a:p>
            <a:pPr algn="l">
              <a:lnSpc>
                <a:spcPct val="90000"/>
              </a:lnSpc>
            </a:pPr>
            <a:r>
              <a:rPr lang="en-US" sz="2800" b="0" u="none">
                <a:solidFill>
                  <a:srgbClr val="000099"/>
                </a:solidFill>
                <a:latin typeface="Arial Black" pitchFamily="34" charset="0"/>
              </a:rPr>
              <a:t>(Matt. 24:36)</a:t>
            </a:r>
          </a:p>
        </p:txBody>
      </p:sp>
      <p:sp>
        <p:nvSpPr>
          <p:cNvPr id="1026058" name="Line 10"/>
          <p:cNvSpPr>
            <a:spLocks noChangeShapeType="1"/>
          </p:cNvSpPr>
          <p:nvPr/>
        </p:nvSpPr>
        <p:spPr bwMode="auto">
          <a:xfrm>
            <a:off x="4572000" y="3505200"/>
            <a:ext cx="0" cy="685800"/>
          </a:xfrm>
          <a:prstGeom prst="line">
            <a:avLst/>
          </a:prstGeom>
          <a:noFill/>
          <a:ln w="85725">
            <a:solidFill>
              <a:srgbClr val="000099">
                <a:alpha val="30000"/>
              </a:srgbClr>
            </a:solidFill>
            <a:round/>
            <a:headEnd/>
            <a:tailEnd type="triangle" w="med" len="med"/>
          </a:ln>
          <a:effectLst/>
        </p:spPr>
        <p:txBody>
          <a:bodyPr/>
          <a:lstStyle/>
          <a:p>
            <a:endParaRPr lang="en-US" b="0" u="none">
              <a:solidFill>
                <a:srgbClr val="000000"/>
              </a:solidFill>
              <a:latin typeface="Arial" charset="0"/>
            </a:endParaRPr>
          </a:p>
        </p:txBody>
      </p:sp>
      <p:sp>
        <p:nvSpPr>
          <p:cNvPr id="1026062" name="Rectangle 1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026073" name="Rectangle 25"/>
          <p:cNvSpPr>
            <a:spLocks noChangeArrowheads="1"/>
          </p:cNvSpPr>
          <p:nvPr/>
        </p:nvSpPr>
        <p:spPr bwMode="auto">
          <a:xfrm>
            <a:off x="609600" y="4419600"/>
            <a:ext cx="7924800" cy="685800"/>
          </a:xfrm>
          <a:prstGeom prst="rect">
            <a:avLst/>
          </a:prstGeom>
          <a:gradFill rotWithShape="1">
            <a:gsLst>
              <a:gs pos="0">
                <a:srgbClr val="8585FF">
                  <a:alpha val="39999"/>
                </a:srgbClr>
              </a:gs>
              <a:gs pos="50000">
                <a:schemeClr val="bg1">
                  <a:alpha val="39999"/>
                </a:schemeClr>
              </a:gs>
              <a:gs pos="100000">
                <a:srgbClr val="8585FF">
                  <a:alpha val="39999"/>
                </a:srgbClr>
              </a:gs>
            </a:gsLst>
            <a:lin ang="5400000" scaled="1"/>
          </a:gradFill>
          <a:ln w="19050">
            <a:solidFill>
              <a:srgbClr val="000066">
                <a:alpha val="10001"/>
              </a:srgbClr>
            </a:solidFill>
            <a:miter lim="800000"/>
            <a:headEnd/>
            <a:tailEnd/>
          </a:ln>
          <a:effectLst/>
        </p:spPr>
        <p:txBody>
          <a:bodyPr wrap="none" anchor="ctr"/>
          <a:lstStyle/>
          <a:p>
            <a:endParaRPr lang="en-US" b="0" u="none">
              <a:solidFill>
                <a:srgbClr val="000000"/>
              </a:solidFill>
              <a:latin typeface="Arial" charset="0"/>
            </a:endParaRPr>
          </a:p>
        </p:txBody>
      </p:sp>
      <p:sp>
        <p:nvSpPr>
          <p:cNvPr id="1026074" name="Text Box 26"/>
          <p:cNvSpPr txBox="1">
            <a:spLocks noChangeArrowheads="1"/>
          </p:cNvSpPr>
          <p:nvPr/>
        </p:nvSpPr>
        <p:spPr bwMode="auto">
          <a:xfrm>
            <a:off x="533400" y="4495800"/>
            <a:ext cx="8077200" cy="668338"/>
          </a:xfrm>
          <a:prstGeom prst="rect">
            <a:avLst/>
          </a:prstGeom>
          <a:noFill/>
          <a:ln w="57150">
            <a:noFill/>
            <a:miter lim="800000"/>
            <a:headEnd/>
            <a:tailEnd/>
          </a:ln>
          <a:effectLst>
            <a:outerShdw dist="28398" dir="9206097" algn="ctr" rotWithShape="0">
              <a:schemeClr val="bg1"/>
            </a:outerShdw>
          </a:effectLst>
        </p:spPr>
        <p:txBody>
          <a:bodyPr>
            <a:spAutoFit/>
          </a:bodyPr>
          <a:lstStyle/>
          <a:p>
            <a:pPr>
              <a:lnSpc>
                <a:spcPct val="105000"/>
              </a:lnSpc>
            </a:pPr>
            <a:r>
              <a:rPr lang="en-US" sz="3600" u="none" dirty="0">
                <a:solidFill>
                  <a:srgbClr val="000099"/>
                </a:solidFill>
                <a:latin typeface="Papyrus" pitchFamily="66" charset="0"/>
              </a:rPr>
              <a:t>Give prophecies to believers in the light</a:t>
            </a:r>
          </a:p>
        </p:txBody>
      </p:sp>
      <p:grpSp>
        <p:nvGrpSpPr>
          <p:cNvPr id="3" name="Group 35"/>
          <p:cNvGrpSpPr>
            <a:grpSpLocks/>
          </p:cNvGrpSpPr>
          <p:nvPr/>
        </p:nvGrpSpPr>
        <p:grpSpPr bwMode="auto">
          <a:xfrm>
            <a:off x="2146300" y="1295400"/>
            <a:ext cx="1143000" cy="1219200"/>
            <a:chOff x="1160" y="816"/>
            <a:chExt cx="720" cy="768"/>
          </a:xfrm>
        </p:grpSpPr>
        <p:sp>
          <p:nvSpPr>
            <p:cNvPr id="1026084" name="Line 36"/>
            <p:cNvSpPr>
              <a:spLocks noChangeShapeType="1"/>
            </p:cNvSpPr>
            <p:nvPr/>
          </p:nvSpPr>
          <p:spPr bwMode="auto">
            <a:xfrm flipV="1">
              <a:off x="1160" y="816"/>
              <a:ext cx="720" cy="384"/>
            </a:xfrm>
            <a:prstGeom prst="line">
              <a:avLst/>
            </a:prstGeom>
            <a:noFill/>
            <a:ln w="76200">
              <a:solidFill>
                <a:srgbClr val="000099">
                  <a:alpha val="30000"/>
                </a:srgbClr>
              </a:solidFill>
              <a:round/>
              <a:headEnd/>
              <a:tailEnd/>
            </a:ln>
            <a:effectLst/>
          </p:spPr>
          <p:txBody>
            <a:bodyPr/>
            <a:lstStyle/>
            <a:p>
              <a:endParaRPr lang="en-US" b="0" u="none">
                <a:solidFill>
                  <a:srgbClr val="000000"/>
                </a:solidFill>
                <a:latin typeface="Arial" charset="0"/>
              </a:endParaRPr>
            </a:p>
          </p:txBody>
        </p:sp>
        <p:sp>
          <p:nvSpPr>
            <p:cNvPr id="1026085" name="Line 37"/>
            <p:cNvSpPr>
              <a:spLocks noChangeShapeType="1"/>
            </p:cNvSpPr>
            <p:nvPr/>
          </p:nvSpPr>
          <p:spPr bwMode="auto">
            <a:xfrm>
              <a:off x="1160" y="1200"/>
              <a:ext cx="720" cy="384"/>
            </a:xfrm>
            <a:prstGeom prst="line">
              <a:avLst/>
            </a:prstGeom>
            <a:noFill/>
            <a:ln w="76200">
              <a:solidFill>
                <a:srgbClr val="000099">
                  <a:alpha val="30000"/>
                </a:srgbClr>
              </a:solidFill>
              <a:round/>
              <a:headEnd/>
              <a:tailEnd/>
            </a:ln>
            <a:effectLst/>
          </p:spPr>
          <p:txBody>
            <a:bodyPr/>
            <a:lstStyle/>
            <a:p>
              <a:endParaRPr lang="en-US" b="0" u="none">
                <a:solidFill>
                  <a:srgbClr val="000000"/>
                </a:solidFill>
                <a:latin typeface="Arial" charset="0"/>
              </a:endParaRPr>
            </a:p>
          </p:txBody>
        </p:sp>
      </p:grpSp>
      <p:sp>
        <p:nvSpPr>
          <p:cNvPr id="1026086" name="Oval 38" descr="Christ between St"/>
          <p:cNvSpPr>
            <a:spLocks noChangeArrowheads="1"/>
          </p:cNvSpPr>
          <p:nvPr/>
        </p:nvSpPr>
        <p:spPr bwMode="auto">
          <a:xfrm>
            <a:off x="304800" y="1096963"/>
            <a:ext cx="2667000" cy="1570037"/>
          </a:xfrm>
          <a:prstGeom prst="ellipse">
            <a:avLst/>
          </a:prstGeom>
          <a:blipFill dpi="0" rotWithShape="1">
            <a:blip r:embed="rId4" cstate="print"/>
            <a:srcRect/>
            <a:stretch>
              <a:fillRect b="-594"/>
            </a:stretch>
          </a:blipFill>
          <a:ln w="28575" algn="ctr">
            <a:no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026087" name="Text Box 39"/>
          <p:cNvSpPr txBox="1">
            <a:spLocks noChangeArrowheads="1"/>
          </p:cNvSpPr>
          <p:nvPr/>
        </p:nvSpPr>
        <p:spPr bwMode="auto">
          <a:xfrm>
            <a:off x="565150" y="1447800"/>
            <a:ext cx="2146300" cy="1054100"/>
          </a:xfrm>
          <a:prstGeom prst="rect">
            <a:avLst/>
          </a:prstGeom>
          <a:noFill/>
          <a:ln w="9525" algn="ctr">
            <a:noFill/>
            <a:miter lim="800000"/>
            <a:headEnd/>
            <a:tailEnd/>
          </a:ln>
          <a:effectLst/>
        </p:spPr>
        <p:txBody>
          <a:bodyPr>
            <a:spAutoFit/>
          </a:bodyPr>
          <a:lstStyle/>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Return</a:t>
            </a:r>
          </a:p>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of</a:t>
            </a:r>
          </a:p>
          <a:p>
            <a:pPr eaLnBrk="1" hangingPunct="1">
              <a:lnSpc>
                <a:spcPct val="75000"/>
              </a:lnSpc>
            </a:pPr>
            <a:r>
              <a:rPr lang="en-US" sz="2800" b="0" u="none" dirty="0">
                <a:ln w="12700">
                  <a:solidFill>
                    <a:srgbClr val="000000"/>
                  </a:solidFill>
                </a:ln>
                <a:solidFill>
                  <a:srgbClr val="FFFFFF"/>
                </a:solidFill>
                <a:effectLst>
                  <a:outerShdw blurRad="38100" dist="38100" dir="2700000" algn="tl">
                    <a:srgbClr val="000000"/>
                  </a:outerShdw>
                </a:effectLst>
                <a:latin typeface="Arial Black" pitchFamily="34" charset="0"/>
              </a:rPr>
              <a:t>Jesus</a:t>
            </a:r>
          </a:p>
        </p:txBody>
      </p:sp>
      <p:sp>
        <p:nvSpPr>
          <p:cNvPr id="1026091" name="Rectangle 43"/>
          <p:cNvSpPr>
            <a:spLocks noChangeArrowheads="1"/>
          </p:cNvSpPr>
          <p:nvPr/>
        </p:nvSpPr>
        <p:spPr bwMode="auto">
          <a:xfrm>
            <a:off x="3289300" y="1981200"/>
            <a:ext cx="4635500" cy="914400"/>
          </a:xfrm>
          <a:prstGeom prst="rect">
            <a:avLst/>
          </a:prstGeom>
          <a:noFill/>
          <a:ln w="28575">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a:solidFill>
                  <a:srgbClr val="000099"/>
                </a:solidFill>
                <a:latin typeface="Arial Black" pitchFamily="34" charset="0"/>
              </a:rPr>
              <a:t>Reveal his secrets</a:t>
            </a:r>
          </a:p>
          <a:p>
            <a:pPr algn="l">
              <a:lnSpc>
                <a:spcPct val="90000"/>
              </a:lnSpc>
            </a:pPr>
            <a:r>
              <a:rPr lang="en-US" sz="2800" b="0" u="none">
                <a:solidFill>
                  <a:srgbClr val="000099"/>
                </a:solidFill>
                <a:latin typeface="Arial Black" pitchFamily="34" charset="0"/>
              </a:rPr>
              <a:t>to his prophets</a:t>
            </a:r>
          </a:p>
        </p:txBody>
      </p:sp>
      <p:sp>
        <p:nvSpPr>
          <p:cNvPr id="1026092" name="Rectangle 44"/>
          <p:cNvSpPr>
            <a:spLocks noChangeArrowheads="1"/>
          </p:cNvSpPr>
          <p:nvPr/>
        </p:nvSpPr>
        <p:spPr bwMode="auto">
          <a:xfrm>
            <a:off x="3289300" y="2819400"/>
            <a:ext cx="2349500" cy="457200"/>
          </a:xfrm>
          <a:prstGeom prst="rect">
            <a:avLst/>
          </a:prstGeom>
          <a:noFill/>
          <a:ln w="28575">
            <a:noFill/>
            <a:miter lim="800000"/>
            <a:headEnd/>
            <a:tailEnd/>
          </a:ln>
          <a:effectLst>
            <a:outerShdw dist="17961" dir="2700000" algn="ctr" rotWithShape="0">
              <a:schemeClr val="bg1"/>
            </a:outerShdw>
          </a:effectLst>
        </p:spPr>
        <p:txBody>
          <a:bodyPr wrap="none" anchor="ctr"/>
          <a:lstStyle/>
          <a:p>
            <a:pPr algn="l">
              <a:lnSpc>
                <a:spcPct val="90000"/>
              </a:lnSpc>
            </a:pPr>
            <a:r>
              <a:rPr lang="en-US" sz="2800" b="0" u="none">
                <a:solidFill>
                  <a:srgbClr val="000099"/>
                </a:solidFill>
                <a:latin typeface="Arial Black" pitchFamily="34" charset="0"/>
              </a:rPr>
              <a:t>(Amos 3:7)</a:t>
            </a:r>
          </a:p>
        </p:txBody>
      </p:sp>
      <p:grpSp>
        <p:nvGrpSpPr>
          <p:cNvPr id="17" name="Group 45"/>
          <p:cNvGrpSpPr>
            <a:grpSpLocks/>
          </p:cNvGrpSpPr>
          <p:nvPr/>
        </p:nvGrpSpPr>
        <p:grpSpPr bwMode="auto">
          <a:xfrm>
            <a:off x="1981200" y="5794375"/>
            <a:ext cx="5181600" cy="682625"/>
            <a:chOff x="864" y="3584"/>
            <a:chExt cx="3264" cy="430"/>
          </a:xfrm>
        </p:grpSpPr>
        <p:sp>
          <p:nvSpPr>
            <p:cNvPr id="18" name="Text Box 16"/>
            <p:cNvSpPr txBox="1">
              <a:spLocks noChangeArrowheads="1"/>
            </p:cNvSpPr>
            <p:nvPr/>
          </p:nvSpPr>
          <p:spPr bwMode="auto">
            <a:xfrm>
              <a:off x="864" y="358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 name="Text Box 17"/>
            <p:cNvSpPr txBox="1">
              <a:spLocks noChangeArrowheads="1"/>
            </p:cNvSpPr>
            <p:nvPr/>
          </p:nvSpPr>
          <p:spPr bwMode="auto">
            <a:xfrm>
              <a:off x="1056" y="3630"/>
              <a:ext cx="3072" cy="384"/>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Accordingly, God will certainly give prophecies to those </a:t>
              </a:r>
              <a:r>
                <a:rPr lang="en-US" sz="2000" dirty="0">
                  <a:solidFill>
                    <a:srgbClr val="FFFFFF"/>
                  </a:solidFill>
                  <a:latin typeface="Arial Narrow" pitchFamily="34" charset="0"/>
                </a:rPr>
                <a:t>faithful believers</a:t>
              </a:r>
              <a:r>
                <a:rPr lang="en-US" sz="2000" u="none" dirty="0">
                  <a:solidFill>
                    <a:srgbClr val="FFFFFF"/>
                  </a:solidFill>
                  <a:latin typeface="Arial Narrow" pitchFamily="34" charset="0"/>
                </a:rPr>
                <a:t> who are in the light.</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out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26073"/>
                                        </p:tgtEl>
                                        <p:attrNameLst>
                                          <p:attrName>style.visibility</p:attrName>
                                        </p:attrNameLst>
                                      </p:cBhvr>
                                      <p:to>
                                        <p:strVal val="visible"/>
                                      </p:to>
                                    </p:set>
                                    <p:animEffect transition="in" filter="fade">
                                      <p:cBhvr>
                                        <p:cTn id="12" dur="1000"/>
                                        <p:tgtEl>
                                          <p:spTgt spid="1026073"/>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1026074"/>
                                        </p:tgtEl>
                                        <p:attrNameLst>
                                          <p:attrName>style.visibility</p:attrName>
                                        </p:attrNameLst>
                                      </p:cBhvr>
                                      <p:to>
                                        <p:strVal val="visible"/>
                                      </p:to>
                                    </p:set>
                                    <p:anim calcmode="lin" valueType="num">
                                      <p:cBhvr>
                                        <p:cTn id="15" dur="1000" fill="hold"/>
                                        <p:tgtEl>
                                          <p:spTgt spid="1026074"/>
                                        </p:tgtEl>
                                        <p:attrNameLst>
                                          <p:attrName>ppt_w</p:attrName>
                                        </p:attrNameLst>
                                      </p:cBhvr>
                                      <p:tavLst>
                                        <p:tav tm="0">
                                          <p:val>
                                            <p:strVal val="#ppt_w*0.70"/>
                                          </p:val>
                                        </p:tav>
                                        <p:tav tm="100000">
                                          <p:val>
                                            <p:strVal val="#ppt_w"/>
                                          </p:val>
                                        </p:tav>
                                      </p:tavLst>
                                    </p:anim>
                                    <p:anim calcmode="lin" valueType="num">
                                      <p:cBhvr>
                                        <p:cTn id="16" dur="1000" fill="hold"/>
                                        <p:tgtEl>
                                          <p:spTgt spid="1026074"/>
                                        </p:tgtEl>
                                        <p:attrNameLst>
                                          <p:attrName>ppt_h</p:attrName>
                                        </p:attrNameLst>
                                      </p:cBhvr>
                                      <p:tavLst>
                                        <p:tav tm="0">
                                          <p:val>
                                            <p:strVal val="#ppt_h"/>
                                          </p:val>
                                        </p:tav>
                                        <p:tav tm="100000">
                                          <p:val>
                                            <p:strVal val="#ppt_h"/>
                                          </p:val>
                                        </p:tav>
                                      </p:tavLst>
                                    </p:anim>
                                    <p:animEffect transition="in" filter="fade">
                                      <p:cBhvr>
                                        <p:cTn id="17" dur="1000"/>
                                        <p:tgtEl>
                                          <p:spTgt spid="102607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26058"/>
                                        </p:tgtEl>
                                        <p:attrNameLst>
                                          <p:attrName>style.visibility</p:attrName>
                                        </p:attrNameLst>
                                      </p:cBhvr>
                                      <p:to>
                                        <p:strVal val="visible"/>
                                      </p:to>
                                    </p:set>
                                    <p:animEffect transition="in" filter="fade">
                                      <p:cBhvr>
                                        <p:cTn id="20" dur="1000"/>
                                        <p:tgtEl>
                                          <p:spTgt spid="1026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058" grpId="0" animBg="1"/>
      <p:bldP spid="1026073" grpId="0" animBg="1"/>
      <p:bldP spid="1026074"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288194" name="Picture 2" descr="479016"/>
          <p:cNvPicPr>
            <a:picLocks noChangeAspect="1" noChangeArrowheads="1"/>
          </p:cNvPicPr>
          <p:nvPr/>
        </p:nvPicPr>
        <p:blipFill>
          <a:blip r:embed="rId3" cstate="print"/>
          <a:srcRect/>
          <a:stretch>
            <a:fillRect/>
          </a:stretch>
        </p:blipFill>
        <p:spPr bwMode="auto">
          <a:xfrm>
            <a:off x="0" y="0"/>
            <a:ext cx="9144000" cy="6096000"/>
          </a:xfrm>
          <a:prstGeom prst="rect">
            <a:avLst/>
          </a:prstGeom>
          <a:noFill/>
        </p:spPr>
      </p:pic>
      <p:sp>
        <p:nvSpPr>
          <p:cNvPr id="1288196"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45"/>
          <p:cNvGrpSpPr>
            <a:grpSpLocks/>
          </p:cNvGrpSpPr>
          <p:nvPr/>
        </p:nvGrpSpPr>
        <p:grpSpPr bwMode="auto">
          <a:xfrm>
            <a:off x="838200" y="5715002"/>
            <a:ext cx="7772400" cy="914401"/>
            <a:chOff x="864" y="3607"/>
            <a:chExt cx="4896" cy="576"/>
          </a:xfrm>
        </p:grpSpPr>
        <p:sp>
          <p:nvSpPr>
            <p:cNvPr id="11" name="Text Box 16"/>
            <p:cNvSpPr txBox="1">
              <a:spLocks noChangeArrowheads="1"/>
            </p:cNvSpPr>
            <p:nvPr/>
          </p:nvSpPr>
          <p:spPr bwMode="auto">
            <a:xfrm>
              <a:off x="864" y="3607"/>
              <a:ext cx="240" cy="369"/>
            </a:xfrm>
            <a:prstGeom prst="rect">
              <a:avLst/>
            </a:prstGeom>
            <a:noFill/>
            <a:ln w="9525">
              <a:noFill/>
              <a:miter lim="800000"/>
              <a:headEnd/>
              <a:tailEnd/>
            </a:ln>
            <a:effectLst/>
          </p:spPr>
          <p:txBody>
            <a:bodyPr>
              <a:spAutoFit/>
            </a:bodyPr>
            <a:lstStyle/>
            <a:p>
              <a:pPr algn="l">
                <a:lnSpc>
                  <a:spcPct val="6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12" name="Text Box 17"/>
            <p:cNvSpPr txBox="1">
              <a:spLocks noChangeArrowheads="1"/>
            </p:cNvSpPr>
            <p:nvPr/>
          </p:nvSpPr>
          <p:spPr bwMode="auto">
            <a:xfrm>
              <a:off x="1056" y="3630"/>
              <a:ext cx="4704"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We call the time of </a:t>
              </a:r>
              <a:r>
                <a:rPr lang="en-US" sz="2000" dirty="0">
                  <a:solidFill>
                    <a:srgbClr val="FFFFFF"/>
                  </a:solidFill>
                  <a:latin typeface="Arial Narrow" pitchFamily="34" charset="0"/>
                </a:rPr>
                <a:t>Christ’s Second Advent</a:t>
              </a:r>
              <a:r>
                <a:rPr lang="en-US" sz="2000" u="none" dirty="0">
                  <a:solidFill>
                    <a:srgbClr val="FFFFFF"/>
                  </a:solidFill>
                  <a:latin typeface="Arial Narrow" pitchFamily="34" charset="0"/>
                </a:rPr>
                <a:t> the Last Days.  As it was already explained in Eschatology, we are living in the Last Days </a:t>
              </a:r>
              <a:r>
                <a:rPr lang="en-US" sz="2000" dirty="0">
                  <a:solidFill>
                    <a:srgbClr val="FFFFFF"/>
                  </a:solidFill>
                  <a:latin typeface="Arial Narrow" pitchFamily="34" charset="0"/>
                </a:rPr>
                <a:t>today.</a:t>
              </a:r>
              <a:r>
                <a:rPr lang="en-US" sz="2000" u="none" dirty="0">
                  <a:solidFill>
                    <a:srgbClr val="FFFFFF"/>
                  </a:solidFill>
                  <a:latin typeface="Arial Narrow" pitchFamily="34" charset="0"/>
                </a:rPr>
                <a:t>  We can thus understand that today is truly the time of Christ’s return.</a:t>
              </a:r>
              <a:endParaRPr lang="en-US" sz="1600" b="0" dirty="0">
                <a:solidFill>
                  <a:srgbClr val="FFFFFF"/>
                </a:solidFill>
                <a:latin typeface="Arial Narrow" pitchFamily="34" charset="0"/>
              </a:endParaRPr>
            </a:p>
          </p:txBody>
        </p:sp>
      </p:grpSp>
      <p:pic>
        <p:nvPicPr>
          <p:cNvPr id="182" name="Picture 3" descr="Group of People"/>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515571" y="838200"/>
            <a:ext cx="1866429" cy="2362200"/>
          </a:xfrm>
          <a:prstGeom prst="rect">
            <a:avLst/>
          </a:prstGeom>
          <a:noFill/>
        </p:spPr>
      </p:pic>
      <p:sp>
        <p:nvSpPr>
          <p:cNvPr id="183" name="WordArt 253"/>
          <p:cNvSpPr>
            <a:spLocks noChangeArrowheads="1" noChangeShapeType="1" noTextEdit="1"/>
          </p:cNvSpPr>
          <p:nvPr/>
        </p:nvSpPr>
        <p:spPr bwMode="auto">
          <a:xfrm>
            <a:off x="4686771" y="1371600"/>
            <a:ext cx="1524000" cy="533400"/>
          </a:xfrm>
          <a:prstGeom prst="rect">
            <a:avLst/>
          </a:prstGeom>
        </p:spPr>
        <p:txBody>
          <a:bodyPr wrap="none" fromWordArt="1">
            <a:prstTxWarp prst="textPlain">
              <a:avLst>
                <a:gd name="adj" fmla="val 50000"/>
              </a:avLst>
            </a:prstTxWarp>
          </a:bodyPr>
          <a:lstStyle/>
          <a:p>
            <a:r>
              <a:rPr lang="en-US" sz="3600" u="none" kern="10">
                <a:ln w="12700">
                  <a:solidFill>
                    <a:srgbClr val="FFFFFF"/>
                  </a:solidFill>
                  <a:round/>
                  <a:headEnd/>
                  <a:tailEnd/>
                </a:ln>
                <a:solidFill>
                  <a:srgbClr val="000099"/>
                </a:solidFill>
                <a:effectLst>
                  <a:outerShdw dist="25400" dir="10800000" algn="ctr" rotWithShape="0">
                    <a:srgbClr val="FFFFFF"/>
                  </a:outerShdw>
                </a:effectLst>
                <a:latin typeface="Arial Black"/>
              </a:rPr>
              <a:t>Today</a:t>
            </a:r>
          </a:p>
        </p:txBody>
      </p:sp>
      <p:grpSp>
        <p:nvGrpSpPr>
          <p:cNvPr id="3" name="Group 183"/>
          <p:cNvGrpSpPr/>
          <p:nvPr/>
        </p:nvGrpSpPr>
        <p:grpSpPr>
          <a:xfrm>
            <a:off x="304800" y="1040870"/>
            <a:ext cx="1219200" cy="4008437"/>
            <a:chOff x="5600700" y="304800"/>
            <a:chExt cx="1219200" cy="4008437"/>
          </a:xfrm>
        </p:grpSpPr>
        <p:sp>
          <p:nvSpPr>
            <p:cNvPr id="185" name="Line 8"/>
            <p:cNvSpPr>
              <a:spLocks noChangeShapeType="1"/>
            </p:cNvSpPr>
            <p:nvPr/>
          </p:nvSpPr>
          <p:spPr bwMode="auto">
            <a:xfrm>
              <a:off x="6362700" y="1082675"/>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sp>
          <p:nvSpPr>
            <p:cNvPr id="186" name="Line 9"/>
            <p:cNvSpPr>
              <a:spLocks noChangeShapeType="1"/>
            </p:cNvSpPr>
            <p:nvPr/>
          </p:nvSpPr>
          <p:spPr bwMode="auto">
            <a:xfrm>
              <a:off x="6665913" y="1646237"/>
              <a:ext cx="0" cy="2484438"/>
            </a:xfrm>
            <a:prstGeom prst="line">
              <a:avLst/>
            </a:prstGeom>
            <a:noFill/>
            <a:ln w="12700">
              <a:solidFill>
                <a:srgbClr val="5400A8"/>
              </a:solidFill>
              <a:round/>
              <a:headEnd/>
              <a:tailEnd/>
            </a:ln>
            <a:effectLst/>
          </p:spPr>
          <p:txBody>
            <a:bodyPr>
              <a:spAutoFit/>
            </a:bodyPr>
            <a:lstStyle/>
            <a:p>
              <a:pPr algn="l"/>
              <a:endParaRPr lang="en-US" sz="1800" b="0" u="none">
                <a:solidFill>
                  <a:srgbClr val="000000"/>
                </a:solidFill>
                <a:latin typeface="Arial" charset="0"/>
              </a:endParaRPr>
            </a:p>
          </p:txBody>
        </p:sp>
        <p:sp>
          <p:nvSpPr>
            <p:cNvPr id="187" name="Line 10"/>
            <p:cNvSpPr>
              <a:spLocks noChangeShapeType="1"/>
            </p:cNvSpPr>
            <p:nvPr/>
          </p:nvSpPr>
          <p:spPr bwMode="auto">
            <a:xfrm>
              <a:off x="6665913" y="533400"/>
              <a:ext cx="1587" cy="1198562"/>
            </a:xfrm>
            <a:prstGeom prst="line">
              <a:avLst/>
            </a:prstGeom>
            <a:noFill/>
            <a:ln w="12700">
              <a:solidFill>
                <a:srgbClr val="000066"/>
              </a:solidFill>
              <a:round/>
              <a:headEnd/>
              <a:tailEnd/>
            </a:ln>
            <a:effectLst>
              <a:outerShdw dist="63500" dir="16200000" algn="ctr" rotWithShape="0">
                <a:srgbClr val="000066"/>
              </a:outerShdw>
            </a:effectLst>
          </p:spPr>
          <p:txBody>
            <a:bodyPr>
              <a:spAutoFit/>
            </a:bodyPr>
            <a:lstStyle/>
            <a:p>
              <a:pPr algn="l"/>
              <a:endParaRPr lang="en-US" sz="1800" b="0" u="none">
                <a:solidFill>
                  <a:srgbClr val="000000"/>
                </a:solidFill>
                <a:latin typeface="Arial" charset="0"/>
              </a:endParaRPr>
            </a:p>
          </p:txBody>
        </p:sp>
        <p:sp>
          <p:nvSpPr>
            <p:cNvPr id="188" name="Line 11"/>
            <p:cNvSpPr>
              <a:spLocks noChangeShapeType="1"/>
            </p:cNvSpPr>
            <p:nvPr/>
          </p:nvSpPr>
          <p:spPr bwMode="auto">
            <a:xfrm>
              <a:off x="6515100" y="2332037"/>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189" name="Line 12"/>
            <p:cNvSpPr>
              <a:spLocks noChangeShapeType="1"/>
            </p:cNvSpPr>
            <p:nvPr/>
          </p:nvSpPr>
          <p:spPr bwMode="auto">
            <a:xfrm>
              <a:off x="6515100" y="2941637"/>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190" name="Line 13"/>
            <p:cNvSpPr>
              <a:spLocks noChangeShapeType="1"/>
            </p:cNvSpPr>
            <p:nvPr/>
          </p:nvSpPr>
          <p:spPr bwMode="auto">
            <a:xfrm>
              <a:off x="6362700" y="1711325"/>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4" name="Group 158"/>
            <p:cNvGrpSpPr/>
            <p:nvPr/>
          </p:nvGrpSpPr>
          <p:grpSpPr>
            <a:xfrm>
              <a:off x="5600700" y="914400"/>
              <a:ext cx="1066800" cy="336550"/>
              <a:chOff x="5600700" y="914400"/>
              <a:chExt cx="1066800" cy="336550"/>
            </a:xfrm>
          </p:grpSpPr>
          <p:sp>
            <p:nvSpPr>
              <p:cNvPr id="214" name="Oval 15"/>
              <p:cNvSpPr>
                <a:spLocks noChangeArrowheads="1"/>
              </p:cNvSpPr>
              <p:nvPr/>
            </p:nvSpPr>
            <p:spPr bwMode="auto">
              <a:xfrm>
                <a:off x="5716588" y="920750"/>
                <a:ext cx="835025" cy="325438"/>
              </a:xfrm>
              <a:prstGeom prst="ellipse">
                <a:avLst/>
              </a:prstGeom>
              <a:gradFill rotWithShape="0">
                <a:gsLst>
                  <a:gs pos="0">
                    <a:srgbClr val="E9F7FF"/>
                  </a:gs>
                  <a:gs pos="100000">
                    <a:srgbClr val="C5C5FF"/>
                  </a:gs>
                </a:gsLst>
                <a:path path="shape">
                  <a:fillToRect l="50000" t="50000" r="50000" b="50000"/>
                </a:path>
              </a:gradFill>
              <a:ln w="63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215" name="Text Box 16"/>
              <p:cNvSpPr txBox="1">
                <a:spLocks noChangeArrowheads="1"/>
              </p:cNvSpPr>
              <p:nvPr/>
            </p:nvSpPr>
            <p:spPr bwMode="auto">
              <a:xfrm>
                <a:off x="5600700" y="914400"/>
                <a:ext cx="1066800" cy="336550"/>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b="0" u="none">
                    <a:solidFill>
                      <a:srgbClr val="000066"/>
                    </a:solidFill>
                    <a:latin typeface="Arial" charset="0"/>
                  </a:rPr>
                  <a:t>Moses</a:t>
                </a:r>
              </a:p>
            </p:txBody>
          </p:sp>
        </p:grpSp>
        <p:grpSp>
          <p:nvGrpSpPr>
            <p:cNvPr id="5" name="Group 160"/>
            <p:cNvGrpSpPr/>
            <p:nvPr/>
          </p:nvGrpSpPr>
          <p:grpSpPr>
            <a:xfrm>
              <a:off x="5600700" y="304800"/>
              <a:ext cx="1219200" cy="350837"/>
              <a:chOff x="5600700" y="304800"/>
              <a:chExt cx="1219200" cy="350837"/>
            </a:xfrm>
          </p:grpSpPr>
          <p:sp>
            <p:nvSpPr>
              <p:cNvPr id="210" name="Line 18"/>
              <p:cNvSpPr>
                <a:spLocks noChangeShapeType="1"/>
              </p:cNvSpPr>
              <p:nvPr/>
            </p:nvSpPr>
            <p:spPr bwMode="auto">
              <a:xfrm>
                <a:off x="6362700" y="481012"/>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grpSp>
            <p:nvGrpSpPr>
              <p:cNvPr id="6" name="Group 159"/>
              <p:cNvGrpSpPr/>
              <p:nvPr/>
            </p:nvGrpSpPr>
            <p:grpSpPr>
              <a:xfrm>
                <a:off x="5600700" y="304800"/>
                <a:ext cx="1066800" cy="350837"/>
                <a:chOff x="5600700" y="304800"/>
                <a:chExt cx="1066800" cy="350837"/>
              </a:xfrm>
            </p:grpSpPr>
            <p:sp>
              <p:nvSpPr>
                <p:cNvPr id="212" name="Oval 20"/>
                <p:cNvSpPr>
                  <a:spLocks noChangeArrowheads="1"/>
                </p:cNvSpPr>
                <p:nvPr/>
              </p:nvSpPr>
              <p:spPr bwMode="auto">
                <a:xfrm>
                  <a:off x="5716588" y="317500"/>
                  <a:ext cx="835025" cy="325437"/>
                </a:xfrm>
                <a:prstGeom prst="ellipse">
                  <a:avLst/>
                </a:prstGeom>
                <a:gradFill rotWithShape="0">
                  <a:gsLst>
                    <a:gs pos="0">
                      <a:srgbClr val="E9F7FF"/>
                    </a:gs>
                    <a:gs pos="100000">
                      <a:srgbClr val="C5C5FF"/>
                    </a:gs>
                  </a:gsLst>
                  <a:path path="shape">
                    <a:fillToRect l="50000" t="50000" r="50000" b="50000"/>
                  </a:path>
                </a:gradFill>
                <a:ln w="63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213" name="Text Box 21"/>
                <p:cNvSpPr txBox="1">
                  <a:spLocks noChangeArrowheads="1"/>
                </p:cNvSpPr>
                <p:nvPr/>
              </p:nvSpPr>
              <p:spPr bwMode="auto">
                <a:xfrm>
                  <a:off x="5600700" y="3048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000066"/>
                      </a:solidFill>
                      <a:latin typeface="Arial" charset="0"/>
                    </a:rPr>
                    <a:t>Jacob</a:t>
                  </a:r>
                </a:p>
              </p:txBody>
            </p:sp>
          </p:grpSp>
        </p:grpSp>
        <p:grpSp>
          <p:nvGrpSpPr>
            <p:cNvPr id="7" name="Group 161"/>
            <p:cNvGrpSpPr/>
            <p:nvPr/>
          </p:nvGrpSpPr>
          <p:grpSpPr>
            <a:xfrm>
              <a:off x="5600700" y="1524000"/>
              <a:ext cx="1066800" cy="350837"/>
              <a:chOff x="5600700" y="1524000"/>
              <a:chExt cx="1066800" cy="350837"/>
            </a:xfrm>
          </p:grpSpPr>
          <p:sp>
            <p:nvSpPr>
              <p:cNvPr id="208" name="Oval 23"/>
              <p:cNvSpPr>
                <a:spLocks noChangeArrowheads="1"/>
              </p:cNvSpPr>
              <p:nvPr/>
            </p:nvSpPr>
            <p:spPr bwMode="auto">
              <a:xfrm>
                <a:off x="5716588" y="1536700"/>
                <a:ext cx="835025" cy="325437"/>
              </a:xfrm>
              <a:prstGeom prst="ellipse">
                <a:avLst/>
              </a:prstGeom>
              <a:gradFill rotWithShape="0">
                <a:gsLst>
                  <a:gs pos="0">
                    <a:schemeClr val="bg1"/>
                  </a:gs>
                  <a:gs pos="100000">
                    <a:srgbClr val="FFCCFF"/>
                  </a:gs>
                </a:gsLst>
                <a:path path="shape">
                  <a:fillToRect l="50000" t="50000" r="50000" b="50000"/>
                </a:path>
              </a:gradFill>
              <a:ln w="63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209" name="Text Box 24"/>
              <p:cNvSpPr txBox="1">
                <a:spLocks noChangeArrowheads="1"/>
              </p:cNvSpPr>
              <p:nvPr/>
            </p:nvSpPr>
            <p:spPr bwMode="auto">
              <a:xfrm>
                <a:off x="5600700" y="15240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5D00BA"/>
                    </a:solidFill>
                    <a:latin typeface="Arial" charset="0"/>
                  </a:rPr>
                  <a:t>Saul</a:t>
                </a:r>
              </a:p>
            </p:txBody>
          </p:sp>
        </p:grpSp>
        <p:sp>
          <p:nvSpPr>
            <p:cNvPr id="194" name="WordArt 25"/>
            <p:cNvSpPr>
              <a:spLocks noChangeArrowheads="1" noChangeShapeType="1" noTextEdit="1"/>
            </p:cNvSpPr>
            <p:nvPr/>
          </p:nvSpPr>
          <p:spPr bwMode="auto">
            <a:xfrm>
              <a:off x="6286500" y="1955800"/>
              <a:ext cx="271463"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120</a:t>
              </a:r>
            </a:p>
          </p:txBody>
        </p:sp>
        <p:sp>
          <p:nvSpPr>
            <p:cNvPr id="195" name="WordArt 26"/>
            <p:cNvSpPr>
              <a:spLocks noChangeArrowheads="1" noChangeShapeType="1" noTextEdit="1"/>
            </p:cNvSpPr>
            <p:nvPr/>
          </p:nvSpPr>
          <p:spPr bwMode="auto">
            <a:xfrm>
              <a:off x="6286500" y="1341437"/>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96" name="WordArt 27"/>
            <p:cNvSpPr>
              <a:spLocks noChangeArrowheads="1" noChangeShapeType="1" noTextEdit="1"/>
            </p:cNvSpPr>
            <p:nvPr/>
          </p:nvSpPr>
          <p:spPr bwMode="auto">
            <a:xfrm>
              <a:off x="6286500" y="2571750"/>
              <a:ext cx="271463"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97" name="WordArt 28"/>
            <p:cNvSpPr>
              <a:spLocks noChangeArrowheads="1" noChangeShapeType="1" noTextEdit="1"/>
            </p:cNvSpPr>
            <p:nvPr/>
          </p:nvSpPr>
          <p:spPr bwMode="auto">
            <a:xfrm>
              <a:off x="6286500" y="731837"/>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98" name="WordArt 29"/>
            <p:cNvSpPr>
              <a:spLocks noChangeArrowheads="1" noChangeShapeType="1" noTextEdit="1"/>
            </p:cNvSpPr>
            <p:nvPr/>
          </p:nvSpPr>
          <p:spPr bwMode="auto">
            <a:xfrm>
              <a:off x="6292850" y="3160712"/>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210</a:t>
              </a:r>
            </a:p>
          </p:txBody>
        </p:sp>
        <p:sp>
          <p:nvSpPr>
            <p:cNvPr id="199" name="Line 93"/>
            <p:cNvSpPr>
              <a:spLocks noChangeShapeType="1"/>
            </p:cNvSpPr>
            <p:nvPr/>
          </p:nvSpPr>
          <p:spPr bwMode="auto">
            <a:xfrm>
              <a:off x="6362700" y="3540125"/>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8" name="Group 162"/>
            <p:cNvGrpSpPr/>
            <p:nvPr/>
          </p:nvGrpSpPr>
          <p:grpSpPr>
            <a:xfrm>
              <a:off x="5600700" y="3378200"/>
              <a:ext cx="1066800" cy="325437"/>
              <a:chOff x="5600700" y="3378200"/>
              <a:chExt cx="1066800" cy="325437"/>
            </a:xfrm>
          </p:grpSpPr>
          <p:sp>
            <p:nvSpPr>
              <p:cNvPr id="206" name="Oval 99"/>
              <p:cNvSpPr>
                <a:spLocks noChangeArrowheads="1"/>
              </p:cNvSpPr>
              <p:nvPr/>
            </p:nvSpPr>
            <p:spPr bwMode="auto">
              <a:xfrm>
                <a:off x="5716588" y="3378200"/>
                <a:ext cx="835025" cy="325437"/>
              </a:xfrm>
              <a:prstGeom prst="ellipse">
                <a:avLst/>
              </a:prstGeom>
              <a:gradFill rotWithShape="0">
                <a:gsLst>
                  <a:gs pos="0">
                    <a:schemeClr val="bg1"/>
                  </a:gs>
                  <a:gs pos="100000">
                    <a:srgbClr val="FFCCFF"/>
                  </a:gs>
                </a:gsLst>
                <a:path path="shape">
                  <a:fillToRect l="50000" t="50000" r="50000" b="50000"/>
                </a:path>
              </a:gradFill>
              <a:ln w="63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207" name="Text Box 100"/>
              <p:cNvSpPr txBox="1">
                <a:spLocks noChangeArrowheads="1"/>
              </p:cNvSpPr>
              <p:nvPr/>
            </p:nvSpPr>
            <p:spPr bwMode="auto">
              <a:xfrm>
                <a:off x="5600700" y="3387725"/>
                <a:ext cx="1066800" cy="304800"/>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b="0" u="none">
                    <a:solidFill>
                      <a:srgbClr val="5D00BA"/>
                    </a:solidFill>
                    <a:latin typeface="Arial" charset="0"/>
                  </a:rPr>
                  <a:t>Malachi</a:t>
                </a:r>
              </a:p>
            </p:txBody>
          </p:sp>
        </p:grpSp>
        <p:sp>
          <p:nvSpPr>
            <p:cNvPr id="201" name="WordArt 101"/>
            <p:cNvSpPr>
              <a:spLocks noChangeArrowheads="1" noChangeShapeType="1" noTextEdit="1"/>
            </p:cNvSpPr>
            <p:nvPr/>
          </p:nvSpPr>
          <p:spPr bwMode="auto">
            <a:xfrm>
              <a:off x="6286500" y="3779837"/>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202" name="Line 94"/>
            <p:cNvSpPr>
              <a:spLocks noChangeShapeType="1"/>
            </p:cNvSpPr>
            <p:nvPr/>
          </p:nvSpPr>
          <p:spPr bwMode="auto">
            <a:xfrm>
              <a:off x="6362700" y="4138612"/>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9" name="Group 163"/>
            <p:cNvGrpSpPr/>
            <p:nvPr/>
          </p:nvGrpSpPr>
          <p:grpSpPr>
            <a:xfrm>
              <a:off x="5600700" y="3962400"/>
              <a:ext cx="1066800" cy="350837"/>
              <a:chOff x="5600700" y="3962400"/>
              <a:chExt cx="1066800" cy="350837"/>
            </a:xfrm>
          </p:grpSpPr>
          <p:sp>
            <p:nvSpPr>
              <p:cNvPr id="204" name="Oval 96"/>
              <p:cNvSpPr>
                <a:spLocks noChangeArrowheads="1"/>
              </p:cNvSpPr>
              <p:nvPr/>
            </p:nvSpPr>
            <p:spPr bwMode="auto">
              <a:xfrm>
                <a:off x="5716588" y="3975100"/>
                <a:ext cx="835025" cy="325437"/>
              </a:xfrm>
              <a:prstGeom prst="ellipse">
                <a:avLst/>
              </a:prstGeom>
              <a:blipFill dpi="0" rotWithShape="1">
                <a:blip r:embed="rId5" cstate="print"/>
                <a:srcRect/>
                <a:stretch>
                  <a:fillRect b="-49893"/>
                </a:stretch>
              </a:blipFill>
              <a:ln w="635" algn="ctr">
                <a:solidFill>
                  <a:srgbClr val="660033">
                    <a:alpha val="10001"/>
                  </a:srgbClr>
                </a:solidFill>
                <a:round/>
                <a:headEnd/>
                <a:tailEnd/>
              </a:ln>
              <a:effectLst/>
            </p:spPr>
            <p:txBody>
              <a:bodyPr wrap="none" anchor="ctr"/>
              <a:lstStyle/>
              <a:p>
                <a:endParaRPr lang="en-US" b="0" u="none">
                  <a:solidFill>
                    <a:srgbClr val="000000"/>
                  </a:solidFill>
                  <a:latin typeface="Arial" charset="0"/>
                </a:endParaRPr>
              </a:p>
            </p:txBody>
          </p:sp>
          <p:sp>
            <p:nvSpPr>
              <p:cNvPr id="205" name="Text Box 97"/>
              <p:cNvSpPr txBox="1">
                <a:spLocks noChangeArrowheads="1"/>
              </p:cNvSpPr>
              <p:nvPr/>
            </p:nvSpPr>
            <p:spPr bwMode="auto">
              <a:xfrm>
                <a:off x="5600700" y="39624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5D00BA"/>
                    </a:solidFill>
                    <a:latin typeface="Arial" charset="0"/>
                  </a:rPr>
                  <a:t>Jesus</a:t>
                </a:r>
              </a:p>
            </p:txBody>
          </p:sp>
        </p:grpSp>
      </p:grpSp>
      <p:grpSp>
        <p:nvGrpSpPr>
          <p:cNvPr id="10" name="Group 215"/>
          <p:cNvGrpSpPr/>
          <p:nvPr/>
        </p:nvGrpSpPr>
        <p:grpSpPr>
          <a:xfrm>
            <a:off x="2019300" y="1040870"/>
            <a:ext cx="1371600" cy="3848894"/>
            <a:chOff x="6819900" y="304800"/>
            <a:chExt cx="1371600" cy="3848894"/>
          </a:xfrm>
        </p:grpSpPr>
        <p:sp>
          <p:nvSpPr>
            <p:cNvPr id="217" name="WordArt 32"/>
            <p:cNvSpPr>
              <a:spLocks noChangeArrowheads="1" noChangeShapeType="1" noTextEdit="1"/>
            </p:cNvSpPr>
            <p:nvPr/>
          </p:nvSpPr>
          <p:spPr bwMode="auto">
            <a:xfrm>
              <a:off x="7697788" y="733425"/>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218" name="WordArt 34"/>
            <p:cNvSpPr>
              <a:spLocks noChangeArrowheads="1" noChangeShapeType="1" noTextEdit="1"/>
            </p:cNvSpPr>
            <p:nvPr/>
          </p:nvSpPr>
          <p:spPr bwMode="auto">
            <a:xfrm>
              <a:off x="7697788" y="132715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219" name="WordArt 41"/>
            <p:cNvSpPr>
              <a:spLocks noChangeArrowheads="1" noChangeShapeType="1" noTextEdit="1"/>
            </p:cNvSpPr>
            <p:nvPr/>
          </p:nvSpPr>
          <p:spPr bwMode="auto">
            <a:xfrm>
              <a:off x="7697788" y="1941512"/>
              <a:ext cx="271462"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120</a:t>
              </a:r>
            </a:p>
          </p:txBody>
        </p:sp>
        <p:sp>
          <p:nvSpPr>
            <p:cNvPr id="220" name="WordArt 44"/>
            <p:cNvSpPr>
              <a:spLocks noChangeArrowheads="1" noChangeShapeType="1" noTextEdit="1"/>
            </p:cNvSpPr>
            <p:nvPr/>
          </p:nvSpPr>
          <p:spPr bwMode="auto">
            <a:xfrm>
              <a:off x="7697788" y="254635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221" name="WordArt 45"/>
            <p:cNvSpPr>
              <a:spLocks noChangeArrowheads="1" noChangeShapeType="1" noTextEdit="1"/>
            </p:cNvSpPr>
            <p:nvPr/>
          </p:nvSpPr>
          <p:spPr bwMode="auto">
            <a:xfrm>
              <a:off x="7704138" y="316230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210</a:t>
              </a:r>
            </a:p>
          </p:txBody>
        </p:sp>
        <p:sp>
          <p:nvSpPr>
            <p:cNvPr id="222" name="WordArt 90"/>
            <p:cNvSpPr>
              <a:spLocks noChangeArrowheads="1" noChangeShapeType="1" noTextEdit="1"/>
            </p:cNvSpPr>
            <p:nvPr/>
          </p:nvSpPr>
          <p:spPr bwMode="auto">
            <a:xfrm>
              <a:off x="7678738" y="377825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grpSp>
          <p:nvGrpSpPr>
            <p:cNvPr id="13" name="Group 167"/>
            <p:cNvGrpSpPr/>
            <p:nvPr/>
          </p:nvGrpSpPr>
          <p:grpSpPr>
            <a:xfrm>
              <a:off x="7734300" y="486568"/>
              <a:ext cx="457200" cy="3667126"/>
              <a:chOff x="8305800" y="486568"/>
              <a:chExt cx="457200" cy="3667126"/>
            </a:xfrm>
          </p:grpSpPr>
          <p:sp>
            <p:nvSpPr>
              <p:cNvPr id="237" name="Line 21"/>
              <p:cNvSpPr>
                <a:spLocks noChangeShapeType="1"/>
              </p:cNvSpPr>
              <p:nvPr/>
            </p:nvSpPr>
            <p:spPr bwMode="auto">
              <a:xfrm>
                <a:off x="8305800" y="1700212"/>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238" name="Line 46"/>
              <p:cNvSpPr>
                <a:spLocks noChangeShapeType="1"/>
              </p:cNvSpPr>
              <p:nvPr/>
            </p:nvSpPr>
            <p:spPr bwMode="auto">
              <a:xfrm>
                <a:off x="8305800" y="3540125"/>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14" name="Group 244"/>
              <p:cNvGrpSpPr/>
              <p:nvPr/>
            </p:nvGrpSpPr>
            <p:grpSpPr>
              <a:xfrm>
                <a:off x="8610600" y="556419"/>
                <a:ext cx="1587" cy="3597275"/>
                <a:chOff x="1600200" y="1584325"/>
                <a:chExt cx="1587" cy="3597275"/>
              </a:xfrm>
            </p:grpSpPr>
            <p:sp>
              <p:nvSpPr>
                <p:cNvPr id="245" name="Line 9"/>
                <p:cNvSpPr>
                  <a:spLocks noChangeShapeType="1"/>
                </p:cNvSpPr>
                <p:nvPr/>
              </p:nvSpPr>
              <p:spPr bwMode="auto">
                <a:xfrm>
                  <a:off x="1600200" y="2697162"/>
                  <a:ext cx="0" cy="2484438"/>
                </a:xfrm>
                <a:prstGeom prst="line">
                  <a:avLst/>
                </a:prstGeom>
                <a:noFill/>
                <a:ln w="12700">
                  <a:solidFill>
                    <a:srgbClr val="5400A8"/>
                  </a:solidFill>
                  <a:round/>
                  <a:headEnd/>
                  <a:tailEnd/>
                </a:ln>
                <a:effectLst/>
              </p:spPr>
              <p:txBody>
                <a:bodyPr>
                  <a:spAutoFit/>
                </a:bodyPr>
                <a:lstStyle/>
                <a:p>
                  <a:pPr algn="l"/>
                  <a:endParaRPr lang="en-US" sz="1800" b="0" u="none">
                    <a:solidFill>
                      <a:srgbClr val="000000"/>
                    </a:solidFill>
                    <a:latin typeface="Arial" charset="0"/>
                  </a:endParaRPr>
                </a:p>
              </p:txBody>
            </p:sp>
            <p:sp>
              <p:nvSpPr>
                <p:cNvPr id="246" name="Line 10"/>
                <p:cNvSpPr>
                  <a:spLocks noChangeShapeType="1"/>
                </p:cNvSpPr>
                <p:nvPr/>
              </p:nvSpPr>
              <p:spPr bwMode="auto">
                <a:xfrm>
                  <a:off x="1600200" y="1584325"/>
                  <a:ext cx="1587" cy="1198562"/>
                </a:xfrm>
                <a:prstGeom prst="line">
                  <a:avLst/>
                </a:prstGeom>
                <a:noFill/>
                <a:ln w="12700">
                  <a:solidFill>
                    <a:srgbClr val="000066"/>
                  </a:solidFill>
                  <a:round/>
                  <a:headEnd/>
                  <a:tailEnd/>
                </a:ln>
                <a:effectLst>
                  <a:outerShdw dist="63500" dir="16200000" algn="ctr" rotWithShape="0">
                    <a:srgbClr val="000066"/>
                  </a:outerShdw>
                </a:effectLst>
              </p:spPr>
              <p:txBody>
                <a:bodyPr>
                  <a:spAutoFit/>
                </a:bodyPr>
                <a:lstStyle/>
                <a:p>
                  <a:pPr algn="l"/>
                  <a:endParaRPr lang="en-US" sz="1800" b="0" u="none">
                    <a:solidFill>
                      <a:srgbClr val="000000"/>
                    </a:solidFill>
                    <a:latin typeface="Arial" charset="0"/>
                  </a:endParaRPr>
                </a:p>
              </p:txBody>
            </p:sp>
          </p:grpSp>
          <p:sp>
            <p:nvSpPr>
              <p:cNvPr id="240" name="Line 17"/>
              <p:cNvSpPr>
                <a:spLocks noChangeShapeType="1"/>
              </p:cNvSpPr>
              <p:nvPr/>
            </p:nvSpPr>
            <p:spPr bwMode="auto">
              <a:xfrm>
                <a:off x="8305800" y="486568"/>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sp>
            <p:nvSpPr>
              <p:cNvPr id="241" name="Line 18"/>
              <p:cNvSpPr>
                <a:spLocks noChangeShapeType="1"/>
              </p:cNvSpPr>
              <p:nvPr/>
            </p:nvSpPr>
            <p:spPr bwMode="auto">
              <a:xfrm>
                <a:off x="8305800" y="1090612"/>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sp>
            <p:nvSpPr>
              <p:cNvPr id="242" name="Line 19"/>
              <p:cNvSpPr>
                <a:spLocks noChangeShapeType="1"/>
              </p:cNvSpPr>
              <p:nvPr/>
            </p:nvSpPr>
            <p:spPr bwMode="auto">
              <a:xfrm>
                <a:off x="8458200" y="2309812"/>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243" name="Line 20"/>
              <p:cNvSpPr>
                <a:spLocks noChangeShapeType="1"/>
              </p:cNvSpPr>
              <p:nvPr/>
            </p:nvSpPr>
            <p:spPr bwMode="auto">
              <a:xfrm>
                <a:off x="8458200" y="2919412"/>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244" name="Line 22"/>
              <p:cNvSpPr>
                <a:spLocks noChangeShapeType="1"/>
              </p:cNvSpPr>
              <p:nvPr/>
            </p:nvSpPr>
            <p:spPr bwMode="auto">
              <a:xfrm>
                <a:off x="8305800" y="4150121"/>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grpSp>
          <p:nvGrpSpPr>
            <p:cNvPr id="15" name="Group 168"/>
            <p:cNvGrpSpPr/>
            <p:nvPr/>
          </p:nvGrpSpPr>
          <p:grpSpPr>
            <a:xfrm>
              <a:off x="6819900" y="939800"/>
              <a:ext cx="1066800" cy="325437"/>
              <a:chOff x="7391400" y="939800"/>
              <a:chExt cx="1066800" cy="325437"/>
            </a:xfrm>
          </p:grpSpPr>
          <p:sp>
            <p:nvSpPr>
              <p:cNvPr id="235" name="Oval 52"/>
              <p:cNvSpPr>
                <a:spLocks noChangeArrowheads="1"/>
              </p:cNvSpPr>
              <p:nvPr/>
            </p:nvSpPr>
            <p:spPr bwMode="auto">
              <a:xfrm>
                <a:off x="7410450" y="939800"/>
                <a:ext cx="1027113" cy="325437"/>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236" name="Text Box 53"/>
              <p:cNvSpPr txBox="1">
                <a:spLocks noChangeArrowheads="1"/>
              </p:cNvSpPr>
              <p:nvPr/>
            </p:nvSpPr>
            <p:spPr bwMode="auto">
              <a:xfrm>
                <a:off x="7391400" y="950912"/>
                <a:ext cx="1066800" cy="304800"/>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b="0" u="none">
                    <a:solidFill>
                      <a:srgbClr val="000066"/>
                    </a:solidFill>
                    <a:latin typeface="Arial" charset="0"/>
                  </a:rPr>
                  <a:t>Augustine</a:t>
                </a:r>
              </a:p>
            </p:txBody>
          </p:sp>
        </p:grpSp>
        <p:grpSp>
          <p:nvGrpSpPr>
            <p:cNvPr id="16" name="Group 169"/>
            <p:cNvGrpSpPr/>
            <p:nvPr/>
          </p:nvGrpSpPr>
          <p:grpSpPr>
            <a:xfrm>
              <a:off x="6932613" y="304800"/>
              <a:ext cx="1066800" cy="350837"/>
              <a:chOff x="7504113" y="304800"/>
              <a:chExt cx="1066800" cy="350837"/>
            </a:xfrm>
          </p:grpSpPr>
          <p:sp>
            <p:nvSpPr>
              <p:cNvPr id="233" name="Oval 55"/>
              <p:cNvSpPr>
                <a:spLocks noChangeArrowheads="1"/>
              </p:cNvSpPr>
              <p:nvPr/>
            </p:nvSpPr>
            <p:spPr bwMode="auto">
              <a:xfrm>
                <a:off x="7620001" y="317500"/>
                <a:ext cx="835025" cy="325437"/>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234" name="Text Box 56"/>
              <p:cNvSpPr txBox="1">
                <a:spLocks noChangeArrowheads="1"/>
              </p:cNvSpPr>
              <p:nvPr/>
            </p:nvSpPr>
            <p:spPr bwMode="auto">
              <a:xfrm>
                <a:off x="7504113" y="3048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000066"/>
                    </a:solidFill>
                    <a:latin typeface="Arial" charset="0"/>
                  </a:rPr>
                  <a:t>Jesus</a:t>
                </a:r>
              </a:p>
            </p:txBody>
          </p:sp>
        </p:grpSp>
        <p:grpSp>
          <p:nvGrpSpPr>
            <p:cNvPr id="17" name="Group 170"/>
            <p:cNvGrpSpPr/>
            <p:nvPr/>
          </p:nvGrpSpPr>
          <p:grpSpPr>
            <a:xfrm>
              <a:off x="6972300" y="3378200"/>
              <a:ext cx="1066800" cy="325437"/>
              <a:chOff x="7543800" y="3378200"/>
              <a:chExt cx="1066800" cy="325437"/>
            </a:xfrm>
          </p:grpSpPr>
          <p:sp>
            <p:nvSpPr>
              <p:cNvPr id="231" name="Oval 84"/>
              <p:cNvSpPr>
                <a:spLocks noChangeArrowheads="1"/>
              </p:cNvSpPr>
              <p:nvPr/>
            </p:nvSpPr>
            <p:spPr bwMode="auto">
              <a:xfrm>
                <a:off x="7659688" y="3378200"/>
                <a:ext cx="835025" cy="325437"/>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232" name="Text Box 85"/>
              <p:cNvSpPr txBox="1">
                <a:spLocks noChangeArrowheads="1"/>
              </p:cNvSpPr>
              <p:nvPr/>
            </p:nvSpPr>
            <p:spPr bwMode="auto">
              <a:xfrm>
                <a:off x="7543800" y="3387725"/>
                <a:ext cx="1066800" cy="304800"/>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b="0" u="none">
                    <a:solidFill>
                      <a:srgbClr val="5D00BA"/>
                    </a:solidFill>
                    <a:latin typeface="Arial" charset="0"/>
                  </a:rPr>
                  <a:t>Luther</a:t>
                </a:r>
              </a:p>
            </p:txBody>
          </p:sp>
        </p:grpSp>
        <p:grpSp>
          <p:nvGrpSpPr>
            <p:cNvPr id="18" name="Group 171"/>
            <p:cNvGrpSpPr/>
            <p:nvPr/>
          </p:nvGrpSpPr>
          <p:grpSpPr>
            <a:xfrm>
              <a:off x="7051675" y="1493837"/>
              <a:ext cx="835025" cy="411445"/>
              <a:chOff x="7623175" y="1493837"/>
              <a:chExt cx="835025" cy="411445"/>
            </a:xfrm>
          </p:grpSpPr>
          <p:sp>
            <p:nvSpPr>
              <p:cNvPr id="228" name="Oval 72"/>
              <p:cNvSpPr>
                <a:spLocks noChangeArrowheads="1"/>
              </p:cNvSpPr>
              <p:nvPr/>
            </p:nvSpPr>
            <p:spPr bwMode="auto">
              <a:xfrm>
                <a:off x="7623175" y="1509712"/>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229" name="Text Box 73"/>
              <p:cNvSpPr txBox="1">
                <a:spLocks noChangeArrowheads="1"/>
              </p:cNvSpPr>
              <p:nvPr/>
            </p:nvSpPr>
            <p:spPr bwMode="auto">
              <a:xfrm>
                <a:off x="7664449" y="1646237"/>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b="0" u="none">
                    <a:solidFill>
                      <a:srgbClr val="5D00BA"/>
                    </a:solidFill>
                    <a:latin typeface="Arial" charset="0"/>
                  </a:rPr>
                  <a:t>magne</a:t>
                </a:r>
              </a:p>
            </p:txBody>
          </p:sp>
          <p:sp>
            <p:nvSpPr>
              <p:cNvPr id="230" name="Text Box 73"/>
              <p:cNvSpPr txBox="1">
                <a:spLocks noChangeArrowheads="1"/>
              </p:cNvSpPr>
              <p:nvPr/>
            </p:nvSpPr>
            <p:spPr bwMode="auto">
              <a:xfrm>
                <a:off x="7662862" y="1493837"/>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b="0" u="none">
                    <a:solidFill>
                      <a:srgbClr val="5D00BA"/>
                    </a:solidFill>
                    <a:latin typeface="Arial" charset="0"/>
                  </a:rPr>
                  <a:t>Charle-</a:t>
                </a:r>
              </a:p>
            </p:txBody>
          </p:sp>
        </p:grpSp>
      </p:grpSp>
      <p:grpSp>
        <p:nvGrpSpPr>
          <p:cNvPr id="19" name="Group 246"/>
          <p:cNvGrpSpPr/>
          <p:nvPr/>
        </p:nvGrpSpPr>
        <p:grpSpPr>
          <a:xfrm>
            <a:off x="2022475" y="4668307"/>
            <a:ext cx="1063625" cy="437093"/>
            <a:chOff x="7394575" y="3932237"/>
            <a:chExt cx="1063625" cy="437093"/>
          </a:xfrm>
        </p:grpSpPr>
        <p:sp>
          <p:nvSpPr>
            <p:cNvPr id="248" name="Oval 97"/>
            <p:cNvSpPr>
              <a:spLocks noChangeArrowheads="1"/>
            </p:cNvSpPr>
            <p:nvPr/>
          </p:nvSpPr>
          <p:spPr bwMode="auto">
            <a:xfrm>
              <a:off x="7394575" y="3932237"/>
              <a:ext cx="1063625" cy="419100"/>
            </a:xfrm>
            <a:prstGeom prst="ellipse">
              <a:avLst/>
            </a:prstGeom>
            <a:blipFill dpi="0" rotWithShape="1">
              <a:blip r:embed="rId6" cstate="print">
                <a:lum bright="30000" contrast="-30000"/>
              </a:blip>
              <a:srcRect/>
              <a:stretch>
                <a:fillRect b="-30509"/>
              </a:stretch>
            </a:blipFill>
            <a:ln w="3175" algn="ctr">
              <a:solidFill>
                <a:srgbClr val="660033">
                  <a:alpha val="20000"/>
                </a:srgbClr>
              </a:solidFill>
              <a:round/>
              <a:headEnd/>
              <a:tailEnd/>
            </a:ln>
            <a:effectLst/>
          </p:spPr>
          <p:txBody>
            <a:bodyPr wrap="none" anchor="ctr"/>
            <a:lstStyle/>
            <a:p>
              <a:endParaRPr lang="en-US" b="0" u="none">
                <a:solidFill>
                  <a:srgbClr val="000000"/>
                </a:solidFill>
                <a:latin typeface="Arial" charset="0"/>
              </a:endParaRPr>
            </a:p>
          </p:txBody>
        </p:sp>
        <p:sp>
          <p:nvSpPr>
            <p:cNvPr id="249" name="Text Box 98"/>
            <p:cNvSpPr txBox="1">
              <a:spLocks noChangeArrowheads="1"/>
            </p:cNvSpPr>
            <p:nvPr/>
          </p:nvSpPr>
          <p:spPr bwMode="auto">
            <a:xfrm>
              <a:off x="7451724" y="3932237"/>
              <a:ext cx="969963" cy="307777"/>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lnSpc>
                  <a:spcPts val="1680"/>
                </a:lnSpc>
                <a:spcBef>
                  <a:spcPts val="1200"/>
                </a:spcBef>
              </a:pPr>
              <a:r>
                <a:rPr lang="en-US" sz="1400" b="0" u="none">
                  <a:solidFill>
                    <a:srgbClr val="5D00BA"/>
                  </a:solidFill>
                </a:rPr>
                <a:t>Second</a:t>
              </a:r>
            </a:p>
          </p:txBody>
        </p:sp>
        <p:sp>
          <p:nvSpPr>
            <p:cNvPr id="250" name="Text Box 98"/>
            <p:cNvSpPr txBox="1">
              <a:spLocks noChangeArrowheads="1"/>
            </p:cNvSpPr>
            <p:nvPr/>
          </p:nvSpPr>
          <p:spPr bwMode="auto">
            <a:xfrm>
              <a:off x="7451724" y="4084637"/>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lnSpc>
                  <a:spcPts val="1500"/>
                </a:lnSpc>
              </a:pPr>
              <a:r>
                <a:rPr lang="en-US" sz="1400" b="0" u="none">
                  <a:solidFill>
                    <a:srgbClr val="5D00BA"/>
                  </a:solidFill>
                </a:rPr>
                <a:t>Advent</a:t>
              </a:r>
            </a:p>
          </p:txBody>
        </p:sp>
      </p:grpSp>
      <p:sp>
        <p:nvSpPr>
          <p:cNvPr id="251" name="WordArt 102"/>
          <p:cNvSpPr>
            <a:spLocks noChangeArrowheads="1" noChangeShapeType="1" noTextEdit="1"/>
          </p:cNvSpPr>
          <p:nvPr/>
        </p:nvSpPr>
        <p:spPr bwMode="auto">
          <a:xfrm>
            <a:off x="3505200" y="4165070"/>
            <a:ext cx="533400" cy="228600"/>
          </a:xfrm>
          <a:prstGeom prst="rect">
            <a:avLst/>
          </a:prstGeom>
          <a:effectLst/>
        </p:spPr>
        <p:txBody>
          <a:bodyPr wrap="none" fromWordArt="1">
            <a:prstTxWarp prst="textPlain">
              <a:avLst>
                <a:gd name="adj" fmla="val 50000"/>
              </a:avLst>
            </a:prstTxWarp>
          </a:bodyPr>
          <a:lstStyle/>
          <a:p>
            <a:pPr>
              <a:lnSpc>
                <a:spcPts val="3200"/>
              </a:lnSpc>
            </a:pPr>
            <a:r>
              <a:rPr lang="en-US" sz="3600" u="none" kern="10">
                <a:ln w="127">
                  <a:solidFill>
                    <a:srgbClr val="002060"/>
                  </a:solidFill>
                  <a:round/>
                  <a:headEnd/>
                  <a:tailEnd/>
                </a:ln>
                <a:solidFill>
                  <a:srgbClr val="FFFFFF"/>
                </a:solidFill>
                <a:latin typeface="Arial"/>
                <a:cs typeface="Arial"/>
              </a:rPr>
              <a:t>(1517)</a:t>
            </a:r>
          </a:p>
        </p:txBody>
      </p:sp>
      <p:sp>
        <p:nvSpPr>
          <p:cNvPr id="252" name="Text Box 10"/>
          <p:cNvSpPr txBox="1">
            <a:spLocks noChangeArrowheads="1"/>
          </p:cNvSpPr>
          <p:nvPr/>
        </p:nvSpPr>
        <p:spPr bwMode="auto">
          <a:xfrm>
            <a:off x="304800" y="76200"/>
            <a:ext cx="5105400" cy="523220"/>
          </a:xfrm>
          <a:prstGeom prst="rect">
            <a:avLst/>
          </a:prstGeom>
          <a:noFill/>
          <a:ln w="9525">
            <a:noFill/>
            <a:miter lim="800000"/>
            <a:headEnd/>
            <a:tailEnd/>
          </a:ln>
          <a:effectLst/>
        </p:spPr>
        <p:txBody>
          <a:bodyPr wrap="square">
            <a:spAutoFit/>
          </a:bodyPr>
          <a:lstStyle/>
          <a:p>
            <a:pPr algn="l"/>
            <a:r>
              <a:rPr lang="en-US" sz="2800">
                <a:ln w="9525">
                  <a:solidFill>
                    <a:srgbClr val="002060"/>
                  </a:solidFill>
                </a:ln>
                <a:solidFill>
                  <a:srgbClr val="FFFFFF"/>
                </a:solidFill>
                <a:effectLst>
                  <a:outerShdw dist="25400" dir="9600000" algn="tl">
                    <a:srgbClr val="000000"/>
                  </a:outerShdw>
                </a:effectLst>
                <a:latin typeface="Arial Black" pitchFamily="34" charset="0"/>
              </a:rPr>
              <a:t>When will Christ return?</a:t>
            </a:r>
            <a:endParaRPr lang="en-US" sz="2800" dirty="0">
              <a:ln w="9525">
                <a:solidFill>
                  <a:srgbClr val="002060"/>
                </a:solidFill>
              </a:ln>
              <a:solidFill>
                <a:srgbClr val="FFFFFF"/>
              </a:solidFill>
              <a:effectLst>
                <a:outerShdw dist="25400" dir="9600000" algn="tl">
                  <a:srgbClr val="000000"/>
                </a:outerShdw>
              </a:effectLst>
              <a:latin typeface="Arial Black" pitchFamily="34" charset="0"/>
            </a:endParaRPr>
          </a:p>
        </p:txBody>
      </p:sp>
      <p:sp>
        <p:nvSpPr>
          <p:cNvPr id="253" name="Text Box 10"/>
          <p:cNvSpPr txBox="1">
            <a:spLocks noChangeArrowheads="1"/>
          </p:cNvSpPr>
          <p:nvPr/>
        </p:nvSpPr>
        <p:spPr bwMode="auto">
          <a:xfrm>
            <a:off x="304800" y="528935"/>
            <a:ext cx="4495800" cy="461665"/>
          </a:xfrm>
          <a:prstGeom prst="rect">
            <a:avLst/>
          </a:prstGeom>
          <a:noFill/>
          <a:ln w="9525">
            <a:noFill/>
            <a:miter lim="800000"/>
            <a:headEnd/>
            <a:tailEnd/>
          </a:ln>
          <a:effectLst/>
        </p:spPr>
        <p:txBody>
          <a:bodyPr wrap="square">
            <a:spAutoFit/>
          </a:bodyPr>
          <a:lstStyle/>
          <a:p>
            <a:pPr algn="l"/>
            <a:r>
              <a:rPr lang="en-US" u="none">
                <a:ln w="9525">
                  <a:solidFill>
                    <a:srgbClr val="002060"/>
                  </a:solidFill>
                </a:ln>
                <a:solidFill>
                  <a:srgbClr val="FFFFFF"/>
                </a:solidFill>
                <a:effectLst>
                  <a:outerShdw dist="25400" dir="9600000" algn="tl">
                    <a:srgbClr val="000000"/>
                  </a:outerShdw>
                </a:effectLst>
                <a:latin typeface="Arial Black" pitchFamily="34" charset="0"/>
              </a:rPr>
              <a:t>Parallel providential ages</a:t>
            </a:r>
            <a:endParaRPr lang="en-US" u="none" dirty="0">
              <a:ln w="9525">
                <a:solidFill>
                  <a:srgbClr val="002060"/>
                </a:solidFill>
              </a:ln>
              <a:solidFill>
                <a:srgbClr val="FFFFFF"/>
              </a:solidFill>
              <a:effectLst>
                <a:outerShdw dist="25400" dir="9600000" algn="tl">
                  <a:srgbClr val="000000"/>
                </a:outerShdw>
              </a:effectLst>
              <a:latin typeface="Arial Black" pitchFamily="34" charset="0"/>
            </a:endParaRP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52"/>
                                        </p:tgtEl>
                                        <p:attrNameLst>
                                          <p:attrName>style.visibility</p:attrName>
                                        </p:attrNameLst>
                                      </p:cBhvr>
                                      <p:to>
                                        <p:strVal val="visible"/>
                                      </p:to>
                                    </p:set>
                                    <p:anim calcmode="lin" valueType="num">
                                      <p:cBhvr>
                                        <p:cTn id="7" dur="1000" fill="hold"/>
                                        <p:tgtEl>
                                          <p:spTgt spid="252"/>
                                        </p:tgtEl>
                                        <p:attrNameLst>
                                          <p:attrName>ppt_w</p:attrName>
                                        </p:attrNameLst>
                                      </p:cBhvr>
                                      <p:tavLst>
                                        <p:tav tm="0">
                                          <p:val>
                                            <p:strVal val="#ppt_w*0.70"/>
                                          </p:val>
                                        </p:tav>
                                        <p:tav tm="100000">
                                          <p:val>
                                            <p:strVal val="#ppt_w"/>
                                          </p:val>
                                        </p:tav>
                                      </p:tavLst>
                                    </p:anim>
                                    <p:anim calcmode="lin" valueType="num">
                                      <p:cBhvr>
                                        <p:cTn id="8" dur="1000" fill="hold"/>
                                        <p:tgtEl>
                                          <p:spTgt spid="252"/>
                                        </p:tgtEl>
                                        <p:attrNameLst>
                                          <p:attrName>ppt_h</p:attrName>
                                        </p:attrNameLst>
                                      </p:cBhvr>
                                      <p:tavLst>
                                        <p:tav tm="0">
                                          <p:val>
                                            <p:strVal val="#ppt_h"/>
                                          </p:val>
                                        </p:tav>
                                        <p:tav tm="100000">
                                          <p:val>
                                            <p:strVal val="#ppt_h"/>
                                          </p:val>
                                        </p:tav>
                                      </p:tavLst>
                                    </p:anim>
                                    <p:animEffect transition="in" filter="fade">
                                      <p:cBhvr>
                                        <p:cTn id="9" dur="1000"/>
                                        <p:tgtEl>
                                          <p:spTgt spid="252"/>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3"/>
                                        </p:tgtEl>
                                        <p:attrNameLst>
                                          <p:attrName>style.visibility</p:attrName>
                                        </p:attrNameLst>
                                      </p:cBhvr>
                                      <p:to>
                                        <p:strVal val="visible"/>
                                      </p:to>
                                    </p:set>
                                    <p:anim calcmode="lin" valueType="num">
                                      <p:cBhvr>
                                        <p:cTn id="14" dur="1000" fill="hold"/>
                                        <p:tgtEl>
                                          <p:spTgt spid="253"/>
                                        </p:tgtEl>
                                        <p:attrNameLst>
                                          <p:attrName>ppt_w</p:attrName>
                                        </p:attrNameLst>
                                      </p:cBhvr>
                                      <p:tavLst>
                                        <p:tav tm="0">
                                          <p:val>
                                            <p:strVal val="#ppt_w*0.70"/>
                                          </p:val>
                                        </p:tav>
                                        <p:tav tm="100000">
                                          <p:val>
                                            <p:strVal val="#ppt_w"/>
                                          </p:val>
                                        </p:tav>
                                      </p:tavLst>
                                    </p:anim>
                                    <p:anim calcmode="lin" valueType="num">
                                      <p:cBhvr>
                                        <p:cTn id="15" dur="1000" fill="hold"/>
                                        <p:tgtEl>
                                          <p:spTgt spid="253"/>
                                        </p:tgtEl>
                                        <p:attrNameLst>
                                          <p:attrName>ppt_h</p:attrName>
                                        </p:attrNameLst>
                                      </p:cBhvr>
                                      <p:tavLst>
                                        <p:tav tm="0">
                                          <p:val>
                                            <p:strVal val="#ppt_h"/>
                                          </p:val>
                                        </p:tav>
                                        <p:tav tm="100000">
                                          <p:val>
                                            <p:strVal val="#ppt_h"/>
                                          </p:val>
                                        </p:tav>
                                      </p:tavLst>
                                    </p:anim>
                                    <p:animEffect transition="in" filter="fade">
                                      <p:cBhvr>
                                        <p:cTn id="16" dur="1000"/>
                                        <p:tgtEl>
                                          <p:spTgt spid="253"/>
                                        </p:tgtEl>
                                      </p:cBhvr>
                                    </p:animEffect>
                                  </p:childTnLst>
                                </p:cTn>
                              </p:par>
                              <p:par>
                                <p:cTn id="17" presetID="10"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childTnLst>
                                </p:cTn>
                              </p:par>
                              <p:par>
                                <p:cTn id="23" presetID="10"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51"/>
                                        </p:tgtEl>
                                        <p:attrNameLst>
                                          <p:attrName>style.visibility</p:attrName>
                                        </p:attrNameLst>
                                      </p:cBhvr>
                                      <p:to>
                                        <p:strVal val="visible"/>
                                      </p:to>
                                    </p:set>
                                    <p:animEffect transition="in" filter="fade">
                                      <p:cBhvr>
                                        <p:cTn id="28" dur="1000"/>
                                        <p:tgtEl>
                                          <p:spTgt spid="25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37"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barn(outVertical)">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mph" presetSubtype="0" decel="50000" autoRev="1" fill="remove" nodeType="clickEffect">
                                  <p:stCondLst>
                                    <p:cond delay="0"/>
                                  </p:stCondLst>
                                  <p:childTnLst>
                                    <p:animScale>
                                      <p:cBhvr>
                                        <p:cTn id="37" dur="1000" fill="hold"/>
                                        <p:tgtEl>
                                          <p:spTgt spid="19"/>
                                        </p:tgtEl>
                                      </p:cBhvr>
                                      <p:by x="250000" y="250000"/>
                                    </p:animScale>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183"/>
                                        </p:tgtEl>
                                        <p:attrNameLst>
                                          <p:attrName>style.visibility</p:attrName>
                                        </p:attrNameLst>
                                      </p:cBhvr>
                                      <p:to>
                                        <p:strVal val="visible"/>
                                      </p:to>
                                    </p:set>
                                    <p:anim calcmode="lin" valueType="num">
                                      <p:cBhvr>
                                        <p:cTn id="42" dur="1000" fill="hold"/>
                                        <p:tgtEl>
                                          <p:spTgt spid="183"/>
                                        </p:tgtEl>
                                        <p:attrNameLst>
                                          <p:attrName>ppt_w</p:attrName>
                                        </p:attrNameLst>
                                      </p:cBhvr>
                                      <p:tavLst>
                                        <p:tav tm="0">
                                          <p:val>
                                            <p:strVal val="#ppt_w*0.70"/>
                                          </p:val>
                                        </p:tav>
                                        <p:tav tm="100000">
                                          <p:val>
                                            <p:strVal val="#ppt_w"/>
                                          </p:val>
                                        </p:tav>
                                      </p:tavLst>
                                    </p:anim>
                                    <p:anim calcmode="lin" valueType="num">
                                      <p:cBhvr>
                                        <p:cTn id="43" dur="1000" fill="hold"/>
                                        <p:tgtEl>
                                          <p:spTgt spid="183"/>
                                        </p:tgtEl>
                                        <p:attrNameLst>
                                          <p:attrName>ppt_h</p:attrName>
                                        </p:attrNameLst>
                                      </p:cBhvr>
                                      <p:tavLst>
                                        <p:tav tm="0">
                                          <p:val>
                                            <p:strVal val="#ppt_h"/>
                                          </p:val>
                                        </p:tav>
                                        <p:tav tm="100000">
                                          <p:val>
                                            <p:strVal val="#ppt_h"/>
                                          </p:val>
                                        </p:tav>
                                      </p:tavLst>
                                    </p:anim>
                                    <p:animEffect transition="in" filter="fade">
                                      <p:cBhvr>
                                        <p:cTn id="44" dur="1000"/>
                                        <p:tgtEl>
                                          <p:spTgt spid="183"/>
                                        </p:tgtEl>
                                      </p:cBhvr>
                                    </p:animEffect>
                                  </p:childTnLst>
                                </p:cTn>
                              </p:par>
                              <p:par>
                                <p:cTn id="45" presetID="10" presetClass="entr" presetSubtype="0" fill="hold" nodeType="withEffect">
                                  <p:stCondLst>
                                    <p:cond delay="0"/>
                                  </p:stCondLst>
                                  <p:childTnLst>
                                    <p:set>
                                      <p:cBhvr>
                                        <p:cTn id="46" dur="1" fill="hold">
                                          <p:stCondLst>
                                            <p:cond delay="0"/>
                                          </p:stCondLst>
                                        </p:cTn>
                                        <p:tgtEl>
                                          <p:spTgt spid="182"/>
                                        </p:tgtEl>
                                        <p:attrNameLst>
                                          <p:attrName>style.visibility</p:attrName>
                                        </p:attrNameLst>
                                      </p:cBhvr>
                                      <p:to>
                                        <p:strVal val="visible"/>
                                      </p:to>
                                    </p:set>
                                    <p:animEffect transition="in" filter="fade">
                                      <p:cBhvr>
                                        <p:cTn id="47" dur="1000"/>
                                        <p:tgtEl>
                                          <p:spTgt spid="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251" grpId="0"/>
      <p:bldP spid="252" grpId="0"/>
      <p:bldP spid="253"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284347" name="Picture 251" descr="479016"/>
          <p:cNvPicPr>
            <a:picLocks noChangeAspect="1" noChangeArrowheads="1"/>
          </p:cNvPicPr>
          <p:nvPr/>
        </p:nvPicPr>
        <p:blipFill>
          <a:blip r:embed="rId3" cstate="print"/>
          <a:srcRect b="7500"/>
          <a:stretch>
            <a:fillRect/>
          </a:stretch>
        </p:blipFill>
        <p:spPr bwMode="auto">
          <a:xfrm>
            <a:off x="0" y="0"/>
            <a:ext cx="9144000" cy="5638800"/>
          </a:xfrm>
          <a:prstGeom prst="rect">
            <a:avLst/>
          </a:prstGeom>
          <a:noFill/>
        </p:spPr>
      </p:pic>
      <p:sp>
        <p:nvSpPr>
          <p:cNvPr id="1284352" name="WordArt 256"/>
          <p:cNvSpPr>
            <a:spLocks noChangeArrowheads="1" noChangeShapeType="1" noTextEdit="1"/>
          </p:cNvSpPr>
          <p:nvPr/>
        </p:nvSpPr>
        <p:spPr bwMode="auto">
          <a:xfrm>
            <a:off x="3581400" y="4800600"/>
            <a:ext cx="4821716" cy="247650"/>
          </a:xfrm>
          <a:prstGeom prst="rect">
            <a:avLst/>
          </a:prstGeom>
        </p:spPr>
        <p:txBody>
          <a:bodyPr wrap="none" fromWordArt="1">
            <a:prstTxWarp prst="textPlain">
              <a:avLst>
                <a:gd name="adj" fmla="val 50000"/>
              </a:avLst>
            </a:prstTxWarp>
          </a:bodyPr>
          <a:lstStyle/>
          <a:p>
            <a:r>
              <a:rPr lang="en-US" sz="3600" u="none" kern="10" dirty="0">
                <a:ln w="127">
                  <a:solidFill>
                    <a:srgbClr val="6600CC"/>
                  </a:solidFill>
                  <a:round/>
                  <a:headEnd/>
                  <a:tailEnd/>
                </a:ln>
                <a:solidFill>
                  <a:srgbClr val="FFFFFF"/>
                </a:solidFill>
                <a:latin typeface="Arial Black"/>
              </a:rPr>
              <a:t>End of the First World War (1918)</a:t>
            </a:r>
          </a:p>
        </p:txBody>
      </p:sp>
      <p:sp>
        <p:nvSpPr>
          <p:cNvPr id="1284353" name="WordArt 257"/>
          <p:cNvSpPr>
            <a:spLocks noChangeArrowheads="1" noChangeShapeType="1" noTextEdit="1"/>
          </p:cNvSpPr>
          <p:nvPr/>
        </p:nvSpPr>
        <p:spPr bwMode="auto">
          <a:xfrm>
            <a:off x="2819400" y="5081587"/>
            <a:ext cx="4370387" cy="309563"/>
          </a:xfrm>
          <a:prstGeom prst="rect">
            <a:avLst/>
          </a:prstGeom>
        </p:spPr>
        <p:txBody>
          <a:bodyPr wrap="none" fromWordArt="1">
            <a:prstTxWarp prst="textPlain">
              <a:avLst>
                <a:gd name="adj" fmla="val 50000"/>
              </a:avLst>
            </a:prstTxWarp>
          </a:bodyPr>
          <a:lstStyle/>
          <a:p>
            <a:r>
              <a:rPr lang="en-US" sz="3600" u="none" kern="10" dirty="0">
                <a:ln w="127">
                  <a:solidFill>
                    <a:srgbClr val="6600CC"/>
                  </a:solidFill>
                  <a:round/>
                  <a:headEnd/>
                  <a:tailEnd/>
                </a:ln>
                <a:solidFill>
                  <a:srgbClr val="FFFFFF"/>
                </a:solidFill>
                <a:latin typeface="Arial Black"/>
              </a:rPr>
              <a:t> Period of Second Advent began</a:t>
            </a:r>
          </a:p>
        </p:txBody>
      </p:sp>
      <p:sp>
        <p:nvSpPr>
          <p:cNvPr id="128410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45"/>
          <p:cNvGrpSpPr>
            <a:grpSpLocks/>
          </p:cNvGrpSpPr>
          <p:nvPr/>
        </p:nvGrpSpPr>
        <p:grpSpPr bwMode="auto">
          <a:xfrm>
            <a:off x="1447800" y="5861050"/>
            <a:ext cx="6477000" cy="619125"/>
            <a:chOff x="864" y="3628"/>
            <a:chExt cx="4080" cy="390"/>
          </a:xfrm>
        </p:grpSpPr>
        <p:sp>
          <p:nvSpPr>
            <p:cNvPr id="86" name="Text Box 16"/>
            <p:cNvSpPr txBox="1">
              <a:spLocks noChangeArrowheads="1"/>
            </p:cNvSpPr>
            <p:nvPr/>
          </p:nvSpPr>
          <p:spPr bwMode="auto">
            <a:xfrm>
              <a:off x="864" y="3628"/>
              <a:ext cx="240" cy="340"/>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87" name="Text Box 17"/>
            <p:cNvSpPr txBox="1">
              <a:spLocks noChangeArrowheads="1"/>
            </p:cNvSpPr>
            <p:nvPr/>
          </p:nvSpPr>
          <p:spPr bwMode="auto">
            <a:xfrm>
              <a:off x="1056" y="3630"/>
              <a:ext cx="3888"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We can thus conclude that the </a:t>
              </a:r>
              <a:r>
                <a:rPr lang="en-US" sz="2000" dirty="0">
                  <a:solidFill>
                    <a:srgbClr val="FFFFFF"/>
                  </a:solidFill>
                  <a:latin typeface="Arial Narrow" pitchFamily="34" charset="0"/>
                </a:rPr>
                <a:t>period of the Second Advent</a:t>
              </a:r>
              <a:r>
                <a:rPr lang="en-US" sz="2000" u="none" dirty="0">
                  <a:solidFill>
                    <a:srgbClr val="FFFFFF"/>
                  </a:solidFill>
                  <a:latin typeface="Arial Narrow" pitchFamily="34" charset="0"/>
                </a:rPr>
                <a:t> began soon after the end of the First World War.</a:t>
              </a:r>
              <a:endParaRPr lang="en-US" sz="1600" b="0" dirty="0">
                <a:solidFill>
                  <a:srgbClr val="FFFFFF"/>
                </a:solidFill>
                <a:latin typeface="Arial Narrow" pitchFamily="34" charset="0"/>
              </a:endParaRPr>
            </a:p>
          </p:txBody>
        </p:sp>
      </p:grpSp>
      <p:grpSp>
        <p:nvGrpSpPr>
          <p:cNvPr id="3" name="Group 87"/>
          <p:cNvGrpSpPr/>
          <p:nvPr/>
        </p:nvGrpSpPr>
        <p:grpSpPr>
          <a:xfrm>
            <a:off x="304800" y="1040870"/>
            <a:ext cx="1219200" cy="4008437"/>
            <a:chOff x="5600700" y="304800"/>
            <a:chExt cx="1219200" cy="4008437"/>
          </a:xfrm>
        </p:grpSpPr>
        <p:sp>
          <p:nvSpPr>
            <p:cNvPr id="89" name="Line 8"/>
            <p:cNvSpPr>
              <a:spLocks noChangeShapeType="1"/>
            </p:cNvSpPr>
            <p:nvPr/>
          </p:nvSpPr>
          <p:spPr bwMode="auto">
            <a:xfrm>
              <a:off x="6362700" y="1082675"/>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sp>
          <p:nvSpPr>
            <p:cNvPr id="90" name="Line 9"/>
            <p:cNvSpPr>
              <a:spLocks noChangeShapeType="1"/>
            </p:cNvSpPr>
            <p:nvPr/>
          </p:nvSpPr>
          <p:spPr bwMode="auto">
            <a:xfrm>
              <a:off x="6665913" y="1646237"/>
              <a:ext cx="0" cy="2484438"/>
            </a:xfrm>
            <a:prstGeom prst="line">
              <a:avLst/>
            </a:prstGeom>
            <a:noFill/>
            <a:ln w="12700">
              <a:solidFill>
                <a:srgbClr val="5400A8"/>
              </a:solidFill>
              <a:round/>
              <a:headEnd/>
              <a:tailEnd/>
            </a:ln>
            <a:effectLst/>
          </p:spPr>
          <p:txBody>
            <a:bodyPr>
              <a:spAutoFit/>
            </a:bodyPr>
            <a:lstStyle/>
            <a:p>
              <a:pPr algn="l"/>
              <a:endParaRPr lang="en-US" sz="1800" b="0" u="none">
                <a:solidFill>
                  <a:srgbClr val="000000"/>
                </a:solidFill>
                <a:latin typeface="Arial" charset="0"/>
              </a:endParaRPr>
            </a:p>
          </p:txBody>
        </p:sp>
        <p:sp>
          <p:nvSpPr>
            <p:cNvPr id="91" name="Line 10"/>
            <p:cNvSpPr>
              <a:spLocks noChangeShapeType="1"/>
            </p:cNvSpPr>
            <p:nvPr/>
          </p:nvSpPr>
          <p:spPr bwMode="auto">
            <a:xfrm>
              <a:off x="6665913" y="533400"/>
              <a:ext cx="1587" cy="1198562"/>
            </a:xfrm>
            <a:prstGeom prst="line">
              <a:avLst/>
            </a:prstGeom>
            <a:noFill/>
            <a:ln w="12700">
              <a:solidFill>
                <a:srgbClr val="000066"/>
              </a:solidFill>
              <a:round/>
              <a:headEnd/>
              <a:tailEnd/>
            </a:ln>
            <a:effectLst>
              <a:outerShdw dist="63500" dir="16200000" algn="ctr" rotWithShape="0">
                <a:srgbClr val="000066"/>
              </a:outerShdw>
            </a:effectLst>
          </p:spPr>
          <p:txBody>
            <a:bodyPr>
              <a:spAutoFit/>
            </a:bodyPr>
            <a:lstStyle/>
            <a:p>
              <a:pPr algn="l"/>
              <a:endParaRPr lang="en-US" sz="1800" b="0" u="none">
                <a:solidFill>
                  <a:srgbClr val="000000"/>
                </a:solidFill>
                <a:latin typeface="Arial" charset="0"/>
              </a:endParaRPr>
            </a:p>
          </p:txBody>
        </p:sp>
        <p:sp>
          <p:nvSpPr>
            <p:cNvPr id="92" name="Line 11"/>
            <p:cNvSpPr>
              <a:spLocks noChangeShapeType="1"/>
            </p:cNvSpPr>
            <p:nvPr/>
          </p:nvSpPr>
          <p:spPr bwMode="auto">
            <a:xfrm>
              <a:off x="6515100" y="2332037"/>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93" name="Line 12"/>
            <p:cNvSpPr>
              <a:spLocks noChangeShapeType="1"/>
            </p:cNvSpPr>
            <p:nvPr/>
          </p:nvSpPr>
          <p:spPr bwMode="auto">
            <a:xfrm>
              <a:off x="6515100" y="2941637"/>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94" name="Line 13"/>
            <p:cNvSpPr>
              <a:spLocks noChangeShapeType="1"/>
            </p:cNvSpPr>
            <p:nvPr/>
          </p:nvSpPr>
          <p:spPr bwMode="auto">
            <a:xfrm>
              <a:off x="6362700" y="1711325"/>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4" name="Group 158"/>
            <p:cNvGrpSpPr/>
            <p:nvPr/>
          </p:nvGrpSpPr>
          <p:grpSpPr>
            <a:xfrm>
              <a:off x="5600700" y="914400"/>
              <a:ext cx="1066800" cy="336550"/>
              <a:chOff x="5600700" y="914400"/>
              <a:chExt cx="1066800" cy="336550"/>
            </a:xfrm>
          </p:grpSpPr>
          <p:sp>
            <p:nvSpPr>
              <p:cNvPr id="118" name="Oval 15"/>
              <p:cNvSpPr>
                <a:spLocks noChangeArrowheads="1"/>
              </p:cNvSpPr>
              <p:nvPr/>
            </p:nvSpPr>
            <p:spPr bwMode="auto">
              <a:xfrm>
                <a:off x="5716588" y="920750"/>
                <a:ext cx="835025" cy="325438"/>
              </a:xfrm>
              <a:prstGeom prst="ellipse">
                <a:avLst/>
              </a:prstGeom>
              <a:gradFill rotWithShape="0">
                <a:gsLst>
                  <a:gs pos="0">
                    <a:srgbClr val="E9F7FF"/>
                  </a:gs>
                  <a:gs pos="100000">
                    <a:srgbClr val="C5C5FF"/>
                  </a:gs>
                </a:gsLst>
                <a:path path="shape">
                  <a:fillToRect l="50000" t="50000" r="50000" b="50000"/>
                </a:path>
              </a:gradFill>
              <a:ln w="63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119" name="Text Box 16"/>
              <p:cNvSpPr txBox="1">
                <a:spLocks noChangeArrowheads="1"/>
              </p:cNvSpPr>
              <p:nvPr/>
            </p:nvSpPr>
            <p:spPr bwMode="auto">
              <a:xfrm>
                <a:off x="5600700" y="914400"/>
                <a:ext cx="1066800" cy="336550"/>
              </a:xfrm>
              <a:prstGeom prst="rect">
                <a:avLst/>
              </a:prstGeom>
              <a:noFill/>
              <a:ln w="19050" algn="ctr">
                <a:noFill/>
                <a:miter lim="800000"/>
                <a:headEnd/>
                <a:tailEnd/>
              </a:ln>
              <a:effectLst>
                <a:outerShdw algn="ctr" rotWithShape="0">
                  <a:srgbClr val="660033"/>
                </a:outerShdw>
              </a:effectLst>
            </p:spPr>
            <p:txBody>
              <a:bodyPr>
                <a:spAutoFit/>
              </a:bodyPr>
              <a:lstStyle/>
              <a:p>
                <a:r>
                  <a:rPr lang="en-US" sz="1600" b="0" u="none">
                    <a:solidFill>
                      <a:srgbClr val="000066"/>
                    </a:solidFill>
                    <a:latin typeface="Arial" charset="0"/>
                  </a:rPr>
                  <a:t>Moses</a:t>
                </a:r>
              </a:p>
            </p:txBody>
          </p:sp>
        </p:grpSp>
        <p:grpSp>
          <p:nvGrpSpPr>
            <p:cNvPr id="5" name="Group 160"/>
            <p:cNvGrpSpPr/>
            <p:nvPr/>
          </p:nvGrpSpPr>
          <p:grpSpPr>
            <a:xfrm>
              <a:off x="5600700" y="304800"/>
              <a:ext cx="1219200" cy="350837"/>
              <a:chOff x="5600700" y="304800"/>
              <a:chExt cx="1219200" cy="350837"/>
            </a:xfrm>
          </p:grpSpPr>
          <p:sp>
            <p:nvSpPr>
              <p:cNvPr id="114" name="Line 18"/>
              <p:cNvSpPr>
                <a:spLocks noChangeShapeType="1"/>
              </p:cNvSpPr>
              <p:nvPr/>
            </p:nvSpPr>
            <p:spPr bwMode="auto">
              <a:xfrm>
                <a:off x="6362700" y="481012"/>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grpSp>
            <p:nvGrpSpPr>
              <p:cNvPr id="6" name="Group 159"/>
              <p:cNvGrpSpPr/>
              <p:nvPr/>
            </p:nvGrpSpPr>
            <p:grpSpPr>
              <a:xfrm>
                <a:off x="5600700" y="304800"/>
                <a:ext cx="1066800" cy="350837"/>
                <a:chOff x="5600700" y="304800"/>
                <a:chExt cx="1066800" cy="350837"/>
              </a:xfrm>
            </p:grpSpPr>
            <p:sp>
              <p:nvSpPr>
                <p:cNvPr id="116" name="Oval 20"/>
                <p:cNvSpPr>
                  <a:spLocks noChangeArrowheads="1"/>
                </p:cNvSpPr>
                <p:nvPr/>
              </p:nvSpPr>
              <p:spPr bwMode="auto">
                <a:xfrm>
                  <a:off x="5716588" y="317500"/>
                  <a:ext cx="835025" cy="325437"/>
                </a:xfrm>
                <a:prstGeom prst="ellipse">
                  <a:avLst/>
                </a:prstGeom>
                <a:gradFill rotWithShape="0">
                  <a:gsLst>
                    <a:gs pos="0">
                      <a:srgbClr val="E9F7FF"/>
                    </a:gs>
                    <a:gs pos="100000">
                      <a:srgbClr val="C5C5FF"/>
                    </a:gs>
                  </a:gsLst>
                  <a:path path="shape">
                    <a:fillToRect l="50000" t="50000" r="50000" b="50000"/>
                  </a:path>
                </a:gradFill>
                <a:ln w="63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117" name="Text Box 21"/>
                <p:cNvSpPr txBox="1">
                  <a:spLocks noChangeArrowheads="1"/>
                </p:cNvSpPr>
                <p:nvPr/>
              </p:nvSpPr>
              <p:spPr bwMode="auto">
                <a:xfrm>
                  <a:off x="5600700" y="3048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000066"/>
                      </a:solidFill>
                      <a:latin typeface="Arial" charset="0"/>
                    </a:rPr>
                    <a:t>Jacob</a:t>
                  </a:r>
                </a:p>
              </p:txBody>
            </p:sp>
          </p:grpSp>
        </p:grpSp>
        <p:grpSp>
          <p:nvGrpSpPr>
            <p:cNvPr id="7" name="Group 161"/>
            <p:cNvGrpSpPr/>
            <p:nvPr/>
          </p:nvGrpSpPr>
          <p:grpSpPr>
            <a:xfrm>
              <a:off x="5600700" y="1524000"/>
              <a:ext cx="1066800" cy="350837"/>
              <a:chOff x="5600700" y="1524000"/>
              <a:chExt cx="1066800" cy="350837"/>
            </a:xfrm>
          </p:grpSpPr>
          <p:sp>
            <p:nvSpPr>
              <p:cNvPr id="112" name="Oval 23"/>
              <p:cNvSpPr>
                <a:spLocks noChangeArrowheads="1"/>
              </p:cNvSpPr>
              <p:nvPr/>
            </p:nvSpPr>
            <p:spPr bwMode="auto">
              <a:xfrm>
                <a:off x="5716588" y="1536700"/>
                <a:ext cx="835025" cy="325437"/>
              </a:xfrm>
              <a:prstGeom prst="ellipse">
                <a:avLst/>
              </a:prstGeom>
              <a:gradFill rotWithShape="0">
                <a:gsLst>
                  <a:gs pos="0">
                    <a:schemeClr val="bg1"/>
                  </a:gs>
                  <a:gs pos="100000">
                    <a:srgbClr val="FFCCFF"/>
                  </a:gs>
                </a:gsLst>
                <a:path path="shape">
                  <a:fillToRect l="50000" t="50000" r="50000" b="50000"/>
                </a:path>
              </a:gradFill>
              <a:ln w="63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113" name="Text Box 24"/>
              <p:cNvSpPr txBox="1">
                <a:spLocks noChangeArrowheads="1"/>
              </p:cNvSpPr>
              <p:nvPr/>
            </p:nvSpPr>
            <p:spPr bwMode="auto">
              <a:xfrm>
                <a:off x="5600700" y="15240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5D00BA"/>
                    </a:solidFill>
                    <a:latin typeface="Arial" charset="0"/>
                  </a:rPr>
                  <a:t>Saul</a:t>
                </a:r>
              </a:p>
            </p:txBody>
          </p:sp>
        </p:grpSp>
        <p:sp>
          <p:nvSpPr>
            <p:cNvPr id="98" name="WordArt 25"/>
            <p:cNvSpPr>
              <a:spLocks noChangeArrowheads="1" noChangeShapeType="1" noTextEdit="1"/>
            </p:cNvSpPr>
            <p:nvPr/>
          </p:nvSpPr>
          <p:spPr bwMode="auto">
            <a:xfrm>
              <a:off x="6286500" y="1955800"/>
              <a:ext cx="271463"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120</a:t>
              </a:r>
            </a:p>
          </p:txBody>
        </p:sp>
        <p:sp>
          <p:nvSpPr>
            <p:cNvPr id="99" name="WordArt 26"/>
            <p:cNvSpPr>
              <a:spLocks noChangeArrowheads="1" noChangeShapeType="1" noTextEdit="1"/>
            </p:cNvSpPr>
            <p:nvPr/>
          </p:nvSpPr>
          <p:spPr bwMode="auto">
            <a:xfrm>
              <a:off x="6286500" y="1341437"/>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00" name="WordArt 27"/>
            <p:cNvSpPr>
              <a:spLocks noChangeArrowheads="1" noChangeShapeType="1" noTextEdit="1"/>
            </p:cNvSpPr>
            <p:nvPr/>
          </p:nvSpPr>
          <p:spPr bwMode="auto">
            <a:xfrm>
              <a:off x="6286500" y="2571750"/>
              <a:ext cx="271463"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01" name="WordArt 28"/>
            <p:cNvSpPr>
              <a:spLocks noChangeArrowheads="1" noChangeShapeType="1" noTextEdit="1"/>
            </p:cNvSpPr>
            <p:nvPr/>
          </p:nvSpPr>
          <p:spPr bwMode="auto">
            <a:xfrm>
              <a:off x="6286500" y="731837"/>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02" name="WordArt 29"/>
            <p:cNvSpPr>
              <a:spLocks noChangeArrowheads="1" noChangeShapeType="1" noTextEdit="1"/>
            </p:cNvSpPr>
            <p:nvPr/>
          </p:nvSpPr>
          <p:spPr bwMode="auto">
            <a:xfrm>
              <a:off x="6292850" y="3160712"/>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210</a:t>
              </a:r>
            </a:p>
          </p:txBody>
        </p:sp>
        <p:sp>
          <p:nvSpPr>
            <p:cNvPr id="103" name="Line 93"/>
            <p:cNvSpPr>
              <a:spLocks noChangeShapeType="1"/>
            </p:cNvSpPr>
            <p:nvPr/>
          </p:nvSpPr>
          <p:spPr bwMode="auto">
            <a:xfrm>
              <a:off x="6362700" y="3540125"/>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8" name="Group 162"/>
            <p:cNvGrpSpPr/>
            <p:nvPr/>
          </p:nvGrpSpPr>
          <p:grpSpPr>
            <a:xfrm>
              <a:off x="5600700" y="3378200"/>
              <a:ext cx="1066800" cy="325437"/>
              <a:chOff x="5600700" y="3378200"/>
              <a:chExt cx="1066800" cy="325437"/>
            </a:xfrm>
          </p:grpSpPr>
          <p:sp>
            <p:nvSpPr>
              <p:cNvPr id="110" name="Oval 99"/>
              <p:cNvSpPr>
                <a:spLocks noChangeArrowheads="1"/>
              </p:cNvSpPr>
              <p:nvPr/>
            </p:nvSpPr>
            <p:spPr bwMode="auto">
              <a:xfrm>
                <a:off x="5716588" y="3378200"/>
                <a:ext cx="835025" cy="325437"/>
              </a:xfrm>
              <a:prstGeom prst="ellipse">
                <a:avLst/>
              </a:prstGeom>
              <a:gradFill rotWithShape="0">
                <a:gsLst>
                  <a:gs pos="0">
                    <a:schemeClr val="bg1"/>
                  </a:gs>
                  <a:gs pos="100000">
                    <a:srgbClr val="FFCCFF"/>
                  </a:gs>
                </a:gsLst>
                <a:path path="shape">
                  <a:fillToRect l="50000" t="50000" r="50000" b="50000"/>
                </a:path>
              </a:gradFill>
              <a:ln w="63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111" name="Text Box 100"/>
              <p:cNvSpPr txBox="1">
                <a:spLocks noChangeArrowheads="1"/>
              </p:cNvSpPr>
              <p:nvPr/>
            </p:nvSpPr>
            <p:spPr bwMode="auto">
              <a:xfrm>
                <a:off x="5600700" y="3387725"/>
                <a:ext cx="1066800" cy="304800"/>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b="0" u="none">
                    <a:solidFill>
                      <a:srgbClr val="5D00BA"/>
                    </a:solidFill>
                    <a:latin typeface="Arial" charset="0"/>
                  </a:rPr>
                  <a:t>Malachi</a:t>
                </a:r>
              </a:p>
            </p:txBody>
          </p:sp>
        </p:grpSp>
        <p:sp>
          <p:nvSpPr>
            <p:cNvPr id="105" name="WordArt 101"/>
            <p:cNvSpPr>
              <a:spLocks noChangeArrowheads="1" noChangeShapeType="1" noTextEdit="1"/>
            </p:cNvSpPr>
            <p:nvPr/>
          </p:nvSpPr>
          <p:spPr bwMode="auto">
            <a:xfrm>
              <a:off x="6286500" y="3779837"/>
              <a:ext cx="271463"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06" name="Line 94"/>
            <p:cNvSpPr>
              <a:spLocks noChangeShapeType="1"/>
            </p:cNvSpPr>
            <p:nvPr/>
          </p:nvSpPr>
          <p:spPr bwMode="auto">
            <a:xfrm>
              <a:off x="6362700" y="4138612"/>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9" name="Group 163"/>
            <p:cNvGrpSpPr/>
            <p:nvPr/>
          </p:nvGrpSpPr>
          <p:grpSpPr>
            <a:xfrm>
              <a:off x="5600700" y="3962400"/>
              <a:ext cx="1066800" cy="350837"/>
              <a:chOff x="5600700" y="3962400"/>
              <a:chExt cx="1066800" cy="350837"/>
            </a:xfrm>
          </p:grpSpPr>
          <p:sp>
            <p:nvSpPr>
              <p:cNvPr id="108" name="Oval 96"/>
              <p:cNvSpPr>
                <a:spLocks noChangeArrowheads="1"/>
              </p:cNvSpPr>
              <p:nvPr/>
            </p:nvSpPr>
            <p:spPr bwMode="auto">
              <a:xfrm>
                <a:off x="5716588" y="3975100"/>
                <a:ext cx="835025" cy="325437"/>
              </a:xfrm>
              <a:prstGeom prst="ellipse">
                <a:avLst/>
              </a:prstGeom>
              <a:blipFill dpi="0" rotWithShape="1">
                <a:blip r:embed="rId4" cstate="print"/>
                <a:srcRect/>
                <a:stretch>
                  <a:fillRect b="-49893"/>
                </a:stretch>
              </a:blipFill>
              <a:ln w="635" algn="ctr">
                <a:solidFill>
                  <a:srgbClr val="660033">
                    <a:alpha val="10001"/>
                  </a:srgbClr>
                </a:solidFill>
                <a:round/>
                <a:headEnd/>
                <a:tailEnd/>
              </a:ln>
              <a:effectLst/>
            </p:spPr>
            <p:txBody>
              <a:bodyPr wrap="none" anchor="ctr"/>
              <a:lstStyle/>
              <a:p>
                <a:endParaRPr lang="en-US" b="0" u="none">
                  <a:solidFill>
                    <a:srgbClr val="000000"/>
                  </a:solidFill>
                  <a:latin typeface="Arial" charset="0"/>
                </a:endParaRPr>
              </a:p>
            </p:txBody>
          </p:sp>
          <p:sp>
            <p:nvSpPr>
              <p:cNvPr id="109" name="Text Box 97"/>
              <p:cNvSpPr txBox="1">
                <a:spLocks noChangeArrowheads="1"/>
              </p:cNvSpPr>
              <p:nvPr/>
            </p:nvSpPr>
            <p:spPr bwMode="auto">
              <a:xfrm>
                <a:off x="5600700" y="39624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5D00BA"/>
                    </a:solidFill>
                    <a:latin typeface="Arial" charset="0"/>
                  </a:rPr>
                  <a:t>Jesus</a:t>
                </a:r>
              </a:p>
            </p:txBody>
          </p:sp>
        </p:grpSp>
      </p:grpSp>
      <p:grpSp>
        <p:nvGrpSpPr>
          <p:cNvPr id="10" name="Group 119"/>
          <p:cNvGrpSpPr/>
          <p:nvPr/>
        </p:nvGrpSpPr>
        <p:grpSpPr>
          <a:xfrm>
            <a:off x="2019300" y="1040870"/>
            <a:ext cx="1371600" cy="3848894"/>
            <a:chOff x="6819900" y="304800"/>
            <a:chExt cx="1371600" cy="3848894"/>
          </a:xfrm>
        </p:grpSpPr>
        <p:sp>
          <p:nvSpPr>
            <p:cNvPr id="121" name="WordArt 32"/>
            <p:cNvSpPr>
              <a:spLocks noChangeArrowheads="1" noChangeShapeType="1" noTextEdit="1"/>
            </p:cNvSpPr>
            <p:nvPr/>
          </p:nvSpPr>
          <p:spPr bwMode="auto">
            <a:xfrm>
              <a:off x="7697788" y="733425"/>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22" name="WordArt 34"/>
            <p:cNvSpPr>
              <a:spLocks noChangeArrowheads="1" noChangeShapeType="1" noTextEdit="1"/>
            </p:cNvSpPr>
            <p:nvPr/>
          </p:nvSpPr>
          <p:spPr bwMode="auto">
            <a:xfrm>
              <a:off x="7697788" y="132715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23" name="WordArt 41"/>
            <p:cNvSpPr>
              <a:spLocks noChangeArrowheads="1" noChangeShapeType="1" noTextEdit="1"/>
            </p:cNvSpPr>
            <p:nvPr/>
          </p:nvSpPr>
          <p:spPr bwMode="auto">
            <a:xfrm>
              <a:off x="7697788" y="1941512"/>
              <a:ext cx="271462" cy="14128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120</a:t>
              </a:r>
            </a:p>
          </p:txBody>
        </p:sp>
        <p:sp>
          <p:nvSpPr>
            <p:cNvPr id="124" name="WordArt 44"/>
            <p:cNvSpPr>
              <a:spLocks noChangeArrowheads="1" noChangeShapeType="1" noTextEdit="1"/>
            </p:cNvSpPr>
            <p:nvPr/>
          </p:nvSpPr>
          <p:spPr bwMode="auto">
            <a:xfrm>
              <a:off x="7697788" y="254635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sp>
          <p:nvSpPr>
            <p:cNvPr id="125" name="WordArt 45"/>
            <p:cNvSpPr>
              <a:spLocks noChangeArrowheads="1" noChangeShapeType="1" noTextEdit="1"/>
            </p:cNvSpPr>
            <p:nvPr/>
          </p:nvSpPr>
          <p:spPr bwMode="auto">
            <a:xfrm>
              <a:off x="7704138" y="316230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210</a:t>
              </a:r>
            </a:p>
          </p:txBody>
        </p:sp>
        <p:sp>
          <p:nvSpPr>
            <p:cNvPr id="126" name="WordArt 90"/>
            <p:cNvSpPr>
              <a:spLocks noChangeArrowheads="1" noChangeShapeType="1" noTextEdit="1"/>
            </p:cNvSpPr>
            <p:nvPr/>
          </p:nvSpPr>
          <p:spPr bwMode="auto">
            <a:xfrm>
              <a:off x="7678738" y="3778250"/>
              <a:ext cx="271462" cy="141287"/>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FFFFFF"/>
                  </a:solidFill>
                  <a:latin typeface="Arial"/>
                  <a:cs typeface="Arial"/>
                </a:rPr>
                <a:t>400</a:t>
              </a:r>
            </a:p>
          </p:txBody>
        </p:sp>
        <p:grpSp>
          <p:nvGrpSpPr>
            <p:cNvPr id="11" name="Group 167"/>
            <p:cNvGrpSpPr/>
            <p:nvPr/>
          </p:nvGrpSpPr>
          <p:grpSpPr>
            <a:xfrm>
              <a:off x="7734300" y="486568"/>
              <a:ext cx="457200" cy="3667126"/>
              <a:chOff x="8305800" y="486568"/>
              <a:chExt cx="457200" cy="3667126"/>
            </a:xfrm>
          </p:grpSpPr>
          <p:sp>
            <p:nvSpPr>
              <p:cNvPr id="141" name="Line 21"/>
              <p:cNvSpPr>
                <a:spLocks noChangeShapeType="1"/>
              </p:cNvSpPr>
              <p:nvPr/>
            </p:nvSpPr>
            <p:spPr bwMode="auto">
              <a:xfrm>
                <a:off x="8305800" y="1700212"/>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142" name="Line 46"/>
              <p:cNvSpPr>
                <a:spLocks noChangeShapeType="1"/>
              </p:cNvSpPr>
              <p:nvPr/>
            </p:nvSpPr>
            <p:spPr bwMode="auto">
              <a:xfrm>
                <a:off x="8305800" y="3540125"/>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nvGrpSpPr>
              <p:cNvPr id="12" name="Group 244"/>
              <p:cNvGrpSpPr/>
              <p:nvPr/>
            </p:nvGrpSpPr>
            <p:grpSpPr>
              <a:xfrm>
                <a:off x="8610600" y="556419"/>
                <a:ext cx="1587" cy="3597275"/>
                <a:chOff x="1600200" y="1584325"/>
                <a:chExt cx="1587" cy="3597275"/>
              </a:xfrm>
            </p:grpSpPr>
            <p:sp>
              <p:nvSpPr>
                <p:cNvPr id="149" name="Line 9"/>
                <p:cNvSpPr>
                  <a:spLocks noChangeShapeType="1"/>
                </p:cNvSpPr>
                <p:nvPr/>
              </p:nvSpPr>
              <p:spPr bwMode="auto">
                <a:xfrm>
                  <a:off x="1600200" y="2697162"/>
                  <a:ext cx="0" cy="2484438"/>
                </a:xfrm>
                <a:prstGeom prst="line">
                  <a:avLst/>
                </a:prstGeom>
                <a:noFill/>
                <a:ln w="12700">
                  <a:solidFill>
                    <a:srgbClr val="5400A8"/>
                  </a:solidFill>
                  <a:round/>
                  <a:headEnd/>
                  <a:tailEnd/>
                </a:ln>
                <a:effectLst/>
              </p:spPr>
              <p:txBody>
                <a:bodyPr>
                  <a:spAutoFit/>
                </a:bodyPr>
                <a:lstStyle/>
                <a:p>
                  <a:pPr algn="l"/>
                  <a:endParaRPr lang="en-US" sz="1800" b="0" u="none">
                    <a:solidFill>
                      <a:srgbClr val="000000"/>
                    </a:solidFill>
                    <a:latin typeface="Arial" charset="0"/>
                  </a:endParaRPr>
                </a:p>
              </p:txBody>
            </p:sp>
            <p:sp>
              <p:nvSpPr>
                <p:cNvPr id="150" name="Line 10"/>
                <p:cNvSpPr>
                  <a:spLocks noChangeShapeType="1"/>
                </p:cNvSpPr>
                <p:nvPr/>
              </p:nvSpPr>
              <p:spPr bwMode="auto">
                <a:xfrm>
                  <a:off x="1600200" y="1584325"/>
                  <a:ext cx="1587" cy="1198562"/>
                </a:xfrm>
                <a:prstGeom prst="line">
                  <a:avLst/>
                </a:prstGeom>
                <a:noFill/>
                <a:ln w="12700">
                  <a:solidFill>
                    <a:srgbClr val="000066"/>
                  </a:solidFill>
                  <a:round/>
                  <a:headEnd/>
                  <a:tailEnd/>
                </a:ln>
                <a:effectLst>
                  <a:outerShdw dist="63500" dir="16200000" algn="ctr" rotWithShape="0">
                    <a:srgbClr val="000066"/>
                  </a:outerShdw>
                </a:effectLst>
              </p:spPr>
              <p:txBody>
                <a:bodyPr>
                  <a:spAutoFit/>
                </a:bodyPr>
                <a:lstStyle/>
                <a:p>
                  <a:pPr algn="l"/>
                  <a:endParaRPr lang="en-US" sz="1800" b="0" u="none">
                    <a:solidFill>
                      <a:srgbClr val="000000"/>
                    </a:solidFill>
                    <a:latin typeface="Arial" charset="0"/>
                  </a:endParaRPr>
                </a:p>
              </p:txBody>
            </p:sp>
          </p:grpSp>
          <p:sp>
            <p:nvSpPr>
              <p:cNvPr id="144" name="Line 17"/>
              <p:cNvSpPr>
                <a:spLocks noChangeShapeType="1"/>
              </p:cNvSpPr>
              <p:nvPr/>
            </p:nvSpPr>
            <p:spPr bwMode="auto">
              <a:xfrm>
                <a:off x="8305800" y="486568"/>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sp>
            <p:nvSpPr>
              <p:cNvPr id="145" name="Line 18"/>
              <p:cNvSpPr>
                <a:spLocks noChangeShapeType="1"/>
              </p:cNvSpPr>
              <p:nvPr/>
            </p:nvSpPr>
            <p:spPr bwMode="auto">
              <a:xfrm>
                <a:off x="8305800" y="1090612"/>
                <a:ext cx="457200" cy="0"/>
              </a:xfrm>
              <a:prstGeom prst="line">
                <a:avLst/>
              </a:prstGeom>
              <a:noFill/>
              <a:ln w="12700">
                <a:solidFill>
                  <a:srgbClr val="000066"/>
                </a:solidFill>
                <a:round/>
                <a:headEnd/>
                <a:tailEnd/>
              </a:ln>
              <a:effectLst/>
            </p:spPr>
            <p:txBody>
              <a:bodyPr>
                <a:spAutoFit/>
              </a:bodyPr>
              <a:lstStyle/>
              <a:p>
                <a:pPr algn="l"/>
                <a:endParaRPr lang="en-US" sz="1800" b="0" u="none">
                  <a:solidFill>
                    <a:srgbClr val="000000"/>
                  </a:solidFill>
                  <a:latin typeface="Arial" charset="0"/>
                </a:endParaRPr>
              </a:p>
            </p:txBody>
          </p:sp>
          <p:sp>
            <p:nvSpPr>
              <p:cNvPr id="146" name="Line 19"/>
              <p:cNvSpPr>
                <a:spLocks noChangeShapeType="1"/>
              </p:cNvSpPr>
              <p:nvPr/>
            </p:nvSpPr>
            <p:spPr bwMode="auto">
              <a:xfrm>
                <a:off x="8458200" y="2309812"/>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147" name="Line 20"/>
              <p:cNvSpPr>
                <a:spLocks noChangeShapeType="1"/>
              </p:cNvSpPr>
              <p:nvPr/>
            </p:nvSpPr>
            <p:spPr bwMode="auto">
              <a:xfrm>
                <a:off x="8458200" y="2919412"/>
                <a:ext cx="3048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sp>
            <p:nvSpPr>
              <p:cNvPr id="148" name="Line 22"/>
              <p:cNvSpPr>
                <a:spLocks noChangeShapeType="1"/>
              </p:cNvSpPr>
              <p:nvPr/>
            </p:nvSpPr>
            <p:spPr bwMode="auto">
              <a:xfrm>
                <a:off x="8305800" y="4150121"/>
                <a:ext cx="457200" cy="0"/>
              </a:xfrm>
              <a:prstGeom prst="line">
                <a:avLst/>
              </a:prstGeom>
              <a:noFill/>
              <a:ln w="12700">
                <a:solidFill>
                  <a:srgbClr val="5600AC"/>
                </a:solidFill>
                <a:round/>
                <a:headEnd/>
                <a:tailEnd/>
              </a:ln>
              <a:effectLst/>
            </p:spPr>
            <p:txBody>
              <a:bodyPr>
                <a:spAutoFit/>
              </a:bodyPr>
              <a:lstStyle/>
              <a:p>
                <a:pPr algn="l"/>
                <a:endParaRPr lang="en-US" sz="1800" b="0" u="none">
                  <a:solidFill>
                    <a:srgbClr val="000000"/>
                  </a:solidFill>
                  <a:latin typeface="Arial" charset="0"/>
                </a:endParaRPr>
              </a:p>
            </p:txBody>
          </p:sp>
        </p:grpSp>
        <p:grpSp>
          <p:nvGrpSpPr>
            <p:cNvPr id="13" name="Group 168"/>
            <p:cNvGrpSpPr/>
            <p:nvPr/>
          </p:nvGrpSpPr>
          <p:grpSpPr>
            <a:xfrm>
              <a:off x="6819900" y="939800"/>
              <a:ext cx="1066800" cy="325437"/>
              <a:chOff x="7391400" y="939800"/>
              <a:chExt cx="1066800" cy="325437"/>
            </a:xfrm>
          </p:grpSpPr>
          <p:sp>
            <p:nvSpPr>
              <p:cNvPr id="139" name="Oval 52"/>
              <p:cNvSpPr>
                <a:spLocks noChangeArrowheads="1"/>
              </p:cNvSpPr>
              <p:nvPr/>
            </p:nvSpPr>
            <p:spPr bwMode="auto">
              <a:xfrm>
                <a:off x="7410450" y="939800"/>
                <a:ext cx="1027113" cy="325437"/>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140" name="Text Box 53"/>
              <p:cNvSpPr txBox="1">
                <a:spLocks noChangeArrowheads="1"/>
              </p:cNvSpPr>
              <p:nvPr/>
            </p:nvSpPr>
            <p:spPr bwMode="auto">
              <a:xfrm>
                <a:off x="7391400" y="950912"/>
                <a:ext cx="1066800" cy="304800"/>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b="0" u="none">
                    <a:solidFill>
                      <a:srgbClr val="000066"/>
                    </a:solidFill>
                    <a:latin typeface="Arial" charset="0"/>
                  </a:rPr>
                  <a:t>Augustine</a:t>
                </a:r>
              </a:p>
            </p:txBody>
          </p:sp>
        </p:grpSp>
        <p:grpSp>
          <p:nvGrpSpPr>
            <p:cNvPr id="14" name="Group 169"/>
            <p:cNvGrpSpPr/>
            <p:nvPr/>
          </p:nvGrpSpPr>
          <p:grpSpPr>
            <a:xfrm>
              <a:off x="6932613" y="304800"/>
              <a:ext cx="1066800" cy="350837"/>
              <a:chOff x="7504113" y="304800"/>
              <a:chExt cx="1066800" cy="350837"/>
            </a:xfrm>
          </p:grpSpPr>
          <p:sp>
            <p:nvSpPr>
              <p:cNvPr id="137" name="Oval 55"/>
              <p:cNvSpPr>
                <a:spLocks noChangeArrowheads="1"/>
              </p:cNvSpPr>
              <p:nvPr/>
            </p:nvSpPr>
            <p:spPr bwMode="auto">
              <a:xfrm>
                <a:off x="7620001" y="317500"/>
                <a:ext cx="835025" cy="325437"/>
              </a:xfrm>
              <a:prstGeom prst="ellipse">
                <a:avLst/>
              </a:prstGeom>
              <a:gradFill rotWithShape="0">
                <a:gsLst>
                  <a:gs pos="0">
                    <a:srgbClr val="E9F7FF"/>
                  </a:gs>
                  <a:gs pos="100000">
                    <a:srgbClr val="C5C5FF"/>
                  </a:gs>
                </a:gsLst>
                <a:path path="shape">
                  <a:fillToRect l="50000" t="50000" r="50000" b="50000"/>
                </a:path>
              </a:gradFill>
              <a:ln w="9525" algn="ctr">
                <a:solidFill>
                  <a:srgbClr val="000066"/>
                </a:solidFill>
                <a:round/>
                <a:headEnd/>
                <a:tailEnd/>
              </a:ln>
              <a:effectLst/>
            </p:spPr>
            <p:txBody>
              <a:bodyPr wrap="none" anchor="ctr"/>
              <a:lstStyle/>
              <a:p>
                <a:pPr algn="l"/>
                <a:endParaRPr lang="en-US" sz="1800" b="0" u="none">
                  <a:solidFill>
                    <a:srgbClr val="000000"/>
                  </a:solidFill>
                  <a:latin typeface="Arial" charset="0"/>
                </a:endParaRPr>
              </a:p>
            </p:txBody>
          </p:sp>
          <p:sp>
            <p:nvSpPr>
              <p:cNvPr id="138" name="Text Box 56"/>
              <p:cNvSpPr txBox="1">
                <a:spLocks noChangeArrowheads="1"/>
              </p:cNvSpPr>
              <p:nvPr/>
            </p:nvSpPr>
            <p:spPr bwMode="auto">
              <a:xfrm>
                <a:off x="7504113" y="304800"/>
                <a:ext cx="1066800" cy="350837"/>
              </a:xfrm>
              <a:prstGeom prst="rect">
                <a:avLst/>
              </a:prstGeom>
              <a:noFill/>
              <a:ln w="19050" algn="ctr">
                <a:noFill/>
                <a:miter lim="800000"/>
                <a:headEnd/>
                <a:tailEnd/>
              </a:ln>
              <a:effectLst>
                <a:outerShdw algn="ctr" rotWithShape="0">
                  <a:srgbClr val="660033"/>
                </a:outerShdw>
              </a:effectLst>
            </p:spPr>
            <p:txBody>
              <a:bodyPr>
                <a:spAutoFit/>
              </a:bodyPr>
              <a:lstStyle/>
              <a:p>
                <a:r>
                  <a:rPr lang="en-US" sz="1700" b="0" u="none">
                    <a:solidFill>
                      <a:srgbClr val="000066"/>
                    </a:solidFill>
                    <a:latin typeface="Arial" charset="0"/>
                  </a:rPr>
                  <a:t>Jesus</a:t>
                </a:r>
              </a:p>
            </p:txBody>
          </p:sp>
        </p:grpSp>
        <p:grpSp>
          <p:nvGrpSpPr>
            <p:cNvPr id="15" name="Group 170"/>
            <p:cNvGrpSpPr/>
            <p:nvPr/>
          </p:nvGrpSpPr>
          <p:grpSpPr>
            <a:xfrm>
              <a:off x="6972300" y="3378200"/>
              <a:ext cx="1066800" cy="325437"/>
              <a:chOff x="7543800" y="3378200"/>
              <a:chExt cx="1066800" cy="325437"/>
            </a:xfrm>
          </p:grpSpPr>
          <p:sp>
            <p:nvSpPr>
              <p:cNvPr id="135" name="Oval 84"/>
              <p:cNvSpPr>
                <a:spLocks noChangeArrowheads="1"/>
              </p:cNvSpPr>
              <p:nvPr/>
            </p:nvSpPr>
            <p:spPr bwMode="auto">
              <a:xfrm>
                <a:off x="7659688" y="3378200"/>
                <a:ext cx="835025" cy="325437"/>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136" name="Text Box 85"/>
              <p:cNvSpPr txBox="1">
                <a:spLocks noChangeArrowheads="1"/>
              </p:cNvSpPr>
              <p:nvPr/>
            </p:nvSpPr>
            <p:spPr bwMode="auto">
              <a:xfrm>
                <a:off x="7543800" y="3387725"/>
                <a:ext cx="1066800" cy="304800"/>
              </a:xfrm>
              <a:prstGeom prst="rect">
                <a:avLst/>
              </a:prstGeom>
              <a:noFill/>
              <a:ln w="19050" algn="ctr">
                <a:noFill/>
                <a:miter lim="800000"/>
                <a:headEnd/>
                <a:tailEnd/>
              </a:ln>
              <a:effectLst>
                <a:outerShdw algn="ctr" rotWithShape="0">
                  <a:srgbClr val="660033"/>
                </a:outerShdw>
              </a:effectLst>
            </p:spPr>
            <p:txBody>
              <a:bodyPr>
                <a:spAutoFit/>
              </a:bodyPr>
              <a:lstStyle/>
              <a:p>
                <a:r>
                  <a:rPr lang="en-US" sz="1400" b="0" u="none">
                    <a:solidFill>
                      <a:srgbClr val="5D00BA"/>
                    </a:solidFill>
                    <a:latin typeface="Arial" charset="0"/>
                  </a:rPr>
                  <a:t>Luther</a:t>
                </a:r>
              </a:p>
            </p:txBody>
          </p:sp>
        </p:grpSp>
        <p:grpSp>
          <p:nvGrpSpPr>
            <p:cNvPr id="16" name="Group 171"/>
            <p:cNvGrpSpPr/>
            <p:nvPr/>
          </p:nvGrpSpPr>
          <p:grpSpPr>
            <a:xfrm>
              <a:off x="7051675" y="1493837"/>
              <a:ext cx="835025" cy="411445"/>
              <a:chOff x="7623175" y="1493837"/>
              <a:chExt cx="835025" cy="411445"/>
            </a:xfrm>
          </p:grpSpPr>
          <p:sp>
            <p:nvSpPr>
              <p:cNvPr id="132" name="Oval 72"/>
              <p:cNvSpPr>
                <a:spLocks noChangeArrowheads="1"/>
              </p:cNvSpPr>
              <p:nvPr/>
            </p:nvSpPr>
            <p:spPr bwMode="auto">
              <a:xfrm>
                <a:off x="7623175" y="1509712"/>
                <a:ext cx="835025" cy="368300"/>
              </a:xfrm>
              <a:prstGeom prst="ellipse">
                <a:avLst/>
              </a:prstGeom>
              <a:gradFill rotWithShape="0">
                <a:gsLst>
                  <a:gs pos="0">
                    <a:schemeClr val="bg1"/>
                  </a:gs>
                  <a:gs pos="100000">
                    <a:srgbClr val="FFCCFF"/>
                  </a:gs>
                </a:gsLst>
                <a:path path="shape">
                  <a:fillToRect l="50000" t="50000" r="50000" b="50000"/>
                </a:path>
              </a:gradFill>
              <a:ln w="9525" algn="ctr">
                <a:solidFill>
                  <a:srgbClr val="6600CC"/>
                </a:solidFill>
                <a:round/>
                <a:headEnd/>
                <a:tailEnd/>
              </a:ln>
              <a:effectLst/>
            </p:spPr>
            <p:txBody>
              <a:bodyPr wrap="none" anchor="ctr"/>
              <a:lstStyle/>
              <a:p>
                <a:pPr algn="l"/>
                <a:endParaRPr lang="en-US" sz="1800" b="0" u="none">
                  <a:solidFill>
                    <a:srgbClr val="000000"/>
                  </a:solidFill>
                  <a:latin typeface="Arial" charset="0"/>
                </a:endParaRPr>
              </a:p>
            </p:txBody>
          </p:sp>
          <p:sp>
            <p:nvSpPr>
              <p:cNvPr id="133" name="Text Box 73"/>
              <p:cNvSpPr txBox="1">
                <a:spLocks noChangeArrowheads="1"/>
              </p:cNvSpPr>
              <p:nvPr/>
            </p:nvSpPr>
            <p:spPr bwMode="auto">
              <a:xfrm>
                <a:off x="7664449" y="1646237"/>
                <a:ext cx="762000" cy="259045"/>
              </a:xfrm>
              <a:prstGeom prst="rect">
                <a:avLst/>
              </a:prstGeom>
              <a:noFill/>
              <a:ln w="19050" algn="ctr">
                <a:noFill/>
                <a:miter lim="800000"/>
                <a:headEnd/>
                <a:tailEnd/>
              </a:ln>
              <a:effectLst>
                <a:outerShdw algn="ctr" rotWithShape="0">
                  <a:srgbClr val="660033"/>
                </a:outerShdw>
              </a:effectLst>
            </p:spPr>
            <p:txBody>
              <a:bodyPr>
                <a:spAutoFit/>
              </a:bodyPr>
              <a:lstStyle/>
              <a:p>
                <a:pPr>
                  <a:lnSpc>
                    <a:spcPts val="1300"/>
                  </a:lnSpc>
                </a:pPr>
                <a:r>
                  <a:rPr lang="en-US" sz="1250" b="0" u="none">
                    <a:solidFill>
                      <a:srgbClr val="5D00BA"/>
                    </a:solidFill>
                    <a:latin typeface="Arial" charset="0"/>
                  </a:rPr>
                  <a:t>magne</a:t>
                </a:r>
              </a:p>
            </p:txBody>
          </p:sp>
          <p:sp>
            <p:nvSpPr>
              <p:cNvPr id="134" name="Text Box 73"/>
              <p:cNvSpPr txBox="1">
                <a:spLocks noChangeArrowheads="1"/>
              </p:cNvSpPr>
              <p:nvPr/>
            </p:nvSpPr>
            <p:spPr bwMode="auto">
              <a:xfrm>
                <a:off x="7662862" y="1493837"/>
                <a:ext cx="762000" cy="292388"/>
              </a:xfrm>
              <a:prstGeom prst="rect">
                <a:avLst/>
              </a:prstGeom>
              <a:noFill/>
              <a:ln w="19050" algn="ctr">
                <a:noFill/>
                <a:miter lim="800000"/>
                <a:headEnd/>
                <a:tailEnd/>
              </a:ln>
              <a:effectLst>
                <a:outerShdw algn="ctr" rotWithShape="0">
                  <a:srgbClr val="660033"/>
                </a:outerShdw>
              </a:effectLst>
            </p:spPr>
            <p:txBody>
              <a:bodyPr>
                <a:spAutoFit/>
              </a:bodyPr>
              <a:lstStyle/>
              <a:p>
                <a:r>
                  <a:rPr lang="en-US" sz="1250" b="0" u="none">
                    <a:solidFill>
                      <a:srgbClr val="5D00BA"/>
                    </a:solidFill>
                    <a:latin typeface="Arial" charset="0"/>
                  </a:rPr>
                  <a:t>Charle-</a:t>
                </a:r>
              </a:p>
            </p:txBody>
          </p:sp>
        </p:grpSp>
      </p:grpSp>
      <p:grpSp>
        <p:nvGrpSpPr>
          <p:cNvPr id="17" name="Group 150"/>
          <p:cNvGrpSpPr/>
          <p:nvPr/>
        </p:nvGrpSpPr>
        <p:grpSpPr>
          <a:xfrm>
            <a:off x="2022475" y="4668307"/>
            <a:ext cx="1063625" cy="437093"/>
            <a:chOff x="7394575" y="3932237"/>
            <a:chExt cx="1063625" cy="437093"/>
          </a:xfrm>
        </p:grpSpPr>
        <p:sp>
          <p:nvSpPr>
            <p:cNvPr id="152" name="Oval 97"/>
            <p:cNvSpPr>
              <a:spLocks noChangeArrowheads="1"/>
            </p:cNvSpPr>
            <p:nvPr/>
          </p:nvSpPr>
          <p:spPr bwMode="auto">
            <a:xfrm>
              <a:off x="7394575" y="3932237"/>
              <a:ext cx="1063625" cy="419100"/>
            </a:xfrm>
            <a:prstGeom prst="ellipse">
              <a:avLst/>
            </a:prstGeom>
            <a:blipFill dpi="0" rotWithShape="1">
              <a:blip r:embed="rId5" cstate="print">
                <a:lum bright="30000" contrast="-30000"/>
              </a:blip>
              <a:srcRect/>
              <a:stretch>
                <a:fillRect b="-30509"/>
              </a:stretch>
            </a:blipFill>
            <a:ln w="3175" algn="ctr">
              <a:solidFill>
                <a:srgbClr val="660033">
                  <a:alpha val="20000"/>
                </a:srgbClr>
              </a:solidFill>
              <a:round/>
              <a:headEnd/>
              <a:tailEnd/>
            </a:ln>
            <a:effectLst/>
          </p:spPr>
          <p:txBody>
            <a:bodyPr wrap="none" anchor="ctr"/>
            <a:lstStyle/>
            <a:p>
              <a:endParaRPr lang="en-US" b="0" u="none">
                <a:solidFill>
                  <a:srgbClr val="000000"/>
                </a:solidFill>
                <a:latin typeface="Arial" charset="0"/>
              </a:endParaRPr>
            </a:p>
          </p:txBody>
        </p:sp>
        <p:sp>
          <p:nvSpPr>
            <p:cNvPr id="153" name="Text Box 98"/>
            <p:cNvSpPr txBox="1">
              <a:spLocks noChangeArrowheads="1"/>
            </p:cNvSpPr>
            <p:nvPr/>
          </p:nvSpPr>
          <p:spPr bwMode="auto">
            <a:xfrm>
              <a:off x="7451724" y="3932237"/>
              <a:ext cx="969963" cy="307777"/>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lnSpc>
                  <a:spcPts val="1680"/>
                </a:lnSpc>
                <a:spcBef>
                  <a:spcPts val="1200"/>
                </a:spcBef>
              </a:pPr>
              <a:r>
                <a:rPr lang="en-US" sz="1400" b="0" u="none">
                  <a:solidFill>
                    <a:srgbClr val="5D00BA"/>
                  </a:solidFill>
                </a:rPr>
                <a:t>Second</a:t>
              </a:r>
            </a:p>
          </p:txBody>
        </p:sp>
        <p:sp>
          <p:nvSpPr>
            <p:cNvPr id="154" name="Text Box 98"/>
            <p:cNvSpPr txBox="1">
              <a:spLocks noChangeArrowheads="1"/>
            </p:cNvSpPr>
            <p:nvPr/>
          </p:nvSpPr>
          <p:spPr bwMode="auto">
            <a:xfrm>
              <a:off x="7451724" y="4084637"/>
              <a:ext cx="969963" cy="284693"/>
            </a:xfrm>
            <a:prstGeom prst="rect">
              <a:avLst/>
            </a:prstGeom>
            <a:noFill/>
            <a:ln w="19050" algn="ctr">
              <a:noFill/>
              <a:miter lim="800000"/>
              <a:headEnd/>
              <a:tailEnd/>
            </a:ln>
            <a:effectLst>
              <a:outerShdw algn="ctr" rotWithShape="0">
                <a:srgbClr val="660033"/>
              </a:outerShdw>
            </a:effectLst>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lnSpc>
                  <a:spcPts val="1500"/>
                </a:lnSpc>
              </a:pPr>
              <a:r>
                <a:rPr lang="en-US" sz="1400" b="0" u="none">
                  <a:solidFill>
                    <a:srgbClr val="5D00BA"/>
                  </a:solidFill>
                </a:rPr>
                <a:t>Advent</a:t>
              </a:r>
            </a:p>
          </p:txBody>
        </p:sp>
      </p:grpSp>
      <p:sp>
        <p:nvSpPr>
          <p:cNvPr id="155" name="WordArt 102"/>
          <p:cNvSpPr>
            <a:spLocks noChangeArrowheads="1" noChangeShapeType="1" noTextEdit="1"/>
          </p:cNvSpPr>
          <p:nvPr/>
        </p:nvSpPr>
        <p:spPr bwMode="auto">
          <a:xfrm>
            <a:off x="3505200" y="4165070"/>
            <a:ext cx="533400" cy="228600"/>
          </a:xfrm>
          <a:prstGeom prst="rect">
            <a:avLst/>
          </a:prstGeom>
          <a:effectLst/>
        </p:spPr>
        <p:txBody>
          <a:bodyPr wrap="none" fromWordArt="1">
            <a:prstTxWarp prst="textPlain">
              <a:avLst>
                <a:gd name="adj" fmla="val 50000"/>
              </a:avLst>
            </a:prstTxWarp>
          </a:bodyPr>
          <a:lstStyle/>
          <a:p>
            <a:pPr>
              <a:lnSpc>
                <a:spcPts val="3200"/>
              </a:lnSpc>
            </a:pPr>
            <a:r>
              <a:rPr lang="en-US" sz="3600" u="none" kern="10">
                <a:ln w="127">
                  <a:solidFill>
                    <a:srgbClr val="002060"/>
                  </a:solidFill>
                  <a:round/>
                  <a:headEnd/>
                  <a:tailEnd/>
                </a:ln>
                <a:solidFill>
                  <a:srgbClr val="FFFFFF"/>
                </a:solidFill>
                <a:latin typeface="Arial"/>
                <a:cs typeface="Arial"/>
              </a:rPr>
              <a:t>(1517)</a:t>
            </a:r>
          </a:p>
        </p:txBody>
      </p:sp>
      <p:sp>
        <p:nvSpPr>
          <p:cNvPr id="157" name="Text Box 10"/>
          <p:cNvSpPr txBox="1">
            <a:spLocks noChangeArrowheads="1"/>
          </p:cNvSpPr>
          <p:nvPr/>
        </p:nvSpPr>
        <p:spPr bwMode="auto">
          <a:xfrm>
            <a:off x="304800" y="76200"/>
            <a:ext cx="5105400" cy="523220"/>
          </a:xfrm>
          <a:prstGeom prst="rect">
            <a:avLst/>
          </a:prstGeom>
          <a:noFill/>
          <a:ln w="9525">
            <a:noFill/>
            <a:miter lim="800000"/>
            <a:headEnd/>
            <a:tailEnd/>
          </a:ln>
          <a:effectLst/>
        </p:spPr>
        <p:txBody>
          <a:bodyPr wrap="square">
            <a:spAutoFit/>
          </a:bodyPr>
          <a:lstStyle/>
          <a:p>
            <a:pPr algn="l"/>
            <a:r>
              <a:rPr lang="en-US" sz="2800">
                <a:ln w="9525">
                  <a:solidFill>
                    <a:srgbClr val="002060"/>
                  </a:solidFill>
                </a:ln>
                <a:solidFill>
                  <a:srgbClr val="FFFFFF"/>
                </a:solidFill>
                <a:effectLst>
                  <a:outerShdw dist="25400" dir="9600000" algn="tl">
                    <a:srgbClr val="000000"/>
                  </a:outerShdw>
                </a:effectLst>
                <a:latin typeface="Arial Black" pitchFamily="34" charset="0"/>
              </a:rPr>
              <a:t>When will Christ return?</a:t>
            </a:r>
            <a:endParaRPr lang="en-US" sz="2800" dirty="0">
              <a:ln w="9525">
                <a:solidFill>
                  <a:srgbClr val="002060"/>
                </a:solidFill>
              </a:ln>
              <a:solidFill>
                <a:srgbClr val="FFFFFF"/>
              </a:solidFill>
              <a:effectLst>
                <a:outerShdw dist="25400" dir="9600000" algn="tl">
                  <a:srgbClr val="000000"/>
                </a:outerShdw>
              </a:effectLst>
              <a:latin typeface="Arial Black" pitchFamily="34" charset="0"/>
            </a:endParaRPr>
          </a:p>
        </p:txBody>
      </p:sp>
      <p:sp>
        <p:nvSpPr>
          <p:cNvPr id="159" name="Text Box 10"/>
          <p:cNvSpPr txBox="1">
            <a:spLocks noChangeArrowheads="1"/>
          </p:cNvSpPr>
          <p:nvPr/>
        </p:nvSpPr>
        <p:spPr bwMode="auto">
          <a:xfrm>
            <a:off x="304800" y="528935"/>
            <a:ext cx="4495800" cy="461665"/>
          </a:xfrm>
          <a:prstGeom prst="rect">
            <a:avLst/>
          </a:prstGeom>
          <a:noFill/>
          <a:ln w="9525">
            <a:noFill/>
            <a:miter lim="800000"/>
            <a:headEnd/>
            <a:tailEnd/>
          </a:ln>
          <a:effectLst/>
        </p:spPr>
        <p:txBody>
          <a:bodyPr wrap="square">
            <a:spAutoFit/>
          </a:bodyPr>
          <a:lstStyle/>
          <a:p>
            <a:pPr algn="l"/>
            <a:r>
              <a:rPr lang="en-US" u="none">
                <a:ln w="9525">
                  <a:solidFill>
                    <a:srgbClr val="002060"/>
                  </a:solidFill>
                </a:ln>
                <a:solidFill>
                  <a:srgbClr val="FFFFFF"/>
                </a:solidFill>
                <a:effectLst>
                  <a:outerShdw dist="25400" dir="9600000" algn="tl">
                    <a:srgbClr val="000000"/>
                  </a:outerShdw>
                </a:effectLst>
                <a:latin typeface="Arial Black" pitchFamily="34" charset="0"/>
              </a:rPr>
              <a:t>Parallel providential ages</a:t>
            </a:r>
            <a:endParaRPr lang="en-US" u="none" dirty="0">
              <a:ln w="9525">
                <a:solidFill>
                  <a:srgbClr val="002060"/>
                </a:solidFill>
              </a:ln>
              <a:solidFill>
                <a:srgbClr val="FFFFFF"/>
              </a:solidFill>
              <a:effectLst>
                <a:outerShdw dist="25400" dir="9600000" algn="tl">
                  <a:srgbClr val="000000"/>
                </a:outerShdw>
              </a:effectLst>
              <a:latin typeface="Arial Black" pitchFamily="34" charset="0"/>
            </a:endParaRPr>
          </a:p>
        </p:txBody>
      </p:sp>
      <p:sp>
        <p:nvSpPr>
          <p:cNvPr id="162" name="Right Arrow 161"/>
          <p:cNvSpPr/>
          <p:nvPr/>
        </p:nvSpPr>
        <p:spPr bwMode="auto">
          <a:xfrm>
            <a:off x="2325687" y="5162550"/>
            <a:ext cx="457200" cy="152400"/>
          </a:xfrm>
          <a:prstGeom prst="rightArrow">
            <a:avLst>
              <a:gd name="adj1" fmla="val 50000"/>
              <a:gd name="adj2" fmla="val 85000"/>
            </a:avLst>
          </a:prstGeom>
          <a:solidFill>
            <a:srgbClr val="E8D1FF"/>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pic>
        <p:nvPicPr>
          <p:cNvPr id="163" name="Picture 3" descr="Group of People"/>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515571" y="838200"/>
            <a:ext cx="1866429" cy="2362200"/>
          </a:xfrm>
          <a:prstGeom prst="rect">
            <a:avLst/>
          </a:prstGeom>
          <a:noFill/>
        </p:spPr>
      </p:pic>
      <p:sp>
        <p:nvSpPr>
          <p:cNvPr id="164" name="WordArt 253"/>
          <p:cNvSpPr>
            <a:spLocks noChangeArrowheads="1" noChangeShapeType="1" noTextEdit="1"/>
          </p:cNvSpPr>
          <p:nvPr/>
        </p:nvSpPr>
        <p:spPr bwMode="auto">
          <a:xfrm>
            <a:off x="4686771" y="1371600"/>
            <a:ext cx="1524000" cy="533400"/>
          </a:xfrm>
          <a:prstGeom prst="rect">
            <a:avLst/>
          </a:prstGeom>
        </p:spPr>
        <p:txBody>
          <a:bodyPr wrap="none" fromWordArt="1">
            <a:prstTxWarp prst="textPlain">
              <a:avLst>
                <a:gd name="adj" fmla="val 50000"/>
              </a:avLst>
            </a:prstTxWarp>
          </a:bodyPr>
          <a:lstStyle/>
          <a:p>
            <a:r>
              <a:rPr lang="en-US" sz="3600" u="none" kern="10">
                <a:ln w="12700">
                  <a:solidFill>
                    <a:srgbClr val="FFFFFF"/>
                  </a:solidFill>
                  <a:round/>
                  <a:headEnd/>
                  <a:tailEnd/>
                </a:ln>
                <a:solidFill>
                  <a:srgbClr val="000099"/>
                </a:solidFill>
                <a:effectLst>
                  <a:outerShdw dist="25400" dir="10800000" algn="ctr" rotWithShape="0">
                    <a:srgbClr val="FFFFFF"/>
                  </a:outerShdw>
                </a:effectLst>
                <a:latin typeface="Arial Black"/>
              </a:rPr>
              <a:t>Today</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284353"/>
                                        </p:tgtEl>
                                        <p:attrNameLst>
                                          <p:attrName>style.visibility</p:attrName>
                                        </p:attrNameLst>
                                      </p:cBhvr>
                                      <p:to>
                                        <p:strVal val="visible"/>
                                      </p:to>
                                    </p:set>
                                    <p:anim calcmode="lin" valueType="num">
                                      <p:cBhvr>
                                        <p:cTn id="12" dur="1000" fill="hold"/>
                                        <p:tgtEl>
                                          <p:spTgt spid="1284353"/>
                                        </p:tgtEl>
                                        <p:attrNameLst>
                                          <p:attrName>ppt_w</p:attrName>
                                        </p:attrNameLst>
                                      </p:cBhvr>
                                      <p:tavLst>
                                        <p:tav tm="0">
                                          <p:val>
                                            <p:strVal val="#ppt_w*0.70"/>
                                          </p:val>
                                        </p:tav>
                                        <p:tav tm="100000">
                                          <p:val>
                                            <p:strVal val="#ppt_w"/>
                                          </p:val>
                                        </p:tav>
                                      </p:tavLst>
                                    </p:anim>
                                    <p:anim calcmode="lin" valueType="num">
                                      <p:cBhvr>
                                        <p:cTn id="13" dur="1000" fill="hold"/>
                                        <p:tgtEl>
                                          <p:spTgt spid="1284353"/>
                                        </p:tgtEl>
                                        <p:attrNameLst>
                                          <p:attrName>ppt_h</p:attrName>
                                        </p:attrNameLst>
                                      </p:cBhvr>
                                      <p:tavLst>
                                        <p:tav tm="0">
                                          <p:val>
                                            <p:strVal val="#ppt_h"/>
                                          </p:val>
                                        </p:tav>
                                        <p:tav tm="100000">
                                          <p:val>
                                            <p:strVal val="#ppt_h"/>
                                          </p:val>
                                        </p:tav>
                                      </p:tavLst>
                                    </p:anim>
                                    <p:animEffect transition="in" filter="fade">
                                      <p:cBhvr>
                                        <p:cTn id="14" dur="1000"/>
                                        <p:tgtEl>
                                          <p:spTgt spid="12843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fade">
                                      <p:cBhvr>
                                        <p:cTn id="17" dur="1000"/>
                                        <p:tgtEl>
                                          <p:spTgt spid="162"/>
                                        </p:tgtEl>
                                      </p:cBhvr>
                                    </p:animEffect>
                                  </p:childTnLst>
                                </p:cTn>
                              </p:par>
                            </p:childTnLst>
                          </p:cTn>
                        </p:par>
                        <p:par>
                          <p:cTn id="18" fill="hold">
                            <p:stCondLst>
                              <p:cond delay="1000"/>
                            </p:stCondLst>
                            <p:childTnLst>
                              <p:par>
                                <p:cTn id="19" presetID="10" presetClass="entr" presetSubtype="0" fill="hold" grpId="0" nodeType="afterEffect">
                                  <p:stCondLst>
                                    <p:cond delay="500"/>
                                  </p:stCondLst>
                                  <p:childTnLst>
                                    <p:set>
                                      <p:cBhvr>
                                        <p:cTn id="20" dur="1" fill="hold">
                                          <p:stCondLst>
                                            <p:cond delay="0"/>
                                          </p:stCondLst>
                                        </p:cTn>
                                        <p:tgtEl>
                                          <p:spTgt spid="1284352"/>
                                        </p:tgtEl>
                                        <p:attrNameLst>
                                          <p:attrName>style.visibility</p:attrName>
                                        </p:attrNameLst>
                                      </p:cBhvr>
                                      <p:to>
                                        <p:strVal val="visible"/>
                                      </p:to>
                                    </p:set>
                                    <p:animEffect transition="in" filter="fade">
                                      <p:cBhvr>
                                        <p:cTn id="21" dur="2000"/>
                                        <p:tgtEl>
                                          <p:spTgt spid="1284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4352" grpId="0"/>
      <p:bldP spid="1284353" grpId="0"/>
      <p:bldP spid="16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046584" name="Picture 56" descr="Bible handwritten in Latin,  Malmesbury Abbey, Wiltshire, England"/>
          <p:cNvPicPr>
            <a:picLocks noChangeAspect="1" noChangeArrowheads="1"/>
          </p:cNvPicPr>
          <p:nvPr/>
        </p:nvPicPr>
        <p:blipFill>
          <a:blip r:embed="rId3" cstate="print">
            <a:lum bright="54000" contrast="-60000"/>
          </a:blip>
          <a:srcRect t="5013" r="833" b="3799"/>
          <a:stretch>
            <a:fillRect/>
          </a:stretch>
        </p:blipFill>
        <p:spPr bwMode="auto">
          <a:xfrm>
            <a:off x="0" y="0"/>
            <a:ext cx="9144000" cy="5486400"/>
          </a:xfrm>
          <a:prstGeom prst="rect">
            <a:avLst/>
          </a:prstGeom>
          <a:noFill/>
          <a:ln w="9525" algn="ctr">
            <a:noFill/>
            <a:miter lim="800000"/>
            <a:headEnd/>
            <a:tailEnd/>
          </a:ln>
          <a:effectLst/>
        </p:spPr>
      </p:pic>
      <p:sp>
        <p:nvSpPr>
          <p:cNvPr id="1046533"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59"/>
          <p:cNvGrpSpPr>
            <a:grpSpLocks/>
          </p:cNvGrpSpPr>
          <p:nvPr/>
        </p:nvGrpSpPr>
        <p:grpSpPr bwMode="auto">
          <a:xfrm>
            <a:off x="1371600" y="5788025"/>
            <a:ext cx="6629400" cy="688975"/>
            <a:chOff x="768" y="3552"/>
            <a:chExt cx="4176" cy="434"/>
          </a:xfrm>
        </p:grpSpPr>
        <p:sp>
          <p:nvSpPr>
            <p:cNvPr id="1046535" name="Text Box 7"/>
            <p:cNvSpPr txBox="1">
              <a:spLocks noChangeArrowheads="1"/>
            </p:cNvSpPr>
            <p:nvPr/>
          </p:nvSpPr>
          <p:spPr bwMode="auto">
            <a:xfrm>
              <a:off x="768" y="3552"/>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6536" name="Text Box 8"/>
            <p:cNvSpPr txBox="1">
              <a:spLocks noChangeArrowheads="1"/>
            </p:cNvSpPr>
            <p:nvPr/>
          </p:nvSpPr>
          <p:spPr bwMode="auto">
            <a:xfrm>
              <a:off x="960" y="3598"/>
              <a:ext cx="3984" cy="388"/>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Many of us have read the Bible with the preconceived notion that Jesus will come on the clouds </a:t>
              </a:r>
              <a:r>
                <a:rPr lang="en-US" sz="2000" u="none" dirty="0">
                  <a:solidFill>
                    <a:schemeClr val="bg1"/>
                  </a:solidFill>
                  <a:latin typeface="Arial Narrow" pitchFamily="34" charset="0"/>
                </a:rPr>
                <a:t>(Matthew 24:30-31).</a:t>
              </a:r>
              <a:endParaRPr lang="en-US" sz="2000" b="0" u="none" dirty="0">
                <a:solidFill>
                  <a:schemeClr val="bg1"/>
                </a:solidFill>
                <a:latin typeface="Arial Narrow" pitchFamily="34" charset="0"/>
              </a:endParaRPr>
            </a:p>
          </p:txBody>
        </p:sp>
      </p:grpSp>
      <p:sp>
        <p:nvSpPr>
          <p:cNvPr id="1046538" name="Text Box 10"/>
          <p:cNvSpPr txBox="1">
            <a:spLocks noChangeArrowheads="1"/>
          </p:cNvSpPr>
          <p:nvPr/>
        </p:nvSpPr>
        <p:spPr bwMode="auto">
          <a:xfrm>
            <a:off x="381000" y="273050"/>
            <a:ext cx="6324600" cy="641350"/>
          </a:xfrm>
          <a:prstGeom prst="rect">
            <a:avLst/>
          </a:prstGeom>
          <a:noFill/>
          <a:ln w="9525">
            <a:noFill/>
            <a:miter lim="800000"/>
            <a:headEnd/>
            <a:tailEnd/>
          </a:ln>
          <a:effectLst/>
        </p:spPr>
        <p:txBody>
          <a:bodyPr wrap="square">
            <a:spAutoFit/>
          </a:bodyPr>
          <a:lstStyle/>
          <a:p>
            <a:pPr algn="l"/>
            <a:r>
              <a:rPr lang="en-US" sz="3600">
                <a:ln w="9525">
                  <a:solidFill>
                    <a:srgbClr val="000000"/>
                  </a:solidFill>
                </a:ln>
                <a:solidFill>
                  <a:srgbClr val="000099"/>
                </a:solidFill>
                <a:effectLst>
                  <a:outerShdw dist="25400" dir="9600000" algn="tl">
                    <a:srgbClr val="FFFFFF"/>
                  </a:outerShdw>
                </a:effectLst>
                <a:latin typeface="Arial Narrow" pitchFamily="34" charset="0"/>
              </a:rPr>
              <a:t>In what manner will Christ return?</a:t>
            </a:r>
            <a:endParaRPr lang="en-US" sz="3600" dirty="0">
              <a:ln w="9525">
                <a:solidFill>
                  <a:srgbClr val="000000"/>
                </a:solidFill>
              </a:ln>
              <a:solidFill>
                <a:srgbClr val="000099"/>
              </a:solidFill>
              <a:effectLst>
                <a:outerShdw dist="25400" dir="9600000" algn="tl">
                  <a:srgbClr val="FFFFFF"/>
                </a:outerShdw>
              </a:effectLst>
              <a:latin typeface="Arial Narrow" pitchFamily="34" charset="0"/>
            </a:endParaRPr>
          </a:p>
        </p:txBody>
      </p:sp>
      <p:sp>
        <p:nvSpPr>
          <p:cNvPr id="37" name="Text Box 19"/>
          <p:cNvSpPr txBox="1">
            <a:spLocks noChangeArrowheads="1"/>
          </p:cNvSpPr>
          <p:nvPr/>
        </p:nvSpPr>
        <p:spPr bwMode="auto">
          <a:xfrm>
            <a:off x="5791200" y="2074346"/>
            <a:ext cx="2438400"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(Matt. 24:30-31)</a:t>
            </a:r>
          </a:p>
        </p:txBody>
      </p:sp>
      <p:grpSp>
        <p:nvGrpSpPr>
          <p:cNvPr id="3" name="Group 11"/>
          <p:cNvGrpSpPr/>
          <p:nvPr/>
        </p:nvGrpSpPr>
        <p:grpSpPr>
          <a:xfrm>
            <a:off x="381000" y="533400"/>
            <a:ext cx="8458200" cy="5105400"/>
            <a:chOff x="381000" y="533400"/>
            <a:chExt cx="8458200" cy="5105400"/>
          </a:xfrm>
        </p:grpSpPr>
        <p:sp>
          <p:nvSpPr>
            <p:cNvPr id="33" name="AutoShape 14" descr="Bible handwritten in Latin,  Malmesbury Abbey, Wiltshire, England"/>
            <p:cNvSpPr>
              <a:spLocks noChangeArrowheads="1"/>
            </p:cNvSpPr>
            <p:nvPr/>
          </p:nvSpPr>
          <p:spPr bwMode="auto">
            <a:xfrm>
              <a:off x="381000" y="533400"/>
              <a:ext cx="8458200" cy="5105400"/>
            </a:xfrm>
            <a:prstGeom prst="horizontalScroll">
              <a:avLst>
                <a:gd name="adj" fmla="val 12162"/>
              </a:avLst>
            </a:prstGeom>
            <a:gradFill rotWithShape="0">
              <a:gsLst>
                <a:gs pos="0">
                  <a:srgbClr val="FFCC00"/>
                </a:gs>
                <a:gs pos="50000">
                  <a:srgbClr val="FFFFFF"/>
                </a:gs>
                <a:gs pos="100000">
                  <a:srgbClr val="FFCC00"/>
                </a:gs>
              </a:gsLst>
              <a:lin ang="5400000" scaled="1"/>
            </a:gradFill>
            <a:ln w="38100">
              <a:solidFill>
                <a:srgbClr val="6E3700"/>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r>
                <a:rPr lang="en-US" sz="2800" u="none">
                  <a:solidFill>
                    <a:srgbClr val="CC0099"/>
                  </a:solidFill>
                  <a:effectLst>
                    <a:outerShdw blurRad="38100" dist="38100" dir="2700000" algn="tl">
                      <a:srgbClr val="000000"/>
                    </a:outerShdw>
                  </a:effectLst>
                </a:rPr>
                <a:t>					</a:t>
              </a:r>
            </a:p>
            <a:p>
              <a:pPr algn="l">
                <a:lnSpc>
                  <a:spcPct val="85000"/>
                </a:lnSpc>
              </a:pPr>
              <a:endParaRPr lang="en-US" sz="2800" u="none">
                <a:solidFill>
                  <a:srgbClr val="CC0099"/>
                </a:solidFill>
                <a:effectLst>
                  <a:outerShdw blurRad="38100" dist="38100" dir="2700000" algn="tl">
                    <a:srgbClr val="000000"/>
                  </a:outerShdw>
                </a:effectLst>
              </a:endParaRPr>
            </a:p>
          </p:txBody>
        </p:sp>
        <p:sp>
          <p:nvSpPr>
            <p:cNvPr id="34" name="Text Box 15"/>
            <p:cNvSpPr txBox="1">
              <a:spLocks noChangeArrowheads="1"/>
            </p:cNvSpPr>
            <p:nvPr/>
          </p:nvSpPr>
          <p:spPr bwMode="auto">
            <a:xfrm>
              <a:off x="1143000" y="1386513"/>
              <a:ext cx="7543800" cy="3185487"/>
            </a:xfrm>
            <a:prstGeom prst="rect">
              <a:avLst/>
            </a:prstGeom>
            <a:noFill/>
            <a:ln w="9525" algn="ctr">
              <a:noFill/>
              <a:miter lim="800000"/>
              <a:headEnd/>
              <a:tailEnd/>
            </a:ln>
            <a:effectLst/>
          </p:spPr>
          <p:txBody>
            <a:bodyPr wrap="square">
              <a:spAutoFit/>
            </a:bodyPr>
            <a:lstStyle/>
            <a:p>
              <a:pPr algn="l"/>
              <a:r>
                <a:rPr lang="en-US" sz="2700" u="none">
                  <a:solidFill>
                    <a:srgbClr val="260026"/>
                  </a:solidFill>
                  <a:effectLst>
                    <a:outerShdw blurRad="38100" dist="12700" dir="2700000" algn="tl">
                      <a:srgbClr val="000000"/>
                    </a:outerShdw>
                  </a:effectLst>
                  <a:latin typeface="Papyrus" pitchFamily="66" charset="0"/>
                </a:rPr>
                <a:t>30   then will appear the sign of the Son of man in heaven, and then all the tribes of the earth will mourn, and they will see the Son of man coming on the clouds of heaven with power and great glory; </a:t>
              </a:r>
            </a:p>
            <a:p>
              <a:pPr algn="l"/>
              <a:endParaRPr lang="en-US" sz="1200" u="none">
                <a:solidFill>
                  <a:srgbClr val="260026"/>
                </a:solidFill>
                <a:effectLst>
                  <a:outerShdw blurRad="38100" dist="12700" dir="2700000" algn="tl">
                    <a:srgbClr val="000000"/>
                  </a:outerShdw>
                </a:effectLst>
                <a:latin typeface="Papyrus" pitchFamily="66" charset="0"/>
              </a:endParaRPr>
            </a:p>
            <a:p>
              <a:pPr algn="l"/>
              <a:r>
                <a:rPr lang="en-US" sz="2700" u="none">
                  <a:solidFill>
                    <a:srgbClr val="260026"/>
                  </a:solidFill>
                  <a:effectLst>
                    <a:outerShdw blurRad="38100" dist="12700" dir="2700000" algn="tl">
                      <a:srgbClr val="000000"/>
                    </a:outerShdw>
                  </a:effectLst>
                  <a:latin typeface="Papyrus" pitchFamily="66" charset="0"/>
                </a:rPr>
                <a:t>31   and he will send out his angels with a loud trumpet call, and they will gather his elect from the four winds, from one end of heaven to the other.  </a:t>
              </a:r>
              <a:endParaRPr lang="en-US" sz="2700" u="none" dirty="0">
                <a:solidFill>
                  <a:srgbClr val="260026"/>
                </a:solidFill>
                <a:effectLst>
                  <a:outerShdw blurRad="38100" dist="12700" dir="2700000" algn="tl">
                    <a:srgbClr val="000000"/>
                  </a:outerShdw>
                </a:effectLst>
                <a:latin typeface="Papyrus" pitchFamily="66" charset="0"/>
              </a:endParaRPr>
            </a:p>
          </p:txBody>
        </p:sp>
        <p:sp>
          <p:nvSpPr>
            <p:cNvPr id="35" name="Text Box 16"/>
            <p:cNvSpPr txBox="1">
              <a:spLocks noChangeArrowheads="1"/>
            </p:cNvSpPr>
            <p:nvPr/>
          </p:nvSpPr>
          <p:spPr bwMode="auto">
            <a:xfrm>
              <a:off x="5181600" y="4495800"/>
              <a:ext cx="2743200" cy="430887"/>
            </a:xfrm>
            <a:prstGeom prst="rect">
              <a:avLst/>
            </a:prstGeom>
            <a:noFill/>
            <a:ln w="9525">
              <a:noFill/>
              <a:miter lim="800000"/>
              <a:headEnd/>
              <a:tailEnd/>
            </a:ln>
            <a:effectLst/>
          </p:spPr>
          <p:txBody>
            <a:bodyPr wrap="square">
              <a:spAutoFit/>
            </a:bodyPr>
            <a:lstStyle/>
            <a:p>
              <a:r>
                <a:rPr lang="en-US" sz="1600" b="0" u="none">
                  <a:solidFill>
                    <a:srgbClr val="260026"/>
                  </a:solidFill>
                  <a:latin typeface="Palatino Linotype" pitchFamily="18" charset="0"/>
                </a:rPr>
                <a:t>RSV</a:t>
              </a:r>
              <a:r>
                <a:rPr lang="en-US" sz="2000" u="none">
                  <a:solidFill>
                    <a:srgbClr val="260026"/>
                  </a:solidFill>
                  <a:latin typeface="Palatino Linotype" pitchFamily="18" charset="0"/>
                </a:rPr>
                <a:t> </a:t>
              </a:r>
              <a:r>
                <a:rPr lang="en-US" sz="2200" u="none">
                  <a:solidFill>
                    <a:srgbClr val="260026"/>
                  </a:solidFill>
                  <a:latin typeface="Palatino Linotype" pitchFamily="18" charset="0"/>
                </a:rPr>
                <a:t>(Matt. 24:30-31)</a:t>
              </a: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46538"/>
                                        </p:tgtEl>
                                        <p:attrNameLst>
                                          <p:attrName>style.visibility</p:attrName>
                                        </p:attrNameLst>
                                      </p:cBhvr>
                                      <p:to>
                                        <p:strVal val="visible"/>
                                      </p:to>
                                    </p:set>
                                    <p:anim calcmode="lin" valueType="num">
                                      <p:cBhvr>
                                        <p:cTn id="7" dur="1000" fill="hold"/>
                                        <p:tgtEl>
                                          <p:spTgt spid="1046538"/>
                                        </p:tgtEl>
                                        <p:attrNameLst>
                                          <p:attrName>ppt_w</p:attrName>
                                        </p:attrNameLst>
                                      </p:cBhvr>
                                      <p:tavLst>
                                        <p:tav tm="0">
                                          <p:val>
                                            <p:strVal val="#ppt_w*0.70"/>
                                          </p:val>
                                        </p:tav>
                                        <p:tav tm="100000">
                                          <p:val>
                                            <p:strVal val="#ppt_w"/>
                                          </p:val>
                                        </p:tav>
                                      </p:tavLst>
                                    </p:anim>
                                    <p:anim calcmode="lin" valueType="num">
                                      <p:cBhvr>
                                        <p:cTn id="8" dur="1000" fill="hold"/>
                                        <p:tgtEl>
                                          <p:spTgt spid="1046538"/>
                                        </p:tgtEl>
                                        <p:attrNameLst>
                                          <p:attrName>ppt_h</p:attrName>
                                        </p:attrNameLst>
                                      </p:cBhvr>
                                      <p:tavLst>
                                        <p:tav tm="0">
                                          <p:val>
                                            <p:strVal val="#ppt_h"/>
                                          </p:val>
                                        </p:tav>
                                        <p:tav tm="100000">
                                          <p:val>
                                            <p:strVal val="#ppt_h"/>
                                          </p:val>
                                        </p:tav>
                                      </p:tavLst>
                                    </p:anim>
                                    <p:animEffect transition="in" filter="fade">
                                      <p:cBhvr>
                                        <p:cTn id="9" dur="1000"/>
                                        <p:tgtEl>
                                          <p:spTgt spid="104653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par>
                                <p:cTn id="15" presetID="10" presetClass="entr" presetSubtype="0" fill="hold" nodeType="withEffect">
                                  <p:stCondLst>
                                    <p:cond delay="0"/>
                                  </p:stCondLst>
                                  <p:childTnLst>
                                    <p:set>
                                      <p:cBhvr>
                                        <p:cTn id="16" dur="1" fill="hold">
                                          <p:stCondLst>
                                            <p:cond delay="0"/>
                                          </p:stCondLst>
                                        </p:cTn>
                                        <p:tgtEl>
                                          <p:spTgt spid="1046584"/>
                                        </p:tgtEl>
                                        <p:attrNameLst>
                                          <p:attrName>style.visibility</p:attrName>
                                        </p:attrNameLst>
                                      </p:cBhvr>
                                      <p:to>
                                        <p:strVal val="visible"/>
                                      </p:to>
                                    </p:set>
                                    <p:animEffect transition="in" filter="fade">
                                      <p:cBhvr>
                                        <p:cTn id="17" dur="2000"/>
                                        <p:tgtEl>
                                          <p:spTgt spid="1046584"/>
                                        </p:tgtEl>
                                      </p:cBhvr>
                                    </p:animEffect>
                                  </p:childTnLst>
                                </p:cTn>
                              </p:par>
                            </p:childTnLst>
                          </p:cTn>
                        </p:par>
                        <p:par>
                          <p:cTn id="18" fill="hold">
                            <p:stCondLst>
                              <p:cond delay="2000"/>
                            </p:stCondLst>
                            <p:childTnLst>
                              <p:par>
                                <p:cTn id="19" presetID="10" presetClass="entr" presetSubtype="0" fill="hold" grpId="0" nodeType="afterEffect">
                                  <p:stCondLst>
                                    <p:cond delay="50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2000"/>
                                        <p:tgtEl>
                                          <p:spTgt spid="37"/>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37"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barn(outVertical)">
                                      <p:cBhvr>
                                        <p:cTn id="2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6538" grpId="0"/>
      <p:bldP spid="37"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046584" name="Picture 56" descr="Bible handwritten in Latin,  Malmesbury Abbey, Wiltshire, England"/>
          <p:cNvPicPr>
            <a:picLocks noChangeAspect="1" noChangeArrowheads="1"/>
          </p:cNvPicPr>
          <p:nvPr/>
        </p:nvPicPr>
        <p:blipFill>
          <a:blip r:embed="rId3" cstate="print">
            <a:lum bright="54000" contrast="-60000"/>
          </a:blip>
          <a:srcRect t="5013" r="833" b="3799"/>
          <a:stretch>
            <a:fillRect/>
          </a:stretch>
        </p:blipFill>
        <p:spPr bwMode="auto">
          <a:xfrm>
            <a:off x="0" y="0"/>
            <a:ext cx="9144000" cy="5486400"/>
          </a:xfrm>
          <a:prstGeom prst="rect">
            <a:avLst/>
          </a:prstGeom>
          <a:noFill/>
          <a:ln w="9525" algn="ctr">
            <a:noFill/>
            <a:miter lim="800000"/>
            <a:headEnd/>
            <a:tailEnd/>
          </a:ln>
          <a:effectLst/>
        </p:spPr>
      </p:pic>
      <p:sp>
        <p:nvSpPr>
          <p:cNvPr id="1046533"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59"/>
          <p:cNvGrpSpPr>
            <a:grpSpLocks/>
          </p:cNvGrpSpPr>
          <p:nvPr/>
        </p:nvGrpSpPr>
        <p:grpSpPr bwMode="auto">
          <a:xfrm>
            <a:off x="1447800" y="5673725"/>
            <a:ext cx="6096000" cy="955675"/>
            <a:chOff x="768" y="3552"/>
            <a:chExt cx="3840" cy="602"/>
          </a:xfrm>
        </p:grpSpPr>
        <p:sp>
          <p:nvSpPr>
            <p:cNvPr id="1046535" name="Text Box 7"/>
            <p:cNvSpPr txBox="1">
              <a:spLocks noChangeArrowheads="1"/>
            </p:cNvSpPr>
            <p:nvPr/>
          </p:nvSpPr>
          <p:spPr bwMode="auto">
            <a:xfrm>
              <a:off x="768" y="3552"/>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6536" name="Text Box 8"/>
            <p:cNvSpPr txBox="1">
              <a:spLocks noChangeArrowheads="1"/>
            </p:cNvSpPr>
            <p:nvPr/>
          </p:nvSpPr>
          <p:spPr bwMode="auto">
            <a:xfrm>
              <a:off x="960" y="3598"/>
              <a:ext cx="3648" cy="556"/>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If Jesus were to return literally on the </a:t>
              </a:r>
              <a:r>
                <a:rPr lang="en-US" sz="2000" dirty="0">
                  <a:solidFill>
                    <a:srgbClr val="FFFFFF"/>
                  </a:solidFill>
                  <a:latin typeface="Arial Narrow" pitchFamily="34" charset="0"/>
                </a:rPr>
                <a:t>clouds of heaven</a:t>
              </a:r>
              <a:r>
                <a:rPr lang="en-US" sz="2000" u="none" dirty="0">
                  <a:solidFill>
                    <a:srgbClr val="FFFFFF"/>
                  </a:solidFill>
                  <a:latin typeface="Arial Narrow" pitchFamily="34" charset="0"/>
                </a:rPr>
                <a:t>, would he not readily be </a:t>
              </a:r>
              <a:r>
                <a:rPr lang="en-US" sz="2000" dirty="0">
                  <a:solidFill>
                    <a:srgbClr val="FFFFFF"/>
                  </a:solidFill>
                  <a:latin typeface="Arial Narrow" pitchFamily="34" charset="0"/>
                </a:rPr>
                <a:t>accepted and honored</a:t>
              </a:r>
              <a:r>
                <a:rPr lang="en-US" sz="2000" u="none" dirty="0">
                  <a:solidFill>
                    <a:srgbClr val="FFFFFF"/>
                  </a:solidFill>
                  <a:latin typeface="Arial Narrow" pitchFamily="34" charset="0"/>
                </a:rPr>
                <a:t>, even by this sin-ridden world?</a:t>
              </a:r>
              <a:endParaRPr lang="en-US" sz="2000" b="0" u="none" dirty="0">
                <a:solidFill>
                  <a:srgbClr val="FFFFFF"/>
                </a:solidFill>
                <a:latin typeface="Arial Narrow" pitchFamily="34" charset="0"/>
              </a:endParaRPr>
            </a:p>
          </p:txBody>
        </p:sp>
      </p:grpSp>
      <p:sp>
        <p:nvSpPr>
          <p:cNvPr id="1046538" name="Text Box 10"/>
          <p:cNvSpPr txBox="1">
            <a:spLocks noChangeArrowheads="1"/>
          </p:cNvSpPr>
          <p:nvPr/>
        </p:nvSpPr>
        <p:spPr bwMode="auto">
          <a:xfrm>
            <a:off x="381000" y="273050"/>
            <a:ext cx="6324600" cy="641350"/>
          </a:xfrm>
          <a:prstGeom prst="rect">
            <a:avLst/>
          </a:prstGeom>
          <a:noFill/>
          <a:ln w="9525">
            <a:noFill/>
            <a:miter lim="800000"/>
            <a:headEnd/>
            <a:tailEnd/>
          </a:ln>
          <a:effectLst/>
        </p:spPr>
        <p:txBody>
          <a:bodyPr wrap="square">
            <a:spAutoFit/>
          </a:bodyPr>
          <a:lstStyle/>
          <a:p>
            <a:pPr algn="l"/>
            <a:r>
              <a:rPr lang="en-US" sz="3600">
                <a:ln w="9525">
                  <a:solidFill>
                    <a:srgbClr val="000000"/>
                  </a:solidFill>
                </a:ln>
                <a:solidFill>
                  <a:srgbClr val="000099"/>
                </a:solidFill>
                <a:effectLst>
                  <a:outerShdw dist="25400" dir="9600000" algn="tl">
                    <a:srgbClr val="FFFFFF"/>
                  </a:outerShdw>
                </a:effectLst>
                <a:latin typeface="Arial Narrow" pitchFamily="34" charset="0"/>
              </a:rPr>
              <a:t>In what manner will Christ return?</a:t>
            </a:r>
            <a:endParaRPr lang="en-US" sz="3600" dirty="0">
              <a:ln w="9525">
                <a:solidFill>
                  <a:srgbClr val="000000"/>
                </a:solidFill>
              </a:ln>
              <a:solidFill>
                <a:srgbClr val="000099"/>
              </a:solidFill>
              <a:effectLst>
                <a:outerShdw dist="25400" dir="9600000" algn="tl">
                  <a:srgbClr val="FFFFFF"/>
                </a:outerShdw>
              </a:effectLst>
              <a:latin typeface="Arial Narrow" pitchFamily="34" charset="0"/>
            </a:endParaRPr>
          </a:p>
        </p:txBody>
      </p:sp>
      <p:sp>
        <p:nvSpPr>
          <p:cNvPr id="1046547" name="Text Box 19"/>
          <p:cNvSpPr txBox="1">
            <a:spLocks noChangeArrowheads="1"/>
          </p:cNvSpPr>
          <p:nvPr/>
        </p:nvSpPr>
        <p:spPr bwMode="auto">
          <a:xfrm>
            <a:off x="5943600" y="2074346"/>
            <a:ext cx="2438400"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(Matt. 24:30-31)</a:t>
            </a:r>
          </a:p>
        </p:txBody>
      </p:sp>
      <p:sp>
        <p:nvSpPr>
          <p:cNvPr id="11" name="Text Box 14"/>
          <p:cNvSpPr txBox="1">
            <a:spLocks noChangeArrowheads="1"/>
          </p:cNvSpPr>
          <p:nvPr/>
        </p:nvSpPr>
        <p:spPr bwMode="auto">
          <a:xfrm>
            <a:off x="4716087" y="1604506"/>
            <a:ext cx="3429000" cy="523220"/>
          </a:xfrm>
          <a:prstGeom prst="rect">
            <a:avLst/>
          </a:prstGeom>
          <a:noFill/>
          <a:ln w="9525" algn="ctr">
            <a:noFill/>
            <a:miter lim="800000"/>
            <a:headEnd/>
            <a:tailEnd/>
          </a:ln>
          <a:effectLst/>
        </p:spPr>
        <p:txBody>
          <a:bodyPr wrap="square">
            <a:spAutoFit/>
          </a:bodyPr>
          <a:lstStyle/>
          <a:p>
            <a:pPr algn="l" eaLnBrk="1" hangingPunct="1"/>
            <a:r>
              <a:rPr lang="en-US" sz="2800" u="none" dirty="0">
                <a:solidFill>
                  <a:srgbClr val="000099"/>
                </a:solidFill>
                <a:effectLst>
                  <a:outerShdw blurRad="38100" dist="25400" dir="2700000" algn="tl">
                    <a:srgbClr val="000000"/>
                  </a:outerShdw>
                </a:effectLst>
                <a:latin typeface="Arial Narrow" pitchFamily="34" charset="0"/>
              </a:rPr>
              <a:t>Accepted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and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honored</a:t>
            </a:r>
          </a:p>
        </p:txBody>
      </p:sp>
      <p:sp>
        <p:nvSpPr>
          <p:cNvPr id="12" name="Oval 37" descr="295051"/>
          <p:cNvSpPr>
            <a:spLocks noChangeArrowheads="1"/>
          </p:cNvSpPr>
          <p:nvPr/>
        </p:nvSpPr>
        <p:spPr bwMode="auto">
          <a:xfrm>
            <a:off x="448887" y="1447800"/>
            <a:ext cx="3733800" cy="874256"/>
          </a:xfrm>
          <a:prstGeom prst="ellipse">
            <a:avLst/>
          </a:prstGeom>
          <a:blipFill dpi="0" rotWithShape="1">
            <a:blip r:embed="rId4" cstate="print"/>
            <a:srcRect/>
            <a:stretch>
              <a:fillRect b="-184722"/>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3" name="WordArt 38"/>
          <p:cNvSpPr>
            <a:spLocks noChangeArrowheads="1" noChangeShapeType="1" noTextEdit="1"/>
          </p:cNvSpPr>
          <p:nvPr/>
        </p:nvSpPr>
        <p:spPr bwMode="auto">
          <a:xfrm>
            <a:off x="753687" y="1751816"/>
            <a:ext cx="31242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25400" dir="10800000" algn="ctr" rotWithShape="0">
                    <a:srgbClr val="000099"/>
                  </a:outerShdw>
                </a:effectLst>
                <a:latin typeface="Arial Black"/>
              </a:rPr>
              <a:t>Return on the clouds</a:t>
            </a:r>
          </a:p>
        </p:txBody>
      </p:sp>
      <p:sp>
        <p:nvSpPr>
          <p:cNvPr id="14" name="Right Arrow 13"/>
          <p:cNvSpPr/>
          <p:nvPr/>
        </p:nvSpPr>
        <p:spPr bwMode="auto">
          <a:xfrm>
            <a:off x="4258887" y="1789916"/>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1000" fill="hold"/>
                                        <p:tgtEl>
                                          <p:spTgt spid="13"/>
                                        </p:tgtEl>
                                        <p:attrNameLst>
                                          <p:attrName>ppt_w</p:attrName>
                                        </p:attrNameLst>
                                      </p:cBhvr>
                                      <p:tavLst>
                                        <p:tav tm="0">
                                          <p:val>
                                            <p:strVal val="#ppt_w*0.70"/>
                                          </p:val>
                                        </p:tav>
                                        <p:tav tm="100000">
                                          <p:val>
                                            <p:strVal val="#ppt_w"/>
                                          </p:val>
                                        </p:tav>
                                      </p:tavLst>
                                    </p:anim>
                                    <p:anim calcmode="lin" valueType="num">
                                      <p:cBhvr>
                                        <p:cTn id="16" dur="1000" fill="hold"/>
                                        <p:tgtEl>
                                          <p:spTgt spid="13"/>
                                        </p:tgtEl>
                                        <p:attrNameLst>
                                          <p:attrName>ppt_h</p:attrName>
                                        </p:attrNameLst>
                                      </p:cBhvr>
                                      <p:tavLst>
                                        <p:tav tm="0">
                                          <p:val>
                                            <p:strVal val="#ppt_h"/>
                                          </p:val>
                                        </p:tav>
                                        <p:tav tm="100000">
                                          <p:val>
                                            <p:strVal val="#ppt_h"/>
                                          </p:val>
                                        </p:tav>
                                      </p:tavLst>
                                    </p:anim>
                                    <p:animEffect transition="in" filter="fade">
                                      <p:cBhvr>
                                        <p:cTn id="17" dur="10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iterate type="wd">
                                    <p:tmPct val="20000"/>
                                  </p:iterate>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strVal val="#ppt_w*0.70"/>
                                          </p:val>
                                        </p:tav>
                                        <p:tav tm="100000">
                                          <p:val>
                                            <p:strVal val="#ppt_w"/>
                                          </p:val>
                                        </p:tav>
                                      </p:tavLst>
                                    </p:anim>
                                    <p:anim calcmode="lin" valueType="num">
                                      <p:cBhvr>
                                        <p:cTn id="23" dur="1000" fill="hold"/>
                                        <p:tgtEl>
                                          <p:spTgt spid="11"/>
                                        </p:tgtEl>
                                        <p:attrNameLst>
                                          <p:attrName>ppt_h</p:attrName>
                                        </p:attrNameLst>
                                      </p:cBhvr>
                                      <p:tavLst>
                                        <p:tav tm="0">
                                          <p:val>
                                            <p:strVal val="#ppt_h"/>
                                          </p:val>
                                        </p:tav>
                                        <p:tav tm="100000">
                                          <p:val>
                                            <p:strVal val="#ppt_h"/>
                                          </p:val>
                                        </p:tav>
                                      </p:tavLst>
                                    </p:anim>
                                    <p:animEffect transition="in" filter="fade">
                                      <p:cBhvr>
                                        <p:cTn id="24" dur="1000"/>
                                        <p:tgtEl>
                                          <p:spTgt spid="1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3" grpId="0" animBg="1"/>
      <p:bldP spid="14"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046584" name="Picture 56" descr="Bible handwritten in Latin,  Malmesbury Abbey, Wiltshire, England"/>
          <p:cNvPicPr>
            <a:picLocks noChangeAspect="1" noChangeArrowheads="1"/>
          </p:cNvPicPr>
          <p:nvPr/>
        </p:nvPicPr>
        <p:blipFill>
          <a:blip r:embed="rId3" cstate="print">
            <a:lum bright="54000" contrast="-60000"/>
          </a:blip>
          <a:srcRect t="5013" r="833" b="3799"/>
          <a:stretch>
            <a:fillRect/>
          </a:stretch>
        </p:blipFill>
        <p:spPr bwMode="auto">
          <a:xfrm>
            <a:off x="0" y="0"/>
            <a:ext cx="9144000" cy="5486400"/>
          </a:xfrm>
          <a:prstGeom prst="rect">
            <a:avLst/>
          </a:prstGeom>
          <a:noFill/>
          <a:ln w="9525" algn="ctr">
            <a:noFill/>
            <a:miter lim="800000"/>
            <a:headEnd/>
            <a:tailEnd/>
          </a:ln>
          <a:effectLst/>
        </p:spPr>
      </p:pic>
      <p:sp>
        <p:nvSpPr>
          <p:cNvPr id="1046533"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59"/>
          <p:cNvGrpSpPr>
            <a:grpSpLocks/>
          </p:cNvGrpSpPr>
          <p:nvPr/>
        </p:nvGrpSpPr>
        <p:grpSpPr bwMode="auto">
          <a:xfrm>
            <a:off x="914400" y="5562600"/>
            <a:ext cx="7543800" cy="1150939"/>
            <a:chOff x="768" y="3552"/>
            <a:chExt cx="4752" cy="725"/>
          </a:xfrm>
        </p:grpSpPr>
        <p:sp>
          <p:nvSpPr>
            <p:cNvPr id="1046535" name="Text Box 7"/>
            <p:cNvSpPr txBox="1">
              <a:spLocks noChangeArrowheads="1"/>
            </p:cNvSpPr>
            <p:nvPr/>
          </p:nvSpPr>
          <p:spPr bwMode="auto">
            <a:xfrm>
              <a:off x="768" y="3552"/>
              <a:ext cx="240"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6536" name="Text Box 8"/>
            <p:cNvSpPr txBox="1">
              <a:spLocks noChangeArrowheads="1"/>
            </p:cNvSpPr>
            <p:nvPr/>
          </p:nvSpPr>
          <p:spPr bwMode="auto">
            <a:xfrm>
              <a:off x="960" y="3598"/>
              <a:ext cx="4560" cy="679"/>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Jesus foresaw that at the Second Advent, when he is </a:t>
              </a:r>
              <a:r>
                <a:rPr lang="en-US" sz="2000" dirty="0">
                  <a:solidFill>
                    <a:srgbClr val="FFFFFF"/>
                  </a:solidFill>
                  <a:latin typeface="Arial Narrow" pitchFamily="34" charset="0"/>
                </a:rPr>
                <a:t>born in the flesh</a:t>
              </a:r>
              <a:r>
                <a:rPr lang="en-US" sz="2000" u="none" dirty="0">
                  <a:solidFill>
                    <a:srgbClr val="FFFFFF"/>
                  </a:solidFill>
                  <a:latin typeface="Arial Narrow" pitchFamily="34" charset="0"/>
                </a:rPr>
                <a:t>, he is likely to be </a:t>
              </a:r>
              <a:r>
                <a:rPr lang="en-US" sz="2000" dirty="0">
                  <a:solidFill>
                    <a:srgbClr val="FFFFFF"/>
                  </a:solidFill>
                  <a:latin typeface="Arial Narrow" pitchFamily="34" charset="0"/>
                </a:rPr>
                <a:t>persecuted and condemned</a:t>
              </a:r>
              <a:r>
                <a:rPr lang="en-US" sz="2000" u="none" dirty="0">
                  <a:solidFill>
                    <a:srgbClr val="FFFFFF"/>
                  </a:solidFill>
                  <a:latin typeface="Arial Narrow" pitchFamily="34" charset="0"/>
                </a:rPr>
                <a:t> as a heretic. That is why he foretold: “But first he must suffer many things and be rejected by this generation” (Luke 17:25).</a:t>
              </a:r>
              <a:endParaRPr lang="en-US" sz="1800" b="0" u="none" dirty="0">
                <a:solidFill>
                  <a:srgbClr val="FFFFFF"/>
                </a:solidFill>
                <a:latin typeface="Arial Narrow" pitchFamily="34" charset="0"/>
              </a:endParaRPr>
            </a:p>
          </p:txBody>
        </p:sp>
      </p:grpSp>
      <p:sp>
        <p:nvSpPr>
          <p:cNvPr id="1046538" name="Text Box 10"/>
          <p:cNvSpPr txBox="1">
            <a:spLocks noChangeArrowheads="1"/>
          </p:cNvSpPr>
          <p:nvPr/>
        </p:nvSpPr>
        <p:spPr bwMode="auto">
          <a:xfrm>
            <a:off x="381000" y="273050"/>
            <a:ext cx="6324600" cy="641350"/>
          </a:xfrm>
          <a:prstGeom prst="rect">
            <a:avLst/>
          </a:prstGeom>
          <a:noFill/>
          <a:ln w="9525">
            <a:noFill/>
            <a:miter lim="800000"/>
            <a:headEnd/>
            <a:tailEnd/>
          </a:ln>
          <a:effectLst/>
        </p:spPr>
        <p:txBody>
          <a:bodyPr wrap="square">
            <a:spAutoFit/>
          </a:bodyPr>
          <a:lstStyle/>
          <a:p>
            <a:pPr algn="l"/>
            <a:r>
              <a:rPr lang="en-US" sz="3600">
                <a:ln w="9525">
                  <a:solidFill>
                    <a:srgbClr val="000000"/>
                  </a:solidFill>
                </a:ln>
                <a:solidFill>
                  <a:srgbClr val="000099"/>
                </a:solidFill>
                <a:effectLst>
                  <a:outerShdw dist="25400" dir="9600000" algn="tl">
                    <a:srgbClr val="FFFFFF"/>
                  </a:outerShdw>
                </a:effectLst>
                <a:latin typeface="Arial Narrow" pitchFamily="34" charset="0"/>
              </a:rPr>
              <a:t>In what manner will Christ return?</a:t>
            </a:r>
            <a:endParaRPr lang="en-US" sz="3600" dirty="0">
              <a:ln w="9525">
                <a:solidFill>
                  <a:srgbClr val="000000"/>
                </a:solidFill>
              </a:ln>
              <a:solidFill>
                <a:srgbClr val="000099"/>
              </a:solidFill>
              <a:effectLst>
                <a:outerShdw dist="25400" dir="9600000" algn="tl">
                  <a:srgbClr val="FFFFFF"/>
                </a:outerShdw>
              </a:effectLst>
              <a:latin typeface="Arial Narrow" pitchFamily="34" charset="0"/>
            </a:endParaRPr>
          </a:p>
        </p:txBody>
      </p:sp>
      <p:sp>
        <p:nvSpPr>
          <p:cNvPr id="1046547" name="Text Box 19"/>
          <p:cNvSpPr txBox="1">
            <a:spLocks noChangeArrowheads="1"/>
          </p:cNvSpPr>
          <p:nvPr/>
        </p:nvSpPr>
        <p:spPr bwMode="auto">
          <a:xfrm>
            <a:off x="5943600" y="2074346"/>
            <a:ext cx="2438400"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(Matt. 24:30-31)</a:t>
            </a:r>
          </a:p>
        </p:txBody>
      </p:sp>
      <p:sp>
        <p:nvSpPr>
          <p:cNvPr id="11" name="Text Box 14"/>
          <p:cNvSpPr txBox="1">
            <a:spLocks noChangeArrowheads="1"/>
          </p:cNvSpPr>
          <p:nvPr/>
        </p:nvSpPr>
        <p:spPr bwMode="auto">
          <a:xfrm>
            <a:off x="4716087" y="1604506"/>
            <a:ext cx="3429000" cy="523220"/>
          </a:xfrm>
          <a:prstGeom prst="rect">
            <a:avLst/>
          </a:prstGeom>
          <a:noFill/>
          <a:ln w="9525" algn="ctr">
            <a:noFill/>
            <a:miter lim="800000"/>
            <a:headEnd/>
            <a:tailEnd/>
          </a:ln>
          <a:effectLst/>
        </p:spPr>
        <p:txBody>
          <a:bodyPr wrap="square">
            <a:spAutoFit/>
          </a:bodyPr>
          <a:lstStyle/>
          <a:p>
            <a:pPr algn="l" eaLnBrk="1" hangingPunct="1"/>
            <a:r>
              <a:rPr lang="en-US" sz="2800" u="none" dirty="0">
                <a:solidFill>
                  <a:srgbClr val="000099"/>
                </a:solidFill>
                <a:effectLst>
                  <a:outerShdw blurRad="38100" dist="25400" dir="2700000" algn="tl">
                    <a:srgbClr val="000000"/>
                  </a:outerShdw>
                </a:effectLst>
                <a:latin typeface="Arial Narrow" pitchFamily="34" charset="0"/>
              </a:rPr>
              <a:t>Accepted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and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honored</a:t>
            </a:r>
          </a:p>
        </p:txBody>
      </p:sp>
      <p:sp>
        <p:nvSpPr>
          <p:cNvPr id="12" name="Oval 37" descr="295051"/>
          <p:cNvSpPr>
            <a:spLocks noChangeArrowheads="1"/>
          </p:cNvSpPr>
          <p:nvPr/>
        </p:nvSpPr>
        <p:spPr bwMode="auto">
          <a:xfrm>
            <a:off x="448887" y="1447800"/>
            <a:ext cx="3733800" cy="874256"/>
          </a:xfrm>
          <a:prstGeom prst="ellipse">
            <a:avLst/>
          </a:prstGeom>
          <a:blipFill dpi="0" rotWithShape="1">
            <a:blip r:embed="rId4" cstate="print"/>
            <a:srcRect/>
            <a:stretch>
              <a:fillRect b="-184722"/>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3" name="WordArt 38"/>
          <p:cNvSpPr>
            <a:spLocks noChangeArrowheads="1" noChangeShapeType="1" noTextEdit="1"/>
          </p:cNvSpPr>
          <p:nvPr/>
        </p:nvSpPr>
        <p:spPr bwMode="auto">
          <a:xfrm>
            <a:off x="753687" y="1751816"/>
            <a:ext cx="31242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25400" dir="10800000" algn="ctr" rotWithShape="0">
                    <a:srgbClr val="000099"/>
                  </a:outerShdw>
                </a:effectLst>
                <a:latin typeface="Arial Black"/>
              </a:rPr>
              <a:t>Return on the clouds</a:t>
            </a:r>
          </a:p>
        </p:txBody>
      </p:sp>
      <p:sp>
        <p:nvSpPr>
          <p:cNvPr id="14" name="Right Arrow 13"/>
          <p:cNvSpPr/>
          <p:nvPr/>
        </p:nvSpPr>
        <p:spPr bwMode="auto">
          <a:xfrm>
            <a:off x="4258887" y="1789916"/>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
        <p:nvSpPr>
          <p:cNvPr id="19" name="Oval 16" descr="BABY  1 copy"/>
          <p:cNvSpPr>
            <a:spLocks noChangeArrowheads="1"/>
          </p:cNvSpPr>
          <p:nvPr/>
        </p:nvSpPr>
        <p:spPr bwMode="auto">
          <a:xfrm>
            <a:off x="448887" y="2967335"/>
            <a:ext cx="3733800" cy="874256"/>
          </a:xfrm>
          <a:prstGeom prst="ellipse">
            <a:avLst/>
          </a:prstGeom>
          <a:blipFill dpi="0" rotWithShape="1">
            <a:blip r:embed="rId5" cstate="print"/>
            <a:srcRect/>
            <a:stretch>
              <a:fillRect b="-51773"/>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20" name="Text Box 18"/>
          <p:cNvSpPr txBox="1">
            <a:spLocks noChangeArrowheads="1"/>
          </p:cNvSpPr>
          <p:nvPr/>
        </p:nvSpPr>
        <p:spPr bwMode="auto">
          <a:xfrm>
            <a:off x="4716087" y="3142853"/>
            <a:ext cx="4123113" cy="523220"/>
          </a:xfrm>
          <a:prstGeom prst="rect">
            <a:avLst/>
          </a:prstGeom>
          <a:noFill/>
          <a:ln w="9525" algn="ctr">
            <a:noFill/>
            <a:miter lim="800000"/>
            <a:headEnd/>
            <a:tailEnd/>
          </a:ln>
          <a:effectLst/>
        </p:spPr>
        <p:txBody>
          <a:bodyPr wrap="square">
            <a:spAutoFit/>
          </a:bodyPr>
          <a:lstStyle/>
          <a:p>
            <a:pPr algn="l" eaLnBrk="1" hangingPunct="1"/>
            <a:r>
              <a:rPr lang="en-US" sz="2800" u="none">
                <a:solidFill>
                  <a:srgbClr val="000099"/>
                </a:solidFill>
                <a:effectLst>
                  <a:outerShdw blurRad="38100" dist="25400" dir="2700000" algn="tl">
                    <a:srgbClr val="000000"/>
                  </a:outerShdw>
                </a:effectLst>
                <a:latin typeface="Arial Narrow" pitchFamily="34" charset="0"/>
              </a:rPr>
              <a:t>Persecuted and condemned</a:t>
            </a:r>
            <a:endParaRPr lang="en-US" sz="2800" u="none" dirty="0">
              <a:solidFill>
                <a:srgbClr val="000099"/>
              </a:solidFill>
              <a:effectLst>
                <a:outerShdw blurRad="38100" dist="25400" dir="2700000" algn="tl">
                  <a:srgbClr val="000000"/>
                </a:outerShdw>
              </a:effectLst>
              <a:latin typeface="Arial Narrow" pitchFamily="34" charset="0"/>
            </a:endParaRPr>
          </a:p>
        </p:txBody>
      </p:sp>
      <p:sp>
        <p:nvSpPr>
          <p:cNvPr id="21" name="WordArt 47"/>
          <p:cNvSpPr>
            <a:spLocks noChangeArrowheads="1" noChangeShapeType="1" noTextEdit="1"/>
          </p:cNvSpPr>
          <p:nvPr/>
        </p:nvSpPr>
        <p:spPr bwMode="auto">
          <a:xfrm>
            <a:off x="1077537" y="3290163"/>
            <a:ext cx="24765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12700" dir="10800000" algn="ctr" rotWithShape="0">
                    <a:srgbClr val="000099"/>
                  </a:outerShdw>
                </a:effectLst>
                <a:latin typeface="Arial Black"/>
              </a:rPr>
              <a:t>Born in the flesh</a:t>
            </a:r>
          </a:p>
        </p:txBody>
      </p:sp>
      <p:sp>
        <p:nvSpPr>
          <p:cNvPr id="22" name="Text Box 10"/>
          <p:cNvSpPr txBox="1">
            <a:spLocks noChangeArrowheads="1"/>
          </p:cNvSpPr>
          <p:nvPr/>
        </p:nvSpPr>
        <p:spPr bwMode="auto">
          <a:xfrm>
            <a:off x="7010400" y="3653135"/>
            <a:ext cx="1837113"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(Luke 17:25)</a:t>
            </a:r>
          </a:p>
        </p:txBody>
      </p:sp>
      <p:sp>
        <p:nvSpPr>
          <p:cNvPr id="24" name="Right Arrow 23"/>
          <p:cNvSpPr/>
          <p:nvPr/>
        </p:nvSpPr>
        <p:spPr bwMode="auto">
          <a:xfrm>
            <a:off x="4258887" y="3328263"/>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p:cTn id="15" dur="1000" fill="hold"/>
                                        <p:tgtEl>
                                          <p:spTgt spid="21"/>
                                        </p:tgtEl>
                                        <p:attrNameLst>
                                          <p:attrName>ppt_w</p:attrName>
                                        </p:attrNameLst>
                                      </p:cBhvr>
                                      <p:tavLst>
                                        <p:tav tm="0">
                                          <p:val>
                                            <p:strVal val="#ppt_w*0.70"/>
                                          </p:val>
                                        </p:tav>
                                        <p:tav tm="100000">
                                          <p:val>
                                            <p:strVal val="#ppt_w"/>
                                          </p:val>
                                        </p:tav>
                                      </p:tavLst>
                                    </p:anim>
                                    <p:anim calcmode="lin" valueType="num">
                                      <p:cBhvr>
                                        <p:cTn id="16" dur="1000" fill="hold"/>
                                        <p:tgtEl>
                                          <p:spTgt spid="21"/>
                                        </p:tgtEl>
                                        <p:attrNameLst>
                                          <p:attrName>ppt_h</p:attrName>
                                        </p:attrNameLst>
                                      </p:cBhvr>
                                      <p:tavLst>
                                        <p:tav tm="0">
                                          <p:val>
                                            <p:strVal val="#ppt_h"/>
                                          </p:val>
                                        </p:tav>
                                        <p:tav tm="100000">
                                          <p:val>
                                            <p:strVal val="#ppt_h"/>
                                          </p:val>
                                        </p:tav>
                                      </p:tavLst>
                                    </p:anim>
                                    <p:animEffect transition="in" filter="fade">
                                      <p:cBhvr>
                                        <p:cTn id="17" dur="10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iterate type="wd">
                                    <p:tmPct val="10000"/>
                                  </p:iterate>
                                  <p:childTnLst>
                                    <p:set>
                                      <p:cBhvr>
                                        <p:cTn id="21" dur="1" fill="hold">
                                          <p:stCondLst>
                                            <p:cond delay="0"/>
                                          </p:stCondLst>
                                        </p:cTn>
                                        <p:tgtEl>
                                          <p:spTgt spid="20"/>
                                        </p:tgtEl>
                                        <p:attrNameLst>
                                          <p:attrName>style.visibility</p:attrName>
                                        </p:attrNameLst>
                                      </p:cBhvr>
                                      <p:to>
                                        <p:strVal val="visible"/>
                                      </p:to>
                                    </p:set>
                                    <p:anim calcmode="lin" valueType="num">
                                      <p:cBhvr>
                                        <p:cTn id="22" dur="1000" fill="hold"/>
                                        <p:tgtEl>
                                          <p:spTgt spid="20"/>
                                        </p:tgtEl>
                                        <p:attrNameLst>
                                          <p:attrName>ppt_w</p:attrName>
                                        </p:attrNameLst>
                                      </p:cBhvr>
                                      <p:tavLst>
                                        <p:tav tm="0">
                                          <p:val>
                                            <p:strVal val="#ppt_w*0.70"/>
                                          </p:val>
                                        </p:tav>
                                        <p:tav tm="100000">
                                          <p:val>
                                            <p:strVal val="#ppt_w"/>
                                          </p:val>
                                        </p:tav>
                                      </p:tavLst>
                                    </p:anim>
                                    <p:anim calcmode="lin" valueType="num">
                                      <p:cBhvr>
                                        <p:cTn id="23" dur="1000" fill="hold"/>
                                        <p:tgtEl>
                                          <p:spTgt spid="20"/>
                                        </p:tgtEl>
                                        <p:attrNameLst>
                                          <p:attrName>ppt_h</p:attrName>
                                        </p:attrNameLst>
                                      </p:cBhvr>
                                      <p:tavLst>
                                        <p:tav tm="0">
                                          <p:val>
                                            <p:strVal val="#ppt_h"/>
                                          </p:val>
                                        </p:tav>
                                        <p:tav tm="100000">
                                          <p:val>
                                            <p:strVal val="#ppt_h"/>
                                          </p:val>
                                        </p:tav>
                                      </p:tavLst>
                                    </p:anim>
                                    <p:animEffect transition="in" filter="fade">
                                      <p:cBhvr>
                                        <p:cTn id="24" dur="1000"/>
                                        <p:tgtEl>
                                          <p:spTgt spid="2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1000"/>
                                        <p:tgtEl>
                                          <p:spTgt spid="24"/>
                                        </p:tgtEl>
                                      </p:cBhvr>
                                    </p:animEffect>
                                  </p:childTnLst>
                                </p:cTn>
                              </p:par>
                            </p:childTnLst>
                          </p:cTn>
                        </p:par>
                        <p:par>
                          <p:cTn id="28" fill="hold">
                            <p:stCondLst>
                              <p:cond delay="1200"/>
                            </p:stCondLst>
                            <p:childTnLst>
                              <p:par>
                                <p:cTn id="29" presetID="10" presetClass="entr" presetSubtype="0"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3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P spid="21" grpId="0" animBg="1"/>
      <p:bldP spid="22" grpId="0"/>
      <p:bldP spid="24"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046584" name="Picture 56" descr="Bible handwritten in Latin,  Malmesbury Abbey, Wiltshire, England"/>
          <p:cNvPicPr>
            <a:picLocks noChangeAspect="1" noChangeArrowheads="1"/>
          </p:cNvPicPr>
          <p:nvPr/>
        </p:nvPicPr>
        <p:blipFill>
          <a:blip r:embed="rId3" cstate="print">
            <a:lum bright="54000" contrast="-60000"/>
          </a:blip>
          <a:srcRect t="5013" r="833" b="3799"/>
          <a:stretch>
            <a:fillRect/>
          </a:stretch>
        </p:blipFill>
        <p:spPr bwMode="auto">
          <a:xfrm>
            <a:off x="0" y="0"/>
            <a:ext cx="9144000" cy="5486400"/>
          </a:xfrm>
          <a:prstGeom prst="rect">
            <a:avLst/>
          </a:prstGeom>
          <a:noFill/>
          <a:ln w="9525" algn="ctr">
            <a:noFill/>
            <a:miter lim="800000"/>
            <a:headEnd/>
            <a:tailEnd/>
          </a:ln>
          <a:effectLst/>
        </p:spPr>
      </p:pic>
      <p:sp>
        <p:nvSpPr>
          <p:cNvPr id="1046533"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59"/>
          <p:cNvGrpSpPr>
            <a:grpSpLocks/>
          </p:cNvGrpSpPr>
          <p:nvPr/>
        </p:nvGrpSpPr>
        <p:grpSpPr bwMode="auto">
          <a:xfrm>
            <a:off x="1371600" y="5788024"/>
            <a:ext cx="6705600" cy="688976"/>
            <a:chOff x="768" y="3552"/>
            <a:chExt cx="4224" cy="434"/>
          </a:xfrm>
        </p:grpSpPr>
        <p:sp>
          <p:nvSpPr>
            <p:cNvPr id="1046535" name="Text Box 7"/>
            <p:cNvSpPr txBox="1">
              <a:spLocks noChangeArrowheads="1"/>
            </p:cNvSpPr>
            <p:nvPr/>
          </p:nvSpPr>
          <p:spPr bwMode="auto">
            <a:xfrm>
              <a:off x="768" y="3552"/>
              <a:ext cx="240" cy="390"/>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6536" name="Text Box 8"/>
            <p:cNvSpPr txBox="1">
              <a:spLocks noChangeArrowheads="1"/>
            </p:cNvSpPr>
            <p:nvPr/>
          </p:nvSpPr>
          <p:spPr bwMode="auto">
            <a:xfrm>
              <a:off x="960" y="3598"/>
              <a:ext cx="4032"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Also, in Luke 18:8, Jesus said: “ When the Son of man comes, will he find faith on earth?”</a:t>
              </a:r>
              <a:endParaRPr lang="en-US" sz="2000" b="0" u="none" dirty="0">
                <a:solidFill>
                  <a:srgbClr val="FFFFFF"/>
                </a:solidFill>
                <a:latin typeface="Arial Narrow" pitchFamily="34" charset="0"/>
              </a:endParaRPr>
            </a:p>
          </p:txBody>
        </p:sp>
      </p:grpSp>
      <p:sp>
        <p:nvSpPr>
          <p:cNvPr id="1046538" name="Text Box 10"/>
          <p:cNvSpPr txBox="1">
            <a:spLocks noChangeArrowheads="1"/>
          </p:cNvSpPr>
          <p:nvPr/>
        </p:nvSpPr>
        <p:spPr bwMode="auto">
          <a:xfrm>
            <a:off x="381000" y="273050"/>
            <a:ext cx="6324600" cy="641350"/>
          </a:xfrm>
          <a:prstGeom prst="rect">
            <a:avLst/>
          </a:prstGeom>
          <a:noFill/>
          <a:ln w="9525">
            <a:noFill/>
            <a:miter lim="800000"/>
            <a:headEnd/>
            <a:tailEnd/>
          </a:ln>
          <a:effectLst/>
        </p:spPr>
        <p:txBody>
          <a:bodyPr wrap="square">
            <a:spAutoFit/>
          </a:bodyPr>
          <a:lstStyle/>
          <a:p>
            <a:pPr algn="l"/>
            <a:r>
              <a:rPr lang="en-US" sz="3600">
                <a:ln w="9525">
                  <a:solidFill>
                    <a:srgbClr val="000000"/>
                  </a:solidFill>
                </a:ln>
                <a:solidFill>
                  <a:srgbClr val="000099"/>
                </a:solidFill>
                <a:effectLst>
                  <a:outerShdw dist="25400" dir="9600000" algn="tl">
                    <a:srgbClr val="FFFFFF"/>
                  </a:outerShdw>
                </a:effectLst>
                <a:latin typeface="Arial Narrow" pitchFamily="34" charset="0"/>
              </a:rPr>
              <a:t>In what manner will Christ return?</a:t>
            </a:r>
            <a:endParaRPr lang="en-US" sz="3600" dirty="0">
              <a:ln w="9525">
                <a:solidFill>
                  <a:srgbClr val="000000"/>
                </a:solidFill>
              </a:ln>
              <a:solidFill>
                <a:srgbClr val="000099"/>
              </a:solidFill>
              <a:effectLst>
                <a:outerShdw dist="25400" dir="9600000" algn="tl">
                  <a:srgbClr val="FFFFFF"/>
                </a:outerShdw>
              </a:effectLst>
              <a:latin typeface="Arial Narrow" pitchFamily="34" charset="0"/>
            </a:endParaRPr>
          </a:p>
        </p:txBody>
      </p:sp>
      <p:sp>
        <p:nvSpPr>
          <p:cNvPr id="11" name="Text Box 14"/>
          <p:cNvSpPr txBox="1">
            <a:spLocks noChangeArrowheads="1"/>
          </p:cNvSpPr>
          <p:nvPr/>
        </p:nvSpPr>
        <p:spPr bwMode="auto">
          <a:xfrm>
            <a:off x="4716087" y="1604506"/>
            <a:ext cx="3429000" cy="523220"/>
          </a:xfrm>
          <a:prstGeom prst="rect">
            <a:avLst/>
          </a:prstGeom>
          <a:noFill/>
          <a:ln w="9525" algn="ctr">
            <a:noFill/>
            <a:miter lim="800000"/>
            <a:headEnd/>
            <a:tailEnd/>
          </a:ln>
          <a:effectLst/>
        </p:spPr>
        <p:txBody>
          <a:bodyPr wrap="square">
            <a:spAutoFit/>
          </a:bodyPr>
          <a:lstStyle/>
          <a:p>
            <a:pPr algn="l" eaLnBrk="1" hangingPunct="1"/>
            <a:r>
              <a:rPr lang="en-US" sz="2800" u="none" dirty="0">
                <a:solidFill>
                  <a:srgbClr val="000099"/>
                </a:solidFill>
                <a:effectLst>
                  <a:outerShdw blurRad="38100" dist="25400" dir="2700000" algn="tl">
                    <a:srgbClr val="000000"/>
                  </a:outerShdw>
                </a:effectLst>
                <a:latin typeface="Arial Narrow" pitchFamily="34" charset="0"/>
              </a:rPr>
              <a:t>Accepted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and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honored</a:t>
            </a:r>
          </a:p>
        </p:txBody>
      </p:sp>
      <p:sp>
        <p:nvSpPr>
          <p:cNvPr id="12" name="Oval 37" descr="295051"/>
          <p:cNvSpPr>
            <a:spLocks noChangeArrowheads="1"/>
          </p:cNvSpPr>
          <p:nvPr/>
        </p:nvSpPr>
        <p:spPr bwMode="auto">
          <a:xfrm>
            <a:off x="448887" y="1447800"/>
            <a:ext cx="3733800" cy="874256"/>
          </a:xfrm>
          <a:prstGeom prst="ellipse">
            <a:avLst/>
          </a:prstGeom>
          <a:blipFill dpi="0" rotWithShape="1">
            <a:blip r:embed="rId4" cstate="print"/>
            <a:srcRect/>
            <a:stretch>
              <a:fillRect b="-184722"/>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3" name="WordArt 38"/>
          <p:cNvSpPr>
            <a:spLocks noChangeArrowheads="1" noChangeShapeType="1" noTextEdit="1"/>
          </p:cNvSpPr>
          <p:nvPr/>
        </p:nvSpPr>
        <p:spPr bwMode="auto">
          <a:xfrm>
            <a:off x="753687" y="1751816"/>
            <a:ext cx="31242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25400" dir="10800000" algn="ctr" rotWithShape="0">
                    <a:srgbClr val="000099"/>
                  </a:outerShdw>
                </a:effectLst>
                <a:latin typeface="Arial Black"/>
              </a:rPr>
              <a:t>Return on the clouds</a:t>
            </a:r>
          </a:p>
        </p:txBody>
      </p:sp>
      <p:sp>
        <p:nvSpPr>
          <p:cNvPr id="14" name="Right Arrow 13"/>
          <p:cNvSpPr/>
          <p:nvPr/>
        </p:nvSpPr>
        <p:spPr bwMode="auto">
          <a:xfrm>
            <a:off x="4258887" y="1789916"/>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
        <p:nvSpPr>
          <p:cNvPr id="19" name="Oval 16" descr="BABY  1 copy"/>
          <p:cNvSpPr>
            <a:spLocks noChangeArrowheads="1"/>
          </p:cNvSpPr>
          <p:nvPr/>
        </p:nvSpPr>
        <p:spPr bwMode="auto">
          <a:xfrm>
            <a:off x="448887" y="2967335"/>
            <a:ext cx="3733800" cy="874256"/>
          </a:xfrm>
          <a:prstGeom prst="ellipse">
            <a:avLst/>
          </a:prstGeom>
          <a:blipFill dpi="0" rotWithShape="1">
            <a:blip r:embed="rId5" cstate="print"/>
            <a:srcRect/>
            <a:stretch>
              <a:fillRect b="-51773"/>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20" name="Text Box 18"/>
          <p:cNvSpPr txBox="1">
            <a:spLocks noChangeArrowheads="1"/>
          </p:cNvSpPr>
          <p:nvPr/>
        </p:nvSpPr>
        <p:spPr bwMode="auto">
          <a:xfrm>
            <a:off x="4716087" y="3142853"/>
            <a:ext cx="4123113" cy="523220"/>
          </a:xfrm>
          <a:prstGeom prst="rect">
            <a:avLst/>
          </a:prstGeom>
          <a:noFill/>
          <a:ln w="9525" algn="ctr">
            <a:noFill/>
            <a:miter lim="800000"/>
            <a:headEnd/>
            <a:tailEnd/>
          </a:ln>
          <a:effectLst/>
        </p:spPr>
        <p:txBody>
          <a:bodyPr wrap="square">
            <a:spAutoFit/>
          </a:bodyPr>
          <a:lstStyle/>
          <a:p>
            <a:pPr algn="l" eaLnBrk="1" hangingPunct="1"/>
            <a:r>
              <a:rPr lang="en-US" sz="2800" u="none">
                <a:solidFill>
                  <a:srgbClr val="000099"/>
                </a:solidFill>
                <a:effectLst>
                  <a:outerShdw blurRad="38100" dist="25400" dir="2700000" algn="tl">
                    <a:srgbClr val="000000"/>
                  </a:outerShdw>
                </a:effectLst>
                <a:latin typeface="Arial Narrow" pitchFamily="34" charset="0"/>
              </a:rPr>
              <a:t>Persecuted and condemned</a:t>
            </a:r>
            <a:endParaRPr lang="en-US" sz="2800" u="none" dirty="0">
              <a:solidFill>
                <a:srgbClr val="000099"/>
              </a:solidFill>
              <a:effectLst>
                <a:outerShdw blurRad="38100" dist="25400" dir="2700000" algn="tl">
                  <a:srgbClr val="000000"/>
                </a:outerShdw>
              </a:effectLst>
              <a:latin typeface="Arial Narrow" pitchFamily="34" charset="0"/>
            </a:endParaRPr>
          </a:p>
        </p:txBody>
      </p:sp>
      <p:sp>
        <p:nvSpPr>
          <p:cNvPr id="21" name="WordArt 47"/>
          <p:cNvSpPr>
            <a:spLocks noChangeArrowheads="1" noChangeShapeType="1" noTextEdit="1"/>
          </p:cNvSpPr>
          <p:nvPr/>
        </p:nvSpPr>
        <p:spPr bwMode="auto">
          <a:xfrm>
            <a:off x="1077537" y="3290163"/>
            <a:ext cx="24765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12700" dir="10800000" algn="ctr" rotWithShape="0">
                    <a:srgbClr val="000099"/>
                  </a:outerShdw>
                </a:effectLst>
                <a:latin typeface="Arial Black"/>
              </a:rPr>
              <a:t>Born in the flesh</a:t>
            </a:r>
          </a:p>
        </p:txBody>
      </p:sp>
      <p:sp>
        <p:nvSpPr>
          <p:cNvPr id="24" name="Right Arrow 23"/>
          <p:cNvSpPr/>
          <p:nvPr/>
        </p:nvSpPr>
        <p:spPr bwMode="auto">
          <a:xfrm>
            <a:off x="4258887" y="3328263"/>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
        <p:nvSpPr>
          <p:cNvPr id="23" name="Text Box 19"/>
          <p:cNvSpPr txBox="1">
            <a:spLocks noChangeArrowheads="1"/>
          </p:cNvSpPr>
          <p:nvPr/>
        </p:nvSpPr>
        <p:spPr bwMode="auto">
          <a:xfrm>
            <a:off x="5943600" y="2074346"/>
            <a:ext cx="2438400"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(Matt. 24:30-31)</a:t>
            </a:r>
          </a:p>
        </p:txBody>
      </p:sp>
      <p:sp>
        <p:nvSpPr>
          <p:cNvPr id="28" name="Text Box 10"/>
          <p:cNvSpPr txBox="1">
            <a:spLocks noChangeArrowheads="1"/>
          </p:cNvSpPr>
          <p:nvPr/>
        </p:nvSpPr>
        <p:spPr bwMode="auto">
          <a:xfrm>
            <a:off x="7010400" y="3653135"/>
            <a:ext cx="1837113"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(Luke 17:25)</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046584" name="Picture 56" descr="Bible handwritten in Latin,  Malmesbury Abbey, Wiltshire, England"/>
          <p:cNvPicPr>
            <a:picLocks noChangeAspect="1" noChangeArrowheads="1"/>
          </p:cNvPicPr>
          <p:nvPr/>
        </p:nvPicPr>
        <p:blipFill>
          <a:blip r:embed="rId3" cstate="print">
            <a:lum bright="54000" contrast="-60000"/>
          </a:blip>
          <a:srcRect t="5013" r="833" b="3799"/>
          <a:stretch>
            <a:fillRect/>
          </a:stretch>
        </p:blipFill>
        <p:spPr bwMode="auto">
          <a:xfrm>
            <a:off x="0" y="0"/>
            <a:ext cx="9144000" cy="5486400"/>
          </a:xfrm>
          <a:prstGeom prst="rect">
            <a:avLst/>
          </a:prstGeom>
          <a:noFill/>
          <a:ln w="9525" algn="ctr">
            <a:noFill/>
            <a:miter lim="800000"/>
            <a:headEnd/>
            <a:tailEnd/>
          </a:ln>
          <a:effectLst/>
        </p:spPr>
      </p:pic>
      <p:sp>
        <p:nvSpPr>
          <p:cNvPr id="1046533"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59"/>
          <p:cNvGrpSpPr>
            <a:grpSpLocks/>
          </p:cNvGrpSpPr>
          <p:nvPr/>
        </p:nvGrpSpPr>
        <p:grpSpPr bwMode="auto">
          <a:xfrm>
            <a:off x="1371600" y="5788024"/>
            <a:ext cx="6781800" cy="688976"/>
            <a:chOff x="768" y="3552"/>
            <a:chExt cx="4272" cy="434"/>
          </a:xfrm>
        </p:grpSpPr>
        <p:sp>
          <p:nvSpPr>
            <p:cNvPr id="1046535" name="Text Box 7"/>
            <p:cNvSpPr txBox="1">
              <a:spLocks noChangeArrowheads="1"/>
            </p:cNvSpPr>
            <p:nvPr/>
          </p:nvSpPr>
          <p:spPr bwMode="auto">
            <a:xfrm>
              <a:off x="768" y="3552"/>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6536" name="Text Box 8"/>
            <p:cNvSpPr txBox="1">
              <a:spLocks noChangeArrowheads="1"/>
            </p:cNvSpPr>
            <p:nvPr/>
          </p:nvSpPr>
          <p:spPr bwMode="auto">
            <a:xfrm>
              <a:off x="960" y="3598"/>
              <a:ext cx="4080"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Hence, the </a:t>
              </a:r>
              <a:r>
                <a:rPr lang="en-US" sz="2000" dirty="0">
                  <a:solidFill>
                    <a:srgbClr val="FFFFFF"/>
                  </a:solidFill>
                  <a:latin typeface="Arial Narrow" pitchFamily="34" charset="0"/>
                </a:rPr>
                <a:t>Second Advent of Christ</a:t>
              </a:r>
              <a:r>
                <a:rPr lang="en-US" sz="2000" u="none" dirty="0">
                  <a:solidFill>
                    <a:srgbClr val="FFFFFF"/>
                  </a:solidFill>
                  <a:latin typeface="Arial Narrow" pitchFamily="34" charset="0"/>
                </a:rPr>
                <a:t> will take place through his </a:t>
              </a:r>
              <a:r>
                <a:rPr lang="en-US" sz="2000" dirty="0">
                  <a:solidFill>
                    <a:srgbClr val="FFFFFF"/>
                  </a:solidFill>
                  <a:latin typeface="Arial Narrow" pitchFamily="34" charset="0"/>
                </a:rPr>
                <a:t>physical birth on earth</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grpSp>
      <p:sp>
        <p:nvSpPr>
          <p:cNvPr id="1046538" name="Text Box 10"/>
          <p:cNvSpPr txBox="1">
            <a:spLocks noChangeArrowheads="1"/>
          </p:cNvSpPr>
          <p:nvPr/>
        </p:nvSpPr>
        <p:spPr bwMode="auto">
          <a:xfrm>
            <a:off x="381000" y="273050"/>
            <a:ext cx="6324600" cy="641350"/>
          </a:xfrm>
          <a:prstGeom prst="rect">
            <a:avLst/>
          </a:prstGeom>
          <a:noFill/>
          <a:ln w="9525">
            <a:noFill/>
            <a:miter lim="800000"/>
            <a:headEnd/>
            <a:tailEnd/>
          </a:ln>
          <a:effectLst/>
        </p:spPr>
        <p:txBody>
          <a:bodyPr wrap="square">
            <a:spAutoFit/>
          </a:bodyPr>
          <a:lstStyle/>
          <a:p>
            <a:pPr algn="l"/>
            <a:r>
              <a:rPr lang="en-US" sz="3600">
                <a:ln w="9525">
                  <a:solidFill>
                    <a:srgbClr val="000000"/>
                  </a:solidFill>
                </a:ln>
                <a:solidFill>
                  <a:srgbClr val="000099"/>
                </a:solidFill>
                <a:effectLst>
                  <a:outerShdw dist="25400" dir="9600000" algn="tl">
                    <a:srgbClr val="FFFFFF"/>
                  </a:outerShdw>
                </a:effectLst>
                <a:latin typeface="Arial Narrow" pitchFamily="34" charset="0"/>
              </a:rPr>
              <a:t>In what manner will Christ return?</a:t>
            </a:r>
            <a:endParaRPr lang="en-US" sz="3600" dirty="0">
              <a:ln w="9525">
                <a:solidFill>
                  <a:srgbClr val="000000"/>
                </a:solidFill>
              </a:ln>
              <a:solidFill>
                <a:srgbClr val="000099"/>
              </a:solidFill>
              <a:effectLst>
                <a:outerShdw dist="25400" dir="9600000" algn="tl">
                  <a:srgbClr val="FFFFFF"/>
                </a:outerShdw>
              </a:effectLst>
              <a:latin typeface="Arial Narrow" pitchFamily="34" charset="0"/>
            </a:endParaRPr>
          </a:p>
        </p:txBody>
      </p:sp>
      <p:sp>
        <p:nvSpPr>
          <p:cNvPr id="11" name="Text Box 14"/>
          <p:cNvSpPr txBox="1">
            <a:spLocks noChangeArrowheads="1"/>
          </p:cNvSpPr>
          <p:nvPr/>
        </p:nvSpPr>
        <p:spPr bwMode="auto">
          <a:xfrm>
            <a:off x="4716087" y="1604506"/>
            <a:ext cx="3429000" cy="523220"/>
          </a:xfrm>
          <a:prstGeom prst="rect">
            <a:avLst/>
          </a:prstGeom>
          <a:noFill/>
          <a:ln w="9525" algn="ctr">
            <a:noFill/>
            <a:miter lim="800000"/>
            <a:headEnd/>
            <a:tailEnd/>
          </a:ln>
          <a:effectLst/>
        </p:spPr>
        <p:txBody>
          <a:bodyPr wrap="square">
            <a:spAutoFit/>
          </a:bodyPr>
          <a:lstStyle/>
          <a:p>
            <a:pPr algn="l" eaLnBrk="1" hangingPunct="1"/>
            <a:r>
              <a:rPr lang="en-US" sz="2800" u="none" dirty="0">
                <a:solidFill>
                  <a:srgbClr val="000099"/>
                </a:solidFill>
                <a:effectLst>
                  <a:outerShdw blurRad="38100" dist="25400" dir="2700000" algn="tl">
                    <a:srgbClr val="000000"/>
                  </a:outerShdw>
                </a:effectLst>
                <a:latin typeface="Arial Narrow" pitchFamily="34" charset="0"/>
              </a:rPr>
              <a:t>Accepted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and</a:t>
            </a:r>
            <a:r>
              <a:rPr lang="en-US" sz="2800" u="none" dirty="0">
                <a:solidFill>
                  <a:srgbClr val="FFFFFF"/>
                </a:solidFill>
                <a:effectLst>
                  <a:outerShdw blurRad="38100" dist="25400" dir="2700000" algn="tl">
                    <a:srgbClr val="000000"/>
                  </a:outerShdw>
                </a:effectLst>
                <a:latin typeface="Arial Narrow" pitchFamily="34" charset="0"/>
              </a:rPr>
              <a:t> </a:t>
            </a:r>
            <a:r>
              <a:rPr lang="en-US" sz="2800" u="none" dirty="0">
                <a:solidFill>
                  <a:srgbClr val="000099"/>
                </a:solidFill>
                <a:effectLst>
                  <a:outerShdw blurRad="38100" dist="25400" dir="2700000" algn="tl">
                    <a:srgbClr val="000000"/>
                  </a:outerShdw>
                </a:effectLst>
                <a:latin typeface="Arial Narrow" pitchFamily="34" charset="0"/>
              </a:rPr>
              <a:t>honored</a:t>
            </a:r>
          </a:p>
        </p:txBody>
      </p:sp>
      <p:sp>
        <p:nvSpPr>
          <p:cNvPr id="12" name="Oval 37" descr="295051"/>
          <p:cNvSpPr>
            <a:spLocks noChangeArrowheads="1"/>
          </p:cNvSpPr>
          <p:nvPr/>
        </p:nvSpPr>
        <p:spPr bwMode="auto">
          <a:xfrm>
            <a:off x="448887" y="1447800"/>
            <a:ext cx="3733800" cy="874256"/>
          </a:xfrm>
          <a:prstGeom prst="ellipse">
            <a:avLst/>
          </a:prstGeom>
          <a:blipFill dpi="0" rotWithShape="1">
            <a:blip r:embed="rId4" cstate="print"/>
            <a:srcRect/>
            <a:stretch>
              <a:fillRect b="-184722"/>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13" name="WordArt 38"/>
          <p:cNvSpPr>
            <a:spLocks noChangeArrowheads="1" noChangeShapeType="1" noTextEdit="1"/>
          </p:cNvSpPr>
          <p:nvPr/>
        </p:nvSpPr>
        <p:spPr bwMode="auto">
          <a:xfrm>
            <a:off x="753687" y="1751816"/>
            <a:ext cx="31242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25400" dir="10800000" algn="ctr" rotWithShape="0">
                    <a:srgbClr val="000099"/>
                  </a:outerShdw>
                </a:effectLst>
                <a:latin typeface="Arial Black"/>
              </a:rPr>
              <a:t>Return on the clouds</a:t>
            </a:r>
          </a:p>
        </p:txBody>
      </p:sp>
      <p:sp>
        <p:nvSpPr>
          <p:cNvPr id="14" name="Right Arrow 13"/>
          <p:cNvSpPr/>
          <p:nvPr/>
        </p:nvSpPr>
        <p:spPr bwMode="auto">
          <a:xfrm>
            <a:off x="4258887" y="1789916"/>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
        <p:nvSpPr>
          <p:cNvPr id="19" name="Oval 16" descr="BABY  1 copy"/>
          <p:cNvSpPr>
            <a:spLocks noChangeArrowheads="1"/>
          </p:cNvSpPr>
          <p:nvPr/>
        </p:nvSpPr>
        <p:spPr bwMode="auto">
          <a:xfrm>
            <a:off x="448887" y="2967335"/>
            <a:ext cx="3733800" cy="874256"/>
          </a:xfrm>
          <a:prstGeom prst="ellipse">
            <a:avLst/>
          </a:prstGeom>
          <a:blipFill dpi="0" rotWithShape="1">
            <a:blip r:embed="rId5" cstate="print"/>
            <a:srcRect/>
            <a:stretch>
              <a:fillRect b="-51773"/>
            </a:stretch>
          </a:blipFill>
          <a:ln w="19050" algn="ctr">
            <a:solidFill>
              <a:srgbClr val="0000CC">
                <a:alpha val="50000"/>
              </a:srgbClr>
            </a:solidFill>
            <a:round/>
            <a:headEnd/>
            <a:tailEnd/>
          </a:ln>
          <a:effectLst/>
        </p:spPr>
        <p:txBody>
          <a:bodyPr wrap="none" anchor="ctr"/>
          <a:lstStyle/>
          <a:p>
            <a:pPr>
              <a:lnSpc>
                <a:spcPct val="90000"/>
              </a:lnSpc>
            </a:pPr>
            <a:endParaRPr lang="en-US" sz="4400" b="0" u="none">
              <a:solidFill>
                <a:srgbClr val="0000FF"/>
              </a:solidFill>
              <a:latin typeface="Impact" pitchFamily="34" charset="0"/>
            </a:endParaRPr>
          </a:p>
          <a:p>
            <a:pPr>
              <a:lnSpc>
                <a:spcPct val="90000"/>
              </a:lnSpc>
            </a:pPr>
            <a:endParaRPr lang="en-US" sz="4400" b="0" u="none">
              <a:solidFill>
                <a:srgbClr val="0000FF"/>
              </a:solidFill>
              <a:latin typeface="Impact" pitchFamily="34" charset="0"/>
            </a:endParaRPr>
          </a:p>
        </p:txBody>
      </p:sp>
      <p:sp>
        <p:nvSpPr>
          <p:cNvPr id="20" name="Text Box 18"/>
          <p:cNvSpPr txBox="1">
            <a:spLocks noChangeArrowheads="1"/>
          </p:cNvSpPr>
          <p:nvPr/>
        </p:nvSpPr>
        <p:spPr bwMode="auto">
          <a:xfrm>
            <a:off x="4716087" y="3142853"/>
            <a:ext cx="4123113" cy="523220"/>
          </a:xfrm>
          <a:prstGeom prst="rect">
            <a:avLst/>
          </a:prstGeom>
          <a:noFill/>
          <a:ln w="9525" algn="ctr">
            <a:noFill/>
            <a:miter lim="800000"/>
            <a:headEnd/>
            <a:tailEnd/>
          </a:ln>
          <a:effectLst/>
        </p:spPr>
        <p:txBody>
          <a:bodyPr wrap="square">
            <a:spAutoFit/>
          </a:bodyPr>
          <a:lstStyle/>
          <a:p>
            <a:pPr algn="l" eaLnBrk="1" hangingPunct="1"/>
            <a:r>
              <a:rPr lang="en-US" sz="2800" u="none">
                <a:solidFill>
                  <a:srgbClr val="000099"/>
                </a:solidFill>
                <a:effectLst>
                  <a:outerShdw blurRad="38100" dist="25400" dir="2700000" algn="tl">
                    <a:srgbClr val="000000"/>
                  </a:outerShdw>
                </a:effectLst>
                <a:latin typeface="Arial Narrow" pitchFamily="34" charset="0"/>
              </a:rPr>
              <a:t>Persecuted and condemned</a:t>
            </a:r>
            <a:endParaRPr lang="en-US" sz="2800" u="none" dirty="0">
              <a:solidFill>
                <a:srgbClr val="000099"/>
              </a:solidFill>
              <a:effectLst>
                <a:outerShdw blurRad="38100" dist="25400" dir="2700000" algn="tl">
                  <a:srgbClr val="000000"/>
                </a:outerShdw>
              </a:effectLst>
              <a:latin typeface="Arial Narrow" pitchFamily="34" charset="0"/>
            </a:endParaRPr>
          </a:p>
        </p:txBody>
      </p:sp>
      <p:sp>
        <p:nvSpPr>
          <p:cNvPr id="21" name="WordArt 47"/>
          <p:cNvSpPr>
            <a:spLocks noChangeArrowheads="1" noChangeShapeType="1" noTextEdit="1"/>
          </p:cNvSpPr>
          <p:nvPr/>
        </p:nvSpPr>
        <p:spPr bwMode="auto">
          <a:xfrm>
            <a:off x="1077537" y="3290163"/>
            <a:ext cx="2476500" cy="228600"/>
          </a:xfrm>
          <a:prstGeom prst="rect">
            <a:avLst/>
          </a:prstGeom>
        </p:spPr>
        <p:txBody>
          <a:bodyPr wrap="none" fromWordArt="1">
            <a:prstTxWarp prst="textPlain">
              <a:avLst>
                <a:gd name="adj" fmla="val 50000"/>
              </a:avLst>
            </a:prstTxWarp>
          </a:bodyPr>
          <a:lstStyle/>
          <a:p>
            <a:r>
              <a:rPr lang="en-US" sz="3600" u="none" kern="10" spc="720">
                <a:ln w="12700">
                  <a:solidFill>
                    <a:srgbClr val="00004C"/>
                  </a:solidFill>
                  <a:round/>
                  <a:headEnd/>
                  <a:tailEnd/>
                </a:ln>
                <a:solidFill>
                  <a:srgbClr val="F3FFFF"/>
                </a:solidFill>
                <a:effectLst>
                  <a:outerShdw dist="12700" dir="10800000" algn="ctr" rotWithShape="0">
                    <a:srgbClr val="000099"/>
                  </a:outerShdw>
                </a:effectLst>
                <a:latin typeface="Arial Black"/>
              </a:rPr>
              <a:t>Born in the flesh</a:t>
            </a:r>
          </a:p>
        </p:txBody>
      </p:sp>
      <p:sp>
        <p:nvSpPr>
          <p:cNvPr id="24" name="Right Arrow 23"/>
          <p:cNvSpPr/>
          <p:nvPr/>
        </p:nvSpPr>
        <p:spPr bwMode="auto">
          <a:xfrm>
            <a:off x="4258887" y="3328263"/>
            <a:ext cx="457200" cy="152400"/>
          </a:xfrm>
          <a:prstGeom prst="rightArrow">
            <a:avLst>
              <a:gd name="adj1" fmla="val 50000"/>
              <a:gd name="adj2" fmla="val 85000"/>
            </a:avLst>
          </a:prstGeom>
          <a:solidFill>
            <a:srgbClr val="000099"/>
          </a:solidFill>
          <a:ln w="9525" cap="flat" cmpd="sng" algn="ctr">
            <a:solidFill>
              <a:srgbClr val="E8D1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b="0" u="none">
              <a:solidFill>
                <a:srgbClr val="000000"/>
              </a:solidFill>
              <a:latin typeface="Arial" charset="0"/>
            </a:endParaRPr>
          </a:p>
        </p:txBody>
      </p:sp>
      <p:sp>
        <p:nvSpPr>
          <p:cNvPr id="25" name="Rectangle 73"/>
          <p:cNvSpPr>
            <a:spLocks noChangeArrowheads="1"/>
          </p:cNvSpPr>
          <p:nvPr/>
        </p:nvSpPr>
        <p:spPr bwMode="auto">
          <a:xfrm>
            <a:off x="381000" y="4503495"/>
            <a:ext cx="8458200" cy="685800"/>
          </a:xfrm>
          <a:prstGeom prst="rect">
            <a:avLst/>
          </a:prstGeom>
          <a:gradFill rotWithShape="1">
            <a:gsLst>
              <a:gs pos="0">
                <a:srgbClr val="0000CC">
                  <a:alpha val="80000"/>
                </a:srgbClr>
              </a:gs>
              <a:gs pos="50000">
                <a:srgbClr val="000099">
                  <a:alpha val="80000"/>
                </a:srgbClr>
              </a:gs>
              <a:gs pos="100000">
                <a:srgbClr val="0000CC">
                  <a:alpha val="80000"/>
                </a:srgbClr>
              </a:gs>
            </a:gsLst>
            <a:lin ang="5400000" scaled="1"/>
          </a:gradFill>
          <a:ln w="19050">
            <a:noFill/>
            <a:miter lim="800000"/>
            <a:headEnd/>
            <a:tailEnd/>
          </a:ln>
          <a:effectLst/>
        </p:spPr>
        <p:txBody>
          <a:bodyPr wrap="none" anchor="ctr"/>
          <a:lstStyle/>
          <a:p>
            <a:endParaRPr lang="en-US" b="0" u="none">
              <a:solidFill>
                <a:srgbClr val="000000"/>
              </a:solidFill>
              <a:latin typeface="Arial" charset="0"/>
            </a:endParaRPr>
          </a:p>
        </p:txBody>
      </p:sp>
      <p:sp>
        <p:nvSpPr>
          <p:cNvPr id="26" name="Text Box 74"/>
          <p:cNvSpPr txBox="1">
            <a:spLocks noChangeArrowheads="1"/>
          </p:cNvSpPr>
          <p:nvPr/>
        </p:nvSpPr>
        <p:spPr bwMode="auto">
          <a:xfrm>
            <a:off x="438150" y="4538619"/>
            <a:ext cx="4495800" cy="615553"/>
          </a:xfrm>
          <a:prstGeom prst="rect">
            <a:avLst/>
          </a:prstGeom>
          <a:noFill/>
          <a:ln w="57150">
            <a:noFill/>
            <a:miter lim="800000"/>
            <a:headEnd/>
            <a:tailEnd/>
          </a:ln>
          <a:effectLst/>
        </p:spPr>
        <p:txBody>
          <a:bodyPr wrap="square">
            <a:spAutoFit/>
          </a:bodyPr>
          <a:lstStyle/>
          <a:p>
            <a:pPr algn="l"/>
            <a:r>
              <a:rPr lang="en-US" sz="3400" u="none">
                <a:ln>
                  <a:solidFill>
                    <a:srgbClr val="FFFFFF"/>
                  </a:solidFill>
                </a:ln>
                <a:solidFill>
                  <a:srgbClr val="FFFFFF"/>
                </a:solidFill>
                <a:effectLst>
                  <a:outerShdw blurRad="38100" dist="38100" dir="2700000" algn="tl">
                    <a:srgbClr val="000000"/>
                  </a:outerShdw>
                </a:effectLst>
                <a:latin typeface="Arial Narrow" pitchFamily="34" charset="0"/>
              </a:rPr>
              <a:t>Second Advent of Christ</a:t>
            </a:r>
            <a:r>
              <a:rPr lang="en-US" sz="1000" u="none">
                <a:ln>
                  <a:solidFill>
                    <a:srgbClr val="FFFFFF"/>
                  </a:solidFill>
                </a:ln>
                <a:solidFill>
                  <a:srgbClr val="FFFFFF"/>
                </a:solidFill>
                <a:effectLst>
                  <a:outerShdw blurRad="38100" dist="38100" dir="2700000" algn="tl">
                    <a:srgbClr val="000000"/>
                  </a:outerShdw>
                </a:effectLst>
                <a:latin typeface="Arial Narrow" pitchFamily="34" charset="0"/>
              </a:rPr>
              <a:t> </a:t>
            </a:r>
            <a:r>
              <a:rPr lang="en-US" sz="3400" u="none">
                <a:ln>
                  <a:solidFill>
                    <a:srgbClr val="FFFFFF"/>
                  </a:solidFill>
                </a:ln>
                <a:solidFill>
                  <a:srgbClr val="FFFFFF"/>
                </a:solidFill>
                <a:effectLst>
                  <a:outerShdw blurRad="38100" dist="38100" dir="2700000" algn="tl">
                    <a:srgbClr val="000000"/>
                  </a:outerShdw>
                </a:effectLst>
                <a:latin typeface="Arial Narrow" pitchFamily="34" charset="0"/>
              </a:rPr>
              <a:t>:</a:t>
            </a:r>
          </a:p>
        </p:txBody>
      </p:sp>
      <p:sp>
        <p:nvSpPr>
          <p:cNvPr id="27" name="Text Box 74"/>
          <p:cNvSpPr txBox="1">
            <a:spLocks noChangeArrowheads="1"/>
          </p:cNvSpPr>
          <p:nvPr/>
        </p:nvSpPr>
        <p:spPr bwMode="auto">
          <a:xfrm>
            <a:off x="4717584" y="4538619"/>
            <a:ext cx="4064466" cy="615553"/>
          </a:xfrm>
          <a:prstGeom prst="rect">
            <a:avLst/>
          </a:prstGeom>
          <a:noFill/>
          <a:ln w="57150">
            <a:noFill/>
            <a:miter lim="800000"/>
            <a:headEnd/>
            <a:tailEnd/>
          </a:ln>
          <a:effectLst/>
        </p:spPr>
        <p:txBody>
          <a:bodyPr wrap="square">
            <a:spAutoFit/>
          </a:bodyPr>
          <a:lstStyle/>
          <a:p>
            <a:pPr algn="r"/>
            <a:r>
              <a:rPr lang="en-US" sz="3400" u="none">
                <a:ln>
                  <a:solidFill>
                    <a:srgbClr val="FFFFFF"/>
                  </a:solidFill>
                </a:ln>
                <a:solidFill>
                  <a:srgbClr val="FFFFFF"/>
                </a:solidFill>
                <a:effectLst>
                  <a:outerShdw blurRad="38100" dist="38100" dir="2700000" algn="tl">
                    <a:srgbClr val="000000"/>
                  </a:outerShdw>
                </a:effectLst>
                <a:latin typeface="Arial Narrow" pitchFamily="34" charset="0"/>
              </a:rPr>
              <a:t>Physical birth on earth</a:t>
            </a:r>
          </a:p>
        </p:txBody>
      </p:sp>
      <p:sp>
        <p:nvSpPr>
          <p:cNvPr id="23" name="Text Box 19"/>
          <p:cNvSpPr txBox="1">
            <a:spLocks noChangeArrowheads="1"/>
          </p:cNvSpPr>
          <p:nvPr/>
        </p:nvSpPr>
        <p:spPr bwMode="auto">
          <a:xfrm>
            <a:off x="5943600" y="2074346"/>
            <a:ext cx="2438400"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(Matt. 24:30-31)</a:t>
            </a:r>
          </a:p>
        </p:txBody>
      </p:sp>
      <p:sp>
        <p:nvSpPr>
          <p:cNvPr id="28" name="Text Box 10"/>
          <p:cNvSpPr txBox="1">
            <a:spLocks noChangeArrowheads="1"/>
          </p:cNvSpPr>
          <p:nvPr/>
        </p:nvSpPr>
        <p:spPr bwMode="auto">
          <a:xfrm>
            <a:off x="7010400" y="3653135"/>
            <a:ext cx="1837113" cy="430887"/>
          </a:xfrm>
          <a:prstGeom prst="rect">
            <a:avLst/>
          </a:prstGeom>
          <a:noFill/>
          <a:ln w="9525" algn="ctr">
            <a:noFill/>
            <a:miter lim="800000"/>
            <a:headEnd/>
            <a:tailEnd/>
          </a:ln>
          <a:effectLst/>
        </p:spPr>
        <p:txBody>
          <a:bodyPr wrap="square">
            <a:spAutoFit/>
          </a:bodyPr>
          <a:lstStyle/>
          <a:p>
            <a:pPr algn="l"/>
            <a:r>
              <a:rPr lang="en-US" sz="2200" u="none">
                <a:solidFill>
                  <a:srgbClr val="000099"/>
                </a:solidFill>
                <a:effectLst>
                  <a:outerShdw algn="tl">
                    <a:srgbClr val="000000"/>
                  </a:outerShdw>
                </a:effectLst>
                <a:latin typeface="Palatino Linotype" pitchFamily="18" charset="0"/>
              </a:rPr>
              <a:t>(Luke 17:25)</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10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1000" fill="hold"/>
                                        <p:tgtEl>
                                          <p:spTgt spid="27"/>
                                        </p:tgtEl>
                                        <p:attrNameLst>
                                          <p:attrName>ppt_x</p:attrName>
                                        </p:attrNameLst>
                                      </p:cBhvr>
                                      <p:tavLst>
                                        <p:tav tm="0">
                                          <p:val>
                                            <p:strVal val="#ppt_x-.2"/>
                                          </p:val>
                                        </p:tav>
                                        <p:tav tm="100000">
                                          <p:val>
                                            <p:strVal val="#ppt_x"/>
                                          </p:val>
                                        </p:tav>
                                      </p:tavLst>
                                    </p:anim>
                                    <p:anim calcmode="lin" valueType="num">
                                      <p:cBhvr>
                                        <p:cTn id="23" dur="1000" fill="hold"/>
                                        <p:tgtEl>
                                          <p:spTgt spid="27"/>
                                        </p:tgtEl>
                                        <p:attrNameLst>
                                          <p:attrName>ppt_y</p:attrName>
                                        </p:attrNameLst>
                                      </p:cBhvr>
                                      <p:tavLst>
                                        <p:tav tm="0">
                                          <p:val>
                                            <p:strVal val="#ppt_y"/>
                                          </p:val>
                                        </p:tav>
                                        <p:tav tm="100000">
                                          <p:val>
                                            <p:strVal val="#ppt_y"/>
                                          </p:val>
                                        </p:tav>
                                      </p:tavLst>
                                    </p:anim>
                                    <p:animEffect transition="in" filter="wipe(right)" prLst="gradientSize: 0.1">
                                      <p:cBhvr>
                                        <p:cTn id="24"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sp>
        <p:nvSpPr>
          <p:cNvPr id="140390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403907" name="Text Box 3"/>
          <p:cNvSpPr txBox="1">
            <a:spLocks noChangeArrowheads="1"/>
          </p:cNvSpPr>
          <p:nvPr/>
        </p:nvSpPr>
        <p:spPr bwMode="auto">
          <a:xfrm>
            <a:off x="457200" y="329625"/>
            <a:ext cx="6096000" cy="584775"/>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3200" b="0" dirty="0">
                <a:solidFill>
                  <a:srgbClr val="000099"/>
                </a:solidFill>
                <a:latin typeface="Arial Black" pitchFamily="34" charset="0"/>
              </a:rPr>
              <a:t>Where will Christ return?</a:t>
            </a:r>
          </a:p>
        </p:txBody>
      </p:sp>
      <p:grpSp>
        <p:nvGrpSpPr>
          <p:cNvPr id="2" name="Group 40"/>
          <p:cNvGrpSpPr>
            <a:grpSpLocks/>
          </p:cNvGrpSpPr>
          <p:nvPr/>
        </p:nvGrpSpPr>
        <p:grpSpPr bwMode="auto">
          <a:xfrm>
            <a:off x="685800" y="5781675"/>
            <a:ext cx="8382000" cy="695325"/>
            <a:chOff x="960" y="3504"/>
            <a:chExt cx="5280" cy="438"/>
          </a:xfrm>
        </p:grpSpPr>
        <p:sp>
          <p:nvSpPr>
            <p:cNvPr id="1403915" name="Text Box 11"/>
            <p:cNvSpPr txBox="1">
              <a:spLocks noChangeArrowheads="1"/>
            </p:cNvSpPr>
            <p:nvPr/>
          </p:nvSpPr>
          <p:spPr bwMode="auto">
            <a:xfrm>
              <a:off x="1152" y="3554"/>
              <a:ext cx="5088"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Based on such passages as </a:t>
              </a:r>
              <a:r>
                <a:rPr lang="en-US" sz="2000" dirty="0">
                  <a:solidFill>
                    <a:srgbClr val="FFFFFF"/>
                  </a:solidFill>
                  <a:latin typeface="Arial Narrow" pitchFamily="34" charset="0"/>
                </a:rPr>
                <a:t>Rev. 7:4, Matt. 10:23, and Matt. 16:28</a:t>
              </a:r>
              <a:r>
                <a:rPr lang="en-US" sz="2000" u="none" dirty="0">
                  <a:solidFill>
                    <a:srgbClr val="FFFFFF"/>
                  </a:solidFill>
                  <a:latin typeface="Arial Narrow" pitchFamily="34" charset="0"/>
                </a:rPr>
                <a:t>, some Christians expect that Christ will come again </a:t>
              </a:r>
              <a:r>
                <a:rPr lang="en-US" sz="2000" dirty="0">
                  <a:solidFill>
                    <a:srgbClr val="FFFFFF"/>
                  </a:solidFill>
                  <a:latin typeface="Arial Narrow" pitchFamily="34" charset="0"/>
                </a:rPr>
                <a:t>among the Jewish people</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
          <p:nvSpPr>
            <p:cNvPr id="1403916" name="Text Box 12"/>
            <p:cNvSpPr txBox="1">
              <a:spLocks noChangeArrowheads="1"/>
            </p:cNvSpPr>
            <p:nvPr/>
          </p:nvSpPr>
          <p:spPr bwMode="auto">
            <a:xfrm>
              <a:off x="960" y="3504"/>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403918" name="AutoShape 14" descr="Bible handwritten in Latin,  Malmesbury Abbey, Wiltshire, England"/>
          <p:cNvSpPr>
            <a:spLocks noChangeArrowheads="1"/>
          </p:cNvSpPr>
          <p:nvPr/>
        </p:nvSpPr>
        <p:spPr bwMode="auto">
          <a:xfrm>
            <a:off x="914400" y="2514600"/>
            <a:ext cx="7162800" cy="2895600"/>
          </a:xfrm>
          <a:prstGeom prst="horizontalScroll">
            <a:avLst>
              <a:gd name="adj" fmla="val 12162"/>
            </a:avLst>
          </a:prstGeom>
          <a:blipFill dpi="0" rotWithShape="0">
            <a:blip r:embed="rId3" cstate="print">
              <a:lum bright="54000" contrast="-54000"/>
            </a:blip>
            <a:srcRect/>
            <a:stretch>
              <a:fillRect b="-73979"/>
            </a:stretch>
          </a:blipFill>
          <a:ln w="28575">
            <a:solidFill>
              <a:srgbClr val="260026">
                <a:alpha val="70000"/>
              </a:srgbClr>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r>
              <a:rPr lang="en-US" sz="2800" u="none">
                <a:solidFill>
                  <a:srgbClr val="CC0099"/>
                </a:solidFill>
                <a:effectLst>
                  <a:outerShdw blurRad="38100" dist="38100" dir="2700000" algn="tl">
                    <a:srgbClr val="C0C0C0"/>
                  </a:outerShdw>
                </a:effectLst>
              </a:rPr>
              <a:t>					</a:t>
            </a:r>
          </a:p>
          <a:p>
            <a:pPr algn="l">
              <a:lnSpc>
                <a:spcPct val="85000"/>
              </a:lnSpc>
            </a:pPr>
            <a:endParaRPr lang="en-US" sz="2800" u="none">
              <a:solidFill>
                <a:srgbClr val="CC0099"/>
              </a:solidFill>
              <a:effectLst>
                <a:outerShdw blurRad="38100" dist="38100" dir="2700000" algn="tl">
                  <a:srgbClr val="C0C0C0"/>
                </a:outerShdw>
              </a:effectLst>
            </a:endParaRPr>
          </a:p>
        </p:txBody>
      </p:sp>
      <p:sp>
        <p:nvSpPr>
          <p:cNvPr id="1403919" name="Text Box 15"/>
          <p:cNvSpPr txBox="1">
            <a:spLocks noChangeArrowheads="1"/>
          </p:cNvSpPr>
          <p:nvPr/>
        </p:nvSpPr>
        <p:spPr bwMode="auto">
          <a:xfrm>
            <a:off x="1524000" y="3200400"/>
            <a:ext cx="6400800" cy="1373188"/>
          </a:xfrm>
          <a:prstGeom prst="rect">
            <a:avLst/>
          </a:prstGeom>
          <a:noFill/>
          <a:ln w="9525" algn="ctr">
            <a:noFill/>
            <a:miter lim="800000"/>
            <a:headEnd/>
            <a:tailEnd/>
          </a:ln>
          <a:effectLst/>
        </p:spPr>
        <p:txBody>
          <a:bodyPr>
            <a:spAutoFit/>
          </a:bodyPr>
          <a:lstStyle/>
          <a:p>
            <a:pPr algn="l"/>
            <a:r>
              <a:rPr lang="en-US" sz="2800" u="none" dirty="0">
                <a:solidFill>
                  <a:srgbClr val="260026"/>
                </a:solidFill>
                <a:effectLst>
                  <a:outerShdw blurRad="38100" dist="12700" dir="2700000" algn="tl">
                    <a:srgbClr val="000000"/>
                  </a:outerShdw>
                </a:effectLst>
                <a:latin typeface="Papyrus" pitchFamily="66" charset="0"/>
              </a:rPr>
              <a:t>And I heard the number of the sealed, a hundred and forty-four thousand sealed, out of every tribe of the sons of Israel, …</a:t>
            </a:r>
          </a:p>
        </p:txBody>
      </p:sp>
      <p:sp>
        <p:nvSpPr>
          <p:cNvPr id="1403920" name="Text Box 16"/>
          <p:cNvSpPr txBox="1">
            <a:spLocks noChangeArrowheads="1"/>
          </p:cNvSpPr>
          <p:nvPr/>
        </p:nvSpPr>
        <p:spPr bwMode="auto">
          <a:xfrm>
            <a:off x="5334000" y="4586288"/>
            <a:ext cx="2209800" cy="427037"/>
          </a:xfrm>
          <a:prstGeom prst="rect">
            <a:avLst/>
          </a:prstGeom>
          <a:noFill/>
          <a:ln w="9525">
            <a:noFill/>
            <a:miter lim="800000"/>
            <a:headEnd/>
            <a:tailEnd/>
          </a:ln>
          <a:effectLst/>
        </p:spPr>
        <p:txBody>
          <a:bodyPr>
            <a:spAutoFit/>
          </a:bodyPr>
          <a:lstStyle/>
          <a:p>
            <a:r>
              <a:rPr lang="en-US" sz="1600" b="0" u="none">
                <a:solidFill>
                  <a:srgbClr val="260026"/>
                </a:solidFill>
                <a:latin typeface="Palatino Linotype" pitchFamily="18" charset="0"/>
              </a:rPr>
              <a:t>RSV</a:t>
            </a:r>
            <a:r>
              <a:rPr lang="en-US" sz="2000" u="none">
                <a:solidFill>
                  <a:srgbClr val="260026"/>
                </a:solidFill>
                <a:latin typeface="Palatino Linotype" pitchFamily="18" charset="0"/>
              </a:rPr>
              <a:t> </a:t>
            </a:r>
            <a:r>
              <a:rPr lang="en-US" sz="2200" u="none">
                <a:solidFill>
                  <a:srgbClr val="260026"/>
                </a:solidFill>
                <a:latin typeface="Palatino Linotype" pitchFamily="18" charset="0"/>
              </a:rPr>
              <a:t>(Rev. 7:4)</a:t>
            </a:r>
          </a:p>
        </p:txBody>
      </p:sp>
      <p:sp>
        <p:nvSpPr>
          <p:cNvPr id="1403923" name="Text Box 19"/>
          <p:cNvSpPr txBox="1">
            <a:spLocks noChangeArrowheads="1"/>
          </p:cNvSpPr>
          <p:nvPr/>
        </p:nvSpPr>
        <p:spPr bwMode="auto">
          <a:xfrm>
            <a:off x="990600" y="1690688"/>
            <a:ext cx="19812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Rev. 7:4,</a:t>
            </a:r>
          </a:p>
        </p:txBody>
      </p:sp>
      <p:sp>
        <p:nvSpPr>
          <p:cNvPr id="1403924" name="Text Box 20"/>
          <p:cNvSpPr txBox="1">
            <a:spLocks noChangeArrowheads="1"/>
          </p:cNvSpPr>
          <p:nvPr/>
        </p:nvSpPr>
        <p:spPr bwMode="auto">
          <a:xfrm>
            <a:off x="2667000" y="1690688"/>
            <a:ext cx="24384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Matt. 10:23,</a:t>
            </a:r>
          </a:p>
        </p:txBody>
      </p:sp>
      <p:sp>
        <p:nvSpPr>
          <p:cNvPr id="1403925" name="Text Box 21"/>
          <p:cNvSpPr txBox="1">
            <a:spLocks noChangeArrowheads="1"/>
          </p:cNvSpPr>
          <p:nvPr/>
        </p:nvSpPr>
        <p:spPr bwMode="auto">
          <a:xfrm>
            <a:off x="4876800" y="1690688"/>
            <a:ext cx="33528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and    Matt. 16:28</a:t>
            </a:r>
          </a:p>
        </p:txBody>
      </p:sp>
      <p:grpSp>
        <p:nvGrpSpPr>
          <p:cNvPr id="3" name="Group 25"/>
          <p:cNvGrpSpPr>
            <a:grpSpLocks/>
          </p:cNvGrpSpPr>
          <p:nvPr/>
        </p:nvGrpSpPr>
        <p:grpSpPr bwMode="auto">
          <a:xfrm>
            <a:off x="1143000" y="2209800"/>
            <a:ext cx="5867400" cy="609600"/>
            <a:chOff x="480" y="1536"/>
            <a:chExt cx="3696" cy="384"/>
          </a:xfrm>
        </p:grpSpPr>
        <p:sp>
          <p:nvSpPr>
            <p:cNvPr id="1403930" name="AutoShape 26"/>
            <p:cNvSpPr>
              <a:spLocks noChangeArrowheads="1"/>
            </p:cNvSpPr>
            <p:nvPr/>
          </p:nvSpPr>
          <p:spPr bwMode="auto">
            <a:xfrm>
              <a:off x="816" y="1536"/>
              <a:ext cx="3360" cy="384"/>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Among the Jewish people</a:t>
              </a:r>
            </a:p>
          </p:txBody>
        </p:sp>
        <p:sp>
          <p:nvSpPr>
            <p:cNvPr id="1403931" name="Line 27"/>
            <p:cNvSpPr>
              <a:spLocks noChangeShapeType="1"/>
            </p:cNvSpPr>
            <p:nvPr/>
          </p:nvSpPr>
          <p:spPr bwMode="auto">
            <a:xfrm>
              <a:off x="480" y="1728"/>
              <a:ext cx="336"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03907"/>
                                        </p:tgtEl>
                                        <p:attrNameLst>
                                          <p:attrName>style.visibility</p:attrName>
                                        </p:attrNameLst>
                                      </p:cBhvr>
                                      <p:to>
                                        <p:strVal val="visible"/>
                                      </p:to>
                                    </p:set>
                                    <p:anim calcmode="lin" valueType="num">
                                      <p:cBhvr>
                                        <p:cTn id="7" dur="1000" fill="hold"/>
                                        <p:tgtEl>
                                          <p:spTgt spid="1403907"/>
                                        </p:tgtEl>
                                        <p:attrNameLst>
                                          <p:attrName>ppt_w</p:attrName>
                                        </p:attrNameLst>
                                      </p:cBhvr>
                                      <p:tavLst>
                                        <p:tav tm="0">
                                          <p:val>
                                            <p:strVal val="#ppt_w*0.70"/>
                                          </p:val>
                                        </p:tav>
                                        <p:tav tm="100000">
                                          <p:val>
                                            <p:strVal val="#ppt_w"/>
                                          </p:val>
                                        </p:tav>
                                      </p:tavLst>
                                    </p:anim>
                                    <p:anim calcmode="lin" valueType="num">
                                      <p:cBhvr>
                                        <p:cTn id="8" dur="1000" fill="hold"/>
                                        <p:tgtEl>
                                          <p:spTgt spid="1403907"/>
                                        </p:tgtEl>
                                        <p:attrNameLst>
                                          <p:attrName>ppt_h</p:attrName>
                                        </p:attrNameLst>
                                      </p:cBhvr>
                                      <p:tavLst>
                                        <p:tav tm="0">
                                          <p:val>
                                            <p:strVal val="#ppt_h"/>
                                          </p:val>
                                        </p:tav>
                                        <p:tav tm="100000">
                                          <p:val>
                                            <p:strVal val="#ppt_h"/>
                                          </p:val>
                                        </p:tav>
                                      </p:tavLst>
                                    </p:anim>
                                    <p:animEffect transition="in" filter="fade">
                                      <p:cBhvr>
                                        <p:cTn id="9" dur="1000"/>
                                        <p:tgtEl>
                                          <p:spTgt spid="1403907"/>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1403923"/>
                                        </p:tgtEl>
                                        <p:attrNameLst>
                                          <p:attrName>style.visibility</p:attrName>
                                        </p:attrNameLst>
                                      </p:cBhvr>
                                      <p:to>
                                        <p:strVal val="visible"/>
                                      </p:to>
                                    </p:set>
                                    <p:anim calcmode="lin" valueType="num">
                                      <p:cBhvr>
                                        <p:cTn id="19" dur="1000" fill="hold"/>
                                        <p:tgtEl>
                                          <p:spTgt spid="1403923"/>
                                        </p:tgtEl>
                                        <p:attrNameLst>
                                          <p:attrName>ppt_w</p:attrName>
                                        </p:attrNameLst>
                                      </p:cBhvr>
                                      <p:tavLst>
                                        <p:tav tm="0">
                                          <p:val>
                                            <p:fltVal val="0"/>
                                          </p:val>
                                        </p:tav>
                                        <p:tav tm="100000">
                                          <p:val>
                                            <p:strVal val="#ppt_w"/>
                                          </p:val>
                                        </p:tav>
                                      </p:tavLst>
                                    </p:anim>
                                    <p:anim calcmode="lin" valueType="num">
                                      <p:cBhvr>
                                        <p:cTn id="20" dur="1000" fill="hold"/>
                                        <p:tgtEl>
                                          <p:spTgt spid="1403923"/>
                                        </p:tgtEl>
                                        <p:attrNameLst>
                                          <p:attrName>ppt_h</p:attrName>
                                        </p:attrNameLst>
                                      </p:cBhvr>
                                      <p:tavLst>
                                        <p:tav tm="0">
                                          <p:val>
                                            <p:strVal val="#ppt_h"/>
                                          </p:val>
                                        </p:tav>
                                        <p:tav tm="100000">
                                          <p:val>
                                            <p:strVal val="#ppt_h"/>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403924"/>
                                        </p:tgtEl>
                                        <p:attrNameLst>
                                          <p:attrName>style.visibility</p:attrName>
                                        </p:attrNameLst>
                                      </p:cBhvr>
                                      <p:to>
                                        <p:strVal val="visible"/>
                                      </p:to>
                                    </p:set>
                                    <p:animEffect transition="in" filter="fade">
                                      <p:cBhvr>
                                        <p:cTn id="24" dur="1000"/>
                                        <p:tgtEl>
                                          <p:spTgt spid="140392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403925"/>
                                        </p:tgtEl>
                                        <p:attrNameLst>
                                          <p:attrName>style.visibility</p:attrName>
                                        </p:attrNameLst>
                                      </p:cBhvr>
                                      <p:to>
                                        <p:strVal val="visible"/>
                                      </p:to>
                                    </p:set>
                                    <p:animEffect transition="in" filter="fade">
                                      <p:cBhvr>
                                        <p:cTn id="27" dur="1000"/>
                                        <p:tgtEl>
                                          <p:spTgt spid="1403925"/>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0"/>
                                        <p:tgtEl>
                                          <p:spTgt spid="3"/>
                                        </p:tgtEl>
                                      </p:cBhvr>
                                    </p:animEffect>
                                    <p:anim calcmode="lin" valueType="num">
                                      <p:cBhvr>
                                        <p:cTn id="33" dur="1000" fill="hold"/>
                                        <p:tgtEl>
                                          <p:spTgt spid="3"/>
                                        </p:tgtEl>
                                        <p:attrNameLst>
                                          <p:attrName>ppt_x</p:attrName>
                                        </p:attrNameLst>
                                      </p:cBhvr>
                                      <p:tavLst>
                                        <p:tav tm="0">
                                          <p:val>
                                            <p:strVal val="#ppt_x"/>
                                          </p:val>
                                        </p:tav>
                                        <p:tav tm="100000">
                                          <p:val>
                                            <p:strVal val="#ppt_x"/>
                                          </p:val>
                                        </p:tav>
                                      </p:tavLst>
                                    </p:anim>
                                    <p:anim calcmode="lin" valueType="num">
                                      <p:cBhvr>
                                        <p:cTn id="3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37" fill="hold" grpId="0" nodeType="clickEffect">
                                  <p:stCondLst>
                                    <p:cond delay="0"/>
                                  </p:stCondLst>
                                  <p:childTnLst>
                                    <p:set>
                                      <p:cBhvr>
                                        <p:cTn id="38" dur="1" fill="hold">
                                          <p:stCondLst>
                                            <p:cond delay="0"/>
                                          </p:stCondLst>
                                        </p:cTn>
                                        <p:tgtEl>
                                          <p:spTgt spid="1403918"/>
                                        </p:tgtEl>
                                        <p:attrNameLst>
                                          <p:attrName>style.visibility</p:attrName>
                                        </p:attrNameLst>
                                      </p:cBhvr>
                                      <p:to>
                                        <p:strVal val="visible"/>
                                      </p:to>
                                    </p:set>
                                    <p:animEffect transition="in" filter="barn(outVertical)">
                                      <p:cBhvr>
                                        <p:cTn id="39" dur="500"/>
                                        <p:tgtEl>
                                          <p:spTgt spid="1403918"/>
                                        </p:tgtEl>
                                      </p:cBhvr>
                                    </p:animEffect>
                                  </p:childTnLst>
                                </p:cTn>
                              </p:par>
                              <p:par>
                                <p:cTn id="40" presetID="16" presetClass="entr" presetSubtype="37" fill="hold" grpId="0" nodeType="withEffect">
                                  <p:stCondLst>
                                    <p:cond delay="0"/>
                                  </p:stCondLst>
                                  <p:childTnLst>
                                    <p:set>
                                      <p:cBhvr>
                                        <p:cTn id="41" dur="1" fill="hold">
                                          <p:stCondLst>
                                            <p:cond delay="0"/>
                                          </p:stCondLst>
                                        </p:cTn>
                                        <p:tgtEl>
                                          <p:spTgt spid="1403919"/>
                                        </p:tgtEl>
                                        <p:attrNameLst>
                                          <p:attrName>style.visibility</p:attrName>
                                        </p:attrNameLst>
                                      </p:cBhvr>
                                      <p:to>
                                        <p:strVal val="visible"/>
                                      </p:to>
                                    </p:set>
                                    <p:animEffect transition="in" filter="barn(outVertical)">
                                      <p:cBhvr>
                                        <p:cTn id="42" dur="500"/>
                                        <p:tgtEl>
                                          <p:spTgt spid="140391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403920"/>
                                        </p:tgtEl>
                                        <p:attrNameLst>
                                          <p:attrName>style.visibility</p:attrName>
                                        </p:attrNameLst>
                                      </p:cBhvr>
                                      <p:to>
                                        <p:strVal val="visible"/>
                                      </p:to>
                                    </p:set>
                                    <p:animEffect transition="in" filter="fade">
                                      <p:cBhvr>
                                        <p:cTn id="45" dur="1000"/>
                                        <p:tgtEl>
                                          <p:spTgt spid="1403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3907" grpId="0"/>
      <p:bldP spid="1403918" grpId="0" animBg="1"/>
      <p:bldP spid="1403919" grpId="0"/>
      <p:bldP spid="1403920" grpId="0"/>
      <p:bldP spid="1403923" grpId="0"/>
      <p:bldP spid="1403924" grpId="0"/>
      <p:bldP spid="1403925" grpId="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sp>
        <p:nvSpPr>
          <p:cNvPr id="1405969" name="AutoShape 17" descr="Bible handwritten in Latin,  Malmesbury Abbey, Wiltshire, England"/>
          <p:cNvSpPr>
            <a:spLocks noChangeArrowheads="1"/>
          </p:cNvSpPr>
          <p:nvPr/>
        </p:nvSpPr>
        <p:spPr bwMode="auto">
          <a:xfrm>
            <a:off x="914400" y="2514600"/>
            <a:ext cx="7162800" cy="2895600"/>
          </a:xfrm>
          <a:prstGeom prst="horizontalScroll">
            <a:avLst>
              <a:gd name="adj" fmla="val 12162"/>
            </a:avLst>
          </a:prstGeom>
          <a:blipFill dpi="0" rotWithShape="0">
            <a:blip r:embed="rId3" cstate="print">
              <a:lum bright="54000" contrast="-54000"/>
            </a:blip>
            <a:srcRect/>
            <a:stretch>
              <a:fillRect b="-73979"/>
            </a:stretch>
          </a:blipFill>
          <a:ln w="28575">
            <a:solidFill>
              <a:srgbClr val="260026">
                <a:alpha val="70000"/>
              </a:srgbClr>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r>
              <a:rPr lang="en-US" sz="2800" u="none">
                <a:solidFill>
                  <a:srgbClr val="CC0099"/>
                </a:solidFill>
                <a:effectLst>
                  <a:outerShdw blurRad="38100" dist="38100" dir="2700000" algn="tl">
                    <a:srgbClr val="C0C0C0"/>
                  </a:outerShdw>
                </a:effectLst>
              </a:rPr>
              <a:t>					</a:t>
            </a:r>
          </a:p>
          <a:p>
            <a:pPr algn="l">
              <a:lnSpc>
                <a:spcPct val="85000"/>
              </a:lnSpc>
            </a:pPr>
            <a:endParaRPr lang="en-US" sz="2800" u="none">
              <a:solidFill>
                <a:srgbClr val="CC0099"/>
              </a:solidFill>
              <a:effectLst>
                <a:outerShdw blurRad="38100" dist="38100" dir="2700000" algn="tl">
                  <a:srgbClr val="C0C0C0"/>
                </a:outerShdw>
              </a:effectLst>
            </a:endParaRPr>
          </a:p>
        </p:txBody>
      </p:sp>
      <p:sp>
        <p:nvSpPr>
          <p:cNvPr id="140595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405961" name="Text Box 9"/>
          <p:cNvSpPr txBox="1">
            <a:spLocks noChangeArrowheads="1"/>
          </p:cNvSpPr>
          <p:nvPr/>
        </p:nvSpPr>
        <p:spPr bwMode="auto">
          <a:xfrm>
            <a:off x="1752600" y="3198813"/>
            <a:ext cx="5791200" cy="1373187"/>
          </a:xfrm>
          <a:prstGeom prst="rect">
            <a:avLst/>
          </a:prstGeom>
          <a:noFill/>
          <a:ln w="9525" algn="ctr">
            <a:noFill/>
            <a:miter lim="800000"/>
            <a:headEnd/>
            <a:tailEnd/>
          </a:ln>
          <a:effectLst/>
        </p:spPr>
        <p:txBody>
          <a:bodyPr>
            <a:spAutoFit/>
          </a:bodyPr>
          <a:lstStyle/>
          <a:p>
            <a:pPr algn="l"/>
            <a:r>
              <a:rPr lang="en-US" sz="2800" u="none" dirty="0">
                <a:solidFill>
                  <a:srgbClr val="260026"/>
                </a:solidFill>
                <a:effectLst>
                  <a:outerShdw blurRad="38100" dist="12700" dir="2700000" algn="tl">
                    <a:srgbClr val="000000"/>
                  </a:outerShdw>
                </a:effectLst>
                <a:latin typeface="Papyrus" pitchFamily="66" charset="0"/>
              </a:rPr>
              <a:t>… for truly, I say to you, you will not have gone through all the towns of Israel, before the Son of man comes.</a:t>
            </a:r>
          </a:p>
        </p:txBody>
      </p:sp>
      <p:sp>
        <p:nvSpPr>
          <p:cNvPr id="1405962" name="Text Box 10"/>
          <p:cNvSpPr txBox="1">
            <a:spLocks noChangeArrowheads="1"/>
          </p:cNvSpPr>
          <p:nvPr/>
        </p:nvSpPr>
        <p:spPr bwMode="auto">
          <a:xfrm>
            <a:off x="4800600" y="4572000"/>
            <a:ext cx="2667000" cy="457200"/>
          </a:xfrm>
          <a:prstGeom prst="rect">
            <a:avLst/>
          </a:prstGeom>
          <a:noFill/>
          <a:ln w="9525">
            <a:noFill/>
            <a:miter lim="800000"/>
            <a:headEnd/>
            <a:tailEnd/>
          </a:ln>
          <a:effectLst/>
        </p:spPr>
        <p:txBody>
          <a:bodyPr>
            <a:spAutoFit/>
          </a:bodyPr>
          <a:lstStyle/>
          <a:p>
            <a:r>
              <a:rPr lang="en-US" sz="1600" b="0" u="none">
                <a:solidFill>
                  <a:srgbClr val="260026"/>
                </a:solidFill>
                <a:latin typeface="Palatino Linotype" pitchFamily="18" charset="0"/>
              </a:rPr>
              <a:t>RSV</a:t>
            </a:r>
            <a:r>
              <a:rPr lang="en-US" u="none">
                <a:solidFill>
                  <a:srgbClr val="260026"/>
                </a:solidFill>
                <a:latin typeface="Palatino Linotype" pitchFamily="18" charset="0"/>
              </a:rPr>
              <a:t> </a:t>
            </a:r>
            <a:r>
              <a:rPr lang="en-US" sz="2200" u="none">
                <a:solidFill>
                  <a:srgbClr val="260026"/>
                </a:solidFill>
                <a:latin typeface="Palatino Linotype" pitchFamily="18" charset="0"/>
              </a:rPr>
              <a:t>(Matt. 10:23)</a:t>
            </a:r>
          </a:p>
        </p:txBody>
      </p:sp>
      <p:sp>
        <p:nvSpPr>
          <p:cNvPr id="1405963" name="Text Box 11"/>
          <p:cNvSpPr txBox="1">
            <a:spLocks noChangeArrowheads="1"/>
          </p:cNvSpPr>
          <p:nvPr/>
        </p:nvSpPr>
        <p:spPr bwMode="auto">
          <a:xfrm>
            <a:off x="990600" y="1690688"/>
            <a:ext cx="19812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Rev. 7:4,</a:t>
            </a:r>
          </a:p>
        </p:txBody>
      </p:sp>
      <p:sp>
        <p:nvSpPr>
          <p:cNvPr id="1405964" name="Text Box 12"/>
          <p:cNvSpPr txBox="1">
            <a:spLocks noChangeArrowheads="1"/>
          </p:cNvSpPr>
          <p:nvPr/>
        </p:nvSpPr>
        <p:spPr bwMode="auto">
          <a:xfrm>
            <a:off x="2667000" y="1690688"/>
            <a:ext cx="24384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Matt. 10:23,</a:t>
            </a:r>
          </a:p>
        </p:txBody>
      </p:sp>
      <p:sp>
        <p:nvSpPr>
          <p:cNvPr id="1405965" name="Text Box 13"/>
          <p:cNvSpPr txBox="1">
            <a:spLocks noChangeArrowheads="1"/>
          </p:cNvSpPr>
          <p:nvPr/>
        </p:nvSpPr>
        <p:spPr bwMode="auto">
          <a:xfrm>
            <a:off x="4876800" y="1690688"/>
            <a:ext cx="33528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and    Matt. 16:28</a:t>
            </a:r>
          </a:p>
        </p:txBody>
      </p:sp>
      <p:grpSp>
        <p:nvGrpSpPr>
          <p:cNvPr id="2" name="Group 14"/>
          <p:cNvGrpSpPr>
            <a:grpSpLocks/>
          </p:cNvGrpSpPr>
          <p:nvPr/>
        </p:nvGrpSpPr>
        <p:grpSpPr bwMode="auto">
          <a:xfrm>
            <a:off x="1143000" y="2209800"/>
            <a:ext cx="5867400" cy="609600"/>
            <a:chOff x="480" y="1536"/>
            <a:chExt cx="3696" cy="384"/>
          </a:xfrm>
        </p:grpSpPr>
        <p:sp>
          <p:nvSpPr>
            <p:cNvPr id="1405967" name="AutoShape 15"/>
            <p:cNvSpPr>
              <a:spLocks noChangeArrowheads="1"/>
            </p:cNvSpPr>
            <p:nvPr/>
          </p:nvSpPr>
          <p:spPr bwMode="auto">
            <a:xfrm>
              <a:off x="816" y="1536"/>
              <a:ext cx="3360" cy="384"/>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Among the Jewish people</a:t>
              </a:r>
            </a:p>
          </p:txBody>
        </p:sp>
        <p:sp>
          <p:nvSpPr>
            <p:cNvPr id="1405968" name="Line 16"/>
            <p:cNvSpPr>
              <a:spLocks noChangeShapeType="1"/>
            </p:cNvSpPr>
            <p:nvPr/>
          </p:nvSpPr>
          <p:spPr bwMode="auto">
            <a:xfrm>
              <a:off x="480" y="1728"/>
              <a:ext cx="336"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sp>
        <p:nvSpPr>
          <p:cNvPr id="20" name="Text Box 3"/>
          <p:cNvSpPr txBox="1">
            <a:spLocks noChangeArrowheads="1"/>
          </p:cNvSpPr>
          <p:nvPr/>
        </p:nvSpPr>
        <p:spPr bwMode="auto">
          <a:xfrm>
            <a:off x="457200" y="329625"/>
            <a:ext cx="6096000" cy="584775"/>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3200" b="0">
                <a:solidFill>
                  <a:srgbClr val="000099"/>
                </a:solidFill>
                <a:latin typeface="Arial Black" pitchFamily="34" charset="0"/>
              </a:rPr>
              <a:t>Where will Christ return?</a:t>
            </a:r>
          </a:p>
        </p:txBody>
      </p:sp>
      <p:grpSp>
        <p:nvGrpSpPr>
          <p:cNvPr id="4" name="Group 40">
            <a:extLst>
              <a:ext uri="{FF2B5EF4-FFF2-40B4-BE49-F238E27FC236}">
                <a16:creationId xmlns:a16="http://schemas.microsoft.com/office/drawing/2014/main" id="{7EDE7FC2-4CC8-57EB-B918-CBE39CC3CA7A}"/>
              </a:ext>
            </a:extLst>
          </p:cNvPr>
          <p:cNvGrpSpPr>
            <a:grpSpLocks/>
          </p:cNvGrpSpPr>
          <p:nvPr/>
        </p:nvGrpSpPr>
        <p:grpSpPr bwMode="auto">
          <a:xfrm>
            <a:off x="685800" y="5781675"/>
            <a:ext cx="8382000" cy="695325"/>
            <a:chOff x="960" y="3504"/>
            <a:chExt cx="5280" cy="438"/>
          </a:xfrm>
        </p:grpSpPr>
        <p:sp>
          <p:nvSpPr>
            <p:cNvPr id="5" name="Text Box 11">
              <a:extLst>
                <a:ext uri="{FF2B5EF4-FFF2-40B4-BE49-F238E27FC236}">
                  <a16:creationId xmlns:a16="http://schemas.microsoft.com/office/drawing/2014/main" id="{F5764C53-52DB-B2FE-CCFF-5A46C6F37AE7}"/>
                </a:ext>
              </a:extLst>
            </p:cNvPr>
            <p:cNvSpPr txBox="1">
              <a:spLocks noChangeArrowheads="1"/>
            </p:cNvSpPr>
            <p:nvPr/>
          </p:nvSpPr>
          <p:spPr bwMode="auto">
            <a:xfrm>
              <a:off x="1152" y="3554"/>
              <a:ext cx="5088"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Based on such passages as </a:t>
              </a:r>
              <a:r>
                <a:rPr lang="en-US" sz="2000" dirty="0">
                  <a:solidFill>
                    <a:srgbClr val="FFFFFF"/>
                  </a:solidFill>
                  <a:latin typeface="Arial Narrow" pitchFamily="34" charset="0"/>
                </a:rPr>
                <a:t>Rev. 7:4, Matt. 10:23, and Matt. 16:28</a:t>
              </a:r>
              <a:r>
                <a:rPr lang="en-US" sz="2000" u="none" dirty="0">
                  <a:solidFill>
                    <a:srgbClr val="FFFFFF"/>
                  </a:solidFill>
                  <a:latin typeface="Arial Narrow" pitchFamily="34" charset="0"/>
                </a:rPr>
                <a:t>, some Christians expect that Christ will come again </a:t>
              </a:r>
              <a:r>
                <a:rPr lang="en-US" sz="2000" dirty="0">
                  <a:solidFill>
                    <a:srgbClr val="FFFFFF"/>
                  </a:solidFill>
                  <a:latin typeface="Arial Narrow" pitchFamily="34" charset="0"/>
                </a:rPr>
                <a:t>among the Jewish people</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
          <p:nvSpPr>
            <p:cNvPr id="6" name="Text Box 12">
              <a:extLst>
                <a:ext uri="{FF2B5EF4-FFF2-40B4-BE49-F238E27FC236}">
                  <a16:creationId xmlns:a16="http://schemas.microsoft.com/office/drawing/2014/main" id="{3D9A7E62-D9D3-CDF9-7A33-E2C66C5441E1}"/>
                </a:ext>
              </a:extLst>
            </p:cNvPr>
            <p:cNvSpPr txBox="1">
              <a:spLocks noChangeArrowheads="1"/>
            </p:cNvSpPr>
            <p:nvPr/>
          </p:nvSpPr>
          <p:spPr bwMode="auto">
            <a:xfrm>
              <a:off x="960" y="3504"/>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05969"/>
                                        </p:tgtEl>
                                        <p:attrNameLst>
                                          <p:attrName>style.visibility</p:attrName>
                                        </p:attrNameLst>
                                      </p:cBhvr>
                                      <p:to>
                                        <p:strVal val="visible"/>
                                      </p:to>
                                    </p:set>
                                    <p:animEffect transition="in" filter="barn(outVertical)">
                                      <p:cBhvr>
                                        <p:cTn id="7" dur="500"/>
                                        <p:tgtEl>
                                          <p:spTgt spid="1405969"/>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1405961"/>
                                        </p:tgtEl>
                                        <p:attrNameLst>
                                          <p:attrName>style.visibility</p:attrName>
                                        </p:attrNameLst>
                                      </p:cBhvr>
                                      <p:to>
                                        <p:strVal val="visible"/>
                                      </p:to>
                                    </p:set>
                                    <p:animEffect transition="in" filter="barn(outVertical)">
                                      <p:cBhvr>
                                        <p:cTn id="10" dur="500"/>
                                        <p:tgtEl>
                                          <p:spTgt spid="140596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05962"/>
                                        </p:tgtEl>
                                        <p:attrNameLst>
                                          <p:attrName>style.visibility</p:attrName>
                                        </p:attrNameLst>
                                      </p:cBhvr>
                                      <p:to>
                                        <p:strVal val="visible"/>
                                      </p:to>
                                    </p:set>
                                    <p:animEffect transition="in" filter="fade">
                                      <p:cBhvr>
                                        <p:cTn id="13" dur="1000"/>
                                        <p:tgtEl>
                                          <p:spTgt spid="1405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5969" grpId="0" animBg="1"/>
      <p:bldP spid="1405961" grpId="0"/>
      <p:bldP spid="140596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54404"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254470" name="Group 70"/>
          <p:cNvGrpSpPr>
            <a:grpSpLocks/>
          </p:cNvGrpSpPr>
          <p:nvPr/>
        </p:nvGrpSpPr>
        <p:grpSpPr bwMode="auto">
          <a:xfrm>
            <a:off x="1981200" y="5638799"/>
            <a:ext cx="5257800" cy="709613"/>
            <a:chOff x="624" y="3391"/>
            <a:chExt cx="3312" cy="447"/>
          </a:xfrm>
        </p:grpSpPr>
        <p:sp>
          <p:nvSpPr>
            <p:cNvPr id="1254406" name="Text Box 6"/>
            <p:cNvSpPr txBox="1">
              <a:spLocks noChangeArrowheads="1"/>
            </p:cNvSpPr>
            <p:nvPr/>
          </p:nvSpPr>
          <p:spPr bwMode="auto">
            <a:xfrm>
              <a:off x="839" y="3450"/>
              <a:ext cx="3097"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For us fallen people, to receive the Messiah, we must establish </a:t>
              </a:r>
              <a:r>
                <a:rPr lang="en-US" sz="2000" u="none" dirty="0">
                  <a:solidFill>
                    <a:schemeClr val="bg1"/>
                  </a:solidFill>
                  <a:latin typeface="Arial Narrow" pitchFamily="34" charset="0"/>
                </a:rPr>
                <a:t>the </a:t>
              </a:r>
              <a:r>
                <a:rPr lang="en-US" sz="2000" u="none" dirty="0">
                  <a:solidFill>
                    <a:srgbClr val="FFFF00"/>
                  </a:solidFill>
                  <a:latin typeface="Arial Narrow" pitchFamily="34" charset="0"/>
                </a:rPr>
                <a:t>foundation</a:t>
              </a:r>
              <a:r>
                <a:rPr lang="en-US" sz="2000" u="none" dirty="0">
                  <a:solidFill>
                    <a:schemeClr val="bg1"/>
                  </a:solidFill>
                  <a:latin typeface="Arial Narrow" pitchFamily="34" charset="0"/>
                </a:rPr>
                <a:t> for </a:t>
              </a:r>
              <a:r>
                <a:rPr lang="en-US" sz="2000" u="none">
                  <a:solidFill>
                    <a:schemeClr val="bg1"/>
                  </a:solidFill>
                  <a:latin typeface="Arial Narrow" pitchFamily="34" charset="0"/>
                </a:rPr>
                <a:t>the Messiah.</a:t>
              </a:r>
              <a:endParaRPr lang="en-US" sz="2000" b="0" u="none" dirty="0">
                <a:solidFill>
                  <a:schemeClr val="bg1"/>
                </a:solidFill>
                <a:latin typeface="Arial Narrow" pitchFamily="34" charset="0"/>
              </a:endParaRPr>
            </a:p>
          </p:txBody>
        </p:sp>
        <p:sp>
          <p:nvSpPr>
            <p:cNvPr id="1254407" name="Text Box 7"/>
            <p:cNvSpPr txBox="1">
              <a:spLocks noChangeArrowheads="1"/>
            </p:cNvSpPr>
            <p:nvPr/>
          </p:nvSpPr>
          <p:spPr bwMode="auto">
            <a:xfrm>
              <a:off x="624" y="3391"/>
              <a:ext cx="272" cy="397"/>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54408" name="Text Box 8"/>
          <p:cNvSpPr txBox="1">
            <a:spLocks noChangeArrowheads="1"/>
          </p:cNvSpPr>
          <p:nvPr/>
        </p:nvSpPr>
        <p:spPr bwMode="auto">
          <a:xfrm>
            <a:off x="228600" y="177800"/>
            <a:ext cx="6019800" cy="506413"/>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a:spAutoFit/>
          </a:bodyPr>
          <a:lstStyle/>
          <a:p>
            <a:pPr algn="l">
              <a:lnSpc>
                <a:spcPct val="85000"/>
              </a:lnSpc>
            </a:pPr>
            <a:r>
              <a:rPr lang="en-US" sz="3200" b="0" u="none">
                <a:solidFill>
                  <a:srgbClr val="000099"/>
                </a:solidFill>
                <a:latin typeface="Impact" pitchFamily="34" charset="0"/>
              </a:rPr>
              <a:t>The </a:t>
            </a:r>
            <a:r>
              <a:rPr lang="en-US" sz="3200" b="0" u="none" dirty="0">
                <a:solidFill>
                  <a:srgbClr val="000099"/>
                </a:solidFill>
                <a:latin typeface="Impact" pitchFamily="34" charset="0"/>
              </a:rPr>
              <a:t>f</a:t>
            </a:r>
            <a:r>
              <a:rPr lang="en-US" sz="3200" b="0" u="none">
                <a:solidFill>
                  <a:srgbClr val="000099"/>
                </a:solidFill>
                <a:latin typeface="Impact" pitchFamily="34" charset="0"/>
              </a:rPr>
              <a:t>oundation </a:t>
            </a:r>
            <a:r>
              <a:rPr lang="en-US" sz="3200" b="0" u="none" dirty="0">
                <a:solidFill>
                  <a:srgbClr val="000099"/>
                </a:solidFill>
                <a:latin typeface="Impact" pitchFamily="34" charset="0"/>
              </a:rPr>
              <a:t>for the Messiah</a:t>
            </a:r>
          </a:p>
        </p:txBody>
      </p:sp>
      <p:pic>
        <p:nvPicPr>
          <p:cNvPr id="8" name="Picture 7" descr="Group of People.gif"/>
          <p:cNvPicPr>
            <a:picLocks noChangeAspect="1"/>
          </p:cNvPicPr>
          <p:nvPr/>
        </p:nvPicPr>
        <p:blipFill>
          <a:blip r:embed="rId3" cstate="print">
            <a:clrChange>
              <a:clrFrom>
                <a:srgbClr val="FFFFFF"/>
              </a:clrFrom>
              <a:clrTo>
                <a:srgbClr val="FFFFFF">
                  <a:alpha val="0"/>
                </a:srgbClr>
              </a:clrTo>
            </a:clrChange>
          </a:blip>
          <a:stretch>
            <a:fillRect/>
          </a:stretch>
        </p:blipFill>
        <p:spPr>
          <a:xfrm>
            <a:off x="2819400" y="762000"/>
            <a:ext cx="3467100" cy="4391025"/>
          </a:xfrm>
          <a:prstGeom prst="rect">
            <a:avLst/>
          </a:prstGeom>
        </p:spPr>
      </p:pic>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254470"/>
                                        </p:tgtEl>
                                        <p:attrNameLst>
                                          <p:attrName>style.visibility</p:attrName>
                                        </p:attrNameLst>
                                      </p:cBhvr>
                                      <p:to>
                                        <p:strVal val="visible"/>
                                      </p:to>
                                    </p:set>
                                    <p:animEffect transition="in" filter="barn(outVertical)">
                                      <p:cBhvr>
                                        <p:cTn id="7" dur="500"/>
                                        <p:tgtEl>
                                          <p:spTgt spid="1254470"/>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2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254408"/>
                                        </p:tgtEl>
                                        <p:attrNameLst>
                                          <p:attrName>style.visibility</p:attrName>
                                        </p:attrNameLst>
                                      </p:cBhvr>
                                      <p:to>
                                        <p:strVal val="visible"/>
                                      </p:to>
                                    </p:set>
                                    <p:animEffect transition="in" filter="fade">
                                      <p:cBhvr>
                                        <p:cTn id="15" dur="2000"/>
                                        <p:tgtEl>
                                          <p:spTgt spid="1254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408"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sp>
        <p:nvSpPr>
          <p:cNvPr id="1408002" name="AutoShape 2" descr="Bible handwritten in Latin,  Malmesbury Abbey, Wiltshire, England"/>
          <p:cNvSpPr>
            <a:spLocks noChangeArrowheads="1"/>
          </p:cNvSpPr>
          <p:nvPr/>
        </p:nvSpPr>
        <p:spPr bwMode="auto">
          <a:xfrm>
            <a:off x="914400" y="2514600"/>
            <a:ext cx="7162800" cy="2895600"/>
          </a:xfrm>
          <a:prstGeom prst="horizontalScroll">
            <a:avLst>
              <a:gd name="adj" fmla="val 12162"/>
            </a:avLst>
          </a:prstGeom>
          <a:blipFill dpi="0" rotWithShape="0">
            <a:blip r:embed="rId3" cstate="print">
              <a:lum bright="54000" contrast="-54000"/>
            </a:blip>
            <a:srcRect/>
            <a:stretch>
              <a:fillRect b="-73979"/>
            </a:stretch>
          </a:blipFill>
          <a:ln w="28575">
            <a:solidFill>
              <a:srgbClr val="260026">
                <a:alpha val="70000"/>
              </a:srgbClr>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r>
              <a:rPr lang="en-US" sz="2800" u="none">
                <a:solidFill>
                  <a:srgbClr val="CC0099"/>
                </a:solidFill>
                <a:effectLst>
                  <a:outerShdw blurRad="38100" dist="38100" dir="2700000" algn="tl">
                    <a:srgbClr val="C0C0C0"/>
                  </a:outerShdw>
                </a:effectLst>
              </a:rPr>
              <a:t>					</a:t>
            </a:r>
          </a:p>
          <a:p>
            <a:pPr algn="l">
              <a:lnSpc>
                <a:spcPct val="85000"/>
              </a:lnSpc>
            </a:pPr>
            <a:endParaRPr lang="en-US" sz="2800" u="none">
              <a:solidFill>
                <a:srgbClr val="CC0099"/>
              </a:solidFill>
              <a:effectLst>
                <a:outerShdw blurRad="38100" dist="38100" dir="2700000" algn="tl">
                  <a:srgbClr val="C0C0C0"/>
                </a:outerShdw>
              </a:effectLst>
            </a:endParaRPr>
          </a:p>
        </p:txBody>
      </p:sp>
      <p:sp>
        <p:nvSpPr>
          <p:cNvPr id="1408003"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408009" name="Text Box 9"/>
          <p:cNvSpPr txBox="1">
            <a:spLocks noChangeArrowheads="1"/>
          </p:cNvSpPr>
          <p:nvPr/>
        </p:nvSpPr>
        <p:spPr bwMode="auto">
          <a:xfrm>
            <a:off x="1600200" y="3124200"/>
            <a:ext cx="6324600" cy="1800225"/>
          </a:xfrm>
          <a:prstGeom prst="rect">
            <a:avLst/>
          </a:prstGeom>
          <a:noFill/>
          <a:ln w="9525" algn="ctr">
            <a:noFill/>
            <a:miter lim="800000"/>
            <a:headEnd/>
            <a:tailEnd/>
          </a:ln>
          <a:effectLst/>
        </p:spPr>
        <p:txBody>
          <a:bodyPr>
            <a:spAutoFit/>
          </a:bodyPr>
          <a:lstStyle/>
          <a:p>
            <a:pPr algn="l"/>
            <a:r>
              <a:rPr lang="en-US" sz="2800" u="none" dirty="0">
                <a:solidFill>
                  <a:srgbClr val="260026"/>
                </a:solidFill>
                <a:effectLst>
                  <a:outerShdw blurRad="38100" dist="25400" dir="2700000" algn="tl">
                    <a:srgbClr val="000000"/>
                  </a:outerShdw>
                </a:effectLst>
                <a:latin typeface="Papyrus" pitchFamily="66" charset="0"/>
              </a:rPr>
              <a:t>“..Truly, I say to you, there are some standing here who will not taste death before they see the Son of man coming in his kingdom.”</a:t>
            </a:r>
          </a:p>
        </p:txBody>
      </p:sp>
      <p:sp>
        <p:nvSpPr>
          <p:cNvPr id="1408010" name="Text Box 10"/>
          <p:cNvSpPr txBox="1">
            <a:spLocks noChangeArrowheads="1"/>
          </p:cNvSpPr>
          <p:nvPr/>
        </p:nvSpPr>
        <p:spPr bwMode="auto">
          <a:xfrm>
            <a:off x="5334000" y="4572000"/>
            <a:ext cx="2362200" cy="427038"/>
          </a:xfrm>
          <a:prstGeom prst="rect">
            <a:avLst/>
          </a:prstGeom>
          <a:noFill/>
          <a:ln w="9525">
            <a:noFill/>
            <a:miter lim="800000"/>
            <a:headEnd/>
            <a:tailEnd/>
          </a:ln>
          <a:effectLst/>
        </p:spPr>
        <p:txBody>
          <a:bodyPr>
            <a:spAutoFit/>
          </a:bodyPr>
          <a:lstStyle/>
          <a:p>
            <a:r>
              <a:rPr lang="en-US" sz="1600" b="0" u="none" dirty="0">
                <a:solidFill>
                  <a:srgbClr val="260026"/>
                </a:solidFill>
                <a:latin typeface="Palatino Linotype" pitchFamily="18" charset="0"/>
              </a:rPr>
              <a:t>RSV</a:t>
            </a:r>
            <a:r>
              <a:rPr lang="en-US" sz="2200" u="none" dirty="0">
                <a:solidFill>
                  <a:srgbClr val="260026"/>
                </a:solidFill>
                <a:latin typeface="Palatino Linotype" pitchFamily="18" charset="0"/>
              </a:rPr>
              <a:t> (Matt. 16:28)</a:t>
            </a:r>
          </a:p>
        </p:txBody>
      </p:sp>
      <p:sp>
        <p:nvSpPr>
          <p:cNvPr id="1408011" name="Text Box 11"/>
          <p:cNvSpPr txBox="1">
            <a:spLocks noChangeArrowheads="1"/>
          </p:cNvSpPr>
          <p:nvPr/>
        </p:nvSpPr>
        <p:spPr bwMode="auto">
          <a:xfrm>
            <a:off x="990600" y="1690688"/>
            <a:ext cx="19812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Rev. 7:4,</a:t>
            </a:r>
          </a:p>
        </p:txBody>
      </p:sp>
      <p:sp>
        <p:nvSpPr>
          <p:cNvPr id="1408012" name="Text Box 12"/>
          <p:cNvSpPr txBox="1">
            <a:spLocks noChangeArrowheads="1"/>
          </p:cNvSpPr>
          <p:nvPr/>
        </p:nvSpPr>
        <p:spPr bwMode="auto">
          <a:xfrm>
            <a:off x="2667000" y="1690688"/>
            <a:ext cx="24384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Matt. 10:23,</a:t>
            </a:r>
          </a:p>
        </p:txBody>
      </p:sp>
      <p:sp>
        <p:nvSpPr>
          <p:cNvPr id="1408013" name="Text Box 13"/>
          <p:cNvSpPr txBox="1">
            <a:spLocks noChangeArrowheads="1"/>
          </p:cNvSpPr>
          <p:nvPr/>
        </p:nvSpPr>
        <p:spPr bwMode="auto">
          <a:xfrm>
            <a:off x="4876800" y="1690688"/>
            <a:ext cx="33528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and    Matt. 16:28</a:t>
            </a:r>
          </a:p>
        </p:txBody>
      </p:sp>
      <p:grpSp>
        <p:nvGrpSpPr>
          <p:cNvPr id="2" name="Group 14"/>
          <p:cNvGrpSpPr>
            <a:grpSpLocks/>
          </p:cNvGrpSpPr>
          <p:nvPr/>
        </p:nvGrpSpPr>
        <p:grpSpPr bwMode="auto">
          <a:xfrm>
            <a:off x="1143000" y="2209800"/>
            <a:ext cx="5867400" cy="609600"/>
            <a:chOff x="480" y="1536"/>
            <a:chExt cx="3696" cy="384"/>
          </a:xfrm>
        </p:grpSpPr>
        <p:sp>
          <p:nvSpPr>
            <p:cNvPr id="1408015" name="AutoShape 15"/>
            <p:cNvSpPr>
              <a:spLocks noChangeArrowheads="1"/>
            </p:cNvSpPr>
            <p:nvPr/>
          </p:nvSpPr>
          <p:spPr bwMode="auto">
            <a:xfrm>
              <a:off x="816" y="1536"/>
              <a:ext cx="3360" cy="384"/>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Among the Jewish people</a:t>
              </a:r>
            </a:p>
          </p:txBody>
        </p:sp>
        <p:sp>
          <p:nvSpPr>
            <p:cNvPr id="1408016" name="Line 16"/>
            <p:cNvSpPr>
              <a:spLocks noChangeShapeType="1"/>
            </p:cNvSpPr>
            <p:nvPr/>
          </p:nvSpPr>
          <p:spPr bwMode="auto">
            <a:xfrm>
              <a:off x="480" y="1728"/>
              <a:ext cx="336"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sp>
        <p:nvSpPr>
          <p:cNvPr id="19" name="Text Box 3"/>
          <p:cNvSpPr txBox="1">
            <a:spLocks noChangeArrowheads="1"/>
          </p:cNvSpPr>
          <p:nvPr/>
        </p:nvSpPr>
        <p:spPr bwMode="auto">
          <a:xfrm>
            <a:off x="457200" y="329625"/>
            <a:ext cx="6096000" cy="584775"/>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3200" b="0">
                <a:solidFill>
                  <a:srgbClr val="000099"/>
                </a:solidFill>
                <a:latin typeface="Arial Black" pitchFamily="34" charset="0"/>
              </a:rPr>
              <a:t>Where will Christ return?</a:t>
            </a:r>
          </a:p>
        </p:txBody>
      </p:sp>
      <p:grpSp>
        <p:nvGrpSpPr>
          <p:cNvPr id="4" name="Group 40">
            <a:extLst>
              <a:ext uri="{FF2B5EF4-FFF2-40B4-BE49-F238E27FC236}">
                <a16:creationId xmlns:a16="http://schemas.microsoft.com/office/drawing/2014/main" id="{06BF85EC-531B-92D1-4782-97DD5BB5AC14}"/>
              </a:ext>
            </a:extLst>
          </p:cNvPr>
          <p:cNvGrpSpPr>
            <a:grpSpLocks/>
          </p:cNvGrpSpPr>
          <p:nvPr/>
        </p:nvGrpSpPr>
        <p:grpSpPr bwMode="auto">
          <a:xfrm>
            <a:off x="685800" y="5781675"/>
            <a:ext cx="8382000" cy="695325"/>
            <a:chOff x="960" y="3504"/>
            <a:chExt cx="5280" cy="438"/>
          </a:xfrm>
        </p:grpSpPr>
        <p:sp>
          <p:nvSpPr>
            <p:cNvPr id="5" name="Text Box 11">
              <a:extLst>
                <a:ext uri="{FF2B5EF4-FFF2-40B4-BE49-F238E27FC236}">
                  <a16:creationId xmlns:a16="http://schemas.microsoft.com/office/drawing/2014/main" id="{089AD5EA-4237-4D64-6420-58B1D0BBAA89}"/>
                </a:ext>
              </a:extLst>
            </p:cNvPr>
            <p:cNvSpPr txBox="1">
              <a:spLocks noChangeArrowheads="1"/>
            </p:cNvSpPr>
            <p:nvPr/>
          </p:nvSpPr>
          <p:spPr bwMode="auto">
            <a:xfrm>
              <a:off x="1152" y="3554"/>
              <a:ext cx="5088"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Based on such passages as </a:t>
              </a:r>
              <a:r>
                <a:rPr lang="en-US" sz="2000" dirty="0">
                  <a:solidFill>
                    <a:srgbClr val="FFFFFF"/>
                  </a:solidFill>
                  <a:latin typeface="Arial Narrow" pitchFamily="34" charset="0"/>
                </a:rPr>
                <a:t>Rev. 7:4, Matt. 10:23, and Matt. 16:28</a:t>
              </a:r>
              <a:r>
                <a:rPr lang="en-US" sz="2000" u="none" dirty="0">
                  <a:solidFill>
                    <a:srgbClr val="FFFFFF"/>
                  </a:solidFill>
                  <a:latin typeface="Arial Narrow" pitchFamily="34" charset="0"/>
                </a:rPr>
                <a:t>, some Christians expect that Christ will come again </a:t>
              </a:r>
              <a:r>
                <a:rPr lang="en-US" sz="2000" dirty="0">
                  <a:solidFill>
                    <a:srgbClr val="FFFFFF"/>
                  </a:solidFill>
                  <a:latin typeface="Arial Narrow" pitchFamily="34" charset="0"/>
                </a:rPr>
                <a:t>among the Jewish people</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
          <p:nvSpPr>
            <p:cNvPr id="6" name="Text Box 12">
              <a:extLst>
                <a:ext uri="{FF2B5EF4-FFF2-40B4-BE49-F238E27FC236}">
                  <a16:creationId xmlns:a16="http://schemas.microsoft.com/office/drawing/2014/main" id="{6C8ACC5E-4386-6BB8-F5ED-EB9259B75D66}"/>
                </a:ext>
              </a:extLst>
            </p:cNvPr>
            <p:cNvSpPr txBox="1">
              <a:spLocks noChangeArrowheads="1"/>
            </p:cNvSpPr>
            <p:nvPr/>
          </p:nvSpPr>
          <p:spPr bwMode="auto">
            <a:xfrm>
              <a:off x="960" y="3504"/>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08002"/>
                                        </p:tgtEl>
                                        <p:attrNameLst>
                                          <p:attrName>style.visibility</p:attrName>
                                        </p:attrNameLst>
                                      </p:cBhvr>
                                      <p:to>
                                        <p:strVal val="visible"/>
                                      </p:to>
                                    </p:set>
                                    <p:animEffect transition="in" filter="barn(outVertical)">
                                      <p:cBhvr>
                                        <p:cTn id="7" dur="500"/>
                                        <p:tgtEl>
                                          <p:spTgt spid="1408002"/>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1408009"/>
                                        </p:tgtEl>
                                        <p:attrNameLst>
                                          <p:attrName>style.visibility</p:attrName>
                                        </p:attrNameLst>
                                      </p:cBhvr>
                                      <p:to>
                                        <p:strVal val="visible"/>
                                      </p:to>
                                    </p:set>
                                    <p:animEffect transition="in" filter="barn(outVertical)">
                                      <p:cBhvr>
                                        <p:cTn id="10" dur="500"/>
                                        <p:tgtEl>
                                          <p:spTgt spid="140800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08010"/>
                                        </p:tgtEl>
                                        <p:attrNameLst>
                                          <p:attrName>style.visibility</p:attrName>
                                        </p:attrNameLst>
                                      </p:cBhvr>
                                      <p:to>
                                        <p:strVal val="visible"/>
                                      </p:to>
                                    </p:set>
                                    <p:animEffect transition="in" filter="fade">
                                      <p:cBhvr>
                                        <p:cTn id="13" dur="1000"/>
                                        <p:tgtEl>
                                          <p:spTgt spid="1408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8002" grpId="0" animBg="1"/>
      <p:bldP spid="1408009" grpId="0"/>
      <p:bldP spid="1408010" grpId="0"/>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sp>
        <p:nvSpPr>
          <p:cNvPr id="109363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2" name="Group 10"/>
          <p:cNvGrpSpPr>
            <a:grpSpLocks/>
          </p:cNvGrpSpPr>
          <p:nvPr/>
        </p:nvGrpSpPr>
        <p:grpSpPr bwMode="auto">
          <a:xfrm>
            <a:off x="1143000" y="2209800"/>
            <a:ext cx="5867400" cy="609600"/>
            <a:chOff x="480" y="1536"/>
            <a:chExt cx="3696" cy="384"/>
          </a:xfrm>
        </p:grpSpPr>
        <p:sp>
          <p:nvSpPr>
            <p:cNvPr id="1093643" name="AutoShape 11"/>
            <p:cNvSpPr>
              <a:spLocks noChangeArrowheads="1"/>
            </p:cNvSpPr>
            <p:nvPr/>
          </p:nvSpPr>
          <p:spPr bwMode="auto">
            <a:xfrm>
              <a:off x="816" y="1536"/>
              <a:ext cx="3360" cy="384"/>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Among the Jewish people</a:t>
              </a:r>
            </a:p>
          </p:txBody>
        </p:sp>
        <p:sp>
          <p:nvSpPr>
            <p:cNvPr id="1093644" name="Line 12"/>
            <p:cNvSpPr>
              <a:spLocks noChangeShapeType="1"/>
            </p:cNvSpPr>
            <p:nvPr/>
          </p:nvSpPr>
          <p:spPr bwMode="auto">
            <a:xfrm>
              <a:off x="480" y="1728"/>
              <a:ext cx="336"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sp>
        <p:nvSpPr>
          <p:cNvPr id="1093645" name="Text Box 13"/>
          <p:cNvSpPr txBox="1">
            <a:spLocks noChangeArrowheads="1"/>
          </p:cNvSpPr>
          <p:nvPr/>
        </p:nvSpPr>
        <p:spPr bwMode="auto">
          <a:xfrm>
            <a:off x="990600" y="3276600"/>
            <a:ext cx="2590800" cy="519113"/>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Matt. 21:33-43</a:t>
            </a:r>
          </a:p>
        </p:txBody>
      </p:sp>
      <p:sp>
        <p:nvSpPr>
          <p:cNvPr id="1093647" name="AutoShape 15"/>
          <p:cNvSpPr>
            <a:spLocks noChangeArrowheads="1"/>
          </p:cNvSpPr>
          <p:nvPr/>
        </p:nvSpPr>
        <p:spPr bwMode="auto">
          <a:xfrm>
            <a:off x="1676400" y="3810000"/>
            <a:ext cx="3810000" cy="609600"/>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To another people</a:t>
            </a:r>
          </a:p>
        </p:txBody>
      </p:sp>
      <p:sp>
        <p:nvSpPr>
          <p:cNvPr id="1093648" name="Line 16"/>
          <p:cNvSpPr>
            <a:spLocks noChangeShapeType="1"/>
          </p:cNvSpPr>
          <p:nvPr/>
        </p:nvSpPr>
        <p:spPr bwMode="auto">
          <a:xfrm>
            <a:off x="1143000" y="4114800"/>
            <a:ext cx="533400"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nvGrpSpPr>
          <p:cNvPr id="3" name="Group 31"/>
          <p:cNvGrpSpPr>
            <a:grpSpLocks/>
          </p:cNvGrpSpPr>
          <p:nvPr/>
        </p:nvGrpSpPr>
        <p:grpSpPr bwMode="auto">
          <a:xfrm>
            <a:off x="685800" y="5564190"/>
            <a:ext cx="7924800" cy="1160463"/>
            <a:chOff x="672" y="3505"/>
            <a:chExt cx="4992" cy="731"/>
          </a:xfrm>
        </p:grpSpPr>
        <p:sp>
          <p:nvSpPr>
            <p:cNvPr id="1093660" name="Text Box 28"/>
            <p:cNvSpPr txBox="1">
              <a:spLocks noChangeArrowheads="1"/>
            </p:cNvSpPr>
            <p:nvPr/>
          </p:nvSpPr>
          <p:spPr bwMode="auto">
            <a:xfrm>
              <a:off x="864" y="3554"/>
              <a:ext cx="4800" cy="682"/>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But in </a:t>
              </a:r>
              <a:r>
                <a:rPr lang="en-US" sz="2000" dirty="0">
                  <a:solidFill>
                    <a:srgbClr val="FFFFFF"/>
                  </a:solidFill>
                  <a:latin typeface="Arial Narrow" pitchFamily="34" charset="0"/>
                </a:rPr>
                <a:t>Matt. 21:33-43</a:t>
              </a:r>
              <a:r>
                <a:rPr lang="en-US" sz="2000" u="none" dirty="0">
                  <a:solidFill>
                    <a:srgbClr val="FFFFFF"/>
                  </a:solidFill>
                  <a:latin typeface="Arial Narrow" pitchFamily="34" charset="0"/>
                </a:rPr>
                <a:t>, Jesus clearly conveyed that he would not come again among the Jewish people. God will take away the mission previously entrusted to them and give it to </a:t>
              </a:r>
              <a:r>
                <a:rPr lang="en-US" sz="2000" dirty="0">
                  <a:solidFill>
                    <a:srgbClr val="FFFFFF"/>
                  </a:solidFill>
                  <a:latin typeface="Arial Narrow" pitchFamily="34" charset="0"/>
                </a:rPr>
                <a:t>another people</a:t>
              </a:r>
              <a:r>
                <a:rPr lang="en-US" sz="2000" u="none" dirty="0">
                  <a:solidFill>
                    <a:srgbClr val="FFFFFF"/>
                  </a:solidFill>
                  <a:latin typeface="Arial Narrow" pitchFamily="34" charset="0"/>
                </a:rPr>
                <a:t> who can produce its fruits upon Christ’s return</a:t>
              </a:r>
              <a:r>
                <a:rPr lang="en-US" sz="21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
          <p:nvSpPr>
            <p:cNvPr id="1093661" name="Text Box 29"/>
            <p:cNvSpPr txBox="1">
              <a:spLocks noChangeArrowheads="1"/>
            </p:cNvSpPr>
            <p:nvPr/>
          </p:nvSpPr>
          <p:spPr bwMode="auto">
            <a:xfrm>
              <a:off x="672" y="3505"/>
              <a:ext cx="240" cy="390"/>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093664" name="Text Box 32"/>
          <p:cNvSpPr txBox="1">
            <a:spLocks noChangeArrowheads="1"/>
          </p:cNvSpPr>
          <p:nvPr/>
        </p:nvSpPr>
        <p:spPr bwMode="auto">
          <a:xfrm>
            <a:off x="990600" y="1690688"/>
            <a:ext cx="19812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Rev. 7:4,</a:t>
            </a:r>
          </a:p>
        </p:txBody>
      </p:sp>
      <p:sp>
        <p:nvSpPr>
          <p:cNvPr id="1093665" name="Text Box 33"/>
          <p:cNvSpPr txBox="1">
            <a:spLocks noChangeArrowheads="1"/>
          </p:cNvSpPr>
          <p:nvPr/>
        </p:nvSpPr>
        <p:spPr bwMode="auto">
          <a:xfrm>
            <a:off x="2667000" y="1690688"/>
            <a:ext cx="24384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Matt. 10:23,</a:t>
            </a:r>
          </a:p>
        </p:txBody>
      </p:sp>
      <p:sp>
        <p:nvSpPr>
          <p:cNvPr id="1093666" name="Text Box 34"/>
          <p:cNvSpPr txBox="1">
            <a:spLocks noChangeArrowheads="1"/>
          </p:cNvSpPr>
          <p:nvPr/>
        </p:nvSpPr>
        <p:spPr bwMode="auto">
          <a:xfrm>
            <a:off x="4876800" y="1690688"/>
            <a:ext cx="3352800" cy="519112"/>
          </a:xfrm>
          <a:prstGeom prst="rect">
            <a:avLst/>
          </a:prstGeom>
          <a:noFill/>
          <a:ln w="9525" algn="ctr">
            <a:noFill/>
            <a:miter lim="800000"/>
            <a:headEnd/>
            <a:tailEnd/>
          </a:ln>
          <a:effectLst/>
        </p:spPr>
        <p:txBody>
          <a:bodyPr>
            <a:spAutoFit/>
          </a:bodyPr>
          <a:lstStyle/>
          <a:p>
            <a:pPr algn="l"/>
            <a:r>
              <a:rPr lang="en-US" sz="2800" u="none" dirty="0">
                <a:solidFill>
                  <a:srgbClr val="000099"/>
                </a:solidFill>
                <a:effectLst>
                  <a:outerShdw blurRad="38100" dist="25400" dir="2700000" algn="tl">
                    <a:srgbClr val="000000"/>
                  </a:outerShdw>
                </a:effectLst>
                <a:latin typeface="Papyrus" pitchFamily="66" charset="0"/>
              </a:rPr>
              <a:t>and    Matt. 16:28</a:t>
            </a:r>
          </a:p>
        </p:txBody>
      </p:sp>
      <p:sp>
        <p:nvSpPr>
          <p:cNvPr id="18" name="Text Box 3"/>
          <p:cNvSpPr txBox="1">
            <a:spLocks noChangeArrowheads="1"/>
          </p:cNvSpPr>
          <p:nvPr/>
        </p:nvSpPr>
        <p:spPr bwMode="auto">
          <a:xfrm>
            <a:off x="457200" y="329625"/>
            <a:ext cx="6096000" cy="584775"/>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3200" b="0" dirty="0">
                <a:ln w="3175">
                  <a:noFill/>
                </a:ln>
                <a:solidFill>
                  <a:srgbClr val="000099"/>
                </a:solidFill>
                <a:latin typeface="Arial Black" pitchFamily="34" charset="0"/>
              </a:rPr>
              <a:t>Where will Christ return?</a:t>
            </a:r>
          </a:p>
        </p:txBody>
      </p:sp>
      <p:grpSp>
        <p:nvGrpSpPr>
          <p:cNvPr id="27" name="Group 26"/>
          <p:cNvGrpSpPr/>
          <p:nvPr/>
        </p:nvGrpSpPr>
        <p:grpSpPr>
          <a:xfrm>
            <a:off x="685800" y="914400"/>
            <a:ext cx="7696200" cy="4038600"/>
            <a:chOff x="685800" y="685800"/>
            <a:chExt cx="7696200" cy="4038600"/>
          </a:xfrm>
        </p:grpSpPr>
        <p:sp>
          <p:nvSpPr>
            <p:cNvPr id="20" name="AutoShape 69"/>
            <p:cNvSpPr>
              <a:spLocks noChangeArrowheads="1"/>
            </p:cNvSpPr>
            <p:nvPr/>
          </p:nvSpPr>
          <p:spPr bwMode="auto">
            <a:xfrm>
              <a:off x="685800" y="685800"/>
              <a:ext cx="7696200" cy="4038600"/>
            </a:xfrm>
            <a:prstGeom prst="horizontalScroll">
              <a:avLst>
                <a:gd name="adj" fmla="val 15334"/>
              </a:avLst>
            </a:prstGeom>
            <a:blipFill dpi="0" rotWithShape="0">
              <a:blip r:embed="rId3" cstate="print">
                <a:lum bright="54000" contrast="-54000"/>
              </a:blip>
              <a:srcRect/>
              <a:stretch>
                <a:fillRect b="-73979"/>
              </a:stretch>
            </a:blipFill>
            <a:ln w="28575">
              <a:solidFill>
                <a:srgbClr val="260026">
                  <a:alpha val="70000"/>
                </a:srgbClr>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p:txBody>
        </p:sp>
        <p:sp>
          <p:nvSpPr>
            <p:cNvPr id="23" name="Text Box 70"/>
            <p:cNvSpPr txBox="1">
              <a:spLocks noChangeArrowheads="1"/>
            </p:cNvSpPr>
            <p:nvPr/>
          </p:nvSpPr>
          <p:spPr bwMode="auto">
            <a:xfrm>
              <a:off x="1524000" y="1828800"/>
              <a:ext cx="6623806" cy="1400383"/>
            </a:xfrm>
            <a:prstGeom prst="rect">
              <a:avLst/>
            </a:prstGeom>
            <a:noFill/>
            <a:ln w="9525">
              <a:noFill/>
              <a:miter lim="800000"/>
              <a:headEnd/>
              <a:tailEnd/>
            </a:ln>
            <a:effectLst/>
          </p:spPr>
          <p:txBody>
            <a:bodyPr wrap="square">
              <a:spAutoFit/>
            </a:bodyPr>
            <a:lstStyle/>
            <a:p>
              <a:pPr algn="l">
                <a:lnSpc>
                  <a:spcPts val="3400"/>
                </a:lnSpc>
              </a:pPr>
              <a:r>
                <a:rPr lang="en-US" sz="2800" u="none">
                  <a:latin typeface="Palatino Linotype" pitchFamily="18" charset="0"/>
                </a:rPr>
                <a:t>…43</a:t>
              </a:r>
              <a:r>
                <a:rPr lang="en-US" u="none">
                  <a:latin typeface="Papyrus" pitchFamily="66" charset="0"/>
                </a:rPr>
                <a:t> </a:t>
              </a:r>
              <a:r>
                <a:rPr lang="en-US" sz="2800" u="none">
                  <a:solidFill>
                    <a:srgbClr val="260026"/>
                  </a:solidFill>
                  <a:effectLst>
                    <a:outerShdw algn="ctr" rotWithShape="0">
                      <a:srgbClr val="000000"/>
                    </a:outerShdw>
                  </a:effectLst>
                  <a:latin typeface="Papyrus" pitchFamily="66" charset="0"/>
                </a:rPr>
                <a:t>Therefore </a:t>
              </a:r>
              <a:r>
                <a:rPr lang="en-US" sz="2800" u="none" dirty="0">
                  <a:solidFill>
                    <a:srgbClr val="260026"/>
                  </a:solidFill>
                  <a:effectLst>
                    <a:outerShdw algn="ctr" rotWithShape="0">
                      <a:srgbClr val="000000"/>
                    </a:outerShdw>
                  </a:effectLst>
                  <a:latin typeface="Papyrus" pitchFamily="66" charset="0"/>
                </a:rPr>
                <a:t>I tell you, the kingdom of God will be taken away from you and given to a nation producing the fruits of it."</a:t>
              </a:r>
            </a:p>
          </p:txBody>
        </p:sp>
      </p:grpSp>
      <p:grpSp>
        <p:nvGrpSpPr>
          <p:cNvPr id="26" name="Group 25"/>
          <p:cNvGrpSpPr/>
          <p:nvPr/>
        </p:nvGrpSpPr>
        <p:grpSpPr>
          <a:xfrm>
            <a:off x="4953000" y="3505200"/>
            <a:ext cx="3194806" cy="701933"/>
            <a:chOff x="4953000" y="3641467"/>
            <a:chExt cx="3194806" cy="701933"/>
          </a:xfrm>
        </p:grpSpPr>
        <p:sp>
          <p:nvSpPr>
            <p:cNvPr id="24" name="Text Box 71"/>
            <p:cNvSpPr txBox="1">
              <a:spLocks noChangeArrowheads="1"/>
            </p:cNvSpPr>
            <p:nvPr/>
          </p:nvSpPr>
          <p:spPr bwMode="auto">
            <a:xfrm>
              <a:off x="5250751" y="3641467"/>
              <a:ext cx="2599305" cy="430887"/>
            </a:xfrm>
            <a:prstGeom prst="rect">
              <a:avLst/>
            </a:prstGeom>
            <a:noFill/>
            <a:ln w="9525">
              <a:noFill/>
              <a:miter lim="800000"/>
              <a:headEnd/>
              <a:tailEnd/>
            </a:ln>
            <a:effectLst>
              <a:outerShdw algn="ctr" rotWithShape="0">
                <a:srgbClr val="6E3700"/>
              </a:outerShdw>
            </a:effectLst>
          </p:spPr>
          <p:txBody>
            <a:bodyPr>
              <a:spAutoFit/>
            </a:bodyPr>
            <a:lstStyle/>
            <a:p>
              <a:pPr>
                <a:spcBef>
                  <a:spcPct val="50000"/>
                </a:spcBef>
              </a:pPr>
              <a:r>
                <a:rPr lang="en-US" sz="1600" b="0" u="none">
                  <a:latin typeface="Palatino Linotype" pitchFamily="18" charset="0"/>
                </a:rPr>
                <a:t>RSV</a:t>
              </a:r>
              <a:r>
                <a:rPr lang="en-US" sz="1600" b="0" u="none">
                  <a:solidFill>
                    <a:srgbClr val="6E3700"/>
                  </a:solidFill>
                  <a:latin typeface="Palatino Linotype" pitchFamily="18" charset="0"/>
                </a:rPr>
                <a:t> </a:t>
              </a:r>
              <a:r>
                <a:rPr lang="en-US" sz="2200" u="none">
                  <a:solidFill>
                    <a:srgbClr val="260026"/>
                  </a:solidFill>
                  <a:latin typeface="Palatino Linotype" pitchFamily="18" charset="0"/>
                </a:rPr>
                <a:t>(Matt. 21:33-43)</a:t>
              </a:r>
            </a:p>
          </p:txBody>
        </p:sp>
        <p:sp>
          <p:nvSpPr>
            <p:cNvPr id="25" name="Text Box 71"/>
            <p:cNvSpPr txBox="1">
              <a:spLocks noChangeArrowheads="1"/>
            </p:cNvSpPr>
            <p:nvPr/>
          </p:nvSpPr>
          <p:spPr bwMode="auto">
            <a:xfrm>
              <a:off x="4953000" y="3943290"/>
              <a:ext cx="3194806" cy="400110"/>
            </a:xfrm>
            <a:prstGeom prst="rect">
              <a:avLst/>
            </a:prstGeom>
            <a:noFill/>
            <a:ln w="9525">
              <a:noFill/>
              <a:miter lim="800000"/>
              <a:headEnd/>
              <a:tailEnd/>
            </a:ln>
            <a:effectLst>
              <a:outerShdw algn="ctr" rotWithShape="0">
                <a:srgbClr val="6E3700"/>
              </a:outerShdw>
            </a:effectLst>
          </p:spPr>
          <p:txBody>
            <a:bodyPr wrap="square">
              <a:spAutoFit/>
            </a:bodyPr>
            <a:lstStyle/>
            <a:p>
              <a:pPr>
                <a:spcBef>
                  <a:spcPct val="50000"/>
                </a:spcBef>
              </a:pPr>
              <a:r>
                <a:rPr lang="en-US" sz="2000" b="0" u="none">
                  <a:latin typeface="Palatino Linotype" pitchFamily="18" charset="0"/>
                </a:rPr>
                <a:t>“Parable of the Vineyard”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childTnLst>
                                    <p:set>
                                      <p:cBhvr>
                                        <p:cTn id="11" dur="1" fill="hold">
                                          <p:stCondLst>
                                            <p:cond delay="0"/>
                                          </p:stCondLst>
                                        </p:cTn>
                                        <p:tgtEl>
                                          <p:spTgt spid="1093645"/>
                                        </p:tgtEl>
                                        <p:attrNameLst>
                                          <p:attrName>style.visibility</p:attrName>
                                        </p:attrNameLst>
                                      </p:cBhvr>
                                      <p:to>
                                        <p:strVal val="visible"/>
                                      </p:to>
                                    </p:set>
                                    <p:anim calcmode="lin" valueType="num">
                                      <p:cBhvr>
                                        <p:cTn id="12" dur="1000" fill="hold"/>
                                        <p:tgtEl>
                                          <p:spTgt spid="1093645"/>
                                        </p:tgtEl>
                                        <p:attrNameLst>
                                          <p:attrName>ppt_w</p:attrName>
                                        </p:attrNameLst>
                                      </p:cBhvr>
                                      <p:tavLst>
                                        <p:tav tm="0">
                                          <p:val>
                                            <p:fltVal val="0"/>
                                          </p:val>
                                        </p:tav>
                                        <p:tav tm="100000">
                                          <p:val>
                                            <p:strVal val="#ppt_w"/>
                                          </p:val>
                                        </p:tav>
                                      </p:tavLst>
                                    </p:anim>
                                    <p:anim calcmode="lin" valueType="num">
                                      <p:cBhvr>
                                        <p:cTn id="13" dur="1000" fill="hold"/>
                                        <p:tgtEl>
                                          <p:spTgt spid="1093645"/>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grpId="0" nodeType="clickEffect">
                                  <p:stCondLst>
                                    <p:cond delay="0"/>
                                  </p:stCondLst>
                                  <p:childTnLst>
                                    <p:set>
                                      <p:cBhvr>
                                        <p:cTn id="17" dur="1" fill="hold">
                                          <p:stCondLst>
                                            <p:cond delay="0"/>
                                          </p:stCondLst>
                                        </p:cTn>
                                        <p:tgtEl>
                                          <p:spTgt spid="1093647"/>
                                        </p:tgtEl>
                                        <p:attrNameLst>
                                          <p:attrName>style.visibility</p:attrName>
                                        </p:attrNameLst>
                                      </p:cBhvr>
                                      <p:to>
                                        <p:strVal val="visible"/>
                                      </p:to>
                                    </p:set>
                                    <p:anim calcmode="lin" valueType="num">
                                      <p:cBhvr>
                                        <p:cTn id="18" dur="1000" fill="hold"/>
                                        <p:tgtEl>
                                          <p:spTgt spid="1093647"/>
                                        </p:tgtEl>
                                        <p:attrNameLst>
                                          <p:attrName>ppt_w</p:attrName>
                                        </p:attrNameLst>
                                      </p:cBhvr>
                                      <p:tavLst>
                                        <p:tav tm="0">
                                          <p:val>
                                            <p:strVal val="#ppt_w*0.70"/>
                                          </p:val>
                                        </p:tav>
                                        <p:tav tm="100000">
                                          <p:val>
                                            <p:strVal val="#ppt_w"/>
                                          </p:val>
                                        </p:tav>
                                      </p:tavLst>
                                    </p:anim>
                                    <p:anim calcmode="lin" valueType="num">
                                      <p:cBhvr>
                                        <p:cTn id="19" dur="1000" fill="hold"/>
                                        <p:tgtEl>
                                          <p:spTgt spid="1093647"/>
                                        </p:tgtEl>
                                        <p:attrNameLst>
                                          <p:attrName>ppt_h</p:attrName>
                                        </p:attrNameLst>
                                      </p:cBhvr>
                                      <p:tavLst>
                                        <p:tav tm="0">
                                          <p:val>
                                            <p:strVal val="#ppt_h"/>
                                          </p:val>
                                        </p:tav>
                                        <p:tav tm="100000">
                                          <p:val>
                                            <p:strVal val="#ppt_h"/>
                                          </p:val>
                                        </p:tav>
                                      </p:tavLst>
                                    </p:anim>
                                    <p:animEffect transition="in" filter="fade">
                                      <p:cBhvr>
                                        <p:cTn id="20" dur="1000"/>
                                        <p:tgtEl>
                                          <p:spTgt spid="1093647"/>
                                        </p:tgtEl>
                                      </p:cBhvr>
                                    </p:animEffect>
                                  </p:childTnLst>
                                </p:cTn>
                              </p:par>
                              <p:par>
                                <p:cTn id="21" presetID="55" presetClass="entr" presetSubtype="0" fill="hold" grpId="0" nodeType="withEffect">
                                  <p:stCondLst>
                                    <p:cond delay="0"/>
                                  </p:stCondLst>
                                  <p:childTnLst>
                                    <p:set>
                                      <p:cBhvr>
                                        <p:cTn id="22" dur="1" fill="hold">
                                          <p:stCondLst>
                                            <p:cond delay="0"/>
                                          </p:stCondLst>
                                        </p:cTn>
                                        <p:tgtEl>
                                          <p:spTgt spid="1093648"/>
                                        </p:tgtEl>
                                        <p:attrNameLst>
                                          <p:attrName>style.visibility</p:attrName>
                                        </p:attrNameLst>
                                      </p:cBhvr>
                                      <p:to>
                                        <p:strVal val="visible"/>
                                      </p:to>
                                    </p:set>
                                    <p:anim calcmode="lin" valueType="num">
                                      <p:cBhvr>
                                        <p:cTn id="23" dur="1000" fill="hold"/>
                                        <p:tgtEl>
                                          <p:spTgt spid="1093648"/>
                                        </p:tgtEl>
                                        <p:attrNameLst>
                                          <p:attrName>ppt_w</p:attrName>
                                        </p:attrNameLst>
                                      </p:cBhvr>
                                      <p:tavLst>
                                        <p:tav tm="0">
                                          <p:val>
                                            <p:strVal val="#ppt_w*0.70"/>
                                          </p:val>
                                        </p:tav>
                                        <p:tav tm="100000">
                                          <p:val>
                                            <p:strVal val="#ppt_w"/>
                                          </p:val>
                                        </p:tav>
                                      </p:tavLst>
                                    </p:anim>
                                    <p:anim calcmode="lin" valueType="num">
                                      <p:cBhvr>
                                        <p:cTn id="24" dur="1000" fill="hold"/>
                                        <p:tgtEl>
                                          <p:spTgt spid="1093648"/>
                                        </p:tgtEl>
                                        <p:attrNameLst>
                                          <p:attrName>ppt_h</p:attrName>
                                        </p:attrNameLst>
                                      </p:cBhvr>
                                      <p:tavLst>
                                        <p:tav tm="0">
                                          <p:val>
                                            <p:strVal val="#ppt_h"/>
                                          </p:val>
                                        </p:tav>
                                        <p:tav tm="100000">
                                          <p:val>
                                            <p:strVal val="#ppt_h"/>
                                          </p:val>
                                        </p:tav>
                                      </p:tavLst>
                                    </p:anim>
                                    <p:animEffect transition="in" filter="fade">
                                      <p:cBhvr>
                                        <p:cTn id="25" dur="1000"/>
                                        <p:tgtEl>
                                          <p:spTgt spid="109364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37" fill="hold" nodeType="click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barn(outVertical)">
                                      <p:cBhvr>
                                        <p:cTn id="30" dur="500"/>
                                        <p:tgtEl>
                                          <p:spTgt spid="27"/>
                                        </p:tgtEl>
                                      </p:cBhvr>
                                    </p:animEffect>
                                  </p:childTnLst>
                                </p:cTn>
                              </p:par>
                              <p:par>
                                <p:cTn id="31" presetID="10" presetClass="entr" presetSubtype="0"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3645" grpId="0"/>
      <p:bldP spid="1093647" grpId="0"/>
      <p:bldP spid="1093648"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4"/>
          <p:cNvGrpSpPr>
            <a:grpSpLocks/>
          </p:cNvGrpSpPr>
          <p:nvPr/>
        </p:nvGrpSpPr>
        <p:grpSpPr bwMode="auto">
          <a:xfrm>
            <a:off x="1143000" y="2209800"/>
            <a:ext cx="5867400" cy="609600"/>
            <a:chOff x="480" y="1536"/>
            <a:chExt cx="3696" cy="384"/>
          </a:xfrm>
        </p:grpSpPr>
        <p:sp>
          <p:nvSpPr>
            <p:cNvPr id="1418245" name="AutoShape 5"/>
            <p:cNvSpPr>
              <a:spLocks noChangeArrowheads="1"/>
            </p:cNvSpPr>
            <p:nvPr/>
          </p:nvSpPr>
          <p:spPr bwMode="auto">
            <a:xfrm>
              <a:off x="816" y="1536"/>
              <a:ext cx="3360" cy="384"/>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Among the Jewish people</a:t>
              </a:r>
            </a:p>
          </p:txBody>
        </p:sp>
        <p:sp>
          <p:nvSpPr>
            <p:cNvPr id="1418246" name="Line 6"/>
            <p:cNvSpPr>
              <a:spLocks noChangeShapeType="1"/>
            </p:cNvSpPr>
            <p:nvPr/>
          </p:nvSpPr>
          <p:spPr bwMode="auto">
            <a:xfrm>
              <a:off x="480" y="1728"/>
              <a:ext cx="336"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sp>
        <p:nvSpPr>
          <p:cNvPr id="1418254" name="Text Box 14"/>
          <p:cNvSpPr txBox="1">
            <a:spLocks noChangeArrowheads="1"/>
          </p:cNvSpPr>
          <p:nvPr/>
        </p:nvSpPr>
        <p:spPr bwMode="auto">
          <a:xfrm>
            <a:off x="990600" y="1690688"/>
            <a:ext cx="19812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Rev. 7:4,</a:t>
            </a:r>
          </a:p>
        </p:txBody>
      </p:sp>
      <p:sp>
        <p:nvSpPr>
          <p:cNvPr id="1418255" name="Text Box 15"/>
          <p:cNvSpPr txBox="1">
            <a:spLocks noChangeArrowheads="1"/>
          </p:cNvSpPr>
          <p:nvPr/>
        </p:nvSpPr>
        <p:spPr bwMode="auto">
          <a:xfrm>
            <a:off x="2667000" y="1690688"/>
            <a:ext cx="24384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Matt. 10:23,</a:t>
            </a:r>
          </a:p>
        </p:txBody>
      </p:sp>
      <p:sp>
        <p:nvSpPr>
          <p:cNvPr id="1418256" name="Text Box 16"/>
          <p:cNvSpPr txBox="1">
            <a:spLocks noChangeArrowheads="1"/>
          </p:cNvSpPr>
          <p:nvPr/>
        </p:nvSpPr>
        <p:spPr bwMode="auto">
          <a:xfrm>
            <a:off x="4876800" y="1690688"/>
            <a:ext cx="3352800" cy="519112"/>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and    Matt. 16:28</a:t>
            </a:r>
          </a:p>
        </p:txBody>
      </p:sp>
      <p:sp>
        <p:nvSpPr>
          <p:cNvPr id="1418247" name="Text Box 7"/>
          <p:cNvSpPr txBox="1">
            <a:spLocks noChangeArrowheads="1"/>
          </p:cNvSpPr>
          <p:nvPr/>
        </p:nvSpPr>
        <p:spPr bwMode="auto">
          <a:xfrm>
            <a:off x="990600" y="3276600"/>
            <a:ext cx="2590800" cy="519113"/>
          </a:xfrm>
          <a:prstGeom prst="rect">
            <a:avLst/>
          </a:prstGeom>
          <a:noFill/>
          <a:ln w="9525" algn="ctr">
            <a:noFill/>
            <a:miter lim="800000"/>
            <a:headEnd/>
            <a:tailEnd/>
          </a:ln>
          <a:effectLst/>
        </p:spPr>
        <p:txBody>
          <a:bodyPr>
            <a:spAutoFit/>
          </a:bodyPr>
          <a:lstStyle/>
          <a:p>
            <a:pPr algn="l"/>
            <a:r>
              <a:rPr lang="en-US" sz="2800" u="none">
                <a:solidFill>
                  <a:srgbClr val="000099"/>
                </a:solidFill>
                <a:effectLst>
                  <a:outerShdw blurRad="38100" dist="25400" dir="2700000" algn="tl">
                    <a:srgbClr val="000000"/>
                  </a:outerShdw>
                </a:effectLst>
                <a:latin typeface="Papyrus" pitchFamily="66" charset="0"/>
              </a:rPr>
              <a:t>Matt. 21:33-43</a:t>
            </a:r>
          </a:p>
        </p:txBody>
      </p:sp>
      <p:grpSp>
        <p:nvGrpSpPr>
          <p:cNvPr id="3" name="Group 26"/>
          <p:cNvGrpSpPr/>
          <p:nvPr/>
        </p:nvGrpSpPr>
        <p:grpSpPr>
          <a:xfrm>
            <a:off x="1143000" y="3810000"/>
            <a:ext cx="4343400" cy="609600"/>
            <a:chOff x="1143000" y="3810000"/>
            <a:chExt cx="4343400" cy="609600"/>
          </a:xfrm>
        </p:grpSpPr>
        <p:sp>
          <p:nvSpPr>
            <p:cNvPr id="25" name="AutoShape 15"/>
            <p:cNvSpPr>
              <a:spLocks noChangeArrowheads="1"/>
            </p:cNvSpPr>
            <p:nvPr/>
          </p:nvSpPr>
          <p:spPr bwMode="auto">
            <a:xfrm>
              <a:off x="1676400" y="3810000"/>
              <a:ext cx="3810000" cy="609600"/>
            </a:xfrm>
            <a:prstGeom prst="roundRect">
              <a:avLst>
                <a:gd name="adj" fmla="val 16667"/>
              </a:avLst>
            </a:prstGeom>
            <a:noFill/>
            <a:ln w="28575">
              <a:noFill/>
              <a:round/>
              <a:headEnd/>
              <a:tailEnd/>
            </a:ln>
            <a:effectLst/>
          </p:spPr>
          <p:txBody>
            <a:bodyPr wrap="none" anchor="ctr"/>
            <a:lstStyle/>
            <a:p>
              <a:pPr algn="l"/>
              <a:r>
                <a:rPr lang="en-US" sz="2800" b="0" u="none">
                  <a:solidFill>
                    <a:srgbClr val="000099"/>
                  </a:solidFill>
                  <a:latin typeface="Arial Black" pitchFamily="34" charset="0"/>
                </a:rPr>
                <a:t>To another people</a:t>
              </a:r>
            </a:p>
          </p:txBody>
        </p:sp>
        <p:sp>
          <p:nvSpPr>
            <p:cNvPr id="26" name="Line 16"/>
            <p:cNvSpPr>
              <a:spLocks noChangeShapeType="1"/>
            </p:cNvSpPr>
            <p:nvPr/>
          </p:nvSpPr>
          <p:spPr bwMode="auto">
            <a:xfrm>
              <a:off x="1143000" y="4114800"/>
              <a:ext cx="533400" cy="0"/>
            </a:xfrm>
            <a:prstGeom prst="line">
              <a:avLst/>
            </a:prstGeom>
            <a:noFill/>
            <a:ln w="57150">
              <a:solidFill>
                <a:srgbClr val="000066"/>
              </a:solidFill>
              <a:round/>
              <a:headEnd/>
              <a:tailEnd type="triangle" w="med" len="med"/>
            </a:ln>
            <a:effectLst/>
          </p:spPr>
          <p:txBody>
            <a:bodyPr/>
            <a:lstStyle/>
            <a:p>
              <a:endParaRPr lang="en-US" b="0" u="none">
                <a:solidFill>
                  <a:srgbClr val="000000"/>
                </a:solidFill>
                <a:latin typeface="Arial" charset="0"/>
              </a:endParaRPr>
            </a:p>
          </p:txBody>
        </p:sp>
      </p:grpSp>
      <p:pic>
        <p:nvPicPr>
          <p:cNvPr id="6" name="Picture 5" descr="A group of people in a room&#10;&#10;Description automatically generated with low confidence">
            <a:extLst>
              <a:ext uri="{FF2B5EF4-FFF2-40B4-BE49-F238E27FC236}">
                <a16:creationId xmlns:a16="http://schemas.microsoft.com/office/drawing/2014/main" id="{9059D40D-5D98-88C8-F26F-68FCDA0EBA3F}"/>
              </a:ext>
            </a:extLst>
          </p:cNvPr>
          <p:cNvPicPr>
            <a:picLocks noChangeAspect="1"/>
          </p:cNvPicPr>
          <p:nvPr/>
        </p:nvPicPr>
        <p:blipFill rotWithShape="1">
          <a:blip r:embed="rId3">
            <a:extLst>
              <a:ext uri="{28A0092B-C50C-407E-A947-70E740481C1C}">
                <a14:useLocalDpi xmlns:a14="http://schemas.microsoft.com/office/drawing/2010/main" val="0"/>
              </a:ext>
            </a:extLst>
          </a:blip>
          <a:srcRect t="16979" r="5126" b="444"/>
          <a:stretch/>
        </p:blipFill>
        <p:spPr>
          <a:xfrm>
            <a:off x="0" y="1"/>
            <a:ext cx="9144000" cy="5518150"/>
          </a:xfrm>
          <a:prstGeom prst="rect">
            <a:avLst/>
          </a:prstGeom>
        </p:spPr>
      </p:pic>
      <p:sp>
        <p:nvSpPr>
          <p:cNvPr id="1418243"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4" name="Group 27"/>
          <p:cNvGrpSpPr>
            <a:grpSpLocks/>
          </p:cNvGrpSpPr>
          <p:nvPr/>
        </p:nvGrpSpPr>
        <p:grpSpPr bwMode="auto">
          <a:xfrm>
            <a:off x="1371600" y="5667375"/>
            <a:ext cx="6629400" cy="962025"/>
            <a:chOff x="768" y="3552"/>
            <a:chExt cx="4176" cy="606"/>
          </a:xfrm>
        </p:grpSpPr>
        <p:sp>
          <p:nvSpPr>
            <p:cNvPr id="1418259" name="Text Box 19"/>
            <p:cNvSpPr txBox="1">
              <a:spLocks noChangeArrowheads="1"/>
            </p:cNvSpPr>
            <p:nvPr/>
          </p:nvSpPr>
          <p:spPr bwMode="auto">
            <a:xfrm>
              <a:off x="960" y="3602"/>
              <a:ext cx="3984" cy="556"/>
            </a:xfrm>
            <a:prstGeom prst="rect">
              <a:avLst/>
            </a:prstGeom>
            <a:noFill/>
            <a:ln w="9525">
              <a:noFill/>
              <a:miter lim="800000"/>
              <a:headEnd/>
              <a:tailEnd/>
            </a:ln>
            <a:effectLst/>
          </p:spPr>
          <p:txBody>
            <a:bodyPr>
              <a:spAutoFit/>
            </a:bodyPr>
            <a:lstStyle/>
            <a:p>
              <a:pPr algn="just">
                <a:lnSpc>
                  <a:spcPct val="85000"/>
                </a:lnSpc>
              </a:pPr>
              <a:r>
                <a:rPr lang="en-US" sz="2000" u="none" dirty="0">
                  <a:solidFill>
                    <a:srgbClr val="FFFFFF"/>
                  </a:solidFill>
                  <a:latin typeface="Arial Narrow" pitchFamily="34" charset="0"/>
                </a:rPr>
                <a:t>Therefore, the </a:t>
              </a:r>
              <a:r>
                <a:rPr lang="en-US" sz="2000" dirty="0">
                  <a:solidFill>
                    <a:srgbClr val="FFFFFF"/>
                  </a:solidFill>
                  <a:latin typeface="Arial Narrow" pitchFamily="34" charset="0"/>
                </a:rPr>
                <a:t>chosen people after Jesus’ crucifixion</a:t>
              </a:r>
              <a:r>
                <a:rPr lang="en-US" sz="2000" u="none" dirty="0">
                  <a:solidFill>
                    <a:srgbClr val="FFFFFF"/>
                  </a:solidFill>
                  <a:latin typeface="Arial Narrow" pitchFamily="34" charset="0"/>
                </a:rPr>
                <a:t> are not the descendants of Abraham, but rather the </a:t>
              </a:r>
              <a:r>
                <a:rPr lang="en-US" sz="2000" dirty="0">
                  <a:solidFill>
                    <a:srgbClr val="FFFFFF"/>
                  </a:solidFill>
                  <a:latin typeface="Arial Narrow" pitchFamily="34" charset="0"/>
                </a:rPr>
                <a:t>Christians</a:t>
              </a:r>
              <a:r>
                <a:rPr lang="en-US" sz="2000" u="none" dirty="0">
                  <a:solidFill>
                    <a:srgbClr val="FFFFFF"/>
                  </a:solidFill>
                  <a:latin typeface="Arial Narrow" pitchFamily="34" charset="0"/>
                </a:rPr>
                <a:t> who have inherited the faith of Abraham</a:t>
              </a:r>
              <a:r>
                <a:rPr lang="en-US" sz="21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sp>
          <p:nvSpPr>
            <p:cNvPr id="1418260" name="Text Box 20"/>
            <p:cNvSpPr txBox="1">
              <a:spLocks noChangeArrowheads="1"/>
            </p:cNvSpPr>
            <p:nvPr/>
          </p:nvSpPr>
          <p:spPr bwMode="auto">
            <a:xfrm>
              <a:off x="768" y="3552"/>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418262" name="Rectangle 22"/>
          <p:cNvSpPr>
            <a:spLocks noChangeArrowheads="1"/>
          </p:cNvSpPr>
          <p:nvPr/>
        </p:nvSpPr>
        <p:spPr bwMode="auto">
          <a:xfrm>
            <a:off x="762000" y="4800600"/>
            <a:ext cx="5562600" cy="476250"/>
          </a:xfrm>
          <a:prstGeom prst="rect">
            <a:avLst/>
          </a:prstGeom>
          <a:gradFill rotWithShape="1">
            <a:gsLst>
              <a:gs pos="0">
                <a:srgbClr val="002BB6">
                  <a:alpha val="50000"/>
                </a:srgbClr>
              </a:gs>
              <a:gs pos="50000">
                <a:srgbClr val="000099">
                  <a:alpha val="89999"/>
                </a:srgbClr>
              </a:gs>
              <a:gs pos="100000">
                <a:srgbClr val="002BB6">
                  <a:alpha val="50000"/>
                </a:srgbClr>
              </a:gs>
            </a:gsLst>
            <a:lin ang="5400000" scaled="1"/>
          </a:gradFill>
          <a:ln w="19050">
            <a:noFill/>
            <a:miter lim="800000"/>
            <a:headEnd/>
            <a:tailEnd/>
          </a:ln>
          <a:effectLst/>
        </p:spPr>
        <p:txBody>
          <a:bodyPr wrap="none" anchor="ctr"/>
          <a:lstStyle/>
          <a:p>
            <a:endParaRPr lang="en-US" b="0" u="none">
              <a:solidFill>
                <a:srgbClr val="000000"/>
              </a:solidFill>
              <a:latin typeface="Arial" charset="0"/>
            </a:endParaRPr>
          </a:p>
        </p:txBody>
      </p:sp>
      <p:sp>
        <p:nvSpPr>
          <p:cNvPr id="1418264" name="Text Box 24"/>
          <p:cNvSpPr txBox="1">
            <a:spLocks noChangeArrowheads="1"/>
          </p:cNvSpPr>
          <p:nvPr/>
        </p:nvSpPr>
        <p:spPr bwMode="auto">
          <a:xfrm>
            <a:off x="762000" y="4724400"/>
            <a:ext cx="5791200" cy="579438"/>
          </a:xfrm>
          <a:prstGeom prst="rect">
            <a:avLst/>
          </a:prstGeom>
          <a:noFill/>
          <a:ln w="57150">
            <a:noFill/>
            <a:miter lim="800000"/>
            <a:headEnd/>
            <a:tailEnd/>
          </a:ln>
          <a:effectLst/>
        </p:spPr>
        <p:txBody>
          <a:bodyPr>
            <a:spAutoFit/>
          </a:bodyPr>
          <a:lstStyle/>
          <a:p>
            <a:pPr algn="l"/>
            <a:r>
              <a:rPr lang="en-US" sz="3200" u="none">
                <a:solidFill>
                  <a:srgbClr val="FFFFFF"/>
                </a:solidFill>
                <a:effectLst>
                  <a:outerShdw blurRad="38100" dist="38100" dir="2700000" algn="tl">
                    <a:srgbClr val="000000"/>
                  </a:outerShdw>
                </a:effectLst>
                <a:latin typeface="Eurostile" pitchFamily="34" charset="0"/>
              </a:rPr>
              <a:t>Chosen people after crucifixion</a:t>
            </a:r>
          </a:p>
        </p:txBody>
      </p:sp>
      <p:sp>
        <p:nvSpPr>
          <p:cNvPr id="1418277" name="Rectangle 37"/>
          <p:cNvSpPr>
            <a:spLocks noChangeArrowheads="1"/>
          </p:cNvSpPr>
          <p:nvPr/>
        </p:nvSpPr>
        <p:spPr bwMode="auto">
          <a:xfrm>
            <a:off x="6324600" y="4800600"/>
            <a:ext cx="2133600" cy="476250"/>
          </a:xfrm>
          <a:prstGeom prst="rect">
            <a:avLst/>
          </a:prstGeom>
          <a:gradFill rotWithShape="1">
            <a:gsLst>
              <a:gs pos="0">
                <a:srgbClr val="002BB6">
                  <a:alpha val="50000"/>
                </a:srgbClr>
              </a:gs>
              <a:gs pos="50000">
                <a:srgbClr val="000099">
                  <a:alpha val="89999"/>
                </a:srgbClr>
              </a:gs>
              <a:gs pos="100000">
                <a:srgbClr val="002BB6">
                  <a:alpha val="50000"/>
                </a:srgbClr>
              </a:gs>
            </a:gsLst>
            <a:lin ang="5400000" scaled="1"/>
          </a:gradFill>
          <a:ln w="19050">
            <a:noFill/>
            <a:miter lim="800000"/>
            <a:headEnd/>
            <a:tailEnd/>
          </a:ln>
          <a:effectLst/>
        </p:spPr>
        <p:txBody>
          <a:bodyPr wrap="none" anchor="ctr"/>
          <a:lstStyle/>
          <a:p>
            <a:endParaRPr lang="en-US" b="0" u="none">
              <a:solidFill>
                <a:srgbClr val="000000"/>
              </a:solidFill>
              <a:latin typeface="Arial" charset="0"/>
            </a:endParaRPr>
          </a:p>
        </p:txBody>
      </p:sp>
      <p:sp>
        <p:nvSpPr>
          <p:cNvPr id="1418265" name="Text Box 25"/>
          <p:cNvSpPr txBox="1">
            <a:spLocks noChangeArrowheads="1"/>
          </p:cNvSpPr>
          <p:nvPr/>
        </p:nvSpPr>
        <p:spPr bwMode="auto">
          <a:xfrm>
            <a:off x="6275388" y="4724400"/>
            <a:ext cx="304800" cy="579438"/>
          </a:xfrm>
          <a:prstGeom prst="rect">
            <a:avLst/>
          </a:prstGeom>
          <a:noFill/>
          <a:ln w="57150">
            <a:noFill/>
            <a:miter lim="800000"/>
            <a:headEnd/>
            <a:tailEnd/>
          </a:ln>
          <a:effectLst/>
        </p:spPr>
        <p:txBody>
          <a:bodyPr>
            <a:spAutoFit/>
          </a:bodyPr>
          <a:lstStyle/>
          <a:p>
            <a:pPr algn="l"/>
            <a:r>
              <a:rPr lang="en-US" sz="3200" u="none">
                <a:solidFill>
                  <a:srgbClr val="FFFFFF"/>
                </a:solidFill>
                <a:effectLst>
                  <a:outerShdw blurRad="38100" dist="38100" dir="2700000" algn="tl">
                    <a:srgbClr val="000000"/>
                  </a:outerShdw>
                </a:effectLst>
                <a:latin typeface="Eurostile" pitchFamily="34" charset="0"/>
              </a:rPr>
              <a:t>:</a:t>
            </a:r>
          </a:p>
        </p:txBody>
      </p:sp>
      <p:sp>
        <p:nvSpPr>
          <p:cNvPr id="1418266" name="Text Box 26"/>
          <p:cNvSpPr txBox="1">
            <a:spLocks noChangeArrowheads="1"/>
          </p:cNvSpPr>
          <p:nvPr/>
        </p:nvSpPr>
        <p:spPr bwMode="auto">
          <a:xfrm>
            <a:off x="6427788" y="4724400"/>
            <a:ext cx="2030412" cy="579438"/>
          </a:xfrm>
          <a:prstGeom prst="rect">
            <a:avLst/>
          </a:prstGeom>
          <a:noFill/>
          <a:ln w="57150">
            <a:noFill/>
            <a:miter lim="800000"/>
            <a:headEnd/>
            <a:tailEnd/>
          </a:ln>
          <a:effectLst/>
        </p:spPr>
        <p:txBody>
          <a:bodyPr>
            <a:spAutoFit/>
          </a:bodyPr>
          <a:lstStyle/>
          <a:p>
            <a:r>
              <a:rPr lang="en-US" sz="3200" u="none">
                <a:solidFill>
                  <a:srgbClr val="FFFFFF"/>
                </a:solidFill>
                <a:effectLst>
                  <a:outerShdw blurRad="38100" dist="38100" dir="2700000" algn="tl">
                    <a:srgbClr val="000000"/>
                  </a:outerShdw>
                </a:effectLst>
                <a:latin typeface="Eurostile" pitchFamily="34" charset="0"/>
              </a:rPr>
              <a:t>Christians</a:t>
            </a:r>
          </a:p>
        </p:txBody>
      </p:sp>
      <p:sp>
        <p:nvSpPr>
          <p:cNvPr id="24" name="Text Box 3"/>
          <p:cNvSpPr txBox="1">
            <a:spLocks noChangeArrowheads="1"/>
          </p:cNvSpPr>
          <p:nvPr/>
        </p:nvSpPr>
        <p:spPr bwMode="auto">
          <a:xfrm>
            <a:off x="457200" y="329625"/>
            <a:ext cx="6096000" cy="584775"/>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3200" b="0" dirty="0">
                <a:ln w="3175">
                  <a:solidFill>
                    <a:srgbClr val="FFFFFF"/>
                  </a:solidFill>
                </a:ln>
                <a:solidFill>
                  <a:srgbClr val="000099"/>
                </a:solidFill>
                <a:latin typeface="Arial Black" pitchFamily="34" charset="0"/>
              </a:rPr>
              <a:t>Where will Christ return?</a:t>
            </a:r>
          </a:p>
        </p:txBody>
      </p:sp>
    </p:spTree>
    <p:extLst>
      <p:ext uri="{BB962C8B-B14F-4D97-AF65-F5344CB8AC3E}">
        <p14:creationId xmlns:p14="http://schemas.microsoft.com/office/powerpoint/2010/main" val="3052526340"/>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500"/>
                                  </p:stCondLst>
                                  <p:iterate type="wd">
                                    <p:tmPct val="20000"/>
                                  </p:iterate>
                                  <p:childTnLst>
                                    <p:set>
                                      <p:cBhvr>
                                        <p:cTn id="11" dur="1" fill="hold">
                                          <p:stCondLst>
                                            <p:cond delay="0"/>
                                          </p:stCondLst>
                                        </p:cTn>
                                        <p:tgtEl>
                                          <p:spTgt spid="1418264"/>
                                        </p:tgtEl>
                                        <p:attrNameLst>
                                          <p:attrName>style.visibility</p:attrName>
                                        </p:attrNameLst>
                                      </p:cBhvr>
                                      <p:to>
                                        <p:strVal val="visible"/>
                                      </p:to>
                                    </p:set>
                                    <p:anim calcmode="lin" valueType="num">
                                      <p:cBhvr>
                                        <p:cTn id="12" dur="1000" fill="hold"/>
                                        <p:tgtEl>
                                          <p:spTgt spid="1418264"/>
                                        </p:tgtEl>
                                        <p:attrNameLst>
                                          <p:attrName>ppt_w</p:attrName>
                                        </p:attrNameLst>
                                      </p:cBhvr>
                                      <p:tavLst>
                                        <p:tav tm="0">
                                          <p:val>
                                            <p:fltVal val="0"/>
                                          </p:val>
                                        </p:tav>
                                        <p:tav tm="100000">
                                          <p:val>
                                            <p:strVal val="#ppt_w"/>
                                          </p:val>
                                        </p:tav>
                                      </p:tavLst>
                                    </p:anim>
                                    <p:anim calcmode="lin" valueType="num">
                                      <p:cBhvr>
                                        <p:cTn id="13" dur="1000" fill="hold"/>
                                        <p:tgtEl>
                                          <p:spTgt spid="1418264"/>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500"/>
                                  </p:stCondLst>
                                  <p:childTnLst>
                                    <p:set>
                                      <p:cBhvr>
                                        <p:cTn id="15" dur="1" fill="hold">
                                          <p:stCondLst>
                                            <p:cond delay="0"/>
                                          </p:stCondLst>
                                        </p:cTn>
                                        <p:tgtEl>
                                          <p:spTgt spid="1418262"/>
                                        </p:tgtEl>
                                        <p:attrNameLst>
                                          <p:attrName>style.visibility</p:attrName>
                                        </p:attrNameLst>
                                      </p:cBhvr>
                                      <p:to>
                                        <p:strVal val="visible"/>
                                      </p:to>
                                    </p:set>
                                    <p:animEffect transition="in" filter="fade">
                                      <p:cBhvr>
                                        <p:cTn id="16" dur="1000"/>
                                        <p:tgtEl>
                                          <p:spTgt spid="1418262"/>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418266"/>
                                        </p:tgtEl>
                                        <p:attrNameLst>
                                          <p:attrName>style.visibility</p:attrName>
                                        </p:attrNameLst>
                                      </p:cBhvr>
                                      <p:to>
                                        <p:strVal val="visible"/>
                                      </p:to>
                                    </p:set>
                                    <p:anim calcmode="lin" valueType="num">
                                      <p:cBhvr>
                                        <p:cTn id="21" dur="1000" fill="hold"/>
                                        <p:tgtEl>
                                          <p:spTgt spid="1418266"/>
                                        </p:tgtEl>
                                        <p:attrNameLst>
                                          <p:attrName>ppt_w</p:attrName>
                                        </p:attrNameLst>
                                      </p:cBhvr>
                                      <p:tavLst>
                                        <p:tav tm="0">
                                          <p:val>
                                            <p:strVal val="#ppt_w*0.70"/>
                                          </p:val>
                                        </p:tav>
                                        <p:tav tm="100000">
                                          <p:val>
                                            <p:strVal val="#ppt_w"/>
                                          </p:val>
                                        </p:tav>
                                      </p:tavLst>
                                    </p:anim>
                                    <p:anim calcmode="lin" valueType="num">
                                      <p:cBhvr>
                                        <p:cTn id="22" dur="1000" fill="hold"/>
                                        <p:tgtEl>
                                          <p:spTgt spid="1418266"/>
                                        </p:tgtEl>
                                        <p:attrNameLst>
                                          <p:attrName>ppt_h</p:attrName>
                                        </p:attrNameLst>
                                      </p:cBhvr>
                                      <p:tavLst>
                                        <p:tav tm="0">
                                          <p:val>
                                            <p:strVal val="#ppt_h"/>
                                          </p:val>
                                        </p:tav>
                                        <p:tav tm="100000">
                                          <p:val>
                                            <p:strVal val="#ppt_h"/>
                                          </p:val>
                                        </p:tav>
                                      </p:tavLst>
                                    </p:anim>
                                    <p:animEffect transition="in" filter="fade">
                                      <p:cBhvr>
                                        <p:cTn id="23" dur="1000"/>
                                        <p:tgtEl>
                                          <p:spTgt spid="1418266"/>
                                        </p:tgtEl>
                                      </p:cBhvr>
                                    </p:animEffect>
                                  </p:childTnLst>
                                </p:cTn>
                              </p:par>
                              <p:par>
                                <p:cTn id="24" presetID="10" presetClass="entr" presetSubtype="0" fill="hold"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childTnLst>
                                </p:cTn>
                              </p:par>
                              <p:par>
                                <p:cTn id="27" presetID="10" presetClass="entr" presetSubtype="0" fill="hold" nodeType="withEffect">
                                  <p:stCondLst>
                                    <p:cond delay="0"/>
                                  </p:stCondLst>
                                  <p:childTnLst>
                                    <p:set>
                                      <p:cBhvr>
                                        <p:cTn id="28" dur="1" fill="hold">
                                          <p:stCondLst>
                                            <p:cond delay="0"/>
                                          </p:stCondLst>
                                        </p:cTn>
                                        <p:tgtEl>
                                          <p:spTgt spid="1418277"/>
                                        </p:tgtEl>
                                        <p:attrNameLst>
                                          <p:attrName>style.visibility</p:attrName>
                                        </p:attrNameLst>
                                      </p:cBhvr>
                                      <p:to>
                                        <p:strVal val="visible"/>
                                      </p:to>
                                    </p:set>
                                    <p:animEffect transition="in" filter="fade">
                                      <p:cBhvr>
                                        <p:cTn id="29" dur="1000"/>
                                        <p:tgtEl>
                                          <p:spTgt spid="1418277"/>
                                        </p:tgtEl>
                                      </p:cBhvr>
                                    </p:animEffect>
                                  </p:childTnLst>
                                </p:cTn>
                              </p:par>
                              <p:par>
                                <p:cTn id="30" presetID="10" presetClass="entr" presetSubtype="0" fill="hold" nodeType="withEffect">
                                  <p:stCondLst>
                                    <p:cond delay="0"/>
                                  </p:stCondLst>
                                  <p:childTnLst>
                                    <p:set>
                                      <p:cBhvr>
                                        <p:cTn id="31" dur="1" fill="hold">
                                          <p:stCondLst>
                                            <p:cond delay="0"/>
                                          </p:stCondLst>
                                        </p:cTn>
                                        <p:tgtEl>
                                          <p:spTgt spid="1418265"/>
                                        </p:tgtEl>
                                        <p:attrNameLst>
                                          <p:attrName>style.visibility</p:attrName>
                                        </p:attrNameLst>
                                      </p:cBhvr>
                                      <p:to>
                                        <p:strVal val="visible"/>
                                      </p:to>
                                    </p:set>
                                    <p:animEffect transition="in" filter="fade">
                                      <p:cBhvr>
                                        <p:cTn id="32" dur="1000"/>
                                        <p:tgtEl>
                                          <p:spTgt spid="1418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8262" grpId="0" animBg="1"/>
      <p:bldP spid="1418264" grpId="0"/>
      <p:bldP spid="1418266" grpId="0"/>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097785" name="Picture 57"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09773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097731" name="Text Box 3"/>
          <p:cNvSpPr txBox="1">
            <a:spLocks noChangeArrowheads="1"/>
          </p:cNvSpPr>
          <p:nvPr/>
        </p:nvSpPr>
        <p:spPr bwMode="auto">
          <a:xfrm>
            <a:off x="304800" y="304800"/>
            <a:ext cx="8534400" cy="579438"/>
          </a:xfrm>
          <a:prstGeom prst="rect">
            <a:avLst/>
          </a:prstGeom>
          <a:noFill/>
          <a:ln w="9525">
            <a:noFill/>
            <a:miter lim="800000"/>
            <a:headEnd/>
            <a:tailEnd/>
          </a:ln>
          <a:effectLst>
            <a:outerShdw dist="12700" algn="ctr" rotWithShape="0">
              <a:schemeClr val="bg2"/>
            </a:outerShdw>
          </a:effectLst>
        </p:spPr>
        <p:txBody>
          <a:bodyPr>
            <a:spAutoFit/>
          </a:bodyPr>
          <a:lstStyle/>
          <a:p>
            <a:r>
              <a:rPr lang="en-US" sz="3200">
                <a:solidFill>
                  <a:srgbClr val="000099"/>
                </a:solidFill>
                <a:effectLst>
                  <a:outerShdw dist="12700" dir="2700000" algn="tl">
                    <a:srgbClr val="000000"/>
                  </a:outerShdw>
                </a:effectLst>
                <a:latin typeface="Papyrus" pitchFamily="66" charset="0"/>
              </a:rPr>
              <a:t>Christ will return to a nation in the East</a:t>
            </a:r>
          </a:p>
        </p:txBody>
      </p:sp>
      <p:grpSp>
        <p:nvGrpSpPr>
          <p:cNvPr id="2" name="Group 77"/>
          <p:cNvGrpSpPr>
            <a:grpSpLocks/>
          </p:cNvGrpSpPr>
          <p:nvPr/>
        </p:nvGrpSpPr>
        <p:grpSpPr bwMode="auto">
          <a:xfrm>
            <a:off x="1600200" y="5638800"/>
            <a:ext cx="6019800" cy="962025"/>
            <a:chOff x="912" y="3552"/>
            <a:chExt cx="3792" cy="606"/>
          </a:xfrm>
        </p:grpSpPr>
        <p:sp>
          <p:nvSpPr>
            <p:cNvPr id="1097749" name="Text Box 21"/>
            <p:cNvSpPr txBox="1">
              <a:spLocks noChangeArrowheads="1"/>
            </p:cNvSpPr>
            <p:nvPr/>
          </p:nvSpPr>
          <p:spPr bwMode="auto">
            <a:xfrm>
              <a:off x="1104" y="3602"/>
              <a:ext cx="3600" cy="556"/>
            </a:xfrm>
            <a:prstGeom prst="rect">
              <a:avLst/>
            </a:prstGeom>
            <a:noFill/>
            <a:ln w="9525">
              <a:noFill/>
              <a:miter lim="800000"/>
              <a:headEnd/>
              <a:tailEnd/>
            </a:ln>
            <a:effectLst/>
          </p:spPr>
          <p:txBody>
            <a:bodyPr>
              <a:spAutoFit/>
            </a:bodyPr>
            <a:lstStyle/>
            <a:p>
              <a:pPr algn="l">
                <a:lnSpc>
                  <a:spcPct val="85000"/>
                </a:lnSpc>
              </a:pPr>
              <a:r>
                <a:rPr lang="en-US" sz="2000">
                  <a:solidFill>
                    <a:srgbClr val="FFFFFF"/>
                  </a:solidFill>
                  <a:latin typeface="Arial Narrow" pitchFamily="34" charset="0"/>
                </a:rPr>
                <a:t>Rev. 7:2-4</a:t>
              </a:r>
              <a:r>
                <a:rPr lang="en-US" sz="2000" u="none">
                  <a:solidFill>
                    <a:srgbClr val="FFFFFF"/>
                  </a:solidFill>
                  <a:latin typeface="Arial Narrow" pitchFamily="34" charset="0"/>
                </a:rPr>
                <a:t>  indicates that the seal of the living God will be placed on the foreheads of the </a:t>
              </a:r>
              <a:r>
                <a:rPr lang="en-US" sz="2000">
                  <a:solidFill>
                    <a:srgbClr val="FFFFFF"/>
                  </a:solidFill>
                  <a:latin typeface="Arial Narrow" pitchFamily="34" charset="0"/>
                </a:rPr>
                <a:t>144,000</a:t>
              </a:r>
              <a:r>
                <a:rPr lang="en-US" sz="2000" u="none">
                  <a:solidFill>
                    <a:srgbClr val="FFFFFF"/>
                  </a:solidFill>
                  <a:latin typeface="Arial Narrow" pitchFamily="34" charset="0"/>
                </a:rPr>
                <a:t>  in the East, </a:t>
              </a:r>
              <a:r>
                <a:rPr lang="en-US" sz="2000">
                  <a:solidFill>
                    <a:srgbClr val="FFFFFF"/>
                  </a:solidFill>
                  <a:latin typeface="Arial Narrow" pitchFamily="34" charset="0"/>
                </a:rPr>
                <a:t>where the sun rises</a:t>
              </a:r>
              <a:r>
                <a:rPr lang="en-US" sz="2100" u="none">
                  <a:solidFill>
                    <a:srgbClr val="FFFFFF"/>
                  </a:solidFill>
                  <a:latin typeface="Arial Narrow" pitchFamily="34" charset="0"/>
                </a:rPr>
                <a:t>.</a:t>
              </a:r>
              <a:endParaRPr lang="en-US" sz="1600" b="0" u="none">
                <a:solidFill>
                  <a:srgbClr val="FFFFFF"/>
                </a:solidFill>
                <a:latin typeface="Arial Narrow" pitchFamily="34" charset="0"/>
              </a:endParaRPr>
            </a:p>
          </p:txBody>
        </p:sp>
        <p:sp>
          <p:nvSpPr>
            <p:cNvPr id="1097750" name="Text Box 22"/>
            <p:cNvSpPr txBox="1">
              <a:spLocks noChangeArrowheads="1"/>
            </p:cNvSpPr>
            <p:nvPr/>
          </p:nvSpPr>
          <p:spPr bwMode="auto">
            <a:xfrm>
              <a:off x="912" y="3552"/>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097752" name="AutoShape 24"/>
          <p:cNvSpPr>
            <a:spLocks noChangeArrowheads="1"/>
          </p:cNvSpPr>
          <p:nvPr/>
        </p:nvSpPr>
        <p:spPr bwMode="auto">
          <a:xfrm rot="7807057" flipV="1">
            <a:off x="5922169" y="1578769"/>
            <a:ext cx="196850" cy="1674812"/>
          </a:xfrm>
          <a:prstGeom prst="downArrow">
            <a:avLst>
              <a:gd name="adj1" fmla="val 50000"/>
              <a:gd name="adj2" fmla="val 212702"/>
            </a:avLst>
          </a:prstGeom>
          <a:solidFill>
            <a:srgbClr val="660066"/>
          </a:solidFill>
          <a:ln w="9525" algn="ctr">
            <a:solidFill>
              <a:srgbClr val="660066"/>
            </a:solidFill>
            <a:miter lim="800000"/>
            <a:headEnd/>
            <a:tailEnd/>
          </a:ln>
          <a:effectLst/>
        </p:spPr>
        <p:txBody>
          <a:bodyPr vert="eaVert" wrap="none" anchor="ctr"/>
          <a:lstStyle/>
          <a:p>
            <a:endParaRPr lang="en-US" b="0" u="none">
              <a:solidFill>
                <a:srgbClr val="000000"/>
              </a:solidFill>
            </a:endParaRPr>
          </a:p>
        </p:txBody>
      </p:sp>
      <p:sp>
        <p:nvSpPr>
          <p:cNvPr id="1097754" name="Oval 26" descr="479031"/>
          <p:cNvSpPr>
            <a:spLocks noChangeArrowheads="1"/>
          </p:cNvSpPr>
          <p:nvPr/>
        </p:nvSpPr>
        <p:spPr bwMode="auto">
          <a:xfrm>
            <a:off x="3367088" y="1066800"/>
            <a:ext cx="2370137" cy="1090613"/>
          </a:xfrm>
          <a:prstGeom prst="ellipse">
            <a:avLst/>
          </a:prstGeom>
          <a:blipFill dpi="0" rotWithShape="0">
            <a:blip r:embed="rId4" cstate="print"/>
            <a:srcRect/>
            <a:stretch>
              <a:fillRect/>
            </a:stretch>
          </a:blipFill>
          <a:ln w="28575">
            <a:noFill/>
            <a:round/>
            <a:headEnd/>
            <a:tailEnd/>
          </a:ln>
          <a:effectLst/>
        </p:spPr>
        <p:txBody>
          <a:bodyPr wrap="none" anchor="ctr"/>
          <a:lstStyle/>
          <a:p>
            <a:pPr>
              <a:lnSpc>
                <a:spcPct val="75000"/>
              </a:lnSpc>
            </a:pPr>
            <a:endParaRPr lang="en-US" sz="600" b="0" u="none">
              <a:solidFill>
                <a:srgbClr val="CC00CC"/>
              </a:solidFill>
              <a:effectLst>
                <a:outerShdw blurRad="38100" dist="38100" dir="2700000" algn="tl">
                  <a:srgbClr val="C0C0C0"/>
                </a:outerShdw>
              </a:effectLst>
              <a:latin typeface="Arial Black" pitchFamily="34" charset="0"/>
            </a:endParaRPr>
          </a:p>
        </p:txBody>
      </p:sp>
      <p:sp>
        <p:nvSpPr>
          <p:cNvPr id="1097767" name="Oval 39"/>
          <p:cNvSpPr>
            <a:spLocks noChangeArrowheads="1"/>
          </p:cNvSpPr>
          <p:nvPr/>
        </p:nvSpPr>
        <p:spPr bwMode="auto">
          <a:xfrm>
            <a:off x="3797300" y="1268412"/>
            <a:ext cx="1549400" cy="788988"/>
          </a:xfrm>
          <a:prstGeom prst="ellipse">
            <a:avLst/>
          </a:prstGeom>
          <a:noFill/>
          <a:ln w="9525">
            <a:noFill/>
            <a:round/>
            <a:headEnd/>
            <a:tailEnd/>
          </a:ln>
          <a:effectLst/>
        </p:spPr>
        <p:txBody>
          <a:bodyPr wrap="none" anchor="ctr"/>
          <a:lstStyle/>
          <a:p>
            <a:pPr>
              <a:lnSpc>
                <a:spcPct val="75000"/>
              </a:lnSpc>
            </a:pPr>
            <a:r>
              <a:rPr lang="en-US" u="none" dirty="0">
                <a:solidFill>
                  <a:srgbClr val="FFFFFF"/>
                </a:solidFill>
                <a:effectLst>
                  <a:outerShdw dist="38100" dir="2700000" algn="tl">
                    <a:srgbClr val="000000"/>
                  </a:outerShdw>
                </a:effectLst>
                <a:latin typeface="Papyrus" pitchFamily="66" charset="0"/>
              </a:rPr>
              <a:t>Where</a:t>
            </a:r>
          </a:p>
          <a:p>
            <a:pPr>
              <a:lnSpc>
                <a:spcPct val="75000"/>
              </a:lnSpc>
            </a:pPr>
            <a:r>
              <a:rPr lang="en-US" u="none" dirty="0">
                <a:solidFill>
                  <a:srgbClr val="FFFFFF"/>
                </a:solidFill>
                <a:effectLst>
                  <a:outerShdw dist="38100" dir="2700000" algn="tl">
                    <a:srgbClr val="000000"/>
                  </a:outerShdw>
                </a:effectLst>
                <a:latin typeface="Papyrus" pitchFamily="66" charset="0"/>
              </a:rPr>
              <a:t>the sun rises</a:t>
            </a:r>
          </a:p>
        </p:txBody>
      </p:sp>
      <p:sp>
        <p:nvSpPr>
          <p:cNvPr id="1097758" name="Oval 30" descr="PEOPLE in color copy 1"/>
          <p:cNvSpPr>
            <a:spLocks noChangeArrowheads="1"/>
          </p:cNvSpPr>
          <p:nvPr/>
        </p:nvSpPr>
        <p:spPr bwMode="auto">
          <a:xfrm>
            <a:off x="5791200" y="2979738"/>
            <a:ext cx="2362200" cy="822325"/>
          </a:xfrm>
          <a:prstGeom prst="ellipse">
            <a:avLst/>
          </a:prstGeom>
          <a:blipFill dpi="0" rotWithShape="0">
            <a:blip r:embed="rId5" cstate="print"/>
            <a:srcRect/>
            <a:stretch>
              <a:fillRect b="-38631"/>
            </a:stretch>
          </a:blip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097795" name="Text Box 67"/>
          <p:cNvSpPr txBox="1">
            <a:spLocks noChangeArrowheads="1"/>
          </p:cNvSpPr>
          <p:nvPr/>
        </p:nvSpPr>
        <p:spPr bwMode="auto">
          <a:xfrm>
            <a:off x="6477000" y="1995488"/>
            <a:ext cx="2209800" cy="519112"/>
          </a:xfrm>
          <a:prstGeom prst="rect">
            <a:avLst/>
          </a:prstGeom>
          <a:noFill/>
          <a:ln w="9525" algn="ctr">
            <a:noFill/>
            <a:miter lim="800000"/>
            <a:headEnd/>
            <a:tailEnd/>
          </a:ln>
          <a:effectLst/>
        </p:spPr>
        <p:txBody>
          <a:bodyPr>
            <a:spAutoFit/>
          </a:bodyPr>
          <a:lstStyle/>
          <a:p>
            <a:pPr algn="l"/>
            <a:r>
              <a:rPr lang="en-US" sz="2800" u="none">
                <a:solidFill>
                  <a:srgbClr val="58002C"/>
                </a:solidFill>
                <a:effectLst>
                  <a:outerShdw dist="25400" dir="2700000" algn="tl">
                    <a:srgbClr val="000000"/>
                  </a:outerShdw>
                </a:effectLst>
                <a:latin typeface="Papyrus" pitchFamily="66" charset="0"/>
              </a:rPr>
              <a:t>Rev. 7:2-4</a:t>
            </a:r>
          </a:p>
        </p:txBody>
      </p:sp>
      <p:sp>
        <p:nvSpPr>
          <p:cNvPr id="1097803" name="WordArt 75"/>
          <p:cNvSpPr>
            <a:spLocks noChangeArrowheads="1" noChangeShapeType="1" noTextEdit="1"/>
          </p:cNvSpPr>
          <p:nvPr/>
        </p:nvSpPr>
        <p:spPr bwMode="auto">
          <a:xfrm>
            <a:off x="6143625" y="3124200"/>
            <a:ext cx="1657350" cy="609600"/>
          </a:xfrm>
          <a:prstGeom prst="rect">
            <a:avLst/>
          </a:prstGeom>
        </p:spPr>
        <p:txBody>
          <a:bodyPr wrap="none" fromWordArt="1">
            <a:prstTxWarp prst="textInflate">
              <a:avLst>
                <a:gd name="adj" fmla="val 21431"/>
              </a:avLst>
            </a:prstTxWarp>
          </a:bodyPr>
          <a:lstStyle/>
          <a:p>
            <a:r>
              <a:rPr lang="en-US" sz="3600" u="none" kern="10">
                <a:ln w="9525">
                  <a:noFill/>
                  <a:round/>
                  <a:headEnd/>
                  <a:tailEnd/>
                </a:ln>
                <a:solidFill>
                  <a:srgbClr val="36001B"/>
                </a:solidFill>
                <a:latin typeface="Palatino Linotype"/>
              </a:rPr>
              <a:t>144,000</a:t>
            </a:r>
          </a:p>
          <a:p>
            <a:r>
              <a:rPr lang="en-US" sz="3600" u="none" kern="10">
                <a:ln w="9525">
                  <a:noFill/>
                  <a:round/>
                  <a:headEnd/>
                  <a:tailEnd/>
                </a:ln>
                <a:solidFill>
                  <a:srgbClr val="36001B"/>
                </a:solidFill>
                <a:latin typeface="Palatino Linotype"/>
              </a:rPr>
              <a:t>elect</a:t>
            </a:r>
          </a:p>
        </p:txBody>
      </p:sp>
      <p:grpSp>
        <p:nvGrpSpPr>
          <p:cNvPr id="19" name="Group 18"/>
          <p:cNvGrpSpPr/>
          <p:nvPr/>
        </p:nvGrpSpPr>
        <p:grpSpPr>
          <a:xfrm>
            <a:off x="533400" y="1066800"/>
            <a:ext cx="8001000" cy="4114800"/>
            <a:chOff x="533400" y="1143000"/>
            <a:chExt cx="8001000" cy="4114800"/>
          </a:xfrm>
        </p:grpSpPr>
        <p:sp>
          <p:nvSpPr>
            <p:cNvPr id="1097797" name="AutoShape 69"/>
            <p:cNvSpPr>
              <a:spLocks noChangeArrowheads="1"/>
            </p:cNvSpPr>
            <p:nvPr/>
          </p:nvSpPr>
          <p:spPr bwMode="auto">
            <a:xfrm>
              <a:off x="533400" y="1143000"/>
              <a:ext cx="8001000" cy="4114800"/>
            </a:xfrm>
            <a:prstGeom prst="horizontalScroll">
              <a:avLst>
                <a:gd name="adj" fmla="val 12500"/>
              </a:avLst>
            </a:prstGeom>
            <a:blipFill dpi="0" rotWithShape="0">
              <a:blip r:embed="rId6" cstate="print">
                <a:lum bright="54000" contrast="-54000"/>
              </a:blip>
              <a:srcRect/>
              <a:stretch>
                <a:fillRect b="-73979"/>
              </a:stretch>
            </a:blipFill>
            <a:ln w="28575">
              <a:solidFill>
                <a:srgbClr val="260026">
                  <a:alpha val="70000"/>
                </a:srgbClr>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p:txBody>
        </p:sp>
        <p:sp>
          <p:nvSpPr>
            <p:cNvPr id="1097798" name="Text Box 70"/>
            <p:cNvSpPr txBox="1">
              <a:spLocks noChangeArrowheads="1"/>
            </p:cNvSpPr>
            <p:nvPr/>
          </p:nvSpPr>
          <p:spPr bwMode="auto">
            <a:xfrm>
              <a:off x="1219200" y="1981200"/>
              <a:ext cx="7010400" cy="2227263"/>
            </a:xfrm>
            <a:prstGeom prst="rect">
              <a:avLst/>
            </a:prstGeom>
            <a:noFill/>
            <a:ln w="9525">
              <a:noFill/>
              <a:miter lim="800000"/>
              <a:headEnd/>
              <a:tailEnd/>
            </a:ln>
            <a:effectLst/>
          </p:spPr>
          <p:txBody>
            <a:bodyPr>
              <a:spAutoFit/>
            </a:bodyPr>
            <a:lstStyle/>
            <a:p>
              <a:pPr algn="dist"/>
              <a:r>
                <a:rPr lang="en-US" sz="2800" u="none" dirty="0">
                  <a:solidFill>
                    <a:srgbClr val="260026"/>
                  </a:solidFill>
                  <a:effectLst>
                    <a:outerShdw dist="12700" dir="2700000" algn="tl">
                      <a:srgbClr val="000000"/>
                    </a:outerShdw>
                  </a:effectLst>
                  <a:latin typeface="Papyrus" pitchFamily="66" charset="0"/>
                </a:rPr>
                <a:t>Then I saw another angel ascend from the rising of the sun, with the seal of the living God,  . . . .  And I heard the number of the sealed, a hundred and forty-four thousand sealed, out of every tribe of the sons of Israel,</a:t>
              </a:r>
            </a:p>
          </p:txBody>
        </p:sp>
        <p:sp>
          <p:nvSpPr>
            <p:cNvPr id="1097799" name="Text Box 71"/>
            <p:cNvSpPr txBox="1">
              <a:spLocks noChangeArrowheads="1"/>
            </p:cNvSpPr>
            <p:nvPr/>
          </p:nvSpPr>
          <p:spPr bwMode="auto">
            <a:xfrm>
              <a:off x="6019800" y="4251325"/>
              <a:ext cx="2362200" cy="430887"/>
            </a:xfrm>
            <a:prstGeom prst="rect">
              <a:avLst/>
            </a:prstGeom>
            <a:noFill/>
            <a:ln w="9525">
              <a:noFill/>
              <a:miter lim="800000"/>
              <a:headEnd/>
              <a:tailEnd/>
            </a:ln>
            <a:effectLst>
              <a:outerShdw dir="5400000" algn="ctr" rotWithShape="0">
                <a:srgbClr val="6E3700"/>
              </a:outerShdw>
            </a:effectLst>
          </p:spPr>
          <p:txBody>
            <a:bodyPr>
              <a:spAutoFit/>
            </a:bodyPr>
            <a:lstStyle/>
            <a:p>
              <a:pPr>
                <a:spcBef>
                  <a:spcPct val="50000"/>
                </a:spcBef>
              </a:pPr>
              <a:r>
                <a:rPr lang="en-US" sz="1600" b="0" u="none">
                  <a:solidFill>
                    <a:srgbClr val="260026"/>
                  </a:solidFill>
                  <a:latin typeface="Palatino Linotype" pitchFamily="18" charset="0"/>
                </a:rPr>
                <a:t>RSV </a:t>
              </a:r>
              <a:r>
                <a:rPr lang="en-US" sz="2200" u="none">
                  <a:solidFill>
                    <a:srgbClr val="260026"/>
                  </a:solidFill>
                  <a:latin typeface="Palatino Linotype" pitchFamily="18" charset="0"/>
                </a:rPr>
                <a:t>(Rev. 7:2-4)</a:t>
              </a: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97731"/>
                                        </p:tgtEl>
                                        <p:attrNameLst>
                                          <p:attrName>style.visibility</p:attrName>
                                        </p:attrNameLst>
                                      </p:cBhvr>
                                      <p:to>
                                        <p:strVal val="visible"/>
                                      </p:to>
                                    </p:set>
                                    <p:animEffect transition="in" filter="fade">
                                      <p:cBhvr>
                                        <p:cTn id="7" dur="2000"/>
                                        <p:tgtEl>
                                          <p:spTgt spid="1097731"/>
                                        </p:tgtEl>
                                      </p:cBhvr>
                                    </p:animEffect>
                                    <p:anim calcmode="lin" valueType="num">
                                      <p:cBhvr>
                                        <p:cTn id="8" dur="2000" fill="hold"/>
                                        <p:tgtEl>
                                          <p:spTgt spid="1097731"/>
                                        </p:tgtEl>
                                        <p:attrNameLst>
                                          <p:attrName>ppt_x</p:attrName>
                                        </p:attrNameLst>
                                      </p:cBhvr>
                                      <p:tavLst>
                                        <p:tav tm="0">
                                          <p:val>
                                            <p:strVal val="#ppt_x"/>
                                          </p:val>
                                        </p:tav>
                                        <p:tav tm="100000">
                                          <p:val>
                                            <p:strVal val="#ppt_x"/>
                                          </p:val>
                                        </p:tav>
                                      </p:tavLst>
                                    </p:anim>
                                    <p:anim calcmode="lin" valueType="num">
                                      <p:cBhvr>
                                        <p:cTn id="9" dur="2000" fill="hold"/>
                                        <p:tgtEl>
                                          <p:spTgt spid="1097731"/>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1097785"/>
                                        </p:tgtEl>
                                        <p:attrNameLst>
                                          <p:attrName>style.visibility</p:attrName>
                                        </p:attrNameLst>
                                      </p:cBhvr>
                                      <p:to>
                                        <p:strVal val="visible"/>
                                      </p:to>
                                    </p:set>
                                    <p:animEffect transition="in" filter="fade">
                                      <p:cBhvr>
                                        <p:cTn id="12" dur="2000"/>
                                        <p:tgtEl>
                                          <p:spTgt spid="109778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outVertic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097795"/>
                                        </p:tgtEl>
                                        <p:attrNameLst>
                                          <p:attrName>style.visibility</p:attrName>
                                        </p:attrNameLst>
                                      </p:cBhvr>
                                      <p:to>
                                        <p:strVal val="visible"/>
                                      </p:to>
                                    </p:set>
                                    <p:anim calcmode="lin" valueType="num">
                                      <p:cBhvr>
                                        <p:cTn id="22" dur="1000" fill="hold"/>
                                        <p:tgtEl>
                                          <p:spTgt spid="1097795"/>
                                        </p:tgtEl>
                                        <p:attrNameLst>
                                          <p:attrName>ppt_w</p:attrName>
                                        </p:attrNameLst>
                                      </p:cBhvr>
                                      <p:tavLst>
                                        <p:tav tm="0">
                                          <p:val>
                                            <p:strVal val="#ppt_w*0.70"/>
                                          </p:val>
                                        </p:tav>
                                        <p:tav tm="100000">
                                          <p:val>
                                            <p:strVal val="#ppt_w"/>
                                          </p:val>
                                        </p:tav>
                                      </p:tavLst>
                                    </p:anim>
                                    <p:anim calcmode="lin" valueType="num">
                                      <p:cBhvr>
                                        <p:cTn id="23" dur="1000" fill="hold"/>
                                        <p:tgtEl>
                                          <p:spTgt spid="1097795"/>
                                        </p:tgtEl>
                                        <p:attrNameLst>
                                          <p:attrName>ppt_h</p:attrName>
                                        </p:attrNameLst>
                                      </p:cBhvr>
                                      <p:tavLst>
                                        <p:tav tm="0">
                                          <p:val>
                                            <p:strVal val="#ppt_h"/>
                                          </p:val>
                                        </p:tav>
                                        <p:tav tm="100000">
                                          <p:val>
                                            <p:strVal val="#ppt_h"/>
                                          </p:val>
                                        </p:tav>
                                      </p:tavLst>
                                    </p:anim>
                                    <p:animEffect transition="in" filter="fade">
                                      <p:cBhvr>
                                        <p:cTn id="24" dur="1000"/>
                                        <p:tgtEl>
                                          <p:spTgt spid="109779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097758"/>
                                        </p:tgtEl>
                                        <p:attrNameLst>
                                          <p:attrName>style.visibility</p:attrName>
                                        </p:attrNameLst>
                                      </p:cBhvr>
                                      <p:to>
                                        <p:strVal val="visible"/>
                                      </p:to>
                                    </p:set>
                                    <p:animEffect transition="in" filter="fade">
                                      <p:cBhvr>
                                        <p:cTn id="29" dur="1000"/>
                                        <p:tgtEl>
                                          <p:spTgt spid="1097758"/>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1097803"/>
                                        </p:tgtEl>
                                        <p:attrNameLst>
                                          <p:attrName>style.visibility</p:attrName>
                                        </p:attrNameLst>
                                      </p:cBhvr>
                                      <p:to>
                                        <p:strVal val="visible"/>
                                      </p:to>
                                    </p:set>
                                    <p:anim calcmode="lin" valueType="num">
                                      <p:cBhvr>
                                        <p:cTn id="32" dur="1000" fill="hold"/>
                                        <p:tgtEl>
                                          <p:spTgt spid="1097803"/>
                                        </p:tgtEl>
                                        <p:attrNameLst>
                                          <p:attrName>ppt_w</p:attrName>
                                        </p:attrNameLst>
                                      </p:cBhvr>
                                      <p:tavLst>
                                        <p:tav tm="0">
                                          <p:val>
                                            <p:fltVal val="0"/>
                                          </p:val>
                                        </p:tav>
                                        <p:tav tm="100000">
                                          <p:val>
                                            <p:strVal val="#ppt_w"/>
                                          </p:val>
                                        </p:tav>
                                      </p:tavLst>
                                    </p:anim>
                                    <p:anim calcmode="lin" valueType="num">
                                      <p:cBhvr>
                                        <p:cTn id="33" dur="1000" fill="hold"/>
                                        <p:tgtEl>
                                          <p:spTgt spid="1097803"/>
                                        </p:tgtEl>
                                        <p:attrNameLst>
                                          <p:attrName>ppt_h</p:attrName>
                                        </p:attrNameLst>
                                      </p:cBhvr>
                                      <p:tavLst>
                                        <p:tav tm="0">
                                          <p:val>
                                            <p:fltVal val="0"/>
                                          </p:val>
                                        </p:tav>
                                        <p:tav tm="100000">
                                          <p:val>
                                            <p:strVal val="#ppt_h"/>
                                          </p:val>
                                        </p:tav>
                                      </p:tavLst>
                                    </p:anim>
                                    <p:animEffect transition="in" filter="fade">
                                      <p:cBhvr>
                                        <p:cTn id="34" dur="1000"/>
                                        <p:tgtEl>
                                          <p:spTgt spid="1097803"/>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097754"/>
                                        </p:tgtEl>
                                        <p:attrNameLst>
                                          <p:attrName>style.visibility</p:attrName>
                                        </p:attrNameLst>
                                      </p:cBhvr>
                                      <p:to>
                                        <p:strVal val="visible"/>
                                      </p:to>
                                    </p:set>
                                    <p:animEffect transition="in" filter="fade">
                                      <p:cBhvr>
                                        <p:cTn id="39" dur="1000"/>
                                        <p:tgtEl>
                                          <p:spTgt spid="1097754"/>
                                        </p:tgtEl>
                                      </p:cBhvr>
                                    </p:animEffect>
                                  </p:childTnLst>
                                </p:cTn>
                              </p:par>
                              <p:par>
                                <p:cTn id="40" presetID="55" presetClass="entr" presetSubtype="0" fill="hold" grpId="0" nodeType="withEffect">
                                  <p:stCondLst>
                                    <p:cond delay="0"/>
                                  </p:stCondLst>
                                  <p:childTnLst>
                                    <p:set>
                                      <p:cBhvr>
                                        <p:cTn id="41" dur="1" fill="hold">
                                          <p:stCondLst>
                                            <p:cond delay="0"/>
                                          </p:stCondLst>
                                        </p:cTn>
                                        <p:tgtEl>
                                          <p:spTgt spid="1097767"/>
                                        </p:tgtEl>
                                        <p:attrNameLst>
                                          <p:attrName>style.visibility</p:attrName>
                                        </p:attrNameLst>
                                      </p:cBhvr>
                                      <p:to>
                                        <p:strVal val="visible"/>
                                      </p:to>
                                    </p:set>
                                    <p:anim calcmode="lin" valueType="num">
                                      <p:cBhvr>
                                        <p:cTn id="42" dur="1000" fill="hold"/>
                                        <p:tgtEl>
                                          <p:spTgt spid="1097767"/>
                                        </p:tgtEl>
                                        <p:attrNameLst>
                                          <p:attrName>ppt_w</p:attrName>
                                        </p:attrNameLst>
                                      </p:cBhvr>
                                      <p:tavLst>
                                        <p:tav tm="0">
                                          <p:val>
                                            <p:strVal val="#ppt_w*0.70"/>
                                          </p:val>
                                        </p:tav>
                                        <p:tav tm="100000">
                                          <p:val>
                                            <p:strVal val="#ppt_w"/>
                                          </p:val>
                                        </p:tav>
                                      </p:tavLst>
                                    </p:anim>
                                    <p:anim calcmode="lin" valueType="num">
                                      <p:cBhvr>
                                        <p:cTn id="43" dur="1000" fill="hold"/>
                                        <p:tgtEl>
                                          <p:spTgt spid="1097767"/>
                                        </p:tgtEl>
                                        <p:attrNameLst>
                                          <p:attrName>ppt_h</p:attrName>
                                        </p:attrNameLst>
                                      </p:cBhvr>
                                      <p:tavLst>
                                        <p:tav tm="0">
                                          <p:val>
                                            <p:strVal val="#ppt_h"/>
                                          </p:val>
                                        </p:tav>
                                        <p:tav tm="100000">
                                          <p:val>
                                            <p:strVal val="#ppt_h"/>
                                          </p:val>
                                        </p:tav>
                                      </p:tavLst>
                                    </p:anim>
                                    <p:animEffect transition="in" filter="fade">
                                      <p:cBhvr>
                                        <p:cTn id="44" dur="1000"/>
                                        <p:tgtEl>
                                          <p:spTgt spid="109776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97752"/>
                                        </p:tgtEl>
                                        <p:attrNameLst>
                                          <p:attrName>style.visibility</p:attrName>
                                        </p:attrNameLst>
                                      </p:cBhvr>
                                      <p:to>
                                        <p:strVal val="visible"/>
                                      </p:to>
                                    </p:set>
                                    <p:animEffect transition="in" filter="fade">
                                      <p:cBhvr>
                                        <p:cTn id="47" dur="2000"/>
                                        <p:tgtEl>
                                          <p:spTgt spid="109775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37" fill="hold" nodeType="click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arn(outVertical)">
                                      <p:cBhvr>
                                        <p:cTn id="5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7731" grpId="0"/>
      <p:bldP spid="1097752" grpId="0" animBg="1"/>
      <p:bldP spid="1097754" grpId="0" animBg="1"/>
      <p:bldP spid="1097767" grpId="0"/>
      <p:bldP spid="1097758" grpId="0" animBg="1"/>
      <p:bldP spid="1097795" grpId="0"/>
      <p:bldP spid="1097803"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05922"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105924" name="Oval 4" descr="Sunrise"/>
          <p:cNvSpPr>
            <a:spLocks noChangeArrowheads="1"/>
          </p:cNvSpPr>
          <p:nvPr/>
        </p:nvSpPr>
        <p:spPr bwMode="auto">
          <a:xfrm>
            <a:off x="987425" y="2979738"/>
            <a:ext cx="2362200" cy="822325"/>
          </a:xfrm>
          <a:prstGeom prst="ellipse">
            <a:avLst/>
          </a:prstGeom>
          <a:blipFill dpi="0" rotWithShape="0">
            <a:blip r:embed="rId4" cstate="print"/>
            <a:srcRect/>
            <a:stretch>
              <a:fillRect b="-284607"/>
            </a:stretch>
          </a:blipFill>
          <a:ln w="12700">
            <a:solidFill>
              <a:srgbClr val="FFCC00"/>
            </a:solidFill>
            <a:round/>
            <a:headEnd/>
            <a:tailEnd/>
          </a:ln>
          <a:effectLst>
            <a:outerShdw dist="64758" dir="4721404" algn="ctr" rotWithShape="0">
              <a:srgbClr val="FFCC00"/>
            </a:outerShdw>
          </a:effectLst>
        </p:spPr>
        <p:txBody>
          <a:bodyPr wrap="none" anchor="ctr"/>
          <a:lstStyle/>
          <a:p>
            <a:endParaRPr lang="en-US" sz="3600" b="0" u="none">
              <a:solidFill>
                <a:srgbClr val="5A002D"/>
              </a:solidFill>
              <a:latin typeface="Impact" pitchFamily="34" charset="0"/>
            </a:endParaRPr>
          </a:p>
        </p:txBody>
      </p:sp>
      <p:sp>
        <p:nvSpPr>
          <p:cNvPr id="1105925"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105927" name="Text Box 7"/>
          <p:cNvSpPr txBox="1">
            <a:spLocks noChangeArrowheads="1"/>
          </p:cNvSpPr>
          <p:nvPr/>
        </p:nvSpPr>
        <p:spPr bwMode="auto">
          <a:xfrm>
            <a:off x="6477000" y="1995488"/>
            <a:ext cx="2209800" cy="519112"/>
          </a:xfrm>
          <a:prstGeom prst="rect">
            <a:avLst/>
          </a:prstGeom>
          <a:noFill/>
          <a:ln w="9525" algn="ctr">
            <a:noFill/>
            <a:miter lim="800000"/>
            <a:headEnd/>
            <a:tailEnd/>
          </a:ln>
          <a:effectLst/>
        </p:spPr>
        <p:txBody>
          <a:bodyPr>
            <a:spAutoFit/>
          </a:bodyPr>
          <a:lstStyle/>
          <a:p>
            <a:pPr algn="l"/>
            <a:r>
              <a:rPr lang="en-US" sz="2800" u="none">
                <a:solidFill>
                  <a:srgbClr val="58002C"/>
                </a:solidFill>
                <a:effectLst>
                  <a:outerShdw dist="25400" dir="2700000" algn="tl">
                    <a:srgbClr val="000000"/>
                  </a:outerShdw>
                </a:effectLst>
                <a:latin typeface="Papyrus" pitchFamily="66" charset="0"/>
              </a:rPr>
              <a:t>Rev. 7:2-4</a:t>
            </a:r>
          </a:p>
        </p:txBody>
      </p:sp>
      <p:sp>
        <p:nvSpPr>
          <p:cNvPr id="1105928" name="AutoShape 8"/>
          <p:cNvSpPr>
            <a:spLocks noChangeArrowheads="1"/>
          </p:cNvSpPr>
          <p:nvPr/>
        </p:nvSpPr>
        <p:spPr bwMode="auto">
          <a:xfrm>
            <a:off x="3581400" y="3962400"/>
            <a:ext cx="1981200" cy="609600"/>
          </a:xfrm>
          <a:prstGeom prst="roundRect">
            <a:avLst>
              <a:gd name="adj" fmla="val 16667"/>
            </a:avLst>
          </a:prstGeom>
          <a:noFill/>
          <a:ln w="28575">
            <a:noFill/>
            <a:round/>
            <a:headEnd/>
            <a:tailEnd/>
          </a:ln>
          <a:effectLst/>
        </p:spPr>
        <p:txBody>
          <a:bodyPr wrap="none" anchor="ctr"/>
          <a:lstStyle/>
          <a:p>
            <a:r>
              <a:rPr lang="en-US" sz="2800" u="none">
                <a:solidFill>
                  <a:srgbClr val="58002C"/>
                </a:solidFill>
                <a:effectLst>
                  <a:outerShdw dist="25400" dir="2700000" algn="tl">
                    <a:srgbClr val="000000"/>
                  </a:outerShdw>
                </a:effectLst>
                <a:latin typeface="Papyrus" pitchFamily="66" charset="0"/>
              </a:rPr>
              <a:t>Rev. 14:1</a:t>
            </a:r>
          </a:p>
        </p:txBody>
      </p:sp>
      <p:grpSp>
        <p:nvGrpSpPr>
          <p:cNvPr id="2" name="Group 36"/>
          <p:cNvGrpSpPr>
            <a:grpSpLocks/>
          </p:cNvGrpSpPr>
          <p:nvPr/>
        </p:nvGrpSpPr>
        <p:grpSpPr bwMode="auto">
          <a:xfrm>
            <a:off x="1676400" y="5711825"/>
            <a:ext cx="6019800" cy="688975"/>
            <a:chOff x="912" y="3552"/>
            <a:chExt cx="3792" cy="434"/>
          </a:xfrm>
        </p:grpSpPr>
        <p:sp>
          <p:nvSpPr>
            <p:cNvPr id="1105932" name="Text Box 12"/>
            <p:cNvSpPr txBox="1">
              <a:spLocks noChangeArrowheads="1"/>
            </p:cNvSpPr>
            <p:nvPr/>
          </p:nvSpPr>
          <p:spPr bwMode="auto">
            <a:xfrm>
              <a:off x="1104" y="3602"/>
              <a:ext cx="3600" cy="384"/>
            </a:xfrm>
            <a:prstGeom prst="rect">
              <a:avLst/>
            </a:prstGeom>
            <a:noFill/>
            <a:ln w="9525">
              <a:noFill/>
              <a:miter lim="800000"/>
              <a:headEnd/>
              <a:tailEnd/>
            </a:ln>
            <a:effectLst/>
          </p:spPr>
          <p:txBody>
            <a:bodyPr>
              <a:spAutoFit/>
            </a:bodyPr>
            <a:lstStyle/>
            <a:p>
              <a:pPr algn="l">
                <a:lnSpc>
                  <a:spcPct val="85000"/>
                </a:lnSpc>
              </a:pPr>
              <a:r>
                <a:rPr lang="en-US" sz="2000" dirty="0">
                  <a:solidFill>
                    <a:srgbClr val="FFFFFF"/>
                  </a:solidFill>
                  <a:latin typeface="Arial Narrow" pitchFamily="34" charset="0"/>
                </a:rPr>
                <a:t>Rev. 14:1</a:t>
              </a:r>
              <a:r>
                <a:rPr lang="en-US" sz="2000" u="none" dirty="0">
                  <a:solidFill>
                    <a:srgbClr val="FFFFFF"/>
                  </a:solidFill>
                  <a:latin typeface="Arial Narrow" pitchFamily="34" charset="0"/>
                </a:rPr>
                <a:t> says that these chosen ones will accompany the </a:t>
              </a:r>
              <a:r>
                <a:rPr lang="en-US" sz="2000" dirty="0">
                  <a:solidFill>
                    <a:srgbClr val="FFFFFF"/>
                  </a:solidFill>
                  <a:latin typeface="Arial Narrow" pitchFamily="34" charset="0"/>
                </a:rPr>
                <a:t>Christ</a:t>
              </a:r>
              <a:r>
                <a:rPr lang="en-US" sz="2000" u="none" dirty="0">
                  <a:solidFill>
                    <a:srgbClr val="FFFFFF"/>
                  </a:solidFill>
                  <a:latin typeface="Arial Narrow" pitchFamily="34" charset="0"/>
                </a:rPr>
                <a:t> at his return.</a:t>
              </a:r>
              <a:endParaRPr lang="en-US" sz="2000" b="0" u="none" dirty="0">
                <a:solidFill>
                  <a:srgbClr val="FFFFFF"/>
                </a:solidFill>
                <a:latin typeface="Arial Narrow" pitchFamily="34" charset="0"/>
              </a:endParaRPr>
            </a:p>
          </p:txBody>
        </p:sp>
        <p:sp>
          <p:nvSpPr>
            <p:cNvPr id="1105933" name="Text Box 13"/>
            <p:cNvSpPr txBox="1">
              <a:spLocks noChangeArrowheads="1"/>
            </p:cNvSpPr>
            <p:nvPr/>
          </p:nvSpPr>
          <p:spPr bwMode="auto">
            <a:xfrm>
              <a:off x="912" y="3552"/>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105934" name="AutoShape 14"/>
          <p:cNvSpPr>
            <a:spLocks noChangeArrowheads="1"/>
          </p:cNvSpPr>
          <p:nvPr/>
        </p:nvSpPr>
        <p:spPr bwMode="auto">
          <a:xfrm rot="7807057" flipV="1">
            <a:off x="5922169" y="1578769"/>
            <a:ext cx="196850" cy="1674812"/>
          </a:xfrm>
          <a:prstGeom prst="downArrow">
            <a:avLst>
              <a:gd name="adj1" fmla="val 50000"/>
              <a:gd name="adj2" fmla="val 212702"/>
            </a:avLst>
          </a:prstGeom>
          <a:solidFill>
            <a:srgbClr val="660066"/>
          </a:solidFill>
          <a:ln w="9525" algn="ctr">
            <a:solidFill>
              <a:srgbClr val="660066"/>
            </a:solidFill>
            <a:miter lim="800000"/>
            <a:headEnd/>
            <a:tailEnd/>
          </a:ln>
          <a:effectLst/>
        </p:spPr>
        <p:txBody>
          <a:bodyPr vert="eaVert" wrap="none" anchor="ctr"/>
          <a:lstStyle/>
          <a:p>
            <a:endParaRPr lang="en-US" b="0" u="none">
              <a:solidFill>
                <a:srgbClr val="000000"/>
              </a:solidFill>
            </a:endParaRPr>
          </a:p>
        </p:txBody>
      </p:sp>
      <p:sp>
        <p:nvSpPr>
          <p:cNvPr id="1105935" name="AutoShape 15"/>
          <p:cNvSpPr>
            <a:spLocks noChangeArrowheads="1"/>
          </p:cNvSpPr>
          <p:nvPr/>
        </p:nvSpPr>
        <p:spPr bwMode="auto">
          <a:xfrm rot="13792943" flipH="1" flipV="1">
            <a:off x="3002757" y="1554956"/>
            <a:ext cx="196850" cy="1674813"/>
          </a:xfrm>
          <a:prstGeom prst="downArrow">
            <a:avLst>
              <a:gd name="adj1" fmla="val 50000"/>
              <a:gd name="adj2" fmla="val 212702"/>
            </a:avLst>
          </a:prstGeom>
          <a:solidFill>
            <a:srgbClr val="660066"/>
          </a:solidFill>
          <a:ln w="9525" algn="ctr">
            <a:solidFill>
              <a:srgbClr val="660066"/>
            </a:solidFill>
            <a:miter lim="800000"/>
            <a:headEnd/>
            <a:tailEnd/>
          </a:ln>
          <a:effectLst/>
        </p:spPr>
        <p:txBody>
          <a:bodyPr rot="10800000" vert="eaVert" wrap="none" anchor="ctr"/>
          <a:lstStyle/>
          <a:p>
            <a:endParaRPr lang="en-US" b="0" u="none">
              <a:solidFill>
                <a:srgbClr val="000000"/>
              </a:solidFill>
            </a:endParaRPr>
          </a:p>
        </p:txBody>
      </p:sp>
      <p:sp>
        <p:nvSpPr>
          <p:cNvPr id="1105936" name="Oval 16" descr="479031"/>
          <p:cNvSpPr>
            <a:spLocks noChangeArrowheads="1"/>
          </p:cNvSpPr>
          <p:nvPr/>
        </p:nvSpPr>
        <p:spPr bwMode="auto">
          <a:xfrm>
            <a:off x="3367088" y="1066800"/>
            <a:ext cx="2370137" cy="1090613"/>
          </a:xfrm>
          <a:prstGeom prst="ellipse">
            <a:avLst/>
          </a:prstGeom>
          <a:blipFill dpi="0" rotWithShape="0">
            <a:blip r:embed="rId5" cstate="print"/>
            <a:srcRect/>
            <a:stretch>
              <a:fillRect/>
            </a:stretch>
          </a:blipFill>
          <a:ln w="28575">
            <a:noFill/>
            <a:round/>
            <a:headEnd/>
            <a:tailEnd/>
          </a:ln>
          <a:effectLst/>
        </p:spPr>
        <p:txBody>
          <a:bodyPr wrap="none" anchor="ctr"/>
          <a:lstStyle/>
          <a:p>
            <a:pPr>
              <a:lnSpc>
                <a:spcPct val="75000"/>
              </a:lnSpc>
            </a:pPr>
            <a:endParaRPr lang="en-US" sz="600" b="0" u="none">
              <a:solidFill>
                <a:srgbClr val="CC00CC"/>
              </a:solidFill>
              <a:effectLst>
                <a:outerShdw blurRad="38100" dist="38100" dir="2700000" algn="tl">
                  <a:srgbClr val="C0C0C0"/>
                </a:outerShdw>
              </a:effectLst>
              <a:latin typeface="Arial Black" pitchFamily="34" charset="0"/>
            </a:endParaRPr>
          </a:p>
        </p:txBody>
      </p:sp>
      <p:sp>
        <p:nvSpPr>
          <p:cNvPr id="1105939" name="Oval 19"/>
          <p:cNvSpPr>
            <a:spLocks noChangeArrowheads="1"/>
          </p:cNvSpPr>
          <p:nvPr/>
        </p:nvSpPr>
        <p:spPr bwMode="auto">
          <a:xfrm>
            <a:off x="3797300" y="1268412"/>
            <a:ext cx="1549400" cy="788988"/>
          </a:xfrm>
          <a:prstGeom prst="ellipse">
            <a:avLst/>
          </a:prstGeom>
          <a:noFill/>
          <a:ln w="9525">
            <a:noFill/>
            <a:round/>
            <a:headEnd/>
            <a:tailEnd/>
          </a:ln>
          <a:effectLst>
            <a:outerShdw dir="2700000" algn="ctr" rotWithShape="0">
              <a:schemeClr val="bg1"/>
            </a:outerShdw>
          </a:effectLst>
        </p:spPr>
        <p:txBody>
          <a:bodyPr wrap="none" anchor="ctr"/>
          <a:lstStyle/>
          <a:p>
            <a:pPr>
              <a:lnSpc>
                <a:spcPct val="75000"/>
              </a:lnSpc>
            </a:pPr>
            <a:r>
              <a:rPr lang="en-US" u="none" dirty="0">
                <a:solidFill>
                  <a:srgbClr val="FFFFFF"/>
                </a:solidFill>
                <a:effectLst>
                  <a:outerShdw dist="12700" dir="2700000" algn="tl">
                    <a:srgbClr val="000000"/>
                  </a:outerShdw>
                </a:effectLst>
                <a:latin typeface="Papyrus" pitchFamily="66" charset="0"/>
              </a:rPr>
              <a:t>Where</a:t>
            </a:r>
          </a:p>
          <a:p>
            <a:pPr>
              <a:lnSpc>
                <a:spcPct val="75000"/>
              </a:lnSpc>
            </a:pPr>
            <a:r>
              <a:rPr lang="en-US" u="none" dirty="0">
                <a:solidFill>
                  <a:srgbClr val="FFFFFF"/>
                </a:solidFill>
                <a:effectLst>
                  <a:outerShdw dist="12700" dir="2700000" algn="tl">
                    <a:srgbClr val="000000"/>
                  </a:outerShdw>
                </a:effectLst>
                <a:latin typeface="Papyrus" pitchFamily="66" charset="0"/>
              </a:rPr>
              <a:t>the sun rises</a:t>
            </a:r>
          </a:p>
        </p:txBody>
      </p:sp>
      <p:sp>
        <p:nvSpPr>
          <p:cNvPr id="1105943" name="Text Box 23"/>
          <p:cNvSpPr txBox="1">
            <a:spLocks noChangeArrowheads="1"/>
          </p:cNvSpPr>
          <p:nvPr/>
        </p:nvSpPr>
        <p:spPr bwMode="auto">
          <a:xfrm>
            <a:off x="304800" y="304800"/>
            <a:ext cx="8534400" cy="579438"/>
          </a:xfrm>
          <a:prstGeom prst="rect">
            <a:avLst/>
          </a:prstGeom>
          <a:noFill/>
          <a:ln w="9525">
            <a:noFill/>
            <a:miter lim="800000"/>
            <a:headEnd/>
            <a:tailEnd/>
          </a:ln>
          <a:effectLst>
            <a:outerShdw dist="12700" algn="ctr" rotWithShape="0">
              <a:schemeClr val="bg2"/>
            </a:outerShdw>
          </a:effectLst>
        </p:spPr>
        <p:txBody>
          <a:bodyPr>
            <a:spAutoFit/>
          </a:bodyPr>
          <a:lstStyle/>
          <a:p>
            <a:r>
              <a:rPr lang="en-US" sz="3200">
                <a:solidFill>
                  <a:srgbClr val="000099"/>
                </a:solidFill>
                <a:effectLst>
                  <a:outerShdw dist="12700" dir="2700000" algn="tl">
                    <a:srgbClr val="000000"/>
                  </a:outerShdw>
                </a:effectLst>
                <a:latin typeface="Papyrus" pitchFamily="66" charset="0"/>
              </a:rPr>
              <a:t>Christ will return to a nation in the East</a:t>
            </a:r>
          </a:p>
        </p:txBody>
      </p:sp>
      <p:sp>
        <p:nvSpPr>
          <p:cNvPr id="1105945" name="Oval 25" descr="PEOPLE in color copy 1"/>
          <p:cNvSpPr>
            <a:spLocks noChangeArrowheads="1"/>
          </p:cNvSpPr>
          <p:nvPr/>
        </p:nvSpPr>
        <p:spPr bwMode="auto">
          <a:xfrm>
            <a:off x="5791200" y="2979738"/>
            <a:ext cx="2362200" cy="822325"/>
          </a:xfrm>
          <a:prstGeom prst="ellipse">
            <a:avLst/>
          </a:prstGeom>
          <a:blipFill dpi="0" rotWithShape="0">
            <a:blip r:embed="rId6" cstate="print"/>
            <a:srcRect/>
            <a:stretch>
              <a:fillRect b="-38631"/>
            </a:stretch>
          </a:blip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105946" name="WordArt 26"/>
          <p:cNvSpPr>
            <a:spLocks noChangeArrowheads="1" noChangeShapeType="1" noTextEdit="1"/>
          </p:cNvSpPr>
          <p:nvPr/>
        </p:nvSpPr>
        <p:spPr bwMode="auto">
          <a:xfrm>
            <a:off x="6143625" y="3124200"/>
            <a:ext cx="1657350" cy="609600"/>
          </a:xfrm>
          <a:prstGeom prst="rect">
            <a:avLst/>
          </a:prstGeom>
        </p:spPr>
        <p:txBody>
          <a:bodyPr wrap="none" fromWordArt="1">
            <a:prstTxWarp prst="textInflate">
              <a:avLst>
                <a:gd name="adj" fmla="val 21431"/>
              </a:avLst>
            </a:prstTxWarp>
          </a:bodyPr>
          <a:lstStyle/>
          <a:p>
            <a:r>
              <a:rPr lang="en-US" sz="3600" u="none" kern="10">
                <a:ln w="9525">
                  <a:noFill/>
                  <a:round/>
                  <a:headEnd/>
                  <a:tailEnd/>
                </a:ln>
                <a:solidFill>
                  <a:srgbClr val="36001B"/>
                </a:solidFill>
                <a:latin typeface="Palatino Linotype"/>
              </a:rPr>
              <a:t>144,000</a:t>
            </a:r>
          </a:p>
          <a:p>
            <a:r>
              <a:rPr lang="en-US" sz="3600" u="none" kern="10">
                <a:ln w="9525">
                  <a:noFill/>
                  <a:round/>
                  <a:headEnd/>
                  <a:tailEnd/>
                </a:ln>
                <a:solidFill>
                  <a:srgbClr val="36001B"/>
                </a:solidFill>
                <a:latin typeface="Palatino Linotype"/>
              </a:rPr>
              <a:t>elect</a:t>
            </a:r>
          </a:p>
        </p:txBody>
      </p:sp>
      <p:sp>
        <p:nvSpPr>
          <p:cNvPr id="1105952" name="WordArt 32"/>
          <p:cNvSpPr>
            <a:spLocks noChangeArrowheads="1" noChangeShapeType="1" noTextEdit="1"/>
          </p:cNvSpPr>
          <p:nvPr/>
        </p:nvSpPr>
        <p:spPr bwMode="auto">
          <a:xfrm>
            <a:off x="1339850" y="3086100"/>
            <a:ext cx="1657350" cy="609600"/>
          </a:xfrm>
          <a:prstGeom prst="rect">
            <a:avLst/>
          </a:prstGeom>
        </p:spPr>
        <p:txBody>
          <a:bodyPr wrap="none" fromWordArt="1">
            <a:prstTxWarp prst="textInflate">
              <a:avLst>
                <a:gd name="adj" fmla="val 21431"/>
              </a:avLst>
            </a:prstTxWarp>
          </a:bodyPr>
          <a:lstStyle/>
          <a:p>
            <a:r>
              <a:rPr lang="en-US" sz="3600" u="none" kern="10">
                <a:ln w="9525">
                  <a:noFill/>
                  <a:round/>
                  <a:headEnd/>
                  <a:tailEnd/>
                </a:ln>
                <a:solidFill>
                  <a:srgbClr val="36001B"/>
                </a:solidFill>
                <a:latin typeface="Palatino Linotype"/>
              </a:rPr>
              <a:t>Returning</a:t>
            </a:r>
          </a:p>
          <a:p>
            <a:r>
              <a:rPr lang="en-US" sz="3600" u="none" kern="10">
                <a:ln w="9525">
                  <a:noFill/>
                  <a:round/>
                  <a:headEnd/>
                  <a:tailEnd/>
                </a:ln>
                <a:solidFill>
                  <a:srgbClr val="36001B"/>
                </a:solidFill>
                <a:latin typeface="Palatino Linotype"/>
              </a:rPr>
              <a:t>Christ</a:t>
            </a:r>
          </a:p>
        </p:txBody>
      </p:sp>
      <p:sp>
        <p:nvSpPr>
          <p:cNvPr id="1105953" name="AutoShape 33"/>
          <p:cNvSpPr>
            <a:spLocks noChangeArrowheads="1"/>
          </p:cNvSpPr>
          <p:nvPr/>
        </p:nvSpPr>
        <p:spPr bwMode="auto">
          <a:xfrm rot="-5400000">
            <a:off x="4489450" y="2211388"/>
            <a:ext cx="350838" cy="1947862"/>
          </a:xfrm>
          <a:prstGeom prst="curvedLeftArrow">
            <a:avLst>
              <a:gd name="adj1" fmla="val 111041"/>
              <a:gd name="adj2" fmla="val 222081"/>
              <a:gd name="adj3" fmla="val 33333"/>
            </a:avLst>
          </a:prstGeom>
          <a:gradFill rotWithShape="0">
            <a:gsLst>
              <a:gs pos="0">
                <a:srgbClr val="4D0808">
                  <a:alpha val="60001"/>
                </a:srgbClr>
              </a:gs>
              <a:gs pos="15000">
                <a:srgbClr val="FF0300">
                  <a:alpha val="60001"/>
                </a:srgbClr>
              </a:gs>
              <a:gs pos="27500">
                <a:srgbClr val="FF7A00">
                  <a:alpha val="60001"/>
                </a:srgbClr>
              </a:gs>
              <a:gs pos="50000">
                <a:srgbClr val="FFF200">
                  <a:alpha val="60001"/>
                </a:srgbClr>
              </a:gs>
              <a:gs pos="72500">
                <a:srgbClr val="FF7A00">
                  <a:alpha val="60001"/>
                </a:srgbClr>
              </a:gs>
              <a:gs pos="85000">
                <a:srgbClr val="FF0300">
                  <a:alpha val="60001"/>
                </a:srgbClr>
              </a:gs>
              <a:gs pos="100000">
                <a:srgbClr val="4D0808">
                  <a:alpha val="60001"/>
                </a:srgbClr>
              </a:gs>
            </a:gsLst>
            <a:lin ang="2700000" scaled="1"/>
          </a:gradFill>
          <a:ln w="3175">
            <a:solidFill>
              <a:srgbClr val="5C002E">
                <a:alpha val="30000"/>
              </a:srgbClr>
            </a:solidFill>
            <a:miter lim="800000"/>
            <a:headEnd/>
            <a:tailEnd/>
          </a:ln>
          <a:effectLst/>
        </p:spPr>
        <p:txBody>
          <a:bodyPr vert="eaVert" wrap="none" anchor="ctr"/>
          <a:lstStyle/>
          <a:p>
            <a:endParaRPr lang="en-US" u="none">
              <a:solidFill>
                <a:srgbClr val="000000"/>
              </a:solidFill>
              <a:latin typeface="Arial" charset="0"/>
            </a:endParaRPr>
          </a:p>
        </p:txBody>
      </p:sp>
      <p:sp>
        <p:nvSpPr>
          <p:cNvPr id="1105954" name="AutoShape 34"/>
          <p:cNvSpPr>
            <a:spLocks noChangeArrowheads="1"/>
          </p:cNvSpPr>
          <p:nvPr/>
        </p:nvSpPr>
        <p:spPr bwMode="auto">
          <a:xfrm rot="-16200000">
            <a:off x="4379913" y="2736850"/>
            <a:ext cx="350837" cy="1947863"/>
          </a:xfrm>
          <a:prstGeom prst="curvedLeftArrow">
            <a:avLst>
              <a:gd name="adj1" fmla="val 111041"/>
              <a:gd name="adj2" fmla="val 222082"/>
              <a:gd name="adj3" fmla="val 33333"/>
            </a:avLst>
          </a:prstGeom>
          <a:gradFill rotWithShape="0">
            <a:gsLst>
              <a:gs pos="0">
                <a:srgbClr val="4D0808">
                  <a:alpha val="60001"/>
                </a:srgbClr>
              </a:gs>
              <a:gs pos="15000">
                <a:srgbClr val="FF0300">
                  <a:alpha val="60001"/>
                </a:srgbClr>
              </a:gs>
              <a:gs pos="27500">
                <a:srgbClr val="FF7A00">
                  <a:alpha val="60001"/>
                </a:srgbClr>
              </a:gs>
              <a:gs pos="50000">
                <a:srgbClr val="FFF200">
                  <a:alpha val="60001"/>
                </a:srgbClr>
              </a:gs>
              <a:gs pos="72500">
                <a:srgbClr val="FF7A00">
                  <a:alpha val="60001"/>
                </a:srgbClr>
              </a:gs>
              <a:gs pos="85000">
                <a:srgbClr val="FF0300">
                  <a:alpha val="60001"/>
                </a:srgbClr>
              </a:gs>
              <a:gs pos="100000">
                <a:srgbClr val="4D0808">
                  <a:alpha val="60001"/>
                </a:srgbClr>
              </a:gs>
            </a:gsLst>
            <a:lin ang="2700000" scaled="1"/>
          </a:gradFill>
          <a:ln w="3175">
            <a:solidFill>
              <a:srgbClr val="5C002E">
                <a:alpha val="30000"/>
              </a:srgbClr>
            </a:solidFill>
            <a:miter lim="800000"/>
            <a:headEnd/>
            <a:tailEnd/>
          </a:ln>
          <a:effectLst/>
        </p:spPr>
        <p:txBody>
          <a:bodyPr rot="10800000" vert="eaVert" wrap="none" anchor="ctr"/>
          <a:lstStyle/>
          <a:p>
            <a:endParaRPr lang="en-US" u="none">
              <a:solidFill>
                <a:srgbClr val="000000"/>
              </a:solidFill>
              <a:latin typeface="Arial" charset="0"/>
            </a:endParaRPr>
          </a:p>
        </p:txBody>
      </p:sp>
      <p:grpSp>
        <p:nvGrpSpPr>
          <p:cNvPr id="25" name="Group 24"/>
          <p:cNvGrpSpPr/>
          <p:nvPr/>
        </p:nvGrpSpPr>
        <p:grpSpPr>
          <a:xfrm>
            <a:off x="609600" y="1295400"/>
            <a:ext cx="7924800" cy="3581400"/>
            <a:chOff x="609600" y="1295400"/>
            <a:chExt cx="7924800" cy="3581400"/>
          </a:xfrm>
        </p:grpSpPr>
        <p:sp>
          <p:nvSpPr>
            <p:cNvPr id="1105948" name="AutoShape 28"/>
            <p:cNvSpPr>
              <a:spLocks noChangeArrowheads="1"/>
            </p:cNvSpPr>
            <p:nvPr/>
          </p:nvSpPr>
          <p:spPr bwMode="auto">
            <a:xfrm>
              <a:off x="609600" y="1295400"/>
              <a:ext cx="7924800" cy="3581400"/>
            </a:xfrm>
            <a:prstGeom prst="horizontalScroll">
              <a:avLst>
                <a:gd name="adj" fmla="val 12500"/>
              </a:avLst>
            </a:prstGeom>
            <a:blipFill dpi="0" rotWithShape="0">
              <a:blip r:embed="rId7" cstate="print">
                <a:lum bright="54000" contrast="-54000"/>
              </a:blip>
              <a:srcRect/>
              <a:stretch>
                <a:fillRect b="-73979"/>
              </a:stretch>
            </a:blipFill>
            <a:ln w="28575">
              <a:solidFill>
                <a:srgbClr val="260026">
                  <a:alpha val="70000"/>
                </a:srgbClr>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a:p>
              <a:pPr algn="l">
                <a:lnSpc>
                  <a:spcPct val="85000"/>
                </a:lnSpc>
              </a:pPr>
              <a:endParaRPr lang="en-US" sz="2800" u="none">
                <a:solidFill>
                  <a:srgbClr val="CC0099"/>
                </a:solidFill>
                <a:effectLst>
                  <a:outerShdw blurRad="38100" dist="38100" dir="2700000" algn="tl">
                    <a:srgbClr val="C0C0C0"/>
                  </a:outerShdw>
                </a:effectLst>
              </a:endParaRPr>
            </a:p>
          </p:txBody>
        </p:sp>
        <p:sp>
          <p:nvSpPr>
            <p:cNvPr id="1105949" name="Text Box 29"/>
            <p:cNvSpPr txBox="1">
              <a:spLocks noChangeArrowheads="1"/>
            </p:cNvSpPr>
            <p:nvPr/>
          </p:nvSpPr>
          <p:spPr bwMode="auto">
            <a:xfrm>
              <a:off x="1219200" y="2057400"/>
              <a:ext cx="7010400" cy="1800225"/>
            </a:xfrm>
            <a:prstGeom prst="rect">
              <a:avLst/>
            </a:prstGeom>
            <a:noFill/>
            <a:ln w="9525">
              <a:noFill/>
              <a:miter lim="800000"/>
              <a:headEnd/>
              <a:tailEnd/>
            </a:ln>
            <a:effectLst/>
          </p:spPr>
          <p:txBody>
            <a:bodyPr>
              <a:spAutoFit/>
            </a:bodyPr>
            <a:lstStyle/>
            <a:p>
              <a:pPr algn="dist"/>
              <a:r>
                <a:rPr lang="en-US" sz="2800" u="none" dirty="0">
                  <a:solidFill>
                    <a:srgbClr val="260026"/>
                  </a:solidFill>
                  <a:effectLst>
                    <a:outerShdw dist="12700" dir="2700000" algn="tl">
                      <a:srgbClr val="000000"/>
                    </a:outerShdw>
                  </a:effectLst>
                  <a:latin typeface="Papyrus" pitchFamily="66" charset="0"/>
                </a:rPr>
                <a:t>Then I looked, and lo, on Mount Zion stood the Lamb, and with him a hundred and forty-four thousand who had his name and his Father’s name written on their foreheads.</a:t>
              </a:r>
            </a:p>
          </p:txBody>
        </p:sp>
        <p:sp>
          <p:nvSpPr>
            <p:cNvPr id="1105950" name="Text Box 30"/>
            <p:cNvSpPr txBox="1">
              <a:spLocks noChangeArrowheads="1"/>
            </p:cNvSpPr>
            <p:nvPr/>
          </p:nvSpPr>
          <p:spPr bwMode="auto">
            <a:xfrm>
              <a:off x="6172200" y="3886200"/>
              <a:ext cx="2057400" cy="430887"/>
            </a:xfrm>
            <a:prstGeom prst="rect">
              <a:avLst/>
            </a:prstGeom>
            <a:noFill/>
            <a:ln w="9525">
              <a:noFill/>
              <a:miter lim="800000"/>
              <a:headEnd/>
              <a:tailEnd/>
            </a:ln>
            <a:effectLst>
              <a:outerShdw algn="ctr" rotWithShape="0">
                <a:srgbClr val="6E3700"/>
              </a:outerShdw>
            </a:effectLst>
          </p:spPr>
          <p:txBody>
            <a:bodyPr>
              <a:spAutoFit/>
            </a:bodyPr>
            <a:lstStyle/>
            <a:p>
              <a:pPr>
                <a:spcBef>
                  <a:spcPct val="50000"/>
                </a:spcBef>
              </a:pPr>
              <a:r>
                <a:rPr lang="en-US" sz="1600" b="0" u="none">
                  <a:solidFill>
                    <a:srgbClr val="260026"/>
                  </a:solidFill>
                  <a:latin typeface="Palatino Linotype" pitchFamily="18" charset="0"/>
                </a:rPr>
                <a:t>RSV</a:t>
              </a:r>
              <a:r>
                <a:rPr lang="en-US" sz="2000" u="none">
                  <a:solidFill>
                    <a:srgbClr val="260026"/>
                  </a:solidFill>
                  <a:latin typeface="Palatino Linotype" pitchFamily="18" charset="0"/>
                </a:rPr>
                <a:t> </a:t>
              </a:r>
              <a:r>
                <a:rPr lang="en-US" sz="2200" u="none">
                  <a:solidFill>
                    <a:srgbClr val="260026"/>
                  </a:solidFill>
                  <a:latin typeface="Palatino Linotype" pitchFamily="18" charset="0"/>
                </a:rPr>
                <a:t>(Rev. 14:1)</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105928"/>
                                        </p:tgtEl>
                                        <p:attrNameLst>
                                          <p:attrName>style.visibility</p:attrName>
                                        </p:attrNameLst>
                                      </p:cBhvr>
                                      <p:to>
                                        <p:strVal val="visible"/>
                                      </p:to>
                                    </p:set>
                                    <p:anim calcmode="lin" valueType="num">
                                      <p:cBhvr>
                                        <p:cTn id="12" dur="500" fill="hold"/>
                                        <p:tgtEl>
                                          <p:spTgt spid="1105928"/>
                                        </p:tgtEl>
                                        <p:attrNameLst>
                                          <p:attrName>ppt_w</p:attrName>
                                        </p:attrNameLst>
                                      </p:cBhvr>
                                      <p:tavLst>
                                        <p:tav tm="0">
                                          <p:val>
                                            <p:strVal val="#ppt_w*0.70"/>
                                          </p:val>
                                        </p:tav>
                                        <p:tav tm="100000">
                                          <p:val>
                                            <p:strVal val="#ppt_w"/>
                                          </p:val>
                                        </p:tav>
                                      </p:tavLst>
                                    </p:anim>
                                    <p:anim calcmode="lin" valueType="num">
                                      <p:cBhvr>
                                        <p:cTn id="13" dur="500" fill="hold"/>
                                        <p:tgtEl>
                                          <p:spTgt spid="1105928"/>
                                        </p:tgtEl>
                                        <p:attrNameLst>
                                          <p:attrName>ppt_h</p:attrName>
                                        </p:attrNameLst>
                                      </p:cBhvr>
                                      <p:tavLst>
                                        <p:tav tm="0">
                                          <p:val>
                                            <p:strVal val="#ppt_h"/>
                                          </p:val>
                                        </p:tav>
                                        <p:tav tm="100000">
                                          <p:val>
                                            <p:strVal val="#ppt_h"/>
                                          </p:val>
                                        </p:tav>
                                      </p:tavLst>
                                    </p:anim>
                                    <p:animEffect transition="in" filter="fade">
                                      <p:cBhvr>
                                        <p:cTn id="14" dur="500"/>
                                        <p:tgtEl>
                                          <p:spTgt spid="110592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105924"/>
                                        </p:tgtEl>
                                        <p:attrNameLst>
                                          <p:attrName>style.visibility</p:attrName>
                                        </p:attrNameLst>
                                      </p:cBhvr>
                                      <p:to>
                                        <p:strVal val="visible"/>
                                      </p:to>
                                    </p:set>
                                    <p:animEffect transition="in" filter="fade">
                                      <p:cBhvr>
                                        <p:cTn id="19" dur="1000"/>
                                        <p:tgtEl>
                                          <p:spTgt spid="1105924"/>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105952"/>
                                        </p:tgtEl>
                                        <p:attrNameLst>
                                          <p:attrName>style.visibility</p:attrName>
                                        </p:attrNameLst>
                                      </p:cBhvr>
                                      <p:to>
                                        <p:strVal val="visible"/>
                                      </p:to>
                                    </p:set>
                                    <p:anim calcmode="lin" valueType="num">
                                      <p:cBhvr>
                                        <p:cTn id="22" dur="1000" fill="hold"/>
                                        <p:tgtEl>
                                          <p:spTgt spid="1105952"/>
                                        </p:tgtEl>
                                        <p:attrNameLst>
                                          <p:attrName>ppt_w</p:attrName>
                                        </p:attrNameLst>
                                      </p:cBhvr>
                                      <p:tavLst>
                                        <p:tav tm="0">
                                          <p:val>
                                            <p:fltVal val="0"/>
                                          </p:val>
                                        </p:tav>
                                        <p:tav tm="100000">
                                          <p:val>
                                            <p:strVal val="#ppt_w"/>
                                          </p:val>
                                        </p:tav>
                                      </p:tavLst>
                                    </p:anim>
                                    <p:anim calcmode="lin" valueType="num">
                                      <p:cBhvr>
                                        <p:cTn id="23" dur="1000" fill="hold"/>
                                        <p:tgtEl>
                                          <p:spTgt spid="1105952"/>
                                        </p:tgtEl>
                                        <p:attrNameLst>
                                          <p:attrName>ppt_h</p:attrName>
                                        </p:attrNameLst>
                                      </p:cBhvr>
                                      <p:tavLst>
                                        <p:tav tm="0">
                                          <p:val>
                                            <p:fltVal val="0"/>
                                          </p:val>
                                        </p:tav>
                                        <p:tav tm="100000">
                                          <p:val>
                                            <p:strVal val="#ppt_h"/>
                                          </p:val>
                                        </p:tav>
                                      </p:tavLst>
                                    </p:anim>
                                    <p:animEffect transition="in" filter="fade">
                                      <p:cBhvr>
                                        <p:cTn id="24" dur="1000"/>
                                        <p:tgtEl>
                                          <p:spTgt spid="1105952"/>
                                        </p:tgtEl>
                                      </p:cBhvr>
                                    </p:animEffect>
                                  </p:childTnLst>
                                </p:cTn>
                              </p:par>
                              <p:par>
                                <p:cTn id="25" presetID="18" presetClass="entr" presetSubtype="6" fill="hold" grpId="0" nodeType="withEffect">
                                  <p:stCondLst>
                                    <p:cond delay="500"/>
                                  </p:stCondLst>
                                  <p:childTnLst>
                                    <p:set>
                                      <p:cBhvr>
                                        <p:cTn id="26" dur="1" fill="hold">
                                          <p:stCondLst>
                                            <p:cond delay="0"/>
                                          </p:stCondLst>
                                        </p:cTn>
                                        <p:tgtEl>
                                          <p:spTgt spid="1105953"/>
                                        </p:tgtEl>
                                        <p:attrNameLst>
                                          <p:attrName>style.visibility</p:attrName>
                                        </p:attrNameLst>
                                      </p:cBhvr>
                                      <p:to>
                                        <p:strVal val="visible"/>
                                      </p:to>
                                    </p:set>
                                    <p:animEffect transition="in" filter="strips(downRight)">
                                      <p:cBhvr>
                                        <p:cTn id="27" dur="500"/>
                                        <p:tgtEl>
                                          <p:spTgt spid="1105953"/>
                                        </p:tgtEl>
                                      </p:cBhvr>
                                    </p:animEffect>
                                  </p:childTnLst>
                                </p:cTn>
                              </p:par>
                              <p:par>
                                <p:cTn id="28" presetID="18" presetClass="entr" presetSubtype="12" fill="hold" grpId="0" nodeType="withEffect">
                                  <p:stCondLst>
                                    <p:cond delay="1000"/>
                                  </p:stCondLst>
                                  <p:childTnLst>
                                    <p:set>
                                      <p:cBhvr>
                                        <p:cTn id="29" dur="1" fill="hold">
                                          <p:stCondLst>
                                            <p:cond delay="0"/>
                                          </p:stCondLst>
                                        </p:cTn>
                                        <p:tgtEl>
                                          <p:spTgt spid="1105954"/>
                                        </p:tgtEl>
                                        <p:attrNameLst>
                                          <p:attrName>style.visibility</p:attrName>
                                        </p:attrNameLst>
                                      </p:cBhvr>
                                      <p:to>
                                        <p:strVal val="visible"/>
                                      </p:to>
                                    </p:set>
                                    <p:animEffect transition="in" filter="strips(downLeft)">
                                      <p:cBhvr>
                                        <p:cTn id="30" dur="500"/>
                                        <p:tgtEl>
                                          <p:spTgt spid="1105954"/>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1105935"/>
                                        </p:tgtEl>
                                        <p:attrNameLst>
                                          <p:attrName>style.visibility</p:attrName>
                                        </p:attrNameLst>
                                      </p:cBhvr>
                                      <p:to>
                                        <p:strVal val="visible"/>
                                      </p:to>
                                    </p:set>
                                    <p:animEffect transition="in" filter="fade">
                                      <p:cBhvr>
                                        <p:cTn id="33" dur="1000"/>
                                        <p:tgtEl>
                                          <p:spTgt spid="1105935"/>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37" fill="hold" nodeType="click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barn(outVertical)">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24" grpId="0" animBg="1"/>
      <p:bldP spid="1105928" grpId="0"/>
      <p:bldP spid="1105935" grpId="0" animBg="1"/>
      <p:bldP spid="1105952" grpId="0" animBg="1"/>
      <p:bldP spid="1105953" grpId="0" animBg="1"/>
      <p:bldP spid="1105954"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07970"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107973"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107977" name="Rectangle 9" descr="295051"/>
          <p:cNvSpPr>
            <a:spLocks noChangeArrowheads="1"/>
          </p:cNvSpPr>
          <p:nvPr/>
        </p:nvSpPr>
        <p:spPr bwMode="auto">
          <a:xfrm>
            <a:off x="1130300" y="4721225"/>
            <a:ext cx="6858000" cy="609600"/>
          </a:xfrm>
          <a:prstGeom prst="rect">
            <a:avLst/>
          </a:prstGeom>
          <a:blipFill dpi="0" rotWithShape="0">
            <a:blip r:embed="rId4" cstate="print">
              <a:alphaModFix amt="70000"/>
            </a:blip>
            <a:srcRect/>
            <a:stretch>
              <a:fillRect/>
            </a:stretch>
          </a:blipFill>
          <a:ln w="3175">
            <a:solidFill>
              <a:srgbClr val="000066">
                <a:alpha val="50000"/>
              </a:srgbClr>
            </a:solidFill>
            <a:miter lim="800000"/>
            <a:headEnd/>
            <a:tailEnd/>
          </a:ln>
          <a:effectLst/>
        </p:spPr>
        <p:txBody>
          <a:bodyPr wrap="none" anchor="ctr"/>
          <a:lstStyle/>
          <a:p>
            <a:endParaRPr lang="en-US" b="0" u="none">
              <a:solidFill>
                <a:srgbClr val="000000"/>
              </a:solidFill>
              <a:latin typeface="Arial" charset="0"/>
            </a:endParaRPr>
          </a:p>
        </p:txBody>
      </p:sp>
      <p:sp>
        <p:nvSpPr>
          <p:cNvPr id="1107978" name="Text Box 10"/>
          <p:cNvSpPr txBox="1">
            <a:spLocks noChangeArrowheads="1"/>
          </p:cNvSpPr>
          <p:nvPr/>
        </p:nvSpPr>
        <p:spPr bwMode="auto">
          <a:xfrm>
            <a:off x="914400" y="4768850"/>
            <a:ext cx="7288213" cy="641350"/>
          </a:xfrm>
          <a:prstGeom prst="rect">
            <a:avLst/>
          </a:prstGeom>
          <a:noFill/>
          <a:ln w="57150">
            <a:noFill/>
            <a:miter lim="800000"/>
            <a:headEnd/>
            <a:tailEnd/>
          </a:ln>
          <a:effectLst>
            <a:outerShdw dist="25400" dir="11400000" algn="ctr" rotWithShape="0">
              <a:schemeClr val="tx1"/>
            </a:outerShdw>
          </a:effectLst>
        </p:spPr>
        <p:txBody>
          <a:bodyPr>
            <a:spAutoFit/>
          </a:bodyPr>
          <a:lstStyle/>
          <a:p>
            <a:r>
              <a:rPr lang="en-US" sz="3600" u="none" dirty="0">
                <a:solidFill>
                  <a:srgbClr val="FFFFFF"/>
                </a:solidFill>
                <a:effectLst>
                  <a:outerShdw dist="50800" algn="tl">
                    <a:srgbClr val="000000"/>
                  </a:outerShdw>
                </a:effectLst>
                <a:latin typeface="Papyrus" pitchFamily="66" charset="0"/>
              </a:rPr>
              <a:t>Second Advent in the East</a:t>
            </a:r>
          </a:p>
        </p:txBody>
      </p:sp>
      <p:grpSp>
        <p:nvGrpSpPr>
          <p:cNvPr id="2" name="Group 34"/>
          <p:cNvGrpSpPr>
            <a:grpSpLocks/>
          </p:cNvGrpSpPr>
          <p:nvPr/>
        </p:nvGrpSpPr>
        <p:grpSpPr bwMode="auto">
          <a:xfrm>
            <a:off x="1398587" y="5681662"/>
            <a:ext cx="6373813" cy="957263"/>
            <a:chOff x="1056" y="3552"/>
            <a:chExt cx="4015" cy="603"/>
          </a:xfrm>
        </p:grpSpPr>
        <p:sp>
          <p:nvSpPr>
            <p:cNvPr id="1107980" name="Text Box 12"/>
            <p:cNvSpPr txBox="1">
              <a:spLocks noChangeArrowheads="1"/>
            </p:cNvSpPr>
            <p:nvPr/>
          </p:nvSpPr>
          <p:spPr bwMode="auto">
            <a:xfrm>
              <a:off x="1248" y="3602"/>
              <a:ext cx="3823"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We can thus infer that the nation which will inherit the work of God and bear its fruit for the sake of the Second Advent is in the </a:t>
              </a:r>
              <a:r>
                <a:rPr lang="en-US" sz="2000" dirty="0">
                  <a:solidFill>
                    <a:srgbClr val="FFFFFF"/>
                  </a:solidFill>
                  <a:latin typeface="Arial Narrow" pitchFamily="34" charset="0"/>
                </a:rPr>
                <a:t>East</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1107981" name="Text Box 13"/>
            <p:cNvSpPr txBox="1">
              <a:spLocks noChangeArrowheads="1"/>
            </p:cNvSpPr>
            <p:nvPr/>
          </p:nvSpPr>
          <p:spPr bwMode="auto">
            <a:xfrm>
              <a:off x="1056" y="3552"/>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107982" name="AutoShape 14"/>
          <p:cNvSpPr>
            <a:spLocks noChangeArrowheads="1"/>
          </p:cNvSpPr>
          <p:nvPr/>
        </p:nvSpPr>
        <p:spPr bwMode="auto">
          <a:xfrm rot="7807057" flipV="1">
            <a:off x="5922169" y="1578769"/>
            <a:ext cx="196850" cy="1674812"/>
          </a:xfrm>
          <a:prstGeom prst="downArrow">
            <a:avLst>
              <a:gd name="adj1" fmla="val 50000"/>
              <a:gd name="adj2" fmla="val 212702"/>
            </a:avLst>
          </a:prstGeom>
          <a:solidFill>
            <a:srgbClr val="660066"/>
          </a:solidFill>
          <a:ln w="9525" algn="ctr">
            <a:solidFill>
              <a:srgbClr val="660066"/>
            </a:solidFill>
            <a:miter lim="800000"/>
            <a:headEnd/>
            <a:tailEnd/>
          </a:ln>
          <a:effectLst/>
        </p:spPr>
        <p:txBody>
          <a:bodyPr vert="eaVert" wrap="none" anchor="ctr"/>
          <a:lstStyle/>
          <a:p>
            <a:endParaRPr lang="en-US" b="0" u="none">
              <a:solidFill>
                <a:srgbClr val="000000"/>
              </a:solidFill>
            </a:endParaRPr>
          </a:p>
        </p:txBody>
      </p:sp>
      <p:sp>
        <p:nvSpPr>
          <p:cNvPr id="1107983" name="AutoShape 15"/>
          <p:cNvSpPr>
            <a:spLocks noChangeArrowheads="1"/>
          </p:cNvSpPr>
          <p:nvPr/>
        </p:nvSpPr>
        <p:spPr bwMode="auto">
          <a:xfrm rot="13792943" flipH="1" flipV="1">
            <a:off x="3002757" y="1554956"/>
            <a:ext cx="196850" cy="1674813"/>
          </a:xfrm>
          <a:prstGeom prst="downArrow">
            <a:avLst>
              <a:gd name="adj1" fmla="val 50000"/>
              <a:gd name="adj2" fmla="val 212702"/>
            </a:avLst>
          </a:prstGeom>
          <a:solidFill>
            <a:srgbClr val="660066"/>
          </a:solidFill>
          <a:ln w="9525" algn="ctr">
            <a:solidFill>
              <a:srgbClr val="660066"/>
            </a:solidFill>
            <a:miter lim="800000"/>
            <a:headEnd/>
            <a:tailEnd/>
          </a:ln>
          <a:effectLst/>
        </p:spPr>
        <p:txBody>
          <a:bodyPr rot="10800000" vert="eaVert" wrap="none" anchor="ctr"/>
          <a:lstStyle/>
          <a:p>
            <a:endParaRPr lang="en-US" b="0" u="none">
              <a:solidFill>
                <a:srgbClr val="000000"/>
              </a:solidFill>
            </a:endParaRPr>
          </a:p>
        </p:txBody>
      </p:sp>
      <p:sp>
        <p:nvSpPr>
          <p:cNvPr id="1107984" name="Oval 16" descr="479031"/>
          <p:cNvSpPr>
            <a:spLocks noChangeArrowheads="1"/>
          </p:cNvSpPr>
          <p:nvPr/>
        </p:nvSpPr>
        <p:spPr bwMode="auto">
          <a:xfrm>
            <a:off x="3367088" y="1066800"/>
            <a:ext cx="2370137" cy="1090613"/>
          </a:xfrm>
          <a:prstGeom prst="ellipse">
            <a:avLst/>
          </a:prstGeom>
          <a:blipFill dpi="0" rotWithShape="0">
            <a:blip r:embed="rId5" cstate="print"/>
            <a:srcRect/>
            <a:stretch>
              <a:fillRect/>
            </a:stretch>
          </a:blipFill>
          <a:ln w="28575">
            <a:noFill/>
            <a:round/>
            <a:headEnd/>
            <a:tailEnd/>
          </a:ln>
          <a:effectLst/>
        </p:spPr>
        <p:txBody>
          <a:bodyPr wrap="none" anchor="ctr"/>
          <a:lstStyle/>
          <a:p>
            <a:pPr>
              <a:lnSpc>
                <a:spcPct val="75000"/>
              </a:lnSpc>
            </a:pPr>
            <a:endParaRPr lang="en-US" sz="600" b="0" u="none">
              <a:solidFill>
                <a:srgbClr val="CC00CC"/>
              </a:solidFill>
              <a:effectLst>
                <a:outerShdw blurRad="38100" dist="38100" dir="2700000" algn="tl">
                  <a:srgbClr val="C0C0C0"/>
                </a:outerShdw>
              </a:effectLst>
              <a:latin typeface="Arial Black" pitchFamily="34" charset="0"/>
            </a:endParaRPr>
          </a:p>
        </p:txBody>
      </p:sp>
      <p:sp>
        <p:nvSpPr>
          <p:cNvPr id="1107998" name="Text Box 30"/>
          <p:cNvSpPr txBox="1">
            <a:spLocks noChangeArrowheads="1"/>
          </p:cNvSpPr>
          <p:nvPr/>
        </p:nvSpPr>
        <p:spPr bwMode="auto">
          <a:xfrm>
            <a:off x="304800" y="304800"/>
            <a:ext cx="8534400" cy="579438"/>
          </a:xfrm>
          <a:prstGeom prst="rect">
            <a:avLst/>
          </a:prstGeom>
          <a:noFill/>
          <a:ln w="9525">
            <a:noFill/>
            <a:miter lim="800000"/>
            <a:headEnd/>
            <a:tailEnd/>
          </a:ln>
          <a:effectLst>
            <a:outerShdw dist="12700" algn="ctr" rotWithShape="0">
              <a:schemeClr val="bg2"/>
            </a:outerShdw>
          </a:effectLst>
        </p:spPr>
        <p:txBody>
          <a:bodyPr>
            <a:spAutoFit/>
          </a:bodyPr>
          <a:lstStyle/>
          <a:p>
            <a:r>
              <a:rPr lang="en-US" sz="3200" dirty="0">
                <a:solidFill>
                  <a:srgbClr val="000099"/>
                </a:solidFill>
                <a:effectLst>
                  <a:outerShdw dist="12700" dir="2700000" algn="tl">
                    <a:srgbClr val="000000"/>
                  </a:outerShdw>
                </a:effectLst>
                <a:latin typeface="Papyrus" pitchFamily="66" charset="0"/>
              </a:rPr>
              <a:t>Christ will return to a nation in the East</a:t>
            </a:r>
          </a:p>
        </p:txBody>
      </p:sp>
      <p:sp>
        <p:nvSpPr>
          <p:cNvPr id="1107999" name="Text Box 31"/>
          <p:cNvSpPr txBox="1">
            <a:spLocks noChangeArrowheads="1"/>
          </p:cNvSpPr>
          <p:nvPr/>
        </p:nvSpPr>
        <p:spPr bwMode="auto">
          <a:xfrm>
            <a:off x="6477000" y="1995488"/>
            <a:ext cx="2209800" cy="519112"/>
          </a:xfrm>
          <a:prstGeom prst="rect">
            <a:avLst/>
          </a:prstGeom>
          <a:noFill/>
          <a:ln w="9525" algn="ctr">
            <a:noFill/>
            <a:miter lim="800000"/>
            <a:headEnd/>
            <a:tailEnd/>
          </a:ln>
          <a:effectLst/>
        </p:spPr>
        <p:txBody>
          <a:bodyPr>
            <a:spAutoFit/>
          </a:bodyPr>
          <a:lstStyle/>
          <a:p>
            <a:pPr algn="l"/>
            <a:r>
              <a:rPr lang="en-US" sz="2800" u="none" dirty="0">
                <a:solidFill>
                  <a:srgbClr val="58002C"/>
                </a:solidFill>
                <a:effectLst>
                  <a:outerShdw dist="25400" dir="2700000" algn="tl">
                    <a:srgbClr val="000000"/>
                  </a:outerShdw>
                </a:effectLst>
                <a:latin typeface="Papyrus" pitchFamily="66" charset="0"/>
              </a:rPr>
              <a:t>Rev. 7:2-4</a:t>
            </a:r>
          </a:p>
        </p:txBody>
      </p:sp>
      <p:sp>
        <p:nvSpPr>
          <p:cNvPr id="1108000" name="AutoShape 32"/>
          <p:cNvSpPr>
            <a:spLocks noChangeArrowheads="1"/>
          </p:cNvSpPr>
          <p:nvPr/>
        </p:nvSpPr>
        <p:spPr bwMode="auto">
          <a:xfrm>
            <a:off x="3581400" y="3962400"/>
            <a:ext cx="1981200" cy="609600"/>
          </a:xfrm>
          <a:prstGeom prst="roundRect">
            <a:avLst>
              <a:gd name="adj" fmla="val 16667"/>
            </a:avLst>
          </a:prstGeom>
          <a:noFill/>
          <a:ln w="28575">
            <a:noFill/>
            <a:round/>
            <a:headEnd/>
            <a:tailEnd/>
          </a:ln>
          <a:effectLst/>
        </p:spPr>
        <p:txBody>
          <a:bodyPr wrap="none" anchor="ctr"/>
          <a:lstStyle/>
          <a:p>
            <a:r>
              <a:rPr lang="en-US" sz="2800" u="none" dirty="0">
                <a:solidFill>
                  <a:srgbClr val="58002C"/>
                </a:solidFill>
                <a:effectLst>
                  <a:outerShdw dist="25400" dir="2700000" algn="tl">
                    <a:srgbClr val="000000"/>
                  </a:outerShdw>
                </a:effectLst>
                <a:latin typeface="Papyrus" pitchFamily="66" charset="0"/>
              </a:rPr>
              <a:t>Rev. 14:1</a:t>
            </a:r>
          </a:p>
        </p:txBody>
      </p:sp>
      <p:sp>
        <p:nvSpPr>
          <p:cNvPr id="1108003" name="Oval 35" descr="Sunrise"/>
          <p:cNvSpPr>
            <a:spLocks noChangeArrowheads="1"/>
          </p:cNvSpPr>
          <p:nvPr/>
        </p:nvSpPr>
        <p:spPr bwMode="auto">
          <a:xfrm>
            <a:off x="987425" y="2979738"/>
            <a:ext cx="2362200" cy="822325"/>
          </a:xfrm>
          <a:prstGeom prst="ellipse">
            <a:avLst/>
          </a:prstGeom>
          <a:blipFill dpi="0" rotWithShape="0">
            <a:blip r:embed="rId6" cstate="print"/>
            <a:srcRect/>
            <a:stretch>
              <a:fillRect b="-284607"/>
            </a:stretch>
          </a:blipFill>
          <a:ln w="12700">
            <a:solidFill>
              <a:srgbClr val="FFCC00"/>
            </a:solidFill>
            <a:round/>
            <a:headEnd/>
            <a:tailEnd/>
          </a:ln>
          <a:effectLst>
            <a:outerShdw dist="64758" dir="4721404" algn="ctr" rotWithShape="0">
              <a:srgbClr val="FFCC00"/>
            </a:outerShdw>
          </a:effectLst>
        </p:spPr>
        <p:txBody>
          <a:bodyPr wrap="none" anchor="ctr"/>
          <a:lstStyle/>
          <a:p>
            <a:endParaRPr lang="en-US" sz="3600" b="0" u="none">
              <a:solidFill>
                <a:srgbClr val="5A002D"/>
              </a:solidFill>
              <a:latin typeface="Impact" pitchFamily="34" charset="0"/>
            </a:endParaRPr>
          </a:p>
        </p:txBody>
      </p:sp>
      <p:sp>
        <p:nvSpPr>
          <p:cNvPr id="1108004" name="WordArt 36"/>
          <p:cNvSpPr>
            <a:spLocks noChangeArrowheads="1" noChangeShapeType="1" noTextEdit="1"/>
          </p:cNvSpPr>
          <p:nvPr/>
        </p:nvSpPr>
        <p:spPr bwMode="auto">
          <a:xfrm>
            <a:off x="1339850" y="3086100"/>
            <a:ext cx="1657350" cy="609600"/>
          </a:xfrm>
          <a:prstGeom prst="rect">
            <a:avLst/>
          </a:prstGeom>
        </p:spPr>
        <p:txBody>
          <a:bodyPr wrap="none" fromWordArt="1">
            <a:prstTxWarp prst="textInflate">
              <a:avLst>
                <a:gd name="adj" fmla="val 21431"/>
              </a:avLst>
            </a:prstTxWarp>
          </a:bodyPr>
          <a:lstStyle/>
          <a:p>
            <a:r>
              <a:rPr lang="en-US" sz="3600" u="none" kern="10">
                <a:ln w="9525">
                  <a:noFill/>
                  <a:round/>
                  <a:headEnd/>
                  <a:tailEnd/>
                </a:ln>
                <a:solidFill>
                  <a:srgbClr val="36001B"/>
                </a:solidFill>
                <a:latin typeface="Palatino Linotype"/>
              </a:rPr>
              <a:t>Returning</a:t>
            </a:r>
          </a:p>
          <a:p>
            <a:r>
              <a:rPr lang="en-US" sz="3600" u="none" kern="10">
                <a:ln w="9525">
                  <a:noFill/>
                  <a:round/>
                  <a:headEnd/>
                  <a:tailEnd/>
                </a:ln>
                <a:solidFill>
                  <a:srgbClr val="36001B"/>
                </a:solidFill>
                <a:latin typeface="Palatino Linotype"/>
              </a:rPr>
              <a:t>Christ</a:t>
            </a:r>
          </a:p>
        </p:txBody>
      </p:sp>
      <p:sp>
        <p:nvSpPr>
          <p:cNvPr id="1108005" name="Oval 37" descr="PEOPLE in color copy 1"/>
          <p:cNvSpPr>
            <a:spLocks noChangeArrowheads="1"/>
          </p:cNvSpPr>
          <p:nvPr/>
        </p:nvSpPr>
        <p:spPr bwMode="auto">
          <a:xfrm>
            <a:off x="5791200" y="2979738"/>
            <a:ext cx="2362200" cy="822325"/>
          </a:xfrm>
          <a:prstGeom prst="ellipse">
            <a:avLst/>
          </a:prstGeom>
          <a:blipFill dpi="0" rotWithShape="0">
            <a:blip r:embed="rId7" cstate="print"/>
            <a:srcRect/>
            <a:stretch>
              <a:fillRect b="-38631"/>
            </a:stretch>
          </a:blip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108006" name="WordArt 38"/>
          <p:cNvSpPr>
            <a:spLocks noChangeArrowheads="1" noChangeShapeType="1" noTextEdit="1"/>
          </p:cNvSpPr>
          <p:nvPr/>
        </p:nvSpPr>
        <p:spPr bwMode="auto">
          <a:xfrm>
            <a:off x="6143625" y="3124200"/>
            <a:ext cx="1657350" cy="609600"/>
          </a:xfrm>
          <a:prstGeom prst="rect">
            <a:avLst/>
          </a:prstGeom>
        </p:spPr>
        <p:txBody>
          <a:bodyPr wrap="none" fromWordArt="1">
            <a:prstTxWarp prst="textInflate">
              <a:avLst>
                <a:gd name="adj" fmla="val 21431"/>
              </a:avLst>
            </a:prstTxWarp>
          </a:bodyPr>
          <a:lstStyle/>
          <a:p>
            <a:r>
              <a:rPr lang="en-US" sz="3600" u="none" kern="10">
                <a:ln w="9525">
                  <a:noFill/>
                  <a:round/>
                  <a:headEnd/>
                  <a:tailEnd/>
                </a:ln>
                <a:solidFill>
                  <a:srgbClr val="36001B"/>
                </a:solidFill>
                <a:latin typeface="Palatino Linotype"/>
              </a:rPr>
              <a:t>144,000</a:t>
            </a:r>
          </a:p>
          <a:p>
            <a:r>
              <a:rPr lang="en-US" sz="3600" u="none" kern="10">
                <a:ln w="9525">
                  <a:noFill/>
                  <a:round/>
                  <a:headEnd/>
                  <a:tailEnd/>
                </a:ln>
                <a:solidFill>
                  <a:srgbClr val="36001B"/>
                </a:solidFill>
                <a:latin typeface="Palatino Linotype"/>
              </a:rPr>
              <a:t>elect</a:t>
            </a:r>
          </a:p>
        </p:txBody>
      </p:sp>
      <p:sp>
        <p:nvSpPr>
          <p:cNvPr id="1108007" name="AutoShape 39"/>
          <p:cNvSpPr>
            <a:spLocks noChangeArrowheads="1"/>
          </p:cNvSpPr>
          <p:nvPr/>
        </p:nvSpPr>
        <p:spPr bwMode="auto">
          <a:xfrm rot="-5400000">
            <a:off x="4489450" y="2211388"/>
            <a:ext cx="350838" cy="1947862"/>
          </a:xfrm>
          <a:prstGeom prst="curvedLeftArrow">
            <a:avLst>
              <a:gd name="adj1" fmla="val 111041"/>
              <a:gd name="adj2" fmla="val 222081"/>
              <a:gd name="adj3" fmla="val 33333"/>
            </a:avLst>
          </a:prstGeom>
          <a:gradFill rotWithShape="0">
            <a:gsLst>
              <a:gs pos="0">
                <a:srgbClr val="4D0808">
                  <a:alpha val="60001"/>
                </a:srgbClr>
              </a:gs>
              <a:gs pos="15000">
                <a:srgbClr val="FF0300">
                  <a:alpha val="60001"/>
                </a:srgbClr>
              </a:gs>
              <a:gs pos="27500">
                <a:srgbClr val="FF7A00">
                  <a:alpha val="60001"/>
                </a:srgbClr>
              </a:gs>
              <a:gs pos="50000">
                <a:srgbClr val="FFF200">
                  <a:alpha val="60001"/>
                </a:srgbClr>
              </a:gs>
              <a:gs pos="72500">
                <a:srgbClr val="FF7A00">
                  <a:alpha val="60001"/>
                </a:srgbClr>
              </a:gs>
              <a:gs pos="85000">
                <a:srgbClr val="FF0300">
                  <a:alpha val="60001"/>
                </a:srgbClr>
              </a:gs>
              <a:gs pos="100000">
                <a:srgbClr val="4D0808">
                  <a:alpha val="60001"/>
                </a:srgbClr>
              </a:gs>
            </a:gsLst>
            <a:lin ang="2700000" scaled="1"/>
          </a:gradFill>
          <a:ln w="3175">
            <a:solidFill>
              <a:srgbClr val="5C002E">
                <a:alpha val="30000"/>
              </a:srgbClr>
            </a:solidFill>
            <a:miter lim="800000"/>
            <a:headEnd/>
            <a:tailEnd/>
          </a:ln>
          <a:effectLst/>
        </p:spPr>
        <p:txBody>
          <a:bodyPr vert="eaVert" wrap="none" anchor="ctr"/>
          <a:lstStyle/>
          <a:p>
            <a:endParaRPr lang="en-US" u="none">
              <a:solidFill>
                <a:srgbClr val="000000"/>
              </a:solidFill>
              <a:latin typeface="Arial" charset="0"/>
            </a:endParaRPr>
          </a:p>
        </p:txBody>
      </p:sp>
      <p:sp>
        <p:nvSpPr>
          <p:cNvPr id="1108008" name="AutoShape 40"/>
          <p:cNvSpPr>
            <a:spLocks noChangeArrowheads="1"/>
          </p:cNvSpPr>
          <p:nvPr/>
        </p:nvSpPr>
        <p:spPr bwMode="auto">
          <a:xfrm rot="-16200000">
            <a:off x="4379913" y="2736850"/>
            <a:ext cx="350837" cy="1947863"/>
          </a:xfrm>
          <a:prstGeom prst="curvedLeftArrow">
            <a:avLst>
              <a:gd name="adj1" fmla="val 111041"/>
              <a:gd name="adj2" fmla="val 222082"/>
              <a:gd name="adj3" fmla="val 33333"/>
            </a:avLst>
          </a:prstGeom>
          <a:gradFill rotWithShape="0">
            <a:gsLst>
              <a:gs pos="0">
                <a:srgbClr val="4D0808">
                  <a:alpha val="60001"/>
                </a:srgbClr>
              </a:gs>
              <a:gs pos="15000">
                <a:srgbClr val="FF0300">
                  <a:alpha val="60001"/>
                </a:srgbClr>
              </a:gs>
              <a:gs pos="27500">
                <a:srgbClr val="FF7A00">
                  <a:alpha val="60001"/>
                </a:srgbClr>
              </a:gs>
              <a:gs pos="50000">
                <a:srgbClr val="FFF200">
                  <a:alpha val="60001"/>
                </a:srgbClr>
              </a:gs>
              <a:gs pos="72500">
                <a:srgbClr val="FF7A00">
                  <a:alpha val="60001"/>
                </a:srgbClr>
              </a:gs>
              <a:gs pos="85000">
                <a:srgbClr val="FF0300">
                  <a:alpha val="60001"/>
                </a:srgbClr>
              </a:gs>
              <a:gs pos="100000">
                <a:srgbClr val="4D0808">
                  <a:alpha val="60001"/>
                </a:srgbClr>
              </a:gs>
            </a:gsLst>
            <a:lin ang="2700000" scaled="1"/>
          </a:gradFill>
          <a:ln w="3175">
            <a:solidFill>
              <a:srgbClr val="5C002E">
                <a:alpha val="30000"/>
              </a:srgbClr>
            </a:solidFill>
            <a:miter lim="800000"/>
            <a:headEnd/>
            <a:tailEnd/>
          </a:ln>
          <a:effectLst/>
        </p:spPr>
        <p:txBody>
          <a:bodyPr rot="10800000" vert="eaVert" wrap="none" anchor="ctr"/>
          <a:lstStyle/>
          <a:p>
            <a:endParaRPr lang="en-US" u="none">
              <a:solidFill>
                <a:srgbClr val="000000"/>
              </a:solidFill>
              <a:latin typeface="Arial" charset="0"/>
            </a:endParaRPr>
          </a:p>
        </p:txBody>
      </p:sp>
      <p:sp>
        <p:nvSpPr>
          <p:cNvPr id="22" name="Oval 19"/>
          <p:cNvSpPr>
            <a:spLocks noChangeArrowheads="1"/>
          </p:cNvSpPr>
          <p:nvPr/>
        </p:nvSpPr>
        <p:spPr bwMode="auto">
          <a:xfrm>
            <a:off x="3797300" y="1268412"/>
            <a:ext cx="1549400" cy="788988"/>
          </a:xfrm>
          <a:prstGeom prst="ellipse">
            <a:avLst/>
          </a:prstGeom>
          <a:noFill/>
          <a:ln w="9525">
            <a:noFill/>
            <a:round/>
            <a:headEnd/>
            <a:tailEnd/>
          </a:ln>
          <a:effectLst>
            <a:outerShdw dir="2700000" algn="ctr" rotWithShape="0">
              <a:schemeClr val="bg1"/>
            </a:outerShdw>
          </a:effectLst>
        </p:spPr>
        <p:txBody>
          <a:bodyPr wrap="none" anchor="ctr"/>
          <a:lstStyle/>
          <a:p>
            <a:pPr>
              <a:lnSpc>
                <a:spcPct val="75000"/>
              </a:lnSpc>
            </a:pPr>
            <a:r>
              <a:rPr lang="en-US" u="none" dirty="0">
                <a:solidFill>
                  <a:srgbClr val="FFFFFF"/>
                </a:solidFill>
                <a:effectLst>
                  <a:outerShdw dist="12700" dir="2700000" algn="tl">
                    <a:srgbClr val="000000"/>
                  </a:outerShdw>
                </a:effectLst>
                <a:latin typeface="Papyrus" pitchFamily="66" charset="0"/>
              </a:rPr>
              <a:t>Where</a:t>
            </a:r>
          </a:p>
          <a:p>
            <a:pPr>
              <a:lnSpc>
                <a:spcPct val="75000"/>
              </a:lnSpc>
            </a:pPr>
            <a:r>
              <a:rPr lang="en-US" u="none" dirty="0">
                <a:solidFill>
                  <a:srgbClr val="FFFFFF"/>
                </a:solidFill>
                <a:effectLst>
                  <a:outerShdw dist="12700" dir="2700000" algn="tl">
                    <a:srgbClr val="000000"/>
                  </a:outerShdw>
                </a:effectLst>
                <a:latin typeface="Papyrus" pitchFamily="66" charset="0"/>
              </a:rPr>
              <a:t>the sun rises</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07977"/>
                                        </p:tgtEl>
                                        <p:attrNameLst>
                                          <p:attrName>style.visibility</p:attrName>
                                        </p:attrNameLst>
                                      </p:cBhvr>
                                      <p:to>
                                        <p:strVal val="visible"/>
                                      </p:to>
                                    </p:set>
                                    <p:animEffect transition="in" filter="fade">
                                      <p:cBhvr>
                                        <p:cTn id="12" dur="1000"/>
                                        <p:tgtEl>
                                          <p:spTgt spid="1107977"/>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1107978"/>
                                        </p:tgtEl>
                                        <p:attrNameLst>
                                          <p:attrName>style.visibility</p:attrName>
                                        </p:attrNameLst>
                                      </p:cBhvr>
                                      <p:to>
                                        <p:strVal val="visible"/>
                                      </p:to>
                                    </p:set>
                                    <p:anim calcmode="lin" valueType="num">
                                      <p:cBhvr>
                                        <p:cTn id="15" dur="1000" fill="hold"/>
                                        <p:tgtEl>
                                          <p:spTgt spid="1107978"/>
                                        </p:tgtEl>
                                        <p:attrNameLst>
                                          <p:attrName>ppt_w</p:attrName>
                                        </p:attrNameLst>
                                      </p:cBhvr>
                                      <p:tavLst>
                                        <p:tav tm="0">
                                          <p:val>
                                            <p:strVal val="#ppt_w*0.70"/>
                                          </p:val>
                                        </p:tav>
                                        <p:tav tm="100000">
                                          <p:val>
                                            <p:strVal val="#ppt_w"/>
                                          </p:val>
                                        </p:tav>
                                      </p:tavLst>
                                    </p:anim>
                                    <p:anim calcmode="lin" valueType="num">
                                      <p:cBhvr>
                                        <p:cTn id="16" dur="1000" fill="hold"/>
                                        <p:tgtEl>
                                          <p:spTgt spid="1107978"/>
                                        </p:tgtEl>
                                        <p:attrNameLst>
                                          <p:attrName>ppt_h</p:attrName>
                                        </p:attrNameLst>
                                      </p:cBhvr>
                                      <p:tavLst>
                                        <p:tav tm="0">
                                          <p:val>
                                            <p:strVal val="#ppt_h"/>
                                          </p:val>
                                        </p:tav>
                                        <p:tav tm="100000">
                                          <p:val>
                                            <p:strVal val="#ppt_h"/>
                                          </p:val>
                                        </p:tav>
                                      </p:tavLst>
                                    </p:anim>
                                    <p:animEffect transition="in" filter="fade">
                                      <p:cBhvr>
                                        <p:cTn id="17" dur="1000"/>
                                        <p:tgtEl>
                                          <p:spTgt spid="11079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7977" grpId="0" animBg="1"/>
      <p:bldP spid="1107978" grpId="0"/>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10018"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grpSp>
        <p:nvGrpSpPr>
          <p:cNvPr id="2" name="Group 28"/>
          <p:cNvGrpSpPr/>
          <p:nvPr/>
        </p:nvGrpSpPr>
        <p:grpSpPr>
          <a:xfrm>
            <a:off x="3124200" y="1743075"/>
            <a:ext cx="533400" cy="2981325"/>
            <a:chOff x="3124200" y="1743075"/>
            <a:chExt cx="533400" cy="2981325"/>
          </a:xfrm>
        </p:grpSpPr>
        <p:sp>
          <p:nvSpPr>
            <p:cNvPr id="30" name="WordArt 9"/>
            <p:cNvSpPr>
              <a:spLocks noChangeArrowheads="1" noChangeShapeType="1" noTextEdit="1"/>
            </p:cNvSpPr>
            <p:nvPr/>
          </p:nvSpPr>
          <p:spPr bwMode="auto">
            <a:xfrm rot="10800000" flipH="1">
              <a:off x="3276600" y="1743075"/>
              <a:ext cx="381000" cy="74613"/>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31" name="WordArt 10"/>
            <p:cNvSpPr>
              <a:spLocks noChangeArrowheads="1" noChangeShapeType="1" noTextEdit="1"/>
            </p:cNvSpPr>
            <p:nvPr/>
          </p:nvSpPr>
          <p:spPr bwMode="auto">
            <a:xfrm rot="10800000" flipH="1">
              <a:off x="3276600" y="4648200"/>
              <a:ext cx="381000" cy="76200"/>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32" name="WordArt 11"/>
            <p:cNvSpPr>
              <a:spLocks noChangeArrowheads="1" noChangeShapeType="1" noTextEdit="1"/>
            </p:cNvSpPr>
            <p:nvPr/>
          </p:nvSpPr>
          <p:spPr bwMode="auto">
            <a:xfrm rot="10800000" flipH="1">
              <a:off x="3124200" y="3200399"/>
              <a:ext cx="380999" cy="76201"/>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sp>
          <p:nvSpPr>
            <p:cNvPr id="33" name="WordArt 13"/>
            <p:cNvSpPr>
              <a:spLocks noChangeArrowheads="1" noChangeShapeType="1" noTextEdit="1"/>
            </p:cNvSpPr>
            <p:nvPr/>
          </p:nvSpPr>
          <p:spPr bwMode="auto">
            <a:xfrm rot="16200000" flipH="1">
              <a:off x="1828800" y="3200400"/>
              <a:ext cx="2971800" cy="76200"/>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grpSp>
      <p:sp>
        <p:nvSpPr>
          <p:cNvPr id="1110021"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110059" name="Oval 43" descr="korea2"/>
          <p:cNvSpPr>
            <a:spLocks noChangeArrowheads="1"/>
          </p:cNvSpPr>
          <p:nvPr/>
        </p:nvSpPr>
        <p:spPr bwMode="auto">
          <a:xfrm>
            <a:off x="3505200" y="2819400"/>
            <a:ext cx="1851025" cy="781050"/>
          </a:xfrm>
          <a:prstGeom prst="ellipse">
            <a:avLst/>
          </a:prstGeom>
          <a:blipFill dpi="0" rotWithShape="0">
            <a:blip r:embed="rId4" cstate="print"/>
            <a:srcRect/>
            <a:stretch>
              <a:fillRect/>
            </a:stretch>
          </a:blipFill>
          <a:ln w="12700">
            <a:solidFill>
              <a:srgbClr val="000000"/>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Papyrus" pitchFamily="66" charset="0"/>
            </a:endParaRPr>
          </a:p>
        </p:txBody>
      </p:sp>
      <p:sp>
        <p:nvSpPr>
          <p:cNvPr id="1110060" name="Oval 44" descr="Red_Fuji_southern_wind_clear_morning by Katsushika Hokusai_PD"/>
          <p:cNvSpPr>
            <a:spLocks noChangeArrowheads="1"/>
          </p:cNvSpPr>
          <p:nvPr/>
        </p:nvSpPr>
        <p:spPr bwMode="auto">
          <a:xfrm>
            <a:off x="3505200" y="4267200"/>
            <a:ext cx="1851025" cy="781050"/>
          </a:xfrm>
          <a:prstGeom prst="ellipse">
            <a:avLst/>
          </a:prstGeom>
          <a:blipFill dpi="0" rotWithShape="0">
            <a:blip r:embed="rId5" cstate="print"/>
            <a:srcRect/>
            <a:stretch>
              <a:fillRect/>
            </a:stretch>
          </a:blipFill>
          <a:ln w="12700">
            <a:solidFill>
              <a:srgbClr val="2A7E54"/>
            </a:solidFill>
            <a:round/>
            <a:headEnd/>
            <a:tailEnd/>
          </a:ln>
          <a:effectLst/>
        </p:spPr>
        <p:txBody>
          <a:bodyPr wrap="none" anchor="ctr"/>
          <a:lstStyle/>
          <a:p>
            <a:endParaRPr lang="en-US" sz="3600" b="0" u="none">
              <a:solidFill>
                <a:srgbClr val="5A002D"/>
              </a:solidFill>
              <a:latin typeface="Impact" pitchFamily="34" charset="0"/>
            </a:endParaRPr>
          </a:p>
        </p:txBody>
      </p:sp>
      <p:sp>
        <p:nvSpPr>
          <p:cNvPr id="1110066" name="Oval 50" descr="Red_Fuji_southern_wind_clear_morning by Katsushika Hokusai_PD"/>
          <p:cNvSpPr>
            <a:spLocks noChangeArrowheads="1"/>
          </p:cNvSpPr>
          <p:nvPr/>
        </p:nvSpPr>
        <p:spPr bwMode="auto">
          <a:xfrm>
            <a:off x="3505200" y="4324350"/>
            <a:ext cx="1851025" cy="781050"/>
          </a:xfrm>
          <a:prstGeom prst="ellipse">
            <a:avLst/>
          </a:prstGeom>
          <a:noFill/>
          <a:ln w="12700">
            <a:noFill/>
            <a:round/>
            <a:headEnd/>
            <a:tailEnd/>
          </a:ln>
          <a:effectLst>
            <a:outerShdw dist="381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Japan</a:t>
            </a:r>
          </a:p>
        </p:txBody>
      </p:sp>
      <p:sp>
        <p:nvSpPr>
          <p:cNvPr id="1110067" name="Oval 51" descr="korea2"/>
          <p:cNvSpPr>
            <a:spLocks noChangeArrowheads="1"/>
          </p:cNvSpPr>
          <p:nvPr/>
        </p:nvSpPr>
        <p:spPr bwMode="auto">
          <a:xfrm>
            <a:off x="3505200" y="2876550"/>
            <a:ext cx="1851025" cy="781050"/>
          </a:xfrm>
          <a:prstGeom prst="ellipse">
            <a:avLst/>
          </a:prstGeom>
          <a:noFill/>
          <a:ln w="12700">
            <a:noFill/>
            <a:round/>
            <a:headEnd/>
            <a:tailEnd/>
          </a:ln>
          <a:effectLst>
            <a:outerShdw dist="508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Korea</a:t>
            </a:r>
          </a:p>
        </p:txBody>
      </p:sp>
      <p:sp>
        <p:nvSpPr>
          <p:cNvPr id="1110053" name="Oval 37" descr="Mt Fuji at sunset from airplane close to Tokyo Narita airport_PD"/>
          <p:cNvSpPr>
            <a:spLocks noChangeArrowheads="1"/>
          </p:cNvSpPr>
          <p:nvPr/>
        </p:nvSpPr>
        <p:spPr bwMode="auto">
          <a:xfrm>
            <a:off x="685800" y="2057400"/>
            <a:ext cx="2438400" cy="2286000"/>
          </a:xfrm>
          <a:prstGeom prst="ellipse">
            <a:avLst/>
          </a:prstGeom>
          <a:blipFill dpi="0" rotWithShape="1">
            <a:blip r:embed="rId6" cstate="print"/>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1110069" name="Picture 53" descr="ASIAN"/>
          <p:cNvPicPr>
            <a:picLocks noChangeAspect="1" noChangeArrowheads="1"/>
          </p:cNvPicPr>
          <p:nvPr/>
        </p:nvPicPr>
        <p:blipFill>
          <a:blip r:embed="rId7" cstate="print"/>
          <a:srcRect/>
          <a:stretch>
            <a:fillRect/>
          </a:stretch>
        </p:blipFill>
        <p:spPr bwMode="auto">
          <a:xfrm>
            <a:off x="838200" y="2095500"/>
            <a:ext cx="2171700" cy="2171700"/>
          </a:xfrm>
          <a:prstGeom prst="rect">
            <a:avLst/>
          </a:prstGeom>
          <a:noFill/>
        </p:spPr>
      </p:pic>
      <p:sp>
        <p:nvSpPr>
          <p:cNvPr id="1110054" name="Text Box 38"/>
          <p:cNvSpPr txBox="1">
            <a:spLocks noChangeArrowheads="1"/>
          </p:cNvSpPr>
          <p:nvPr/>
        </p:nvSpPr>
        <p:spPr bwMode="auto">
          <a:xfrm>
            <a:off x="800100" y="2574925"/>
            <a:ext cx="2209800" cy="1311275"/>
          </a:xfrm>
          <a:prstGeom prst="rect">
            <a:avLst/>
          </a:prstGeom>
          <a:noFill/>
          <a:ln w="38100" algn="ctr">
            <a:noFill/>
            <a:miter lim="800000"/>
            <a:headEnd/>
            <a:tailEnd/>
          </a:ln>
          <a:effectLst>
            <a:outerShdw dist="40161" dir="11906097" algn="ctr" rotWithShape="0">
              <a:schemeClr val="bg1"/>
            </a:outerShdw>
          </a:effectLst>
        </p:spPr>
        <p:txBody>
          <a:bodyPr>
            <a:spAutoFit/>
          </a:bodyPr>
          <a:lstStyle/>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Three</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Eastern</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nations</a:t>
            </a:r>
          </a:p>
        </p:txBody>
      </p:sp>
      <p:grpSp>
        <p:nvGrpSpPr>
          <p:cNvPr id="3" name="Group 27"/>
          <p:cNvGrpSpPr/>
          <p:nvPr/>
        </p:nvGrpSpPr>
        <p:grpSpPr>
          <a:xfrm>
            <a:off x="3505200" y="1371600"/>
            <a:ext cx="1851025" cy="781050"/>
            <a:chOff x="3505200" y="1371600"/>
            <a:chExt cx="1851025" cy="781050"/>
          </a:xfrm>
        </p:grpSpPr>
        <p:sp>
          <p:nvSpPr>
            <p:cNvPr id="24" name="Oval 23" descr="GREATWAL"/>
            <p:cNvSpPr>
              <a:spLocks noChangeArrowheads="1"/>
            </p:cNvSpPr>
            <p:nvPr/>
          </p:nvSpPr>
          <p:spPr bwMode="auto">
            <a:xfrm>
              <a:off x="3505200" y="1600200"/>
              <a:ext cx="381000" cy="304800"/>
            </a:xfrm>
            <a:prstGeom prst="ellipse">
              <a:avLst/>
            </a:prstGeom>
            <a:solidFill>
              <a:srgbClr val="322110"/>
            </a:solid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sp>
          <p:nvSpPr>
            <p:cNvPr id="26" name="Oval 23" descr="GREATWAL"/>
            <p:cNvSpPr>
              <a:spLocks noChangeArrowheads="1"/>
            </p:cNvSpPr>
            <p:nvPr/>
          </p:nvSpPr>
          <p:spPr bwMode="auto">
            <a:xfrm>
              <a:off x="3505200" y="1371600"/>
              <a:ext cx="1851025" cy="781050"/>
            </a:xfrm>
            <a:prstGeom prst="ellipse">
              <a:avLst/>
            </a:prstGeom>
            <a:blipFill dpi="0" rotWithShape="0">
              <a:blip r:embed="rId8" cstate="print"/>
              <a:srcRect/>
              <a:stretch>
                <a:fillRect/>
              </a:stretch>
            </a:blip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grpSp>
      <p:sp>
        <p:nvSpPr>
          <p:cNvPr id="27" name="Oval 24" descr="GREATWAL"/>
          <p:cNvSpPr>
            <a:spLocks noChangeArrowheads="1"/>
          </p:cNvSpPr>
          <p:nvPr/>
        </p:nvSpPr>
        <p:spPr bwMode="auto">
          <a:xfrm>
            <a:off x="3505200" y="1428750"/>
            <a:ext cx="1851025" cy="781050"/>
          </a:xfrm>
          <a:prstGeom prst="ellipse">
            <a:avLst/>
          </a:prstGeom>
          <a:noFill/>
          <a:ln w="12700">
            <a:noFill/>
            <a:round/>
            <a:headEnd/>
            <a:tailEnd/>
          </a:ln>
          <a:effectLst>
            <a:outerShdw dist="45791" dir="7421404"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China</a:t>
            </a:r>
          </a:p>
        </p:txBody>
      </p:sp>
      <p:grpSp>
        <p:nvGrpSpPr>
          <p:cNvPr id="21" name="Group 63"/>
          <p:cNvGrpSpPr>
            <a:grpSpLocks/>
          </p:cNvGrpSpPr>
          <p:nvPr/>
        </p:nvGrpSpPr>
        <p:grpSpPr bwMode="auto">
          <a:xfrm>
            <a:off x="990600" y="5781675"/>
            <a:ext cx="7391400" cy="695325"/>
            <a:chOff x="1056" y="3504"/>
            <a:chExt cx="4656" cy="438"/>
          </a:xfrm>
        </p:grpSpPr>
        <p:sp>
          <p:nvSpPr>
            <p:cNvPr id="22" name="Text Box 12"/>
            <p:cNvSpPr txBox="1">
              <a:spLocks noChangeArrowheads="1"/>
            </p:cNvSpPr>
            <p:nvPr/>
          </p:nvSpPr>
          <p:spPr bwMode="auto">
            <a:xfrm>
              <a:off x="1248" y="3554"/>
              <a:ext cx="4464"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Since ancient times, the nations in the </a:t>
              </a:r>
              <a:r>
                <a:rPr lang="en-US" sz="2000" u="none" dirty="0">
                  <a:solidFill>
                    <a:srgbClr val="FFFF00"/>
                  </a:solidFill>
                  <a:latin typeface="Arial Narrow" pitchFamily="34" charset="0"/>
                </a:rPr>
                <a:t>East</a:t>
              </a:r>
              <a:r>
                <a:rPr lang="en-US" sz="2000" u="none" dirty="0">
                  <a:solidFill>
                    <a:srgbClr val="FFFFFF"/>
                  </a:solidFill>
                  <a:latin typeface="Arial Narrow" pitchFamily="34" charset="0"/>
                </a:rPr>
                <a:t> have traditionally been considered to be the three nations of </a:t>
              </a:r>
              <a:r>
                <a:rPr lang="en-US" sz="2000" dirty="0">
                  <a:solidFill>
                    <a:srgbClr val="FFFFFF"/>
                  </a:solidFill>
                  <a:latin typeface="Arial Narrow" pitchFamily="34" charset="0"/>
                </a:rPr>
                <a:t>Korea</a:t>
              </a:r>
              <a:r>
                <a:rPr lang="en-US" sz="2000" u="none" dirty="0">
                  <a:solidFill>
                    <a:srgbClr val="FFFFFF"/>
                  </a:solidFill>
                  <a:latin typeface="Arial Narrow" pitchFamily="34" charset="0"/>
                </a:rPr>
                <a:t>, </a:t>
              </a:r>
              <a:r>
                <a:rPr lang="en-US" sz="2000" dirty="0">
                  <a:solidFill>
                    <a:srgbClr val="FFFFFF"/>
                  </a:solidFill>
                  <a:latin typeface="Arial Narrow" pitchFamily="34" charset="0"/>
                </a:rPr>
                <a:t>Japan</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China</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23" name="Text Box 13"/>
            <p:cNvSpPr txBox="1">
              <a:spLocks noChangeArrowheads="1"/>
            </p:cNvSpPr>
            <p:nvPr/>
          </p:nvSpPr>
          <p:spPr bwMode="auto">
            <a:xfrm>
              <a:off x="1056" y="3504"/>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outVertical)">
                                      <p:cBhvr>
                                        <p:cTn id="7" dur="500"/>
                                        <p:tgtEl>
                                          <p:spTgt spid="2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110053"/>
                                        </p:tgtEl>
                                        <p:attrNameLst>
                                          <p:attrName>style.visibility</p:attrName>
                                        </p:attrNameLst>
                                      </p:cBhvr>
                                      <p:to>
                                        <p:strVal val="visible"/>
                                      </p:to>
                                    </p:set>
                                    <p:animEffect transition="in" filter="fade">
                                      <p:cBhvr>
                                        <p:cTn id="11" dur="2000"/>
                                        <p:tgtEl>
                                          <p:spTgt spid="1110053"/>
                                        </p:tgtEl>
                                      </p:cBhvr>
                                    </p:animEffect>
                                  </p:childTnLst>
                                </p:cTn>
                              </p:par>
                              <p:par>
                                <p:cTn id="12" presetID="10" presetClass="entr" presetSubtype="0" fill="hold" nodeType="withEffect">
                                  <p:stCondLst>
                                    <p:cond delay="0"/>
                                  </p:stCondLst>
                                  <p:childTnLst>
                                    <p:set>
                                      <p:cBhvr>
                                        <p:cTn id="13" dur="1" fill="hold">
                                          <p:stCondLst>
                                            <p:cond delay="0"/>
                                          </p:stCondLst>
                                        </p:cTn>
                                        <p:tgtEl>
                                          <p:spTgt spid="1110069"/>
                                        </p:tgtEl>
                                        <p:attrNameLst>
                                          <p:attrName>style.visibility</p:attrName>
                                        </p:attrNameLst>
                                      </p:cBhvr>
                                      <p:to>
                                        <p:strVal val="visible"/>
                                      </p:to>
                                    </p:set>
                                    <p:animEffect transition="in" filter="fade">
                                      <p:cBhvr>
                                        <p:cTn id="14" dur="2000"/>
                                        <p:tgtEl>
                                          <p:spTgt spid="1110069"/>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grpId="0" nodeType="clickEffect">
                                  <p:stCondLst>
                                    <p:cond delay="0"/>
                                  </p:stCondLst>
                                  <p:childTnLst>
                                    <p:set>
                                      <p:cBhvr>
                                        <p:cTn id="18" dur="1" fill="hold">
                                          <p:stCondLst>
                                            <p:cond delay="0"/>
                                          </p:stCondLst>
                                        </p:cTn>
                                        <p:tgtEl>
                                          <p:spTgt spid="1110054"/>
                                        </p:tgtEl>
                                        <p:attrNameLst>
                                          <p:attrName>style.visibility</p:attrName>
                                        </p:attrNameLst>
                                      </p:cBhvr>
                                      <p:to>
                                        <p:strVal val="visible"/>
                                      </p:to>
                                    </p:set>
                                    <p:anim calcmode="lin" valueType="num">
                                      <p:cBhvr>
                                        <p:cTn id="19" dur="2000" fill="hold"/>
                                        <p:tgtEl>
                                          <p:spTgt spid="1110054"/>
                                        </p:tgtEl>
                                        <p:attrNameLst>
                                          <p:attrName>ppt_w</p:attrName>
                                        </p:attrNameLst>
                                      </p:cBhvr>
                                      <p:tavLst>
                                        <p:tav tm="0">
                                          <p:val>
                                            <p:strVal val="#ppt_w+.3"/>
                                          </p:val>
                                        </p:tav>
                                        <p:tav tm="100000">
                                          <p:val>
                                            <p:strVal val="#ppt_w"/>
                                          </p:val>
                                        </p:tav>
                                      </p:tavLst>
                                    </p:anim>
                                    <p:anim calcmode="lin" valueType="num">
                                      <p:cBhvr>
                                        <p:cTn id="20" dur="2000" fill="hold"/>
                                        <p:tgtEl>
                                          <p:spTgt spid="1110054"/>
                                        </p:tgtEl>
                                        <p:attrNameLst>
                                          <p:attrName>ppt_h</p:attrName>
                                        </p:attrNameLst>
                                      </p:cBhvr>
                                      <p:tavLst>
                                        <p:tav tm="0">
                                          <p:val>
                                            <p:strVal val="#ppt_h"/>
                                          </p:val>
                                        </p:tav>
                                        <p:tav tm="100000">
                                          <p:val>
                                            <p:strVal val="#ppt_h"/>
                                          </p:val>
                                        </p:tav>
                                      </p:tavLst>
                                    </p:anim>
                                    <p:animEffect transition="in" filter="fade">
                                      <p:cBhvr>
                                        <p:cTn id="21" dur="2000"/>
                                        <p:tgtEl>
                                          <p:spTgt spid="111005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10059"/>
                                        </p:tgtEl>
                                        <p:attrNameLst>
                                          <p:attrName>style.visibility</p:attrName>
                                        </p:attrNameLst>
                                      </p:cBhvr>
                                      <p:to>
                                        <p:strVal val="visible"/>
                                      </p:to>
                                    </p:set>
                                    <p:animEffect transition="in" filter="fade">
                                      <p:cBhvr>
                                        <p:cTn id="26" dur="1000"/>
                                        <p:tgtEl>
                                          <p:spTgt spid="1110059"/>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1110067"/>
                                        </p:tgtEl>
                                        <p:attrNameLst>
                                          <p:attrName>style.visibility</p:attrName>
                                        </p:attrNameLst>
                                      </p:cBhvr>
                                      <p:to>
                                        <p:strVal val="visible"/>
                                      </p:to>
                                    </p:set>
                                    <p:anim calcmode="lin" valueType="num">
                                      <p:cBhvr>
                                        <p:cTn id="29" dur="500" fill="hold"/>
                                        <p:tgtEl>
                                          <p:spTgt spid="1110067"/>
                                        </p:tgtEl>
                                        <p:attrNameLst>
                                          <p:attrName>ppt_w</p:attrName>
                                        </p:attrNameLst>
                                      </p:cBhvr>
                                      <p:tavLst>
                                        <p:tav tm="0">
                                          <p:val>
                                            <p:fltVal val="0"/>
                                          </p:val>
                                        </p:tav>
                                        <p:tav tm="100000">
                                          <p:val>
                                            <p:strVal val="#ppt_w"/>
                                          </p:val>
                                        </p:tav>
                                      </p:tavLst>
                                    </p:anim>
                                    <p:anim calcmode="lin" valueType="num">
                                      <p:cBhvr>
                                        <p:cTn id="30" dur="500" fill="hold"/>
                                        <p:tgtEl>
                                          <p:spTgt spid="1110067"/>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110060"/>
                                        </p:tgtEl>
                                        <p:attrNameLst>
                                          <p:attrName>style.visibility</p:attrName>
                                        </p:attrNameLst>
                                      </p:cBhvr>
                                      <p:to>
                                        <p:strVal val="visible"/>
                                      </p:to>
                                    </p:set>
                                    <p:animEffect transition="in" filter="fade">
                                      <p:cBhvr>
                                        <p:cTn id="35" dur="1000"/>
                                        <p:tgtEl>
                                          <p:spTgt spid="1110060"/>
                                        </p:tgtEl>
                                      </p:cBhvr>
                                    </p:animEffect>
                                  </p:childTnLst>
                                </p:cTn>
                              </p:par>
                              <p:par>
                                <p:cTn id="36" presetID="17" presetClass="entr" presetSubtype="10" fill="hold" grpId="0" nodeType="withEffect">
                                  <p:stCondLst>
                                    <p:cond delay="0"/>
                                  </p:stCondLst>
                                  <p:childTnLst>
                                    <p:set>
                                      <p:cBhvr>
                                        <p:cTn id="37" dur="1" fill="hold">
                                          <p:stCondLst>
                                            <p:cond delay="0"/>
                                          </p:stCondLst>
                                        </p:cTn>
                                        <p:tgtEl>
                                          <p:spTgt spid="1110066"/>
                                        </p:tgtEl>
                                        <p:attrNameLst>
                                          <p:attrName>style.visibility</p:attrName>
                                        </p:attrNameLst>
                                      </p:cBhvr>
                                      <p:to>
                                        <p:strVal val="visible"/>
                                      </p:to>
                                    </p:set>
                                    <p:anim calcmode="lin" valueType="num">
                                      <p:cBhvr>
                                        <p:cTn id="38" dur="500" fill="hold"/>
                                        <p:tgtEl>
                                          <p:spTgt spid="1110066"/>
                                        </p:tgtEl>
                                        <p:attrNameLst>
                                          <p:attrName>ppt_w</p:attrName>
                                        </p:attrNameLst>
                                      </p:cBhvr>
                                      <p:tavLst>
                                        <p:tav tm="0">
                                          <p:val>
                                            <p:fltVal val="0"/>
                                          </p:val>
                                        </p:tav>
                                        <p:tav tm="100000">
                                          <p:val>
                                            <p:strVal val="#ppt_w"/>
                                          </p:val>
                                        </p:tav>
                                      </p:tavLst>
                                    </p:anim>
                                    <p:anim calcmode="lin" valueType="num">
                                      <p:cBhvr>
                                        <p:cTn id="39" dur="500" fill="hold"/>
                                        <p:tgtEl>
                                          <p:spTgt spid="1110066"/>
                                        </p:tgtEl>
                                        <p:attrNameLst>
                                          <p:attrName>ppt_h</p:attrName>
                                        </p:attrNameLst>
                                      </p:cBhvr>
                                      <p:tavLst>
                                        <p:tav tm="0">
                                          <p:val>
                                            <p:strVal val="#ppt_h"/>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fade">
                                      <p:cBhvr>
                                        <p:cTn id="44" dur="1000"/>
                                        <p:tgtEl>
                                          <p:spTgt spid="3"/>
                                        </p:tgtEl>
                                      </p:cBhvr>
                                    </p:animEffect>
                                  </p:childTnLst>
                                </p:cTn>
                              </p:par>
                              <p:par>
                                <p:cTn id="45" presetID="17" presetClass="entr" presetSubtype="1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strVal val="#ppt_h"/>
                                          </p:val>
                                        </p:tav>
                                        <p:tav tm="100000">
                                          <p:val>
                                            <p:strVal val="#ppt_h"/>
                                          </p:val>
                                        </p:tav>
                                      </p:tavLst>
                                    </p:anim>
                                  </p:childTnLst>
                                </p:cTn>
                              </p:par>
                              <p:par>
                                <p:cTn id="49" presetID="10" presetClass="entr" presetSubtype="0" fill="hold" nodeType="withEffect">
                                  <p:stCondLst>
                                    <p:cond delay="50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0059" grpId="0" animBg="1"/>
      <p:bldP spid="1110066" grpId="0"/>
      <p:bldP spid="1110067" grpId="0"/>
      <p:bldP spid="1110054" grpId="0"/>
      <p:bldP spid="27"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4114"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114128" name="Oval 16" descr="korea2"/>
          <p:cNvSpPr>
            <a:spLocks noChangeArrowheads="1"/>
          </p:cNvSpPr>
          <p:nvPr/>
        </p:nvSpPr>
        <p:spPr bwMode="auto">
          <a:xfrm>
            <a:off x="3505200" y="2819400"/>
            <a:ext cx="1851025" cy="781050"/>
          </a:xfrm>
          <a:prstGeom prst="ellipse">
            <a:avLst/>
          </a:prstGeom>
          <a:blipFill dpi="0" rotWithShape="0">
            <a:blip r:embed="rId4" cstate="print"/>
            <a:srcRect/>
            <a:stretch>
              <a:fillRect/>
            </a:stretch>
          </a:blipFill>
          <a:ln w="12700">
            <a:solidFill>
              <a:schemeClr val="tx1"/>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Papyrus" pitchFamily="66" charset="0"/>
            </a:endParaRPr>
          </a:p>
        </p:txBody>
      </p:sp>
      <p:sp>
        <p:nvSpPr>
          <p:cNvPr id="1114132" name="Oval 20" descr="korea2"/>
          <p:cNvSpPr>
            <a:spLocks noChangeArrowheads="1"/>
          </p:cNvSpPr>
          <p:nvPr/>
        </p:nvSpPr>
        <p:spPr bwMode="auto">
          <a:xfrm>
            <a:off x="3505200" y="2876550"/>
            <a:ext cx="1851025" cy="781050"/>
          </a:xfrm>
          <a:prstGeom prst="ellipse">
            <a:avLst/>
          </a:prstGeom>
          <a:noFill/>
          <a:ln w="12700">
            <a:noFill/>
            <a:round/>
            <a:headEnd/>
            <a:tailEnd/>
          </a:ln>
          <a:effectLst>
            <a:outerShdw dist="508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Korea</a:t>
            </a:r>
          </a:p>
        </p:txBody>
      </p:sp>
      <p:grpSp>
        <p:nvGrpSpPr>
          <p:cNvPr id="2" name="Group 28"/>
          <p:cNvGrpSpPr/>
          <p:nvPr/>
        </p:nvGrpSpPr>
        <p:grpSpPr>
          <a:xfrm>
            <a:off x="3124200" y="1743075"/>
            <a:ext cx="533400" cy="2981325"/>
            <a:chOff x="3124200" y="1743075"/>
            <a:chExt cx="533400" cy="2981325"/>
          </a:xfrm>
        </p:grpSpPr>
        <p:sp>
          <p:nvSpPr>
            <p:cNvPr id="30" name="WordArt 9"/>
            <p:cNvSpPr>
              <a:spLocks noChangeArrowheads="1" noChangeShapeType="1" noTextEdit="1"/>
            </p:cNvSpPr>
            <p:nvPr/>
          </p:nvSpPr>
          <p:spPr bwMode="auto">
            <a:xfrm rot="10800000" flipH="1">
              <a:off x="3276600" y="1743075"/>
              <a:ext cx="381000" cy="74613"/>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31" name="WordArt 10"/>
            <p:cNvSpPr>
              <a:spLocks noChangeArrowheads="1" noChangeShapeType="1" noTextEdit="1"/>
            </p:cNvSpPr>
            <p:nvPr/>
          </p:nvSpPr>
          <p:spPr bwMode="auto">
            <a:xfrm rot="10800000" flipH="1">
              <a:off x="3276600" y="4648200"/>
              <a:ext cx="381000" cy="76200"/>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32" name="WordArt 11"/>
            <p:cNvSpPr>
              <a:spLocks noChangeArrowheads="1" noChangeShapeType="1" noTextEdit="1"/>
            </p:cNvSpPr>
            <p:nvPr/>
          </p:nvSpPr>
          <p:spPr bwMode="auto">
            <a:xfrm rot="10800000" flipH="1">
              <a:off x="3124200" y="3200399"/>
              <a:ext cx="380999" cy="76201"/>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sp>
          <p:nvSpPr>
            <p:cNvPr id="33" name="WordArt 13"/>
            <p:cNvSpPr>
              <a:spLocks noChangeArrowheads="1" noChangeShapeType="1" noTextEdit="1"/>
            </p:cNvSpPr>
            <p:nvPr/>
          </p:nvSpPr>
          <p:spPr bwMode="auto">
            <a:xfrm rot="16200000" flipH="1">
              <a:off x="1828800" y="3200400"/>
              <a:ext cx="2971800" cy="76200"/>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grpSp>
      <p:grpSp>
        <p:nvGrpSpPr>
          <p:cNvPr id="3" name="Group 33"/>
          <p:cNvGrpSpPr/>
          <p:nvPr/>
        </p:nvGrpSpPr>
        <p:grpSpPr>
          <a:xfrm>
            <a:off x="3505200" y="1371600"/>
            <a:ext cx="1851025" cy="781050"/>
            <a:chOff x="3505200" y="1371600"/>
            <a:chExt cx="1851025" cy="781050"/>
          </a:xfrm>
        </p:grpSpPr>
        <p:sp>
          <p:nvSpPr>
            <p:cNvPr id="35" name="Oval 34" descr="GREATWAL"/>
            <p:cNvSpPr>
              <a:spLocks noChangeArrowheads="1"/>
            </p:cNvSpPr>
            <p:nvPr/>
          </p:nvSpPr>
          <p:spPr bwMode="auto">
            <a:xfrm>
              <a:off x="3505200" y="1600200"/>
              <a:ext cx="381000" cy="304800"/>
            </a:xfrm>
            <a:prstGeom prst="ellipse">
              <a:avLst/>
            </a:prstGeom>
            <a:solidFill>
              <a:srgbClr val="322110"/>
            </a:solid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sp>
          <p:nvSpPr>
            <p:cNvPr id="36" name="Oval 23" descr="GREATWAL"/>
            <p:cNvSpPr>
              <a:spLocks noChangeArrowheads="1"/>
            </p:cNvSpPr>
            <p:nvPr/>
          </p:nvSpPr>
          <p:spPr bwMode="auto">
            <a:xfrm>
              <a:off x="3505200" y="1371600"/>
              <a:ext cx="1851025" cy="781050"/>
            </a:xfrm>
            <a:prstGeom prst="ellipse">
              <a:avLst/>
            </a:prstGeom>
            <a:blipFill dpi="0" rotWithShape="0">
              <a:blip r:embed="rId5" cstate="print"/>
              <a:srcRect/>
              <a:stretch>
                <a:fillRect/>
              </a:stretch>
            </a:blip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grpSp>
      <p:sp>
        <p:nvSpPr>
          <p:cNvPr id="37" name="Oval 24" descr="GREATWAL"/>
          <p:cNvSpPr>
            <a:spLocks noChangeArrowheads="1"/>
          </p:cNvSpPr>
          <p:nvPr/>
        </p:nvSpPr>
        <p:spPr bwMode="auto">
          <a:xfrm>
            <a:off x="3505200" y="1428750"/>
            <a:ext cx="1851025" cy="781050"/>
          </a:xfrm>
          <a:prstGeom prst="ellipse">
            <a:avLst/>
          </a:prstGeom>
          <a:noFill/>
          <a:ln w="12700">
            <a:noFill/>
            <a:round/>
            <a:headEnd/>
            <a:tailEnd/>
          </a:ln>
          <a:effectLst>
            <a:outerShdw dist="45791" dir="7421404"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China</a:t>
            </a:r>
          </a:p>
        </p:txBody>
      </p:sp>
      <p:pic>
        <p:nvPicPr>
          <p:cNvPr id="1114158" name="Picture 46" descr="Prince (Admiral) Higshi-Fushimi in 1905 postcard with Japanese battleship Kawachi_PD"/>
          <p:cNvPicPr>
            <a:picLocks noChangeAspect="1" noChangeArrowheads="1"/>
          </p:cNvPicPr>
          <p:nvPr/>
        </p:nvPicPr>
        <p:blipFill>
          <a:blip r:embed="rId6" cstate="print"/>
          <a:srcRect l="2040"/>
          <a:stretch>
            <a:fillRect/>
          </a:stretch>
        </p:blipFill>
        <p:spPr bwMode="auto">
          <a:xfrm>
            <a:off x="3200400" y="1149350"/>
            <a:ext cx="5943600" cy="3879850"/>
          </a:xfrm>
          <a:prstGeom prst="rect">
            <a:avLst/>
          </a:prstGeom>
          <a:noFill/>
        </p:spPr>
      </p:pic>
      <p:sp>
        <p:nvSpPr>
          <p:cNvPr id="111411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grpSp>
        <p:nvGrpSpPr>
          <p:cNvPr id="4" name="Group 34"/>
          <p:cNvGrpSpPr>
            <a:grpSpLocks/>
          </p:cNvGrpSpPr>
          <p:nvPr/>
        </p:nvGrpSpPr>
        <p:grpSpPr bwMode="auto">
          <a:xfrm>
            <a:off x="1447800" y="5711825"/>
            <a:ext cx="6400800" cy="688975"/>
            <a:chOff x="816" y="3580"/>
            <a:chExt cx="4032" cy="434"/>
          </a:xfrm>
        </p:grpSpPr>
        <p:sp>
          <p:nvSpPr>
            <p:cNvPr id="1114119" name="Text Box 7"/>
            <p:cNvSpPr txBox="1">
              <a:spLocks noChangeArrowheads="1"/>
            </p:cNvSpPr>
            <p:nvPr/>
          </p:nvSpPr>
          <p:spPr bwMode="auto">
            <a:xfrm>
              <a:off x="1008" y="3630"/>
              <a:ext cx="3840" cy="384"/>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Japan entered the period of the Second Advent as a fascist nation and severely </a:t>
              </a:r>
              <a:r>
                <a:rPr lang="en-US" sz="2000" dirty="0">
                  <a:solidFill>
                    <a:srgbClr val="FFFFFF"/>
                  </a:solidFill>
                  <a:latin typeface="Arial Narrow" pitchFamily="34" charset="0"/>
                </a:rPr>
                <a:t>persecuted Korean Christianity</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1114120" name="Text Box 8"/>
            <p:cNvSpPr txBox="1">
              <a:spLocks noChangeArrowheads="1"/>
            </p:cNvSpPr>
            <p:nvPr/>
          </p:nvSpPr>
          <p:spPr bwMode="auto">
            <a:xfrm>
              <a:off x="816" y="3580"/>
              <a:ext cx="240" cy="404"/>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114138" name="Text Box 26"/>
          <p:cNvSpPr txBox="1">
            <a:spLocks noChangeArrowheads="1"/>
          </p:cNvSpPr>
          <p:nvPr/>
        </p:nvSpPr>
        <p:spPr bwMode="auto">
          <a:xfrm>
            <a:off x="5486400" y="4387850"/>
            <a:ext cx="1601788" cy="366713"/>
          </a:xfrm>
          <a:prstGeom prst="rect">
            <a:avLst/>
          </a:prstGeom>
          <a:noFill/>
          <a:ln w="9525" algn="ctr">
            <a:noFill/>
            <a:miter lim="800000"/>
            <a:headEnd/>
            <a:tailEnd/>
          </a:ln>
          <a:effectLst/>
        </p:spPr>
        <p:txBody>
          <a:bodyPr>
            <a:spAutoFit/>
          </a:bodyPr>
          <a:lstStyle/>
          <a:p>
            <a:pPr algn="l">
              <a:lnSpc>
                <a:spcPct val="90000"/>
              </a:lnSpc>
            </a:pPr>
            <a:r>
              <a:rPr lang="en-US" sz="2000" b="0" u="none" dirty="0">
                <a:solidFill>
                  <a:srgbClr val="000000"/>
                </a:solidFill>
                <a:latin typeface="Arial Black" pitchFamily="34" charset="0"/>
              </a:rPr>
              <a:t>Fascist,</a:t>
            </a:r>
          </a:p>
        </p:txBody>
      </p:sp>
      <p:sp>
        <p:nvSpPr>
          <p:cNvPr id="1114147" name="Text Box 35"/>
          <p:cNvSpPr txBox="1">
            <a:spLocks noChangeArrowheads="1"/>
          </p:cNvSpPr>
          <p:nvPr/>
        </p:nvSpPr>
        <p:spPr bwMode="auto">
          <a:xfrm>
            <a:off x="5486400" y="4365625"/>
            <a:ext cx="3200400" cy="641350"/>
          </a:xfrm>
          <a:prstGeom prst="rect">
            <a:avLst/>
          </a:prstGeom>
          <a:noFill/>
          <a:ln w="9525" algn="ctr">
            <a:noFill/>
            <a:miter lim="800000"/>
            <a:headEnd/>
            <a:tailEnd/>
          </a:ln>
          <a:effectLst/>
        </p:spPr>
        <p:txBody>
          <a:bodyPr>
            <a:spAutoFit/>
          </a:bodyPr>
          <a:lstStyle/>
          <a:p>
            <a:pPr algn="l">
              <a:lnSpc>
                <a:spcPct val="90000"/>
              </a:lnSpc>
            </a:pPr>
            <a:r>
              <a:rPr lang="en-US" sz="2000" b="0" u="none" dirty="0">
                <a:solidFill>
                  <a:srgbClr val="000000"/>
                </a:solidFill>
                <a:latin typeface="Arial Black" pitchFamily="34" charset="0"/>
              </a:rPr>
              <a:t>               persecuted</a:t>
            </a:r>
          </a:p>
          <a:p>
            <a:pPr algn="l">
              <a:lnSpc>
                <a:spcPct val="90000"/>
              </a:lnSpc>
            </a:pPr>
            <a:r>
              <a:rPr lang="en-US" sz="2000" b="0" u="none" dirty="0">
                <a:solidFill>
                  <a:srgbClr val="000000"/>
                </a:solidFill>
                <a:latin typeface="Arial Black" pitchFamily="34" charset="0"/>
              </a:rPr>
              <a:t>Korean Christianity</a:t>
            </a:r>
          </a:p>
        </p:txBody>
      </p:sp>
      <p:grpSp>
        <p:nvGrpSpPr>
          <p:cNvPr id="6" name="Group 17"/>
          <p:cNvGrpSpPr>
            <a:grpSpLocks/>
          </p:cNvGrpSpPr>
          <p:nvPr/>
        </p:nvGrpSpPr>
        <p:grpSpPr bwMode="auto">
          <a:xfrm>
            <a:off x="3505200" y="4267200"/>
            <a:ext cx="1851025" cy="838200"/>
            <a:chOff x="1920" y="2640"/>
            <a:chExt cx="1166" cy="528"/>
          </a:xfrm>
        </p:grpSpPr>
        <p:sp>
          <p:nvSpPr>
            <p:cNvPr id="1114130" name="Oval 18" descr="Red_Fuji_southern_wind_clear_morning by Katsushika Hokusai_PD"/>
            <p:cNvSpPr>
              <a:spLocks noChangeArrowheads="1"/>
            </p:cNvSpPr>
            <p:nvPr/>
          </p:nvSpPr>
          <p:spPr bwMode="auto">
            <a:xfrm>
              <a:off x="1920" y="2640"/>
              <a:ext cx="1166" cy="492"/>
            </a:xfrm>
            <a:prstGeom prst="ellipse">
              <a:avLst/>
            </a:prstGeom>
            <a:blipFill dpi="0" rotWithShape="0">
              <a:blip r:embed="rId7" cstate="print"/>
              <a:srcRect/>
              <a:stretch>
                <a:fillRect/>
              </a:stretch>
            </a:blipFill>
            <a:ln w="12700">
              <a:solidFill>
                <a:srgbClr val="2A7E54"/>
              </a:solidFill>
              <a:round/>
              <a:headEnd/>
              <a:tailEnd/>
            </a:ln>
            <a:effectLst/>
          </p:spPr>
          <p:txBody>
            <a:bodyPr wrap="none" anchor="ctr"/>
            <a:lstStyle/>
            <a:p>
              <a:endParaRPr lang="en-US" sz="3600" b="0" u="none">
                <a:solidFill>
                  <a:srgbClr val="5A002D"/>
                </a:solidFill>
                <a:latin typeface="Impact" pitchFamily="34" charset="0"/>
              </a:endParaRPr>
            </a:p>
          </p:txBody>
        </p:sp>
        <p:sp>
          <p:nvSpPr>
            <p:cNvPr id="1114131" name="Oval 19" descr="Red_Fuji_southern_wind_clear_morning by Katsushika Hokusai_PD"/>
            <p:cNvSpPr>
              <a:spLocks noChangeArrowheads="1"/>
            </p:cNvSpPr>
            <p:nvPr/>
          </p:nvSpPr>
          <p:spPr bwMode="auto">
            <a:xfrm>
              <a:off x="1920" y="2676"/>
              <a:ext cx="1166" cy="492"/>
            </a:xfrm>
            <a:prstGeom prst="ellipse">
              <a:avLst/>
            </a:prstGeom>
            <a:noFill/>
            <a:ln w="12700">
              <a:noFill/>
              <a:round/>
              <a:headEnd/>
              <a:tailEnd/>
            </a:ln>
            <a:effectLst>
              <a:outerShdw dist="381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Japan</a:t>
              </a:r>
            </a:p>
          </p:txBody>
        </p:sp>
      </p:grpSp>
      <p:sp>
        <p:nvSpPr>
          <p:cNvPr id="29" name="Oval 37" descr="Mt Fuji at sunset from airplane close to Tokyo Narita airport_PD"/>
          <p:cNvSpPr>
            <a:spLocks noChangeArrowheads="1"/>
          </p:cNvSpPr>
          <p:nvPr/>
        </p:nvSpPr>
        <p:spPr bwMode="auto">
          <a:xfrm>
            <a:off x="685800" y="2057400"/>
            <a:ext cx="2438400" cy="2286000"/>
          </a:xfrm>
          <a:prstGeom prst="ellipse">
            <a:avLst/>
          </a:prstGeom>
          <a:blipFill dpi="0" rotWithShape="1">
            <a:blip r:embed="rId8" cstate="print"/>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34" name="Picture 53" descr="ASIAN"/>
          <p:cNvPicPr>
            <a:picLocks noChangeAspect="1" noChangeArrowheads="1"/>
          </p:cNvPicPr>
          <p:nvPr/>
        </p:nvPicPr>
        <p:blipFill>
          <a:blip r:embed="rId9" cstate="print"/>
          <a:srcRect/>
          <a:stretch>
            <a:fillRect/>
          </a:stretch>
        </p:blipFill>
        <p:spPr bwMode="auto">
          <a:xfrm>
            <a:off x="838200" y="2095500"/>
            <a:ext cx="2171700" cy="2171700"/>
          </a:xfrm>
          <a:prstGeom prst="rect">
            <a:avLst/>
          </a:prstGeom>
          <a:noFill/>
        </p:spPr>
      </p:pic>
      <p:sp>
        <p:nvSpPr>
          <p:cNvPr id="39" name="Text Box 38"/>
          <p:cNvSpPr txBox="1">
            <a:spLocks noChangeArrowheads="1"/>
          </p:cNvSpPr>
          <p:nvPr/>
        </p:nvSpPr>
        <p:spPr bwMode="auto">
          <a:xfrm>
            <a:off x="800100" y="2574925"/>
            <a:ext cx="2209800" cy="1311275"/>
          </a:xfrm>
          <a:prstGeom prst="rect">
            <a:avLst/>
          </a:prstGeom>
          <a:noFill/>
          <a:ln w="38100" algn="ctr">
            <a:noFill/>
            <a:miter lim="800000"/>
            <a:headEnd/>
            <a:tailEnd/>
          </a:ln>
          <a:effectLst>
            <a:outerShdw dist="40161" dir="11906097" algn="ctr" rotWithShape="0">
              <a:schemeClr val="bg1"/>
            </a:outerShdw>
          </a:effectLst>
        </p:spPr>
        <p:txBody>
          <a:bodyPr>
            <a:spAutoFit/>
          </a:bodyPr>
          <a:lstStyle/>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Three</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Eastern</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nations</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1114158"/>
                                        </p:tgtEl>
                                        <p:attrNameLst>
                                          <p:attrName>style.visibility</p:attrName>
                                        </p:attrNameLst>
                                      </p:cBhvr>
                                      <p:to>
                                        <p:strVal val="visible"/>
                                      </p:to>
                                    </p:set>
                                    <p:animEffect transition="in" filter="fade">
                                      <p:cBhvr>
                                        <p:cTn id="10" dur="2000"/>
                                        <p:tgtEl>
                                          <p:spTgt spid="1114158"/>
                                        </p:tgtEl>
                                      </p:cBhvr>
                                    </p:animEffect>
                                  </p:childTnLst>
                                </p:cTn>
                              </p:par>
                            </p:childTnLst>
                          </p:cTn>
                        </p:par>
                        <p:par>
                          <p:cTn id="11" fill="hold">
                            <p:stCondLst>
                              <p:cond delay="2000"/>
                            </p:stCondLst>
                            <p:childTnLst>
                              <p:par>
                                <p:cTn id="12" presetID="17" presetClass="entr" presetSubtype="10" fill="hold" grpId="0" nodeType="afterEffect">
                                  <p:stCondLst>
                                    <p:cond delay="0"/>
                                  </p:stCondLst>
                                  <p:childTnLst>
                                    <p:set>
                                      <p:cBhvr>
                                        <p:cTn id="13" dur="1" fill="hold">
                                          <p:stCondLst>
                                            <p:cond delay="0"/>
                                          </p:stCondLst>
                                        </p:cTn>
                                        <p:tgtEl>
                                          <p:spTgt spid="1114138"/>
                                        </p:tgtEl>
                                        <p:attrNameLst>
                                          <p:attrName>style.visibility</p:attrName>
                                        </p:attrNameLst>
                                      </p:cBhvr>
                                      <p:to>
                                        <p:strVal val="visible"/>
                                      </p:to>
                                    </p:set>
                                    <p:anim calcmode="lin" valueType="num">
                                      <p:cBhvr>
                                        <p:cTn id="14" dur="1000" fill="hold"/>
                                        <p:tgtEl>
                                          <p:spTgt spid="1114138"/>
                                        </p:tgtEl>
                                        <p:attrNameLst>
                                          <p:attrName>ppt_w</p:attrName>
                                        </p:attrNameLst>
                                      </p:cBhvr>
                                      <p:tavLst>
                                        <p:tav tm="0">
                                          <p:val>
                                            <p:fltVal val="0"/>
                                          </p:val>
                                        </p:tav>
                                        <p:tav tm="100000">
                                          <p:val>
                                            <p:strVal val="#ppt_w"/>
                                          </p:val>
                                        </p:tav>
                                      </p:tavLst>
                                    </p:anim>
                                    <p:anim calcmode="lin" valueType="num">
                                      <p:cBhvr>
                                        <p:cTn id="15" dur="1000" fill="hold"/>
                                        <p:tgtEl>
                                          <p:spTgt spid="1114138"/>
                                        </p:tgtEl>
                                        <p:attrNameLst>
                                          <p:attrName>ppt_h</p:attrName>
                                        </p:attrNameLst>
                                      </p:cBhvr>
                                      <p:tavLst>
                                        <p:tav tm="0">
                                          <p:val>
                                            <p:strVal val="#ppt_h"/>
                                          </p:val>
                                        </p:tav>
                                        <p:tav tm="100000">
                                          <p:val>
                                            <p:strVal val="#ppt_h"/>
                                          </p:val>
                                        </p:tav>
                                      </p:tavLst>
                                    </p:anim>
                                  </p:childTnLst>
                                </p:cTn>
                              </p:par>
                              <p:par>
                                <p:cTn id="16" presetID="3" presetClass="emph" presetSubtype="2" fill="hold" grpId="1" nodeType="withEffect">
                                  <p:stCondLst>
                                    <p:cond delay="0"/>
                                  </p:stCondLst>
                                  <p:childTnLst>
                                    <p:animClr clrSpc="rgb" dir="cw">
                                      <p:cBhvr override="childStyle">
                                        <p:cTn id="17" dur="1000" fill="hold"/>
                                        <p:tgtEl>
                                          <p:spTgt spid="1114138"/>
                                        </p:tgtEl>
                                        <p:attrNameLst>
                                          <p:attrName>style.color</p:attrName>
                                        </p:attrNameLst>
                                      </p:cBhvr>
                                      <p:to>
                                        <a:srgbClr val="FFF9E1"/>
                                      </p:to>
                                    </p:animClr>
                                  </p:childTnLst>
                                </p:cTn>
                              </p:par>
                            </p:childTnLst>
                          </p:cTn>
                        </p:par>
                      </p:childTnLst>
                    </p:cTn>
                  </p:par>
                  <p:par>
                    <p:cTn id="18" fill="hold">
                      <p:stCondLst>
                        <p:cond delay="indefinite"/>
                      </p:stCondLst>
                      <p:childTnLst>
                        <p:par>
                          <p:cTn id="19" fill="hold">
                            <p:stCondLst>
                              <p:cond delay="0"/>
                            </p:stCondLst>
                            <p:childTnLst>
                              <p:par>
                                <p:cTn id="20" presetID="17" presetClass="entr" presetSubtype="10" fill="hold" grpId="0" nodeType="clickEffect">
                                  <p:stCondLst>
                                    <p:cond delay="0"/>
                                  </p:stCondLst>
                                  <p:iterate type="wd">
                                    <p:tmPct val="0"/>
                                  </p:iterate>
                                  <p:childTnLst>
                                    <p:set>
                                      <p:cBhvr>
                                        <p:cTn id="21" dur="1" fill="hold">
                                          <p:stCondLst>
                                            <p:cond delay="0"/>
                                          </p:stCondLst>
                                        </p:cTn>
                                        <p:tgtEl>
                                          <p:spTgt spid="1114147"/>
                                        </p:tgtEl>
                                        <p:attrNameLst>
                                          <p:attrName>style.visibility</p:attrName>
                                        </p:attrNameLst>
                                      </p:cBhvr>
                                      <p:to>
                                        <p:strVal val="visible"/>
                                      </p:to>
                                    </p:set>
                                    <p:anim calcmode="lin" valueType="num">
                                      <p:cBhvr>
                                        <p:cTn id="22" dur="1000" fill="hold"/>
                                        <p:tgtEl>
                                          <p:spTgt spid="1114147"/>
                                        </p:tgtEl>
                                        <p:attrNameLst>
                                          <p:attrName>ppt_w</p:attrName>
                                        </p:attrNameLst>
                                      </p:cBhvr>
                                      <p:tavLst>
                                        <p:tav tm="0">
                                          <p:val>
                                            <p:fltVal val="0"/>
                                          </p:val>
                                        </p:tav>
                                        <p:tav tm="100000">
                                          <p:val>
                                            <p:strVal val="#ppt_w"/>
                                          </p:val>
                                        </p:tav>
                                      </p:tavLst>
                                    </p:anim>
                                    <p:anim calcmode="lin" valueType="num">
                                      <p:cBhvr>
                                        <p:cTn id="23" dur="1000" fill="hold"/>
                                        <p:tgtEl>
                                          <p:spTgt spid="1114147"/>
                                        </p:tgtEl>
                                        <p:attrNameLst>
                                          <p:attrName>ppt_h</p:attrName>
                                        </p:attrNameLst>
                                      </p:cBhvr>
                                      <p:tavLst>
                                        <p:tav tm="0">
                                          <p:val>
                                            <p:strVal val="#ppt_h"/>
                                          </p:val>
                                        </p:tav>
                                        <p:tav tm="100000">
                                          <p:val>
                                            <p:strVal val="#ppt_h"/>
                                          </p:val>
                                        </p:tav>
                                      </p:tavLst>
                                    </p:anim>
                                  </p:childTnLst>
                                </p:cTn>
                              </p:par>
                              <p:par>
                                <p:cTn id="24" presetID="29" presetClass="exit" presetSubtype="0" fill="hold" nodeType="withEffect">
                                  <p:stCondLst>
                                    <p:cond delay="0"/>
                                  </p:stCondLst>
                                  <p:childTnLst>
                                    <p:anim calcmode="lin" valueType="num">
                                      <p:cBhvr>
                                        <p:cTn id="25" dur="2000"/>
                                        <p:tgtEl>
                                          <p:spTgt spid="1114158"/>
                                        </p:tgtEl>
                                        <p:attrNameLst>
                                          <p:attrName>ppt_x</p:attrName>
                                        </p:attrNameLst>
                                      </p:cBhvr>
                                      <p:tavLst>
                                        <p:tav tm="0">
                                          <p:val>
                                            <p:strVal val="ppt_x"/>
                                          </p:val>
                                        </p:tav>
                                        <p:tav tm="100000">
                                          <p:val>
                                            <p:strVal val="ppt_x-.2"/>
                                          </p:val>
                                        </p:tav>
                                      </p:tavLst>
                                    </p:anim>
                                    <p:anim calcmode="lin" valueType="num">
                                      <p:cBhvr>
                                        <p:cTn id="26" dur="2000"/>
                                        <p:tgtEl>
                                          <p:spTgt spid="1114158"/>
                                        </p:tgtEl>
                                        <p:attrNameLst>
                                          <p:attrName>ppt_y</p:attrName>
                                        </p:attrNameLst>
                                      </p:cBhvr>
                                      <p:tavLst>
                                        <p:tav tm="0">
                                          <p:val>
                                            <p:strVal val="ppt_y"/>
                                          </p:val>
                                        </p:tav>
                                        <p:tav tm="100000">
                                          <p:val>
                                            <p:strVal val="ppt_y"/>
                                          </p:val>
                                        </p:tav>
                                      </p:tavLst>
                                    </p:anim>
                                    <p:animEffect transition="out" filter="fade">
                                      <p:cBhvr>
                                        <p:cTn id="27" dur="2000"/>
                                        <p:tgtEl>
                                          <p:spTgt spid="1114158"/>
                                        </p:tgtEl>
                                      </p:cBhvr>
                                    </p:animEffect>
                                    <p:set>
                                      <p:cBhvr>
                                        <p:cTn id="28" dur="1" fill="hold">
                                          <p:stCondLst>
                                            <p:cond delay="1999"/>
                                          </p:stCondLst>
                                        </p:cTn>
                                        <p:tgtEl>
                                          <p:spTgt spid="1114158"/>
                                        </p:tgtEl>
                                        <p:attrNameLst>
                                          <p:attrName>style.visibility</p:attrName>
                                        </p:attrNameLst>
                                      </p:cBhvr>
                                      <p:to>
                                        <p:strVal val="hidden"/>
                                      </p:to>
                                    </p:set>
                                  </p:childTnLst>
                                </p:cTn>
                              </p:par>
                              <p:par>
                                <p:cTn id="29" presetID="3" presetClass="emph" presetSubtype="2" fill="hold" grpId="2" nodeType="withEffect">
                                  <p:stCondLst>
                                    <p:cond delay="0"/>
                                  </p:stCondLst>
                                  <p:childTnLst>
                                    <p:animClr clrSpc="rgb" dir="cw">
                                      <p:cBhvr override="childStyle">
                                        <p:cTn id="30" dur="2000" fill="hold"/>
                                        <p:tgtEl>
                                          <p:spTgt spid="1114138"/>
                                        </p:tgtEl>
                                        <p:attrNameLst>
                                          <p:attrName>style.color</p:attrName>
                                        </p:attrNameLst>
                                      </p:cBhvr>
                                      <p:to>
                                        <a:schemeClr val="tx1"/>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4138" grpId="0"/>
      <p:bldP spid="1114138" grpId="1"/>
      <p:bldP spid="1114138" grpId="2"/>
      <p:bldP spid="1114147" grpId="0"/>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20258"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grpSp>
        <p:nvGrpSpPr>
          <p:cNvPr id="2" name="Group 31"/>
          <p:cNvGrpSpPr/>
          <p:nvPr/>
        </p:nvGrpSpPr>
        <p:grpSpPr>
          <a:xfrm>
            <a:off x="3124200" y="1743075"/>
            <a:ext cx="533400" cy="2981325"/>
            <a:chOff x="3124200" y="1743075"/>
            <a:chExt cx="533400" cy="2981325"/>
          </a:xfrm>
        </p:grpSpPr>
        <p:sp>
          <p:nvSpPr>
            <p:cNvPr id="33" name="WordArt 9"/>
            <p:cNvSpPr>
              <a:spLocks noChangeArrowheads="1" noChangeShapeType="1" noTextEdit="1"/>
            </p:cNvSpPr>
            <p:nvPr/>
          </p:nvSpPr>
          <p:spPr bwMode="auto">
            <a:xfrm rot="10800000" flipH="1">
              <a:off x="3276600" y="1743075"/>
              <a:ext cx="381000" cy="74613"/>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34" name="WordArt 10"/>
            <p:cNvSpPr>
              <a:spLocks noChangeArrowheads="1" noChangeShapeType="1" noTextEdit="1"/>
            </p:cNvSpPr>
            <p:nvPr/>
          </p:nvSpPr>
          <p:spPr bwMode="auto">
            <a:xfrm rot="10800000" flipH="1">
              <a:off x="3276600" y="4648200"/>
              <a:ext cx="381000" cy="76200"/>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35" name="WordArt 11"/>
            <p:cNvSpPr>
              <a:spLocks noChangeArrowheads="1" noChangeShapeType="1" noTextEdit="1"/>
            </p:cNvSpPr>
            <p:nvPr/>
          </p:nvSpPr>
          <p:spPr bwMode="auto">
            <a:xfrm rot="10800000" flipH="1">
              <a:off x="3124200" y="3200399"/>
              <a:ext cx="380999" cy="76201"/>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sp>
          <p:nvSpPr>
            <p:cNvPr id="36" name="WordArt 13"/>
            <p:cNvSpPr>
              <a:spLocks noChangeArrowheads="1" noChangeShapeType="1" noTextEdit="1"/>
            </p:cNvSpPr>
            <p:nvPr/>
          </p:nvSpPr>
          <p:spPr bwMode="auto">
            <a:xfrm rot="16200000" flipH="1">
              <a:off x="1828800" y="3200400"/>
              <a:ext cx="2971800" cy="76200"/>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grpSp>
      <p:sp>
        <p:nvSpPr>
          <p:cNvPr id="1120272" name="Oval 16" descr="korea2"/>
          <p:cNvSpPr>
            <a:spLocks noChangeArrowheads="1"/>
          </p:cNvSpPr>
          <p:nvPr/>
        </p:nvSpPr>
        <p:spPr bwMode="auto">
          <a:xfrm>
            <a:off x="3505200" y="2819400"/>
            <a:ext cx="1851025" cy="781050"/>
          </a:xfrm>
          <a:prstGeom prst="ellipse">
            <a:avLst/>
          </a:prstGeom>
          <a:blipFill dpi="0" rotWithShape="0">
            <a:blip r:embed="rId4" cstate="print"/>
            <a:srcRect/>
            <a:stretch>
              <a:fillRect/>
            </a:stretch>
          </a:blipFill>
          <a:ln w="12700">
            <a:solidFill>
              <a:schemeClr val="tx1"/>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Papyrus" pitchFamily="66" charset="0"/>
            </a:endParaRPr>
          </a:p>
        </p:txBody>
      </p:sp>
      <p:grpSp>
        <p:nvGrpSpPr>
          <p:cNvPr id="3" name="Group 17"/>
          <p:cNvGrpSpPr>
            <a:grpSpLocks/>
          </p:cNvGrpSpPr>
          <p:nvPr/>
        </p:nvGrpSpPr>
        <p:grpSpPr bwMode="auto">
          <a:xfrm>
            <a:off x="3505200" y="4267200"/>
            <a:ext cx="1851025" cy="838200"/>
            <a:chOff x="1920" y="2640"/>
            <a:chExt cx="1166" cy="528"/>
          </a:xfrm>
        </p:grpSpPr>
        <p:sp>
          <p:nvSpPr>
            <p:cNvPr id="1120274" name="Oval 18" descr="Red_Fuji_southern_wind_clear_morning by Katsushika Hokusai_PD"/>
            <p:cNvSpPr>
              <a:spLocks noChangeArrowheads="1"/>
            </p:cNvSpPr>
            <p:nvPr/>
          </p:nvSpPr>
          <p:spPr bwMode="auto">
            <a:xfrm>
              <a:off x="1920" y="2640"/>
              <a:ext cx="1166" cy="492"/>
            </a:xfrm>
            <a:prstGeom prst="ellipse">
              <a:avLst/>
            </a:prstGeom>
            <a:blipFill dpi="0" rotWithShape="0">
              <a:blip r:embed="rId5" cstate="print"/>
              <a:srcRect/>
              <a:stretch>
                <a:fillRect/>
              </a:stretch>
            </a:blipFill>
            <a:ln w="12700">
              <a:solidFill>
                <a:srgbClr val="2A7E54"/>
              </a:solidFill>
              <a:round/>
              <a:headEnd/>
              <a:tailEnd/>
            </a:ln>
            <a:effectLst/>
          </p:spPr>
          <p:txBody>
            <a:bodyPr wrap="none" anchor="ctr"/>
            <a:lstStyle/>
            <a:p>
              <a:endParaRPr lang="en-US" sz="3600" b="0" u="none">
                <a:solidFill>
                  <a:srgbClr val="5A002D"/>
                </a:solidFill>
                <a:latin typeface="Impact" pitchFamily="34" charset="0"/>
              </a:endParaRPr>
            </a:p>
          </p:txBody>
        </p:sp>
        <p:sp>
          <p:nvSpPr>
            <p:cNvPr id="1120275" name="Oval 19" descr="Red_Fuji_southern_wind_clear_morning by Katsushika Hokusai_PD"/>
            <p:cNvSpPr>
              <a:spLocks noChangeArrowheads="1"/>
            </p:cNvSpPr>
            <p:nvPr/>
          </p:nvSpPr>
          <p:spPr bwMode="auto">
            <a:xfrm>
              <a:off x="1920" y="2676"/>
              <a:ext cx="1166" cy="492"/>
            </a:xfrm>
            <a:prstGeom prst="ellipse">
              <a:avLst/>
            </a:prstGeom>
            <a:noFill/>
            <a:ln w="12700">
              <a:noFill/>
              <a:round/>
              <a:headEnd/>
              <a:tailEnd/>
            </a:ln>
            <a:effectLst>
              <a:outerShdw dist="381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Japan</a:t>
              </a:r>
            </a:p>
          </p:txBody>
        </p:sp>
      </p:grpSp>
      <p:sp>
        <p:nvSpPr>
          <p:cNvPr id="1120276" name="Oval 20" descr="korea2"/>
          <p:cNvSpPr>
            <a:spLocks noChangeArrowheads="1"/>
          </p:cNvSpPr>
          <p:nvPr/>
        </p:nvSpPr>
        <p:spPr bwMode="auto">
          <a:xfrm>
            <a:off x="3505200" y="2876550"/>
            <a:ext cx="1851025" cy="781050"/>
          </a:xfrm>
          <a:prstGeom prst="ellipse">
            <a:avLst/>
          </a:prstGeom>
          <a:noFill/>
          <a:ln w="12700">
            <a:noFill/>
            <a:round/>
            <a:headEnd/>
            <a:tailEnd/>
          </a:ln>
          <a:effectLst>
            <a:outerShdw dist="508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Korea</a:t>
            </a:r>
          </a:p>
        </p:txBody>
      </p:sp>
      <p:sp>
        <p:nvSpPr>
          <p:cNvPr id="1120286" name="Text Box 30"/>
          <p:cNvSpPr txBox="1">
            <a:spLocks noChangeArrowheads="1"/>
          </p:cNvSpPr>
          <p:nvPr/>
        </p:nvSpPr>
        <p:spPr bwMode="auto">
          <a:xfrm>
            <a:off x="5486400" y="4387850"/>
            <a:ext cx="1295400" cy="366713"/>
          </a:xfrm>
          <a:prstGeom prst="rect">
            <a:avLst/>
          </a:prstGeom>
          <a:noFill/>
          <a:ln w="9525" algn="ctr">
            <a:noFill/>
            <a:miter lim="800000"/>
            <a:headEnd/>
            <a:tailEnd/>
          </a:ln>
          <a:effectLst/>
        </p:spPr>
        <p:txBody>
          <a:bodyPr>
            <a:spAutoFit/>
          </a:bodyPr>
          <a:lstStyle/>
          <a:p>
            <a:pPr algn="l">
              <a:lnSpc>
                <a:spcPct val="90000"/>
              </a:lnSpc>
            </a:pPr>
            <a:r>
              <a:rPr lang="en-US" sz="2000" b="0" u="none">
                <a:solidFill>
                  <a:srgbClr val="000000"/>
                </a:solidFill>
                <a:latin typeface="Arial Black" pitchFamily="34" charset="0"/>
              </a:rPr>
              <a:t>Fascist,</a:t>
            </a:r>
          </a:p>
        </p:txBody>
      </p:sp>
      <p:sp>
        <p:nvSpPr>
          <p:cNvPr id="1120287" name="Text Box 31"/>
          <p:cNvSpPr txBox="1">
            <a:spLocks noChangeArrowheads="1"/>
          </p:cNvSpPr>
          <p:nvPr/>
        </p:nvSpPr>
        <p:spPr bwMode="auto">
          <a:xfrm>
            <a:off x="5486400" y="4365625"/>
            <a:ext cx="3200400" cy="641350"/>
          </a:xfrm>
          <a:prstGeom prst="rect">
            <a:avLst/>
          </a:prstGeom>
          <a:noFill/>
          <a:ln w="9525" algn="ctr">
            <a:noFill/>
            <a:miter lim="800000"/>
            <a:headEnd/>
            <a:tailEnd/>
          </a:ln>
          <a:effectLst/>
        </p:spPr>
        <p:txBody>
          <a:bodyPr>
            <a:spAutoFit/>
          </a:bodyPr>
          <a:lstStyle/>
          <a:p>
            <a:pPr algn="l">
              <a:lnSpc>
                <a:spcPct val="90000"/>
              </a:lnSpc>
            </a:pPr>
            <a:r>
              <a:rPr lang="en-US" sz="2000" b="0" u="none">
                <a:solidFill>
                  <a:srgbClr val="000000"/>
                </a:solidFill>
                <a:latin typeface="Arial Black" pitchFamily="34" charset="0"/>
              </a:rPr>
              <a:t>               persecuted</a:t>
            </a:r>
          </a:p>
          <a:p>
            <a:pPr algn="l">
              <a:lnSpc>
                <a:spcPct val="90000"/>
              </a:lnSpc>
            </a:pPr>
            <a:r>
              <a:rPr lang="en-US" sz="2000" b="0" u="none">
                <a:solidFill>
                  <a:srgbClr val="000000"/>
                </a:solidFill>
                <a:latin typeface="Arial Black" pitchFamily="34" charset="0"/>
              </a:rPr>
              <a:t>Korean Christianity</a:t>
            </a:r>
          </a:p>
        </p:txBody>
      </p:sp>
      <p:pic>
        <p:nvPicPr>
          <p:cNvPr id="1120288" name="Picture 32" descr="Chiang Kai-shek and Mao Zedong toast to the victory over Japan 1945_PD"/>
          <p:cNvPicPr>
            <a:picLocks noChangeAspect="1" noChangeArrowheads="1"/>
          </p:cNvPicPr>
          <p:nvPr/>
        </p:nvPicPr>
        <p:blipFill>
          <a:blip r:embed="rId6" cstate="print"/>
          <a:srcRect t="6871" r="2000"/>
          <a:stretch>
            <a:fillRect/>
          </a:stretch>
        </p:blipFill>
        <p:spPr bwMode="auto">
          <a:xfrm>
            <a:off x="3505200" y="2055813"/>
            <a:ext cx="4953000" cy="3735387"/>
          </a:xfrm>
          <a:prstGeom prst="rect">
            <a:avLst/>
          </a:prstGeom>
          <a:noFill/>
        </p:spPr>
      </p:pic>
      <p:sp>
        <p:nvSpPr>
          <p:cNvPr id="1120261" name="Text Box 5"/>
          <p:cNvSpPr txBox="1">
            <a:spLocks noChangeArrowheads="1"/>
          </p:cNvSpPr>
          <p:nvPr/>
        </p:nvSpPr>
        <p:spPr bwMode="auto">
          <a:xfrm>
            <a:off x="5486400" y="1447800"/>
            <a:ext cx="2286000" cy="581025"/>
          </a:xfrm>
          <a:prstGeom prst="rect">
            <a:avLst/>
          </a:prstGeom>
          <a:noFill/>
          <a:ln w="9525" algn="ctr">
            <a:noFill/>
            <a:miter lim="800000"/>
            <a:headEnd/>
            <a:tailEnd/>
          </a:ln>
          <a:effectLst/>
        </p:spPr>
        <p:txBody>
          <a:bodyPr>
            <a:spAutoFit/>
          </a:bodyPr>
          <a:lstStyle/>
          <a:p>
            <a:pPr algn="l">
              <a:lnSpc>
                <a:spcPct val="80000"/>
              </a:lnSpc>
            </a:pPr>
            <a:r>
              <a:rPr lang="en-US" sz="2000" b="0" u="none">
                <a:solidFill>
                  <a:srgbClr val="000000"/>
                </a:solidFill>
                <a:latin typeface="Arial Black" pitchFamily="34" charset="0"/>
              </a:rPr>
              <a:t>Would become</a:t>
            </a:r>
          </a:p>
          <a:p>
            <a:pPr algn="l">
              <a:lnSpc>
                <a:spcPct val="80000"/>
              </a:lnSpc>
            </a:pPr>
            <a:r>
              <a:rPr lang="en-US" sz="2000" b="0" u="none">
                <a:solidFill>
                  <a:srgbClr val="000000"/>
                </a:solidFill>
                <a:latin typeface="Arial Black" pitchFamily="34" charset="0"/>
              </a:rPr>
              <a:t>communist</a:t>
            </a:r>
          </a:p>
        </p:txBody>
      </p:sp>
      <p:sp>
        <p:nvSpPr>
          <p:cNvPr id="1120259"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120263" name="Text Box 7"/>
          <p:cNvSpPr txBox="1">
            <a:spLocks noChangeArrowheads="1"/>
          </p:cNvSpPr>
          <p:nvPr/>
        </p:nvSpPr>
        <p:spPr bwMode="auto">
          <a:xfrm>
            <a:off x="1143000" y="5791200"/>
            <a:ext cx="7010400" cy="615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China at this time was a hotbed of communism and would become a </a:t>
            </a:r>
            <a:r>
              <a:rPr lang="en-US" sz="2000" dirty="0">
                <a:solidFill>
                  <a:srgbClr val="FFFFFF"/>
                </a:solidFill>
                <a:latin typeface="Arial Narrow" pitchFamily="34" charset="0"/>
              </a:rPr>
              <a:t>communist</a:t>
            </a:r>
            <a:r>
              <a:rPr lang="en-US" sz="2000" u="none" dirty="0">
                <a:solidFill>
                  <a:srgbClr val="FFFFFF"/>
                </a:solidFill>
                <a:latin typeface="Arial Narrow" pitchFamily="34" charset="0"/>
              </a:rPr>
              <a:t> nation. Thus, both nations belonged to Satan’s side.</a:t>
            </a:r>
            <a:endParaRPr lang="en-US" sz="2000" b="0" u="none" dirty="0">
              <a:solidFill>
                <a:srgbClr val="FFFFFF"/>
              </a:solidFill>
              <a:latin typeface="Arial Narrow" pitchFamily="34" charset="0"/>
            </a:endParaRPr>
          </a:p>
        </p:txBody>
      </p:sp>
      <p:grpSp>
        <p:nvGrpSpPr>
          <p:cNvPr id="5" name="Group 27"/>
          <p:cNvGrpSpPr/>
          <p:nvPr/>
        </p:nvGrpSpPr>
        <p:grpSpPr>
          <a:xfrm>
            <a:off x="3505200" y="1371600"/>
            <a:ext cx="1851025" cy="781050"/>
            <a:chOff x="3505200" y="1371600"/>
            <a:chExt cx="1851025" cy="781050"/>
          </a:xfrm>
        </p:grpSpPr>
        <p:sp>
          <p:nvSpPr>
            <p:cNvPr id="29" name="Oval 28" descr="GREATWAL"/>
            <p:cNvSpPr>
              <a:spLocks noChangeArrowheads="1"/>
            </p:cNvSpPr>
            <p:nvPr/>
          </p:nvSpPr>
          <p:spPr bwMode="auto">
            <a:xfrm>
              <a:off x="3505200" y="1600200"/>
              <a:ext cx="381000" cy="304800"/>
            </a:xfrm>
            <a:prstGeom prst="ellipse">
              <a:avLst/>
            </a:prstGeom>
            <a:solidFill>
              <a:srgbClr val="322110"/>
            </a:solid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sp>
          <p:nvSpPr>
            <p:cNvPr id="30" name="Oval 23" descr="GREATWAL"/>
            <p:cNvSpPr>
              <a:spLocks noChangeArrowheads="1"/>
            </p:cNvSpPr>
            <p:nvPr/>
          </p:nvSpPr>
          <p:spPr bwMode="auto">
            <a:xfrm>
              <a:off x="3505200" y="1371600"/>
              <a:ext cx="1851025" cy="781050"/>
            </a:xfrm>
            <a:prstGeom prst="ellipse">
              <a:avLst/>
            </a:prstGeom>
            <a:blipFill dpi="0" rotWithShape="0">
              <a:blip r:embed="rId7" cstate="print"/>
              <a:srcRect/>
              <a:stretch>
                <a:fillRect/>
              </a:stretch>
            </a:blip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grpSp>
      <p:sp>
        <p:nvSpPr>
          <p:cNvPr id="31" name="Oval 24" descr="GREATWAL"/>
          <p:cNvSpPr>
            <a:spLocks noChangeArrowheads="1"/>
          </p:cNvSpPr>
          <p:nvPr/>
        </p:nvSpPr>
        <p:spPr bwMode="auto">
          <a:xfrm>
            <a:off x="3505200" y="1428750"/>
            <a:ext cx="1851025" cy="781050"/>
          </a:xfrm>
          <a:prstGeom prst="ellipse">
            <a:avLst/>
          </a:prstGeom>
          <a:noFill/>
          <a:ln w="12700">
            <a:noFill/>
            <a:round/>
            <a:headEnd/>
            <a:tailEnd/>
          </a:ln>
          <a:effectLst>
            <a:outerShdw dist="45791" dir="7421404"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China</a:t>
            </a:r>
          </a:p>
        </p:txBody>
      </p:sp>
      <p:sp>
        <p:nvSpPr>
          <p:cNvPr id="28" name="Oval 37" descr="Mt Fuji at sunset from airplane close to Tokyo Narita airport_PD"/>
          <p:cNvSpPr>
            <a:spLocks noChangeArrowheads="1"/>
          </p:cNvSpPr>
          <p:nvPr/>
        </p:nvSpPr>
        <p:spPr bwMode="auto">
          <a:xfrm>
            <a:off x="685800" y="2057400"/>
            <a:ext cx="2438400" cy="2286000"/>
          </a:xfrm>
          <a:prstGeom prst="ellipse">
            <a:avLst/>
          </a:prstGeom>
          <a:blipFill dpi="0" rotWithShape="1">
            <a:blip r:embed="rId8" cstate="print"/>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32" name="Picture 53" descr="ASIAN"/>
          <p:cNvPicPr>
            <a:picLocks noChangeAspect="1" noChangeArrowheads="1"/>
          </p:cNvPicPr>
          <p:nvPr/>
        </p:nvPicPr>
        <p:blipFill>
          <a:blip r:embed="rId9" cstate="print"/>
          <a:srcRect/>
          <a:stretch>
            <a:fillRect/>
          </a:stretch>
        </p:blipFill>
        <p:spPr bwMode="auto">
          <a:xfrm>
            <a:off x="838200" y="2095500"/>
            <a:ext cx="2171700" cy="2171700"/>
          </a:xfrm>
          <a:prstGeom prst="rect">
            <a:avLst/>
          </a:prstGeom>
          <a:noFill/>
        </p:spPr>
      </p:pic>
      <p:sp>
        <p:nvSpPr>
          <p:cNvPr id="38" name="Text Box 38"/>
          <p:cNvSpPr txBox="1">
            <a:spLocks noChangeArrowheads="1"/>
          </p:cNvSpPr>
          <p:nvPr/>
        </p:nvSpPr>
        <p:spPr bwMode="auto">
          <a:xfrm>
            <a:off x="800100" y="2574925"/>
            <a:ext cx="2209800" cy="1311275"/>
          </a:xfrm>
          <a:prstGeom prst="rect">
            <a:avLst/>
          </a:prstGeom>
          <a:noFill/>
          <a:ln w="38100" algn="ctr">
            <a:noFill/>
            <a:miter lim="800000"/>
            <a:headEnd/>
            <a:tailEnd/>
          </a:ln>
          <a:effectLst>
            <a:outerShdw dist="40161" dir="11906097" algn="ctr" rotWithShape="0">
              <a:schemeClr val="bg1"/>
            </a:outerShdw>
          </a:effectLst>
        </p:spPr>
        <p:txBody>
          <a:bodyPr>
            <a:spAutoFit/>
          </a:bodyPr>
          <a:lstStyle/>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Three</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Eastern</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nations</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120263"/>
                                        </p:tgtEl>
                                        <p:attrNameLst>
                                          <p:attrName>style.visibility</p:attrName>
                                        </p:attrNameLst>
                                      </p:cBhvr>
                                      <p:to>
                                        <p:strVal val="visible"/>
                                      </p:to>
                                    </p:set>
                                    <p:animEffect transition="in" filter="barn(outVertical)">
                                      <p:cBhvr>
                                        <p:cTn id="7" dur="500"/>
                                        <p:tgtEl>
                                          <p:spTgt spid="1120263"/>
                                        </p:tgtEl>
                                      </p:cBhvr>
                                    </p:animEffect>
                                  </p:childTnLst>
                                </p:cTn>
                              </p:par>
                              <p:par>
                                <p:cTn id="8" presetID="10" presetClass="entr" presetSubtype="0" fill="hold" nodeType="withEffect">
                                  <p:stCondLst>
                                    <p:cond delay="0"/>
                                  </p:stCondLst>
                                  <p:childTnLst>
                                    <p:set>
                                      <p:cBhvr>
                                        <p:cTn id="9" dur="1" fill="hold">
                                          <p:stCondLst>
                                            <p:cond delay="0"/>
                                          </p:stCondLst>
                                        </p:cTn>
                                        <p:tgtEl>
                                          <p:spTgt spid="1120288"/>
                                        </p:tgtEl>
                                        <p:attrNameLst>
                                          <p:attrName>style.visibility</p:attrName>
                                        </p:attrNameLst>
                                      </p:cBhvr>
                                      <p:to>
                                        <p:strVal val="visible"/>
                                      </p:to>
                                    </p:set>
                                    <p:animEffect transition="in" filter="fade">
                                      <p:cBhvr>
                                        <p:cTn id="10" dur="2000"/>
                                        <p:tgtEl>
                                          <p:spTgt spid="1120288"/>
                                        </p:tgtEl>
                                      </p:cBhvr>
                                    </p:animEffect>
                                  </p:childTnLst>
                                </p:cTn>
                              </p:par>
                            </p:childTnLst>
                          </p:cTn>
                        </p:par>
                      </p:childTnLst>
                    </p:cTn>
                  </p:par>
                  <p:par>
                    <p:cTn id="11" fill="hold">
                      <p:stCondLst>
                        <p:cond delay="indefinite"/>
                      </p:stCondLst>
                      <p:childTnLst>
                        <p:par>
                          <p:cTn id="12" fill="hold">
                            <p:stCondLst>
                              <p:cond delay="0"/>
                            </p:stCondLst>
                            <p:childTnLst>
                              <p:par>
                                <p:cTn id="13" presetID="41" presetClass="entr" presetSubtype="0" fill="hold" grpId="0" nodeType="clickEffect">
                                  <p:stCondLst>
                                    <p:cond delay="0"/>
                                  </p:stCondLst>
                                  <p:childTnLst>
                                    <p:set>
                                      <p:cBhvr>
                                        <p:cTn id="14" dur="1" fill="hold">
                                          <p:stCondLst>
                                            <p:cond delay="0"/>
                                          </p:stCondLst>
                                        </p:cTn>
                                        <p:tgtEl>
                                          <p:spTgt spid="1120261"/>
                                        </p:tgtEl>
                                        <p:attrNameLst>
                                          <p:attrName>style.visibility</p:attrName>
                                        </p:attrNameLst>
                                      </p:cBhvr>
                                      <p:to>
                                        <p:strVal val="visible"/>
                                      </p:to>
                                    </p:set>
                                    <p:anim calcmode="lin" valueType="num">
                                      <p:cBhvr>
                                        <p:cTn id="15" dur="3000" fill="hold"/>
                                        <p:tgtEl>
                                          <p:spTgt spid="1120261"/>
                                        </p:tgtEl>
                                        <p:attrNameLst>
                                          <p:attrName>ppt_x</p:attrName>
                                        </p:attrNameLst>
                                      </p:cBhvr>
                                      <p:tavLst>
                                        <p:tav tm="0">
                                          <p:val>
                                            <p:strVal val="#ppt_x"/>
                                          </p:val>
                                        </p:tav>
                                        <p:tav tm="50000">
                                          <p:val>
                                            <p:strVal val="#ppt_x+.1"/>
                                          </p:val>
                                        </p:tav>
                                        <p:tav tm="100000">
                                          <p:val>
                                            <p:strVal val="#ppt_x"/>
                                          </p:val>
                                        </p:tav>
                                      </p:tavLst>
                                    </p:anim>
                                    <p:anim calcmode="lin" valueType="num">
                                      <p:cBhvr>
                                        <p:cTn id="16" dur="3000" fill="hold"/>
                                        <p:tgtEl>
                                          <p:spTgt spid="1120261"/>
                                        </p:tgtEl>
                                        <p:attrNameLst>
                                          <p:attrName>ppt_y</p:attrName>
                                        </p:attrNameLst>
                                      </p:cBhvr>
                                      <p:tavLst>
                                        <p:tav tm="0">
                                          <p:val>
                                            <p:strVal val="#ppt_y"/>
                                          </p:val>
                                        </p:tav>
                                        <p:tav tm="100000">
                                          <p:val>
                                            <p:strVal val="#ppt_y"/>
                                          </p:val>
                                        </p:tav>
                                      </p:tavLst>
                                    </p:anim>
                                    <p:anim calcmode="lin" valueType="num">
                                      <p:cBhvr>
                                        <p:cTn id="17" dur="3000" fill="hold"/>
                                        <p:tgtEl>
                                          <p:spTgt spid="1120261"/>
                                        </p:tgtEl>
                                        <p:attrNameLst>
                                          <p:attrName>ppt_h</p:attrName>
                                        </p:attrNameLst>
                                      </p:cBhvr>
                                      <p:tavLst>
                                        <p:tav tm="0">
                                          <p:val>
                                            <p:strVal val="#ppt_h/10"/>
                                          </p:val>
                                        </p:tav>
                                        <p:tav tm="50000">
                                          <p:val>
                                            <p:strVal val="#ppt_h+.01"/>
                                          </p:val>
                                        </p:tav>
                                        <p:tav tm="100000">
                                          <p:val>
                                            <p:strVal val="#ppt_h"/>
                                          </p:val>
                                        </p:tav>
                                      </p:tavLst>
                                    </p:anim>
                                    <p:anim calcmode="lin" valueType="num">
                                      <p:cBhvr>
                                        <p:cTn id="18" dur="3000" fill="hold"/>
                                        <p:tgtEl>
                                          <p:spTgt spid="1120261"/>
                                        </p:tgtEl>
                                        <p:attrNameLst>
                                          <p:attrName>ppt_w</p:attrName>
                                        </p:attrNameLst>
                                      </p:cBhvr>
                                      <p:tavLst>
                                        <p:tav tm="0">
                                          <p:val>
                                            <p:strVal val="#ppt_w/10"/>
                                          </p:val>
                                        </p:tav>
                                        <p:tav tm="50000">
                                          <p:val>
                                            <p:strVal val="#ppt_w+.01"/>
                                          </p:val>
                                        </p:tav>
                                        <p:tav tm="100000">
                                          <p:val>
                                            <p:strVal val="#ppt_w"/>
                                          </p:val>
                                        </p:tav>
                                      </p:tavLst>
                                    </p:anim>
                                    <p:animEffect transition="in" filter="fade">
                                      <p:cBhvr>
                                        <p:cTn id="19" dur="3000" tmFilter="0,0; .5, 1; 1, 1"/>
                                        <p:tgtEl>
                                          <p:spTgt spid="1120261"/>
                                        </p:tgtEl>
                                      </p:cBhvr>
                                    </p:animEffect>
                                  </p:childTnLst>
                                </p:cTn>
                              </p:par>
                            </p:childTnLst>
                          </p:cTn>
                        </p:par>
                        <p:par>
                          <p:cTn id="20" fill="hold">
                            <p:stCondLst>
                              <p:cond delay="3000"/>
                            </p:stCondLst>
                            <p:childTnLst>
                              <p:par>
                                <p:cTn id="21" presetID="29" presetClass="exit" presetSubtype="0" fill="hold" nodeType="afterEffect">
                                  <p:stCondLst>
                                    <p:cond delay="0"/>
                                  </p:stCondLst>
                                  <p:childTnLst>
                                    <p:anim calcmode="lin" valueType="num">
                                      <p:cBhvr>
                                        <p:cTn id="22" dur="1000"/>
                                        <p:tgtEl>
                                          <p:spTgt spid="1120288"/>
                                        </p:tgtEl>
                                        <p:attrNameLst>
                                          <p:attrName>ppt_x</p:attrName>
                                        </p:attrNameLst>
                                      </p:cBhvr>
                                      <p:tavLst>
                                        <p:tav tm="0">
                                          <p:val>
                                            <p:strVal val="ppt_x"/>
                                          </p:val>
                                        </p:tav>
                                        <p:tav tm="100000">
                                          <p:val>
                                            <p:strVal val="ppt_x-.2"/>
                                          </p:val>
                                        </p:tav>
                                      </p:tavLst>
                                    </p:anim>
                                    <p:anim calcmode="lin" valueType="num">
                                      <p:cBhvr>
                                        <p:cTn id="23" dur="1000"/>
                                        <p:tgtEl>
                                          <p:spTgt spid="1120288"/>
                                        </p:tgtEl>
                                        <p:attrNameLst>
                                          <p:attrName>ppt_y</p:attrName>
                                        </p:attrNameLst>
                                      </p:cBhvr>
                                      <p:tavLst>
                                        <p:tav tm="0">
                                          <p:val>
                                            <p:strVal val="ppt_y"/>
                                          </p:val>
                                        </p:tav>
                                        <p:tav tm="100000">
                                          <p:val>
                                            <p:strVal val="ppt_y"/>
                                          </p:val>
                                        </p:tav>
                                      </p:tavLst>
                                    </p:anim>
                                    <p:animEffect transition="out" filter="fade">
                                      <p:cBhvr>
                                        <p:cTn id="24" dur="1000"/>
                                        <p:tgtEl>
                                          <p:spTgt spid="1120288"/>
                                        </p:tgtEl>
                                      </p:cBhvr>
                                    </p:animEffect>
                                    <p:set>
                                      <p:cBhvr>
                                        <p:cTn id="25" dur="1" fill="hold">
                                          <p:stCondLst>
                                            <p:cond delay="999"/>
                                          </p:stCondLst>
                                        </p:cTn>
                                        <p:tgtEl>
                                          <p:spTgt spid="11202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261" grpId="0"/>
      <p:bldP spid="1120263" grpId="0"/>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625090"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grpSp>
        <p:nvGrpSpPr>
          <p:cNvPr id="2" name="Group 30"/>
          <p:cNvGrpSpPr/>
          <p:nvPr/>
        </p:nvGrpSpPr>
        <p:grpSpPr>
          <a:xfrm>
            <a:off x="3124200" y="1743075"/>
            <a:ext cx="533400" cy="2981325"/>
            <a:chOff x="3124200" y="1743075"/>
            <a:chExt cx="533400" cy="2981325"/>
          </a:xfrm>
        </p:grpSpPr>
        <p:sp>
          <p:nvSpPr>
            <p:cNvPr id="1625097" name="WordArt 9"/>
            <p:cNvSpPr>
              <a:spLocks noChangeArrowheads="1" noChangeShapeType="1" noTextEdit="1"/>
            </p:cNvSpPr>
            <p:nvPr/>
          </p:nvSpPr>
          <p:spPr bwMode="auto">
            <a:xfrm rot="10800000" flipH="1">
              <a:off x="3276600" y="1743075"/>
              <a:ext cx="381000" cy="74613"/>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1625098" name="WordArt 10"/>
            <p:cNvSpPr>
              <a:spLocks noChangeArrowheads="1" noChangeShapeType="1" noTextEdit="1"/>
            </p:cNvSpPr>
            <p:nvPr/>
          </p:nvSpPr>
          <p:spPr bwMode="auto">
            <a:xfrm rot="10800000" flipH="1">
              <a:off x="3276600" y="4648200"/>
              <a:ext cx="381000" cy="76200"/>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1625099" name="WordArt 11"/>
            <p:cNvSpPr>
              <a:spLocks noChangeArrowheads="1" noChangeShapeType="1" noTextEdit="1"/>
            </p:cNvSpPr>
            <p:nvPr/>
          </p:nvSpPr>
          <p:spPr bwMode="auto">
            <a:xfrm rot="10800000" flipH="1">
              <a:off x="3124200" y="3200399"/>
              <a:ext cx="380999" cy="76201"/>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sp>
          <p:nvSpPr>
            <p:cNvPr id="1625101" name="WordArt 13"/>
            <p:cNvSpPr>
              <a:spLocks noChangeArrowheads="1" noChangeShapeType="1" noTextEdit="1"/>
            </p:cNvSpPr>
            <p:nvPr/>
          </p:nvSpPr>
          <p:spPr bwMode="auto">
            <a:xfrm rot="16200000" flipH="1">
              <a:off x="1828800" y="3200400"/>
              <a:ext cx="2971800" cy="76200"/>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grpSp>
      <p:sp>
        <p:nvSpPr>
          <p:cNvPr id="162509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625092" name="Text Box 4"/>
          <p:cNvSpPr txBox="1">
            <a:spLocks noChangeArrowheads="1"/>
          </p:cNvSpPr>
          <p:nvPr/>
        </p:nvSpPr>
        <p:spPr bwMode="auto">
          <a:xfrm>
            <a:off x="5486400" y="1447800"/>
            <a:ext cx="3048000" cy="581025"/>
          </a:xfrm>
          <a:prstGeom prst="rect">
            <a:avLst/>
          </a:prstGeom>
          <a:noFill/>
          <a:ln w="9525" algn="ctr">
            <a:noFill/>
            <a:miter lim="800000"/>
            <a:headEnd/>
            <a:tailEnd/>
          </a:ln>
          <a:effectLst/>
        </p:spPr>
        <p:txBody>
          <a:bodyPr>
            <a:spAutoFit/>
          </a:bodyPr>
          <a:lstStyle/>
          <a:p>
            <a:pPr algn="l">
              <a:lnSpc>
                <a:spcPct val="80000"/>
              </a:lnSpc>
            </a:pPr>
            <a:r>
              <a:rPr lang="en-US" sz="2000" b="0" u="none" dirty="0">
                <a:solidFill>
                  <a:srgbClr val="000000"/>
                </a:solidFill>
                <a:latin typeface="Arial Black" pitchFamily="34" charset="0"/>
              </a:rPr>
              <a:t>Would become</a:t>
            </a:r>
          </a:p>
          <a:p>
            <a:pPr algn="l">
              <a:lnSpc>
                <a:spcPct val="80000"/>
              </a:lnSpc>
            </a:pPr>
            <a:r>
              <a:rPr lang="en-US" sz="2000" b="0" u="none" dirty="0">
                <a:solidFill>
                  <a:srgbClr val="000000"/>
                </a:solidFill>
                <a:latin typeface="Arial Black" pitchFamily="34" charset="0"/>
              </a:rPr>
              <a:t>communist</a:t>
            </a:r>
          </a:p>
        </p:txBody>
      </p:sp>
      <p:grpSp>
        <p:nvGrpSpPr>
          <p:cNvPr id="3" name="Group 5"/>
          <p:cNvGrpSpPr>
            <a:grpSpLocks/>
          </p:cNvGrpSpPr>
          <p:nvPr/>
        </p:nvGrpSpPr>
        <p:grpSpPr bwMode="auto">
          <a:xfrm>
            <a:off x="1295400" y="5772159"/>
            <a:ext cx="6705600" cy="641351"/>
            <a:chOff x="816" y="3636"/>
            <a:chExt cx="4224" cy="404"/>
          </a:xfrm>
        </p:grpSpPr>
        <p:sp>
          <p:nvSpPr>
            <p:cNvPr id="1625094" name="Text Box 6"/>
            <p:cNvSpPr txBox="1">
              <a:spLocks noChangeArrowheads="1"/>
            </p:cNvSpPr>
            <p:nvPr/>
          </p:nvSpPr>
          <p:spPr bwMode="auto">
            <a:xfrm>
              <a:off x="1008" y="3686"/>
              <a:ext cx="4032" cy="221"/>
            </a:xfrm>
            <a:prstGeom prst="rect">
              <a:avLst/>
            </a:prstGeom>
            <a:noFill/>
            <a:ln w="9525">
              <a:noFill/>
              <a:miter lim="800000"/>
              <a:headEnd/>
              <a:tailEnd/>
            </a:ln>
            <a:effectLst/>
          </p:spPr>
          <p:txBody>
            <a:bodyPr>
              <a:spAutoFit/>
            </a:bodyPr>
            <a:lstStyle/>
            <a:p>
              <a:pPr algn="dist">
                <a:lnSpc>
                  <a:spcPct val="85000"/>
                </a:lnSpc>
              </a:pPr>
              <a:r>
                <a:rPr lang="en-US" sz="2000" dirty="0">
                  <a:solidFill>
                    <a:srgbClr val="FFFFFF"/>
                  </a:solidFill>
                  <a:latin typeface="Arial Narrow" pitchFamily="34" charset="0"/>
                </a:rPr>
                <a:t>Korea</a:t>
              </a:r>
              <a:r>
                <a:rPr lang="en-US" sz="2000" u="none" dirty="0">
                  <a:solidFill>
                    <a:srgbClr val="FFFFFF"/>
                  </a:solidFill>
                  <a:latin typeface="Arial Narrow" pitchFamily="34" charset="0"/>
                </a:rPr>
                <a:t>, then, is the </a:t>
              </a:r>
              <a:r>
                <a:rPr lang="en-US" sz="2000" u="none" dirty="0">
                  <a:solidFill>
                    <a:schemeClr val="bg1"/>
                  </a:solidFill>
                  <a:latin typeface="Arial Narrow" pitchFamily="34" charset="0"/>
                </a:rPr>
                <a:t>nation</a:t>
              </a:r>
              <a:r>
                <a:rPr lang="en-US" sz="2000" u="none" dirty="0">
                  <a:solidFill>
                    <a:srgbClr val="FFFFFF"/>
                  </a:solidFill>
                  <a:latin typeface="Arial Narrow" pitchFamily="34" charset="0"/>
                </a:rPr>
                <a:t> in the East where Christ will return.</a:t>
              </a:r>
              <a:endParaRPr lang="en-US" sz="2000" b="0" dirty="0">
                <a:solidFill>
                  <a:srgbClr val="FFFFFF"/>
                </a:solidFill>
                <a:latin typeface="Arial Narrow" pitchFamily="34" charset="0"/>
              </a:endParaRPr>
            </a:p>
          </p:txBody>
        </p:sp>
        <p:sp>
          <p:nvSpPr>
            <p:cNvPr id="1625095" name="Text Box 7"/>
            <p:cNvSpPr txBox="1">
              <a:spLocks noChangeArrowheads="1"/>
            </p:cNvSpPr>
            <p:nvPr/>
          </p:nvSpPr>
          <p:spPr bwMode="auto">
            <a:xfrm>
              <a:off x="816" y="3636"/>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625102" name="Oval 14" descr="korea2"/>
          <p:cNvSpPr>
            <a:spLocks noChangeArrowheads="1"/>
          </p:cNvSpPr>
          <p:nvPr/>
        </p:nvSpPr>
        <p:spPr bwMode="auto">
          <a:xfrm>
            <a:off x="3505200" y="2819400"/>
            <a:ext cx="1851025" cy="781050"/>
          </a:xfrm>
          <a:prstGeom prst="ellipse">
            <a:avLst/>
          </a:prstGeom>
          <a:blipFill dpi="0" rotWithShape="0">
            <a:blip r:embed="rId4" cstate="print"/>
            <a:srcRect/>
            <a:stretch>
              <a:fillRect/>
            </a:stretch>
          </a:blipFill>
          <a:ln w="12700">
            <a:solidFill>
              <a:schemeClr val="tx1"/>
            </a:solid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Papyrus" pitchFamily="66" charset="0"/>
            </a:endParaRPr>
          </a:p>
        </p:txBody>
      </p:sp>
      <p:grpSp>
        <p:nvGrpSpPr>
          <p:cNvPr id="4" name="Group 15"/>
          <p:cNvGrpSpPr>
            <a:grpSpLocks/>
          </p:cNvGrpSpPr>
          <p:nvPr/>
        </p:nvGrpSpPr>
        <p:grpSpPr bwMode="auto">
          <a:xfrm>
            <a:off x="3505200" y="4267200"/>
            <a:ext cx="1851025" cy="838200"/>
            <a:chOff x="1920" y="2640"/>
            <a:chExt cx="1166" cy="528"/>
          </a:xfrm>
        </p:grpSpPr>
        <p:sp>
          <p:nvSpPr>
            <p:cNvPr id="1625104" name="Oval 16" descr="Red_Fuji_southern_wind_clear_morning by Katsushika Hokusai_PD"/>
            <p:cNvSpPr>
              <a:spLocks noChangeArrowheads="1"/>
            </p:cNvSpPr>
            <p:nvPr/>
          </p:nvSpPr>
          <p:spPr bwMode="auto">
            <a:xfrm>
              <a:off x="1920" y="2640"/>
              <a:ext cx="1166" cy="492"/>
            </a:xfrm>
            <a:prstGeom prst="ellipse">
              <a:avLst/>
            </a:prstGeom>
            <a:blipFill dpi="0" rotWithShape="0">
              <a:blip r:embed="rId5" cstate="print"/>
              <a:srcRect/>
              <a:stretch>
                <a:fillRect/>
              </a:stretch>
            </a:blipFill>
            <a:ln w="12700">
              <a:solidFill>
                <a:srgbClr val="2A7E54"/>
              </a:solidFill>
              <a:round/>
              <a:headEnd/>
              <a:tailEnd/>
            </a:ln>
            <a:effectLst/>
          </p:spPr>
          <p:txBody>
            <a:bodyPr wrap="none" anchor="ctr"/>
            <a:lstStyle/>
            <a:p>
              <a:endParaRPr lang="en-US" sz="3600" b="0" u="none">
                <a:solidFill>
                  <a:srgbClr val="5A002D"/>
                </a:solidFill>
                <a:latin typeface="Impact" pitchFamily="34" charset="0"/>
              </a:endParaRPr>
            </a:p>
          </p:txBody>
        </p:sp>
        <p:sp>
          <p:nvSpPr>
            <p:cNvPr id="1625105" name="Oval 17" descr="Red_Fuji_southern_wind_clear_morning by Katsushika Hokusai_PD"/>
            <p:cNvSpPr>
              <a:spLocks noChangeArrowheads="1"/>
            </p:cNvSpPr>
            <p:nvPr/>
          </p:nvSpPr>
          <p:spPr bwMode="auto">
            <a:xfrm>
              <a:off x="1920" y="2676"/>
              <a:ext cx="1166" cy="492"/>
            </a:xfrm>
            <a:prstGeom prst="ellipse">
              <a:avLst/>
            </a:prstGeom>
            <a:noFill/>
            <a:ln w="12700">
              <a:noFill/>
              <a:round/>
              <a:headEnd/>
              <a:tailEnd/>
            </a:ln>
            <a:effectLst>
              <a:outerShdw dist="381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Japan</a:t>
              </a:r>
            </a:p>
          </p:txBody>
        </p:sp>
      </p:grpSp>
      <p:grpSp>
        <p:nvGrpSpPr>
          <p:cNvPr id="6" name="Group 35"/>
          <p:cNvGrpSpPr/>
          <p:nvPr/>
        </p:nvGrpSpPr>
        <p:grpSpPr>
          <a:xfrm>
            <a:off x="3505200" y="1371600"/>
            <a:ext cx="1851025" cy="838200"/>
            <a:chOff x="3505200" y="1371600"/>
            <a:chExt cx="1851025" cy="838200"/>
          </a:xfrm>
        </p:grpSpPr>
        <p:sp>
          <p:nvSpPr>
            <p:cNvPr id="33" name="Oval 23" descr="GREATWAL"/>
            <p:cNvSpPr>
              <a:spLocks noChangeArrowheads="1"/>
            </p:cNvSpPr>
            <p:nvPr/>
          </p:nvSpPr>
          <p:spPr bwMode="auto">
            <a:xfrm>
              <a:off x="3505200" y="1600200"/>
              <a:ext cx="381000" cy="304800"/>
            </a:xfrm>
            <a:prstGeom prst="ellipse">
              <a:avLst/>
            </a:prstGeom>
            <a:solidFill>
              <a:srgbClr val="322110"/>
            </a:solid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grpSp>
          <p:nvGrpSpPr>
            <p:cNvPr id="7" name="Group 22"/>
            <p:cNvGrpSpPr>
              <a:grpSpLocks/>
            </p:cNvGrpSpPr>
            <p:nvPr/>
          </p:nvGrpSpPr>
          <p:grpSpPr bwMode="auto">
            <a:xfrm>
              <a:off x="3505200" y="1371600"/>
              <a:ext cx="1851025" cy="838200"/>
              <a:chOff x="2208" y="864"/>
              <a:chExt cx="1166" cy="528"/>
            </a:xfrm>
          </p:grpSpPr>
          <p:sp>
            <p:nvSpPr>
              <p:cNvPr id="1625111" name="Oval 23" descr="GREATWAL"/>
              <p:cNvSpPr>
                <a:spLocks noChangeArrowheads="1"/>
              </p:cNvSpPr>
              <p:nvPr/>
            </p:nvSpPr>
            <p:spPr bwMode="auto">
              <a:xfrm>
                <a:off x="2208" y="864"/>
                <a:ext cx="1166" cy="492"/>
              </a:xfrm>
              <a:prstGeom prst="ellipse">
                <a:avLst/>
              </a:prstGeom>
              <a:blipFill dpi="0" rotWithShape="0">
                <a:blip r:embed="rId6" cstate="print"/>
                <a:srcRect/>
                <a:stretch>
                  <a:fillRect/>
                </a:stretch>
              </a:blip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sp>
            <p:nvSpPr>
              <p:cNvPr id="1625112" name="Oval 24" descr="GREATWAL"/>
              <p:cNvSpPr>
                <a:spLocks noChangeArrowheads="1"/>
              </p:cNvSpPr>
              <p:nvPr/>
            </p:nvSpPr>
            <p:spPr bwMode="auto">
              <a:xfrm>
                <a:off x="2208" y="900"/>
                <a:ext cx="1166" cy="492"/>
              </a:xfrm>
              <a:prstGeom prst="ellipse">
                <a:avLst/>
              </a:prstGeom>
              <a:noFill/>
              <a:ln w="12700">
                <a:noFill/>
                <a:round/>
                <a:headEnd/>
                <a:tailEnd/>
              </a:ln>
              <a:effectLst>
                <a:outerShdw dist="45791" dir="7421404"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China</a:t>
                </a:r>
              </a:p>
            </p:txBody>
          </p:sp>
        </p:grpSp>
      </p:grpSp>
      <p:sp>
        <p:nvSpPr>
          <p:cNvPr id="1625113" name="Text Box 25"/>
          <p:cNvSpPr txBox="1">
            <a:spLocks noChangeArrowheads="1"/>
          </p:cNvSpPr>
          <p:nvPr/>
        </p:nvSpPr>
        <p:spPr bwMode="auto">
          <a:xfrm>
            <a:off x="5486400" y="4387850"/>
            <a:ext cx="1295400" cy="366713"/>
          </a:xfrm>
          <a:prstGeom prst="rect">
            <a:avLst/>
          </a:prstGeom>
          <a:noFill/>
          <a:ln w="9525" algn="ctr">
            <a:noFill/>
            <a:miter lim="800000"/>
            <a:headEnd/>
            <a:tailEnd/>
          </a:ln>
          <a:effectLst/>
        </p:spPr>
        <p:txBody>
          <a:bodyPr>
            <a:spAutoFit/>
          </a:bodyPr>
          <a:lstStyle/>
          <a:p>
            <a:pPr algn="l">
              <a:lnSpc>
                <a:spcPct val="90000"/>
              </a:lnSpc>
            </a:pPr>
            <a:r>
              <a:rPr lang="en-US" sz="2000" b="0" u="none">
                <a:solidFill>
                  <a:srgbClr val="000000"/>
                </a:solidFill>
                <a:latin typeface="Arial Black" pitchFamily="34" charset="0"/>
              </a:rPr>
              <a:t>Fascist,</a:t>
            </a:r>
          </a:p>
        </p:txBody>
      </p:sp>
      <p:sp>
        <p:nvSpPr>
          <p:cNvPr id="1625114" name="Text Box 26"/>
          <p:cNvSpPr txBox="1">
            <a:spLocks noChangeArrowheads="1"/>
          </p:cNvSpPr>
          <p:nvPr/>
        </p:nvSpPr>
        <p:spPr bwMode="auto">
          <a:xfrm>
            <a:off x="5486400" y="4365625"/>
            <a:ext cx="3200400" cy="641350"/>
          </a:xfrm>
          <a:prstGeom prst="rect">
            <a:avLst/>
          </a:prstGeom>
          <a:noFill/>
          <a:ln w="9525" algn="ctr">
            <a:noFill/>
            <a:miter lim="800000"/>
            <a:headEnd/>
            <a:tailEnd/>
          </a:ln>
          <a:effectLst/>
        </p:spPr>
        <p:txBody>
          <a:bodyPr>
            <a:spAutoFit/>
          </a:bodyPr>
          <a:lstStyle/>
          <a:p>
            <a:pPr algn="l">
              <a:lnSpc>
                <a:spcPct val="90000"/>
              </a:lnSpc>
            </a:pPr>
            <a:r>
              <a:rPr lang="en-US" sz="2000" b="0" u="none">
                <a:solidFill>
                  <a:srgbClr val="000000"/>
                </a:solidFill>
                <a:latin typeface="Arial Black" pitchFamily="34" charset="0"/>
              </a:rPr>
              <a:t>               persecuted</a:t>
            </a:r>
          </a:p>
          <a:p>
            <a:pPr algn="l">
              <a:lnSpc>
                <a:spcPct val="90000"/>
              </a:lnSpc>
            </a:pPr>
            <a:r>
              <a:rPr lang="en-US" sz="2000" b="0" u="none">
                <a:solidFill>
                  <a:srgbClr val="000000"/>
                </a:solidFill>
                <a:latin typeface="Arial Black" pitchFamily="34" charset="0"/>
              </a:rPr>
              <a:t>Korean Christianity</a:t>
            </a:r>
          </a:p>
        </p:txBody>
      </p:sp>
      <p:sp>
        <p:nvSpPr>
          <p:cNvPr id="1625115" name="Oval 27" descr="korea2"/>
          <p:cNvSpPr>
            <a:spLocks noChangeArrowheads="1"/>
          </p:cNvSpPr>
          <p:nvPr/>
        </p:nvSpPr>
        <p:spPr bwMode="auto">
          <a:xfrm>
            <a:off x="3505200" y="2133600"/>
            <a:ext cx="4114800" cy="2133600"/>
          </a:xfrm>
          <a:prstGeom prst="ellipse">
            <a:avLst/>
          </a:prstGeom>
          <a:blipFill dpi="0" rotWithShape="0">
            <a:blip r:embed="rId4" cstate="print"/>
            <a:srcRect/>
            <a:stretch>
              <a:fillRect/>
            </a:stretch>
          </a:blipFill>
          <a:ln w="12700">
            <a:no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Papyrus" pitchFamily="66" charset="0"/>
            </a:endParaRPr>
          </a:p>
        </p:txBody>
      </p:sp>
      <p:sp>
        <p:nvSpPr>
          <p:cNvPr id="1625116" name="Oval 28" descr="korea2"/>
          <p:cNvSpPr>
            <a:spLocks noChangeArrowheads="1"/>
          </p:cNvSpPr>
          <p:nvPr/>
        </p:nvSpPr>
        <p:spPr bwMode="auto">
          <a:xfrm>
            <a:off x="3505200" y="2876550"/>
            <a:ext cx="1851025" cy="781050"/>
          </a:xfrm>
          <a:prstGeom prst="ellipse">
            <a:avLst/>
          </a:prstGeom>
          <a:noFill/>
          <a:ln w="12700">
            <a:noFill/>
            <a:round/>
            <a:headEnd/>
            <a:tailEnd/>
          </a:ln>
          <a:effectLst>
            <a:outerShdw dist="50800" dir="10800000"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Korea</a:t>
            </a:r>
          </a:p>
        </p:txBody>
      </p:sp>
      <p:sp>
        <p:nvSpPr>
          <p:cNvPr id="31" name="Oval 37" descr="Mt Fuji at sunset from airplane close to Tokyo Narita airport_PD"/>
          <p:cNvSpPr>
            <a:spLocks noChangeArrowheads="1"/>
          </p:cNvSpPr>
          <p:nvPr/>
        </p:nvSpPr>
        <p:spPr bwMode="auto">
          <a:xfrm>
            <a:off x="685800" y="2057400"/>
            <a:ext cx="2438400" cy="2286000"/>
          </a:xfrm>
          <a:prstGeom prst="ellipse">
            <a:avLst/>
          </a:prstGeom>
          <a:blipFill dpi="0" rotWithShape="1">
            <a:blip r:embed="rId7" cstate="print"/>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34" name="Picture 53" descr="ASIAN"/>
          <p:cNvPicPr>
            <a:picLocks noChangeAspect="1" noChangeArrowheads="1"/>
          </p:cNvPicPr>
          <p:nvPr/>
        </p:nvPicPr>
        <p:blipFill>
          <a:blip r:embed="rId8" cstate="print"/>
          <a:srcRect/>
          <a:stretch>
            <a:fillRect/>
          </a:stretch>
        </p:blipFill>
        <p:spPr bwMode="auto">
          <a:xfrm>
            <a:off x="838200" y="2095500"/>
            <a:ext cx="2171700" cy="2171700"/>
          </a:xfrm>
          <a:prstGeom prst="rect">
            <a:avLst/>
          </a:prstGeom>
          <a:noFill/>
        </p:spPr>
      </p:pic>
      <p:sp>
        <p:nvSpPr>
          <p:cNvPr id="35" name="Text Box 38"/>
          <p:cNvSpPr txBox="1">
            <a:spLocks noChangeArrowheads="1"/>
          </p:cNvSpPr>
          <p:nvPr/>
        </p:nvSpPr>
        <p:spPr bwMode="auto">
          <a:xfrm>
            <a:off x="800100" y="2574925"/>
            <a:ext cx="2209800" cy="1311275"/>
          </a:xfrm>
          <a:prstGeom prst="rect">
            <a:avLst/>
          </a:prstGeom>
          <a:noFill/>
          <a:ln w="38100" algn="ctr">
            <a:noFill/>
            <a:miter lim="800000"/>
            <a:headEnd/>
            <a:tailEnd/>
          </a:ln>
          <a:effectLst>
            <a:outerShdw dist="40161" dir="11906097" algn="ctr" rotWithShape="0">
              <a:schemeClr val="bg1"/>
            </a:outerShdw>
          </a:effectLst>
        </p:spPr>
        <p:txBody>
          <a:bodyPr>
            <a:spAutoFit/>
          </a:bodyPr>
          <a:lstStyle/>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Three</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Eastern</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nations</a:t>
            </a:r>
          </a:p>
        </p:txBody>
      </p:sp>
      <p:sp>
        <p:nvSpPr>
          <p:cNvPr id="30" name="Text Box 6">
            <a:extLst>
              <a:ext uri="{FF2B5EF4-FFF2-40B4-BE49-F238E27FC236}">
                <a16:creationId xmlns:a16="http://schemas.microsoft.com/office/drawing/2014/main" id="{B1825616-E847-1924-D4A5-036828E534BE}"/>
              </a:ext>
            </a:extLst>
          </p:cNvPr>
          <p:cNvSpPr txBox="1">
            <a:spLocks noChangeArrowheads="1"/>
          </p:cNvSpPr>
          <p:nvPr/>
        </p:nvSpPr>
        <p:spPr bwMode="auto">
          <a:xfrm>
            <a:off x="533400" y="334963"/>
            <a:ext cx="5943600" cy="579437"/>
          </a:xfrm>
          <a:prstGeom prst="rect">
            <a:avLst/>
          </a:prstGeom>
          <a:noFill/>
          <a:ln w="9525">
            <a:noFill/>
            <a:miter lim="800000"/>
            <a:headEnd/>
            <a:tailEnd/>
          </a:ln>
          <a:effectLst>
            <a:outerShdw dist="12700" algn="ctr" rotWithShape="0">
              <a:schemeClr val="tx1"/>
            </a:outerShdw>
          </a:effectLst>
        </p:spPr>
        <p:txBody>
          <a:bodyPr wrap="square">
            <a:spAutoFit/>
          </a:bodyPr>
          <a:lstStyle/>
          <a:p>
            <a:pPr algn="l"/>
            <a:r>
              <a:rPr lang="en-US" sz="3200" dirty="0">
                <a:solidFill>
                  <a:srgbClr val="000099"/>
                </a:solidFill>
                <a:effectLst>
                  <a:outerShdw dist="12700" dir="2700000" algn="tl">
                    <a:srgbClr val="000000"/>
                  </a:outerShdw>
                </a:effectLst>
                <a:latin typeface="Papyrus" pitchFamily="66" charset="0"/>
              </a:rPr>
              <a:t>The nation in the East is Korea</a:t>
            </a:r>
          </a:p>
        </p:txBody>
      </p:sp>
    </p:spTree>
    <p:extLst>
      <p:ext uri="{BB962C8B-B14F-4D97-AF65-F5344CB8AC3E}">
        <p14:creationId xmlns:p14="http://schemas.microsoft.com/office/powerpoint/2010/main" val="1304856634"/>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mph" presetSubtype="0" decel="50000" autoRev="1" fill="remove" grpId="0" nodeType="clickEffect">
                                  <p:stCondLst>
                                    <p:cond delay="0"/>
                                  </p:stCondLst>
                                  <p:childTnLst>
                                    <p:animScale>
                                      <p:cBhvr>
                                        <p:cTn id="11" dur="1000" fill="hold"/>
                                        <p:tgtEl>
                                          <p:spTgt spid="1625116"/>
                                        </p:tgtEl>
                                      </p:cBhvr>
                                      <p:by x="120000" y="120000"/>
                                    </p:animScale>
                                  </p:childTnLst>
                                </p:cTn>
                              </p:par>
                              <p:par>
                                <p:cTn id="12" presetID="10" presetClass="entr" presetSubtype="0" fill="hold" nodeType="withEffect">
                                  <p:stCondLst>
                                    <p:cond delay="0"/>
                                  </p:stCondLst>
                                  <p:childTnLst>
                                    <p:set>
                                      <p:cBhvr>
                                        <p:cTn id="13" dur="1" fill="hold">
                                          <p:stCondLst>
                                            <p:cond delay="0"/>
                                          </p:stCondLst>
                                        </p:cTn>
                                        <p:tgtEl>
                                          <p:spTgt spid="1625115"/>
                                        </p:tgtEl>
                                        <p:attrNameLst>
                                          <p:attrName>style.visibility</p:attrName>
                                        </p:attrNameLst>
                                      </p:cBhvr>
                                      <p:to>
                                        <p:strVal val="visible"/>
                                      </p:to>
                                    </p:set>
                                    <p:animEffect transition="in" filter="fade">
                                      <p:cBhvr>
                                        <p:cTn id="14" dur="1000"/>
                                        <p:tgtEl>
                                          <p:spTgt spid="1625115"/>
                                        </p:tgtEl>
                                      </p:cBhvr>
                                    </p:animEffect>
                                  </p:childTnLst>
                                </p:cTn>
                              </p:par>
                              <p:par>
                                <p:cTn id="15" presetID="10" presetClass="exit" presetSubtype="0" fill="hold" nodeType="withEffect">
                                  <p:stCondLst>
                                    <p:cond delay="0"/>
                                  </p:stCondLst>
                                  <p:childTnLst>
                                    <p:animEffect transition="out" filter="fade">
                                      <p:cBhvr>
                                        <p:cTn id="16" dur="1000"/>
                                        <p:tgtEl>
                                          <p:spTgt spid="1625102"/>
                                        </p:tgtEl>
                                      </p:cBhvr>
                                    </p:animEffect>
                                    <p:set>
                                      <p:cBhvr>
                                        <p:cTn id="17" dur="1" fill="hold">
                                          <p:stCondLst>
                                            <p:cond delay="999"/>
                                          </p:stCondLst>
                                        </p:cTn>
                                        <p:tgtEl>
                                          <p:spTgt spid="1625102"/>
                                        </p:tgtEl>
                                        <p:attrNameLst>
                                          <p:attrName>style.visibility</p:attrName>
                                        </p:attrNameLst>
                                      </p:cBhvr>
                                      <p:to>
                                        <p:strVal val="hidden"/>
                                      </p:to>
                                    </p:set>
                                  </p:childTnLst>
                                </p:cTn>
                              </p:par>
                              <p:par>
                                <p:cTn id="18" presetID="10" presetClass="entr" presetSubtype="0" fill="hold" grpId="0" nodeType="with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2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5116" grpId="0"/>
      <p:bldP spid="3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11" name="Picture 10" descr="Group of People.gif"/>
          <p:cNvPicPr>
            <a:picLocks noChangeAspect="1"/>
          </p:cNvPicPr>
          <p:nvPr/>
        </p:nvPicPr>
        <p:blipFill>
          <a:blip r:embed="rId3" cstate="print">
            <a:clrChange>
              <a:clrFrom>
                <a:srgbClr val="FFFFFF"/>
              </a:clrFrom>
              <a:clrTo>
                <a:srgbClr val="FFFFFF">
                  <a:alpha val="0"/>
                </a:srgbClr>
              </a:clrTo>
            </a:clrChange>
          </a:blip>
          <a:stretch>
            <a:fillRect/>
          </a:stretch>
        </p:blipFill>
        <p:spPr>
          <a:xfrm>
            <a:off x="2819400" y="762000"/>
            <a:ext cx="3467100" cy="4391025"/>
          </a:xfrm>
          <a:prstGeom prst="rect">
            <a:avLst/>
          </a:prstGeom>
        </p:spPr>
      </p:pic>
      <p:sp>
        <p:nvSpPr>
          <p:cNvPr id="1254404"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2" name="Group 70"/>
          <p:cNvGrpSpPr>
            <a:grpSpLocks/>
          </p:cNvGrpSpPr>
          <p:nvPr/>
        </p:nvGrpSpPr>
        <p:grpSpPr bwMode="auto">
          <a:xfrm>
            <a:off x="1397000" y="5640382"/>
            <a:ext cx="6527800" cy="911225"/>
            <a:chOff x="640" y="3429"/>
            <a:chExt cx="4112" cy="574"/>
          </a:xfrm>
        </p:grpSpPr>
        <p:sp>
          <p:nvSpPr>
            <p:cNvPr id="1254406" name="Text Box 6"/>
            <p:cNvSpPr txBox="1">
              <a:spLocks noChangeArrowheads="1"/>
            </p:cNvSpPr>
            <p:nvPr/>
          </p:nvSpPr>
          <p:spPr bwMode="auto">
            <a:xfrm>
              <a:off x="839" y="3450"/>
              <a:ext cx="3913" cy="553"/>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To establish this foundation, since an indemnity condition is established through a reverse course of the failure, we must know </a:t>
              </a:r>
              <a:r>
                <a:rPr lang="en-US" sz="2000" u="none">
                  <a:solidFill>
                    <a:srgbClr val="FFFF00"/>
                  </a:solidFill>
                  <a:latin typeface="Arial Narrow" pitchFamily="34" charset="0"/>
                </a:rPr>
                <a:t>how Adam failed </a:t>
              </a:r>
              <a:r>
                <a:rPr lang="en-US" sz="2000" u="none">
                  <a:solidFill>
                    <a:schemeClr val="bg1"/>
                  </a:solidFill>
                  <a:latin typeface="Arial Narrow" pitchFamily="34" charset="0"/>
                </a:rPr>
                <a:t>to achieve the purpose of creation.</a:t>
              </a:r>
              <a:endParaRPr lang="en-US" sz="2000" b="0" u="none" dirty="0">
                <a:solidFill>
                  <a:schemeClr val="bg1"/>
                </a:solidFill>
                <a:latin typeface="Arial Narrow" pitchFamily="34" charset="0"/>
              </a:endParaRPr>
            </a:p>
          </p:txBody>
        </p:sp>
        <p:sp>
          <p:nvSpPr>
            <p:cNvPr id="1254407" name="Text Box 7"/>
            <p:cNvSpPr txBox="1">
              <a:spLocks noChangeArrowheads="1"/>
            </p:cNvSpPr>
            <p:nvPr/>
          </p:nvSpPr>
          <p:spPr bwMode="auto">
            <a:xfrm>
              <a:off x="640" y="3429"/>
              <a:ext cx="176" cy="38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8" name="Text Box 8"/>
          <p:cNvSpPr txBox="1">
            <a:spLocks noChangeArrowheads="1"/>
          </p:cNvSpPr>
          <p:nvPr/>
        </p:nvSpPr>
        <p:spPr bwMode="auto">
          <a:xfrm>
            <a:off x="228600" y="177800"/>
            <a:ext cx="6019800" cy="506413"/>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a:spAutoFit/>
          </a:bodyPr>
          <a:lstStyle/>
          <a:p>
            <a:pPr algn="l">
              <a:lnSpc>
                <a:spcPct val="85000"/>
              </a:lnSpc>
            </a:pPr>
            <a:r>
              <a:rPr lang="en-US" sz="3200" b="0" u="none">
                <a:solidFill>
                  <a:srgbClr val="000099"/>
                </a:solidFill>
                <a:latin typeface="Impact" pitchFamily="34" charset="0"/>
              </a:rPr>
              <a:t>The </a:t>
            </a:r>
            <a:r>
              <a:rPr lang="en-US" sz="3200" b="0" u="none" dirty="0">
                <a:solidFill>
                  <a:srgbClr val="000099"/>
                </a:solidFill>
                <a:latin typeface="Impact" pitchFamily="34" charset="0"/>
              </a:rPr>
              <a:t>f</a:t>
            </a:r>
            <a:r>
              <a:rPr lang="en-US" sz="3200" b="0" u="none">
                <a:solidFill>
                  <a:srgbClr val="000099"/>
                </a:solidFill>
                <a:latin typeface="Impact" pitchFamily="34" charset="0"/>
              </a:rPr>
              <a:t>oundation </a:t>
            </a:r>
            <a:r>
              <a:rPr lang="en-US" sz="3200" b="0" u="none" dirty="0">
                <a:solidFill>
                  <a:srgbClr val="000099"/>
                </a:solidFill>
                <a:latin typeface="Impact" pitchFamily="34" charset="0"/>
              </a:rPr>
              <a:t>for the Messiah</a:t>
            </a:r>
          </a:p>
        </p:txBody>
      </p:sp>
      <p:sp>
        <p:nvSpPr>
          <p:cNvPr id="9" name="Text Box 8"/>
          <p:cNvSpPr txBox="1">
            <a:spLocks noChangeArrowheads="1"/>
          </p:cNvSpPr>
          <p:nvPr/>
        </p:nvSpPr>
        <p:spPr bwMode="auto">
          <a:xfrm>
            <a:off x="228600" y="636587"/>
            <a:ext cx="80010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a:solidFill>
                  <a:srgbClr val="000099"/>
                </a:solidFill>
                <a:latin typeface="Arial Narrow" pitchFamily="34" charset="0"/>
              </a:rPr>
              <a:t>How Adam failed to achieve the purpose of creation</a:t>
            </a:r>
            <a:endParaRPr lang="en-US" sz="2800" dirty="0">
              <a:solidFill>
                <a:srgbClr val="000099"/>
              </a:solidFill>
              <a:latin typeface="Arial Narrow" pitchFamily="34" charset="0"/>
            </a:endParaRPr>
          </a:p>
        </p:txBody>
      </p:sp>
      <p:pic>
        <p:nvPicPr>
          <p:cNvPr id="10" name="Picture 131" descr="GOD ADAM EVE Enlarged"/>
          <p:cNvPicPr>
            <a:picLocks noChangeAspect="1" noChangeArrowheads="1"/>
          </p:cNvPicPr>
          <p:nvPr/>
        </p:nvPicPr>
        <p:blipFill>
          <a:blip r:embed="rId4" cstate="print"/>
          <a:srcRect l="3566" t="22587" r="27701" b="41964"/>
          <a:stretch>
            <a:fillRect/>
          </a:stretch>
        </p:blipFill>
        <p:spPr bwMode="auto">
          <a:xfrm>
            <a:off x="914400" y="1986641"/>
            <a:ext cx="4724400" cy="1780209"/>
          </a:xfrm>
          <a:prstGeom prst="rect">
            <a:avLst/>
          </a:prstGeom>
          <a:noFill/>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childTnLst>
                                </p:cTn>
                              </p:par>
                              <p:par>
                                <p:cTn id="13" presetID="10"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childTnLst>
                                </p:cTn>
                              </p:par>
                              <p:par>
                                <p:cTn id="16" presetID="10" presetClass="exit" presetSubtype="0" fill="hold" nodeType="withEffect">
                                  <p:stCondLst>
                                    <p:cond delay="0"/>
                                  </p:stCondLst>
                                  <p:childTnLst>
                                    <p:animEffect transition="out" filter="fade">
                                      <p:cBhvr>
                                        <p:cTn id="17" dur="2000"/>
                                        <p:tgtEl>
                                          <p:spTgt spid="11"/>
                                        </p:tgtEl>
                                      </p:cBhvr>
                                    </p:animEffect>
                                    <p:set>
                                      <p:cBhvr>
                                        <p:cTn id="18" dur="1" fill="hold">
                                          <p:stCondLst>
                                            <p:cond delay="19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625090"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grpSp>
        <p:nvGrpSpPr>
          <p:cNvPr id="2" name="Group 18"/>
          <p:cNvGrpSpPr>
            <a:grpSpLocks/>
          </p:cNvGrpSpPr>
          <p:nvPr/>
        </p:nvGrpSpPr>
        <p:grpSpPr bwMode="auto">
          <a:xfrm>
            <a:off x="685800" y="2057400"/>
            <a:ext cx="2438400" cy="2286000"/>
            <a:chOff x="144" y="1200"/>
            <a:chExt cx="1536" cy="1440"/>
          </a:xfrm>
        </p:grpSpPr>
        <p:sp>
          <p:nvSpPr>
            <p:cNvPr id="1625107" name="Oval 19" descr="Mt Fuji at sunset from airplane close to Tokyo Narita airport_PD"/>
            <p:cNvSpPr>
              <a:spLocks noChangeArrowheads="1"/>
            </p:cNvSpPr>
            <p:nvPr/>
          </p:nvSpPr>
          <p:spPr bwMode="auto">
            <a:xfrm>
              <a:off x="144" y="1200"/>
              <a:ext cx="1536" cy="1440"/>
            </a:xfrm>
            <a:prstGeom prst="ellipse">
              <a:avLst/>
            </a:prstGeom>
            <a:blipFill dpi="0" rotWithShape="1">
              <a:blip r:embed="rId4" cstate="print"/>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1625108" name="Picture 20" descr="ASIAN"/>
            <p:cNvPicPr>
              <a:picLocks noChangeAspect="1" noChangeArrowheads="1"/>
            </p:cNvPicPr>
            <p:nvPr/>
          </p:nvPicPr>
          <p:blipFill>
            <a:blip r:embed="rId5" cstate="print"/>
            <a:srcRect/>
            <a:stretch>
              <a:fillRect/>
            </a:stretch>
          </p:blipFill>
          <p:spPr bwMode="auto">
            <a:xfrm>
              <a:off x="240" y="1224"/>
              <a:ext cx="1368" cy="1368"/>
            </a:xfrm>
            <a:prstGeom prst="rect">
              <a:avLst/>
            </a:prstGeom>
            <a:noFill/>
          </p:spPr>
        </p:pic>
      </p:grpSp>
      <p:grpSp>
        <p:nvGrpSpPr>
          <p:cNvPr id="3" name="Group 30"/>
          <p:cNvGrpSpPr/>
          <p:nvPr/>
        </p:nvGrpSpPr>
        <p:grpSpPr>
          <a:xfrm>
            <a:off x="3124200" y="1743075"/>
            <a:ext cx="533400" cy="2981325"/>
            <a:chOff x="3124200" y="1743075"/>
            <a:chExt cx="533400" cy="2981325"/>
          </a:xfrm>
        </p:grpSpPr>
        <p:sp>
          <p:nvSpPr>
            <p:cNvPr id="1625097" name="WordArt 9"/>
            <p:cNvSpPr>
              <a:spLocks noChangeArrowheads="1" noChangeShapeType="1" noTextEdit="1"/>
            </p:cNvSpPr>
            <p:nvPr/>
          </p:nvSpPr>
          <p:spPr bwMode="auto">
            <a:xfrm rot="10800000" flipH="1">
              <a:off x="3276600" y="1743075"/>
              <a:ext cx="381000" cy="74613"/>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1625098" name="WordArt 10"/>
            <p:cNvSpPr>
              <a:spLocks noChangeArrowheads="1" noChangeShapeType="1" noTextEdit="1"/>
            </p:cNvSpPr>
            <p:nvPr/>
          </p:nvSpPr>
          <p:spPr bwMode="auto">
            <a:xfrm rot="10800000" flipH="1">
              <a:off x="3276600" y="4648200"/>
              <a:ext cx="381000" cy="76200"/>
            </a:xfrm>
            <a:prstGeom prst="rect">
              <a:avLst/>
            </a:prstGeom>
          </p:spPr>
          <p:txBody>
            <a:bodyPr wrap="none" fromWordArt="1">
              <a:prstTxWarp prst="textPlain">
                <a:avLst>
                  <a:gd name="adj" fmla="val 50000"/>
                </a:avLst>
              </a:prstTxWarp>
            </a:bodyPr>
            <a:lstStyle/>
            <a:p>
              <a:r>
                <a:rPr lang="en-US" sz="3600" b="0" u="none" kern="10">
                  <a:ln w="12700">
                    <a:noFill/>
                    <a:round/>
                    <a:headEnd/>
                    <a:tailEnd/>
                  </a:ln>
                  <a:solidFill>
                    <a:srgbClr val="B2B2B2"/>
                  </a:solidFill>
                  <a:latin typeface="Arial Black"/>
                </a:rPr>
                <a:t>_</a:t>
              </a:r>
            </a:p>
          </p:txBody>
        </p:sp>
        <p:sp>
          <p:nvSpPr>
            <p:cNvPr id="1625099" name="WordArt 11"/>
            <p:cNvSpPr>
              <a:spLocks noChangeArrowheads="1" noChangeShapeType="1" noTextEdit="1"/>
            </p:cNvSpPr>
            <p:nvPr/>
          </p:nvSpPr>
          <p:spPr bwMode="auto">
            <a:xfrm rot="10800000" flipH="1">
              <a:off x="3124200" y="3200399"/>
              <a:ext cx="380999" cy="76201"/>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sp>
          <p:nvSpPr>
            <p:cNvPr id="1625101" name="WordArt 13"/>
            <p:cNvSpPr>
              <a:spLocks noChangeArrowheads="1" noChangeShapeType="1" noTextEdit="1"/>
            </p:cNvSpPr>
            <p:nvPr/>
          </p:nvSpPr>
          <p:spPr bwMode="auto">
            <a:xfrm rot="16200000" flipH="1">
              <a:off x="1828800" y="3200400"/>
              <a:ext cx="2971800" cy="76200"/>
            </a:xfrm>
            <a:prstGeom prst="rect">
              <a:avLst/>
            </a:prstGeom>
          </p:spPr>
          <p:txBody>
            <a:bodyPr wrap="none" fromWordArt="1">
              <a:prstTxWarp prst="textPlain">
                <a:avLst>
                  <a:gd name="adj" fmla="val 50000"/>
                </a:avLst>
              </a:prstTxWarp>
            </a:bodyPr>
            <a:lstStyle/>
            <a:p>
              <a:r>
                <a:rPr lang="en-US" sz="3600" b="0" u="none" kern="10" dirty="0">
                  <a:ln w="12700">
                    <a:noFill/>
                    <a:round/>
                    <a:headEnd/>
                    <a:tailEnd/>
                  </a:ln>
                  <a:solidFill>
                    <a:srgbClr val="B2B2B2"/>
                  </a:solidFill>
                  <a:latin typeface="Arial Black"/>
                </a:rPr>
                <a:t>_</a:t>
              </a:r>
            </a:p>
          </p:txBody>
        </p:sp>
      </p:grpSp>
      <p:sp>
        <p:nvSpPr>
          <p:cNvPr id="162509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625092" name="Text Box 4"/>
          <p:cNvSpPr txBox="1">
            <a:spLocks noChangeArrowheads="1"/>
          </p:cNvSpPr>
          <p:nvPr/>
        </p:nvSpPr>
        <p:spPr bwMode="auto">
          <a:xfrm>
            <a:off x="5486400" y="1447800"/>
            <a:ext cx="3048000" cy="581025"/>
          </a:xfrm>
          <a:prstGeom prst="rect">
            <a:avLst/>
          </a:prstGeom>
          <a:noFill/>
          <a:ln w="9525" algn="ctr">
            <a:noFill/>
            <a:miter lim="800000"/>
            <a:headEnd/>
            <a:tailEnd/>
          </a:ln>
          <a:effectLst/>
        </p:spPr>
        <p:txBody>
          <a:bodyPr>
            <a:spAutoFit/>
          </a:bodyPr>
          <a:lstStyle/>
          <a:p>
            <a:pPr algn="l">
              <a:lnSpc>
                <a:spcPct val="80000"/>
              </a:lnSpc>
            </a:pPr>
            <a:r>
              <a:rPr lang="en-US" sz="2000" b="0" u="none" dirty="0">
                <a:solidFill>
                  <a:srgbClr val="000000"/>
                </a:solidFill>
                <a:latin typeface="Arial Black" pitchFamily="34" charset="0"/>
              </a:rPr>
              <a:t>Would become</a:t>
            </a:r>
          </a:p>
          <a:p>
            <a:pPr algn="l">
              <a:lnSpc>
                <a:spcPct val="80000"/>
              </a:lnSpc>
            </a:pPr>
            <a:r>
              <a:rPr lang="en-US" sz="2000" b="0" u="none" dirty="0">
                <a:solidFill>
                  <a:srgbClr val="000000"/>
                </a:solidFill>
                <a:latin typeface="Arial Black" pitchFamily="34" charset="0"/>
              </a:rPr>
              <a:t>communist</a:t>
            </a:r>
          </a:p>
        </p:txBody>
      </p:sp>
      <p:grpSp>
        <p:nvGrpSpPr>
          <p:cNvPr id="4" name="Group 15"/>
          <p:cNvGrpSpPr>
            <a:grpSpLocks/>
          </p:cNvGrpSpPr>
          <p:nvPr/>
        </p:nvGrpSpPr>
        <p:grpSpPr bwMode="auto">
          <a:xfrm>
            <a:off x="3505200" y="4267200"/>
            <a:ext cx="1851025" cy="838200"/>
            <a:chOff x="1920" y="2640"/>
            <a:chExt cx="1166" cy="528"/>
          </a:xfrm>
        </p:grpSpPr>
        <p:sp>
          <p:nvSpPr>
            <p:cNvPr id="1625104" name="Oval 16" descr="Red_Fuji_southern_wind_clear_morning by Katsushika Hokusai_PD"/>
            <p:cNvSpPr>
              <a:spLocks noChangeArrowheads="1"/>
            </p:cNvSpPr>
            <p:nvPr/>
          </p:nvSpPr>
          <p:spPr bwMode="auto">
            <a:xfrm>
              <a:off x="1920" y="2640"/>
              <a:ext cx="1166" cy="492"/>
            </a:xfrm>
            <a:prstGeom prst="ellipse">
              <a:avLst/>
            </a:prstGeom>
            <a:blipFill dpi="0" rotWithShape="0">
              <a:blip r:embed="rId6" cstate="print"/>
              <a:srcRect/>
              <a:stretch>
                <a:fillRect/>
              </a:stretch>
            </a:blipFill>
            <a:ln w="12700">
              <a:solidFill>
                <a:srgbClr val="2A7E54"/>
              </a:solidFill>
              <a:round/>
              <a:headEnd/>
              <a:tailEnd/>
            </a:ln>
            <a:effectLst/>
          </p:spPr>
          <p:txBody>
            <a:bodyPr wrap="none" anchor="ctr"/>
            <a:lstStyle/>
            <a:p>
              <a:endParaRPr lang="en-US" sz="3600" b="0" u="none">
                <a:solidFill>
                  <a:srgbClr val="5A002D"/>
                </a:solidFill>
                <a:latin typeface="Impact" pitchFamily="34" charset="0"/>
              </a:endParaRPr>
            </a:p>
          </p:txBody>
        </p:sp>
        <p:sp>
          <p:nvSpPr>
            <p:cNvPr id="1625105" name="Oval 17" descr="Red_Fuji_southern_wind_clear_morning by Katsushika Hokusai_PD"/>
            <p:cNvSpPr>
              <a:spLocks noChangeArrowheads="1"/>
            </p:cNvSpPr>
            <p:nvPr/>
          </p:nvSpPr>
          <p:spPr bwMode="auto">
            <a:xfrm>
              <a:off x="1920" y="2676"/>
              <a:ext cx="1166" cy="492"/>
            </a:xfrm>
            <a:prstGeom prst="ellipse">
              <a:avLst/>
            </a:prstGeom>
            <a:noFill/>
            <a:ln w="12700">
              <a:noFill/>
              <a:round/>
              <a:headEnd/>
              <a:tailEnd/>
            </a:ln>
            <a:effectLst>
              <a:outerShdw dist="38100" dir="10800000" algn="ctr" rotWithShape="0">
                <a:schemeClr val="tx1"/>
              </a:outerShdw>
            </a:effectLst>
          </p:spPr>
          <p:txBody>
            <a:bodyPr wrap="none" anchor="ctr"/>
            <a:lstStyle/>
            <a:p>
              <a:r>
                <a:rPr lang="en-US" sz="3600" u="none">
                  <a:solidFill>
                    <a:srgbClr val="FFFFFF"/>
                  </a:solidFill>
                  <a:effectLst>
                    <a:outerShdw blurRad="38100" dist="38100" dir="2700000" algn="tl">
                      <a:srgbClr val="000000"/>
                    </a:outerShdw>
                  </a:effectLst>
                  <a:latin typeface="Papyrus" pitchFamily="66" charset="0"/>
                </a:rPr>
                <a:t>Japan</a:t>
              </a:r>
            </a:p>
          </p:txBody>
        </p:sp>
      </p:grpSp>
      <p:sp>
        <p:nvSpPr>
          <p:cNvPr id="32" name="Text Box 38"/>
          <p:cNvSpPr txBox="1">
            <a:spLocks noChangeArrowheads="1"/>
          </p:cNvSpPr>
          <p:nvPr/>
        </p:nvSpPr>
        <p:spPr bwMode="auto">
          <a:xfrm>
            <a:off x="800100" y="2574925"/>
            <a:ext cx="2209800" cy="1311275"/>
          </a:xfrm>
          <a:prstGeom prst="rect">
            <a:avLst/>
          </a:prstGeom>
          <a:noFill/>
          <a:ln w="38100" algn="ctr">
            <a:noFill/>
            <a:miter lim="800000"/>
            <a:headEnd/>
            <a:tailEnd/>
          </a:ln>
          <a:effectLst>
            <a:outerShdw dist="40161" dir="11906097" algn="ctr" rotWithShape="0">
              <a:schemeClr val="bg1"/>
            </a:outerShdw>
          </a:effectLst>
        </p:spPr>
        <p:txBody>
          <a:bodyPr>
            <a:spAutoFit/>
          </a:bodyPr>
          <a:lstStyle/>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Three</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Eastern</a:t>
            </a:r>
          </a:p>
          <a:p>
            <a:pPr eaLnBrk="1" hangingPunct="1">
              <a:lnSpc>
                <a:spcPct val="95000"/>
              </a:lnSpc>
            </a:pPr>
            <a:r>
              <a:rPr lang="en-US" sz="2800" u="none" dirty="0">
                <a:solidFill>
                  <a:srgbClr val="000000"/>
                </a:solidFill>
                <a:effectLst>
                  <a:outerShdw blurRad="38100" dist="38100" dir="2700000" algn="tl">
                    <a:srgbClr val="FFFFFF"/>
                  </a:outerShdw>
                </a:effectLst>
                <a:latin typeface="Papyrus" pitchFamily="66" charset="0"/>
              </a:rPr>
              <a:t>nations</a:t>
            </a:r>
          </a:p>
        </p:txBody>
      </p:sp>
      <p:grpSp>
        <p:nvGrpSpPr>
          <p:cNvPr id="5" name="Group 35"/>
          <p:cNvGrpSpPr/>
          <p:nvPr/>
        </p:nvGrpSpPr>
        <p:grpSpPr>
          <a:xfrm>
            <a:off x="3505200" y="1371600"/>
            <a:ext cx="1851025" cy="838200"/>
            <a:chOff x="3505200" y="1371600"/>
            <a:chExt cx="1851025" cy="838200"/>
          </a:xfrm>
        </p:grpSpPr>
        <p:sp>
          <p:nvSpPr>
            <p:cNvPr id="33" name="Oval 23" descr="GREATWAL"/>
            <p:cNvSpPr>
              <a:spLocks noChangeArrowheads="1"/>
            </p:cNvSpPr>
            <p:nvPr/>
          </p:nvSpPr>
          <p:spPr bwMode="auto">
            <a:xfrm>
              <a:off x="3505200" y="1600200"/>
              <a:ext cx="381000" cy="304800"/>
            </a:xfrm>
            <a:prstGeom prst="ellipse">
              <a:avLst/>
            </a:prstGeom>
            <a:solidFill>
              <a:srgbClr val="322110"/>
            </a:solid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grpSp>
          <p:nvGrpSpPr>
            <p:cNvPr id="6" name="Group 22"/>
            <p:cNvGrpSpPr>
              <a:grpSpLocks/>
            </p:cNvGrpSpPr>
            <p:nvPr/>
          </p:nvGrpSpPr>
          <p:grpSpPr bwMode="auto">
            <a:xfrm>
              <a:off x="3505200" y="1371600"/>
              <a:ext cx="1851025" cy="838200"/>
              <a:chOff x="2208" y="864"/>
              <a:chExt cx="1166" cy="528"/>
            </a:xfrm>
          </p:grpSpPr>
          <p:sp>
            <p:nvSpPr>
              <p:cNvPr id="1625111" name="Oval 23" descr="GREATWAL"/>
              <p:cNvSpPr>
                <a:spLocks noChangeArrowheads="1"/>
              </p:cNvSpPr>
              <p:nvPr/>
            </p:nvSpPr>
            <p:spPr bwMode="auto">
              <a:xfrm>
                <a:off x="2208" y="864"/>
                <a:ext cx="1166" cy="492"/>
              </a:xfrm>
              <a:prstGeom prst="ellipse">
                <a:avLst/>
              </a:prstGeom>
              <a:blipFill dpi="0" rotWithShape="0">
                <a:blip r:embed="rId7" cstate="print"/>
                <a:srcRect/>
                <a:stretch>
                  <a:fillRect/>
                </a:stretch>
              </a:blipFill>
              <a:ln w="12700">
                <a:solidFill>
                  <a:srgbClr val="361B00"/>
                </a:solidFill>
                <a:round/>
                <a:headEnd/>
                <a:tailEnd/>
              </a:ln>
              <a:effectLst/>
            </p:spPr>
            <p:txBody>
              <a:bodyPr wrap="none" anchor="ctr"/>
              <a:lstStyle/>
              <a:p>
                <a:endParaRPr lang="en-US" sz="3600" u="none">
                  <a:solidFill>
                    <a:srgbClr val="FFFFFF"/>
                  </a:solidFill>
                  <a:effectLst>
                    <a:outerShdw blurRad="38100" dist="38100" dir="2700000" algn="tl">
                      <a:srgbClr val="C0C0C0"/>
                    </a:outerShdw>
                  </a:effectLst>
                  <a:latin typeface="Papyrus" pitchFamily="66" charset="0"/>
                </a:endParaRPr>
              </a:p>
            </p:txBody>
          </p:sp>
          <p:sp>
            <p:nvSpPr>
              <p:cNvPr id="1625112" name="Oval 24" descr="GREATWAL"/>
              <p:cNvSpPr>
                <a:spLocks noChangeArrowheads="1"/>
              </p:cNvSpPr>
              <p:nvPr/>
            </p:nvSpPr>
            <p:spPr bwMode="auto">
              <a:xfrm>
                <a:off x="2208" y="900"/>
                <a:ext cx="1166" cy="492"/>
              </a:xfrm>
              <a:prstGeom prst="ellipse">
                <a:avLst/>
              </a:prstGeom>
              <a:noFill/>
              <a:ln w="12700">
                <a:noFill/>
                <a:round/>
                <a:headEnd/>
                <a:tailEnd/>
              </a:ln>
              <a:effectLst>
                <a:outerShdw dist="45791" dir="7421404"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China</a:t>
                </a:r>
              </a:p>
            </p:txBody>
          </p:sp>
        </p:grpSp>
      </p:grpSp>
      <p:sp>
        <p:nvSpPr>
          <p:cNvPr id="1625113" name="Text Box 25"/>
          <p:cNvSpPr txBox="1">
            <a:spLocks noChangeArrowheads="1"/>
          </p:cNvSpPr>
          <p:nvPr/>
        </p:nvSpPr>
        <p:spPr bwMode="auto">
          <a:xfrm>
            <a:off x="5486400" y="4387850"/>
            <a:ext cx="1295400" cy="366713"/>
          </a:xfrm>
          <a:prstGeom prst="rect">
            <a:avLst/>
          </a:prstGeom>
          <a:noFill/>
          <a:ln w="9525" algn="ctr">
            <a:noFill/>
            <a:miter lim="800000"/>
            <a:headEnd/>
            <a:tailEnd/>
          </a:ln>
          <a:effectLst/>
        </p:spPr>
        <p:txBody>
          <a:bodyPr>
            <a:spAutoFit/>
          </a:bodyPr>
          <a:lstStyle/>
          <a:p>
            <a:pPr algn="l">
              <a:lnSpc>
                <a:spcPct val="90000"/>
              </a:lnSpc>
            </a:pPr>
            <a:r>
              <a:rPr lang="en-US" sz="2000" b="0" u="none">
                <a:solidFill>
                  <a:srgbClr val="000000"/>
                </a:solidFill>
                <a:latin typeface="Arial Black" pitchFamily="34" charset="0"/>
              </a:rPr>
              <a:t>Fascist,</a:t>
            </a:r>
          </a:p>
        </p:txBody>
      </p:sp>
      <p:sp>
        <p:nvSpPr>
          <p:cNvPr id="1625114" name="Text Box 26"/>
          <p:cNvSpPr txBox="1">
            <a:spLocks noChangeArrowheads="1"/>
          </p:cNvSpPr>
          <p:nvPr/>
        </p:nvSpPr>
        <p:spPr bwMode="auto">
          <a:xfrm>
            <a:off x="5486400" y="4365625"/>
            <a:ext cx="3200400" cy="641350"/>
          </a:xfrm>
          <a:prstGeom prst="rect">
            <a:avLst/>
          </a:prstGeom>
          <a:noFill/>
          <a:ln w="9525" algn="ctr">
            <a:noFill/>
            <a:miter lim="800000"/>
            <a:headEnd/>
            <a:tailEnd/>
          </a:ln>
          <a:effectLst/>
        </p:spPr>
        <p:txBody>
          <a:bodyPr>
            <a:spAutoFit/>
          </a:bodyPr>
          <a:lstStyle/>
          <a:p>
            <a:pPr algn="l">
              <a:lnSpc>
                <a:spcPct val="90000"/>
              </a:lnSpc>
            </a:pPr>
            <a:r>
              <a:rPr lang="en-US" sz="2000" b="0" u="none">
                <a:solidFill>
                  <a:srgbClr val="000000"/>
                </a:solidFill>
                <a:latin typeface="Arial Black" pitchFamily="34" charset="0"/>
              </a:rPr>
              <a:t>               persecuted</a:t>
            </a:r>
          </a:p>
          <a:p>
            <a:pPr algn="l">
              <a:lnSpc>
                <a:spcPct val="90000"/>
              </a:lnSpc>
            </a:pPr>
            <a:r>
              <a:rPr lang="en-US" sz="2000" b="0" u="none">
                <a:solidFill>
                  <a:srgbClr val="000000"/>
                </a:solidFill>
                <a:latin typeface="Arial Black" pitchFamily="34" charset="0"/>
              </a:rPr>
              <a:t>Korean Christianity</a:t>
            </a:r>
          </a:p>
        </p:txBody>
      </p:sp>
      <p:sp>
        <p:nvSpPr>
          <p:cNvPr id="1625115" name="Oval 27" descr="korea2"/>
          <p:cNvSpPr>
            <a:spLocks noChangeArrowheads="1"/>
          </p:cNvSpPr>
          <p:nvPr/>
        </p:nvSpPr>
        <p:spPr bwMode="auto">
          <a:xfrm>
            <a:off x="3505200" y="2133600"/>
            <a:ext cx="4114800" cy="2133600"/>
          </a:xfrm>
          <a:prstGeom prst="ellipse">
            <a:avLst/>
          </a:prstGeom>
          <a:blipFill dpi="0" rotWithShape="0">
            <a:blip r:embed="rId8" cstate="print"/>
            <a:srcRect/>
            <a:stretch>
              <a:fillRect/>
            </a:stretch>
          </a:blipFill>
          <a:ln w="12700">
            <a:noFill/>
            <a:round/>
            <a:headEnd/>
            <a:tailEnd/>
          </a:ln>
          <a:effectLst/>
        </p:spPr>
        <p:txBody>
          <a:bodyPr wrap="none" anchor="ctr"/>
          <a:lstStyle/>
          <a:p>
            <a:endParaRPr lang="en-US" sz="3600" u="none">
              <a:solidFill>
                <a:srgbClr val="000000"/>
              </a:solidFill>
              <a:effectLst>
                <a:outerShdw blurRad="38100" dist="38100" dir="2700000" algn="tl">
                  <a:srgbClr val="C0C0C0"/>
                </a:outerShdw>
              </a:effectLst>
              <a:latin typeface="Papyrus" pitchFamily="66" charset="0"/>
            </a:endParaRPr>
          </a:p>
        </p:txBody>
      </p:sp>
      <p:sp>
        <p:nvSpPr>
          <p:cNvPr id="1625116" name="Oval 28" descr="korea2"/>
          <p:cNvSpPr>
            <a:spLocks noChangeArrowheads="1"/>
          </p:cNvSpPr>
          <p:nvPr/>
        </p:nvSpPr>
        <p:spPr bwMode="auto">
          <a:xfrm>
            <a:off x="3505200" y="2876550"/>
            <a:ext cx="1851025" cy="781050"/>
          </a:xfrm>
          <a:prstGeom prst="ellipse">
            <a:avLst/>
          </a:prstGeom>
          <a:noFill/>
          <a:ln w="12700">
            <a:noFill/>
            <a:round/>
            <a:headEnd/>
            <a:tailEnd/>
          </a:ln>
          <a:effectLst>
            <a:outerShdw dist="50800" dir="10800000" algn="ctr" rotWithShape="0">
              <a:schemeClr val="tx1"/>
            </a:outerShdw>
          </a:effectLst>
        </p:spPr>
        <p:txBody>
          <a:bodyPr wrap="none" anchor="ctr"/>
          <a:lstStyle/>
          <a:p>
            <a:r>
              <a:rPr lang="en-US" sz="3600" u="none" dirty="0">
                <a:solidFill>
                  <a:srgbClr val="FFFFFF"/>
                </a:solidFill>
                <a:effectLst>
                  <a:outerShdw blurRad="38100" dist="38100" dir="2700000" algn="tl">
                    <a:srgbClr val="000000"/>
                  </a:outerShdw>
                </a:effectLst>
                <a:latin typeface="Papyrus" pitchFamily="66" charset="0"/>
              </a:rPr>
              <a:t>Korea</a:t>
            </a:r>
          </a:p>
        </p:txBody>
      </p:sp>
      <p:sp>
        <p:nvSpPr>
          <p:cNvPr id="31" name="Oval 34" descr="korea2"/>
          <p:cNvSpPr>
            <a:spLocks noChangeArrowheads="1"/>
          </p:cNvSpPr>
          <p:nvPr/>
        </p:nvSpPr>
        <p:spPr bwMode="auto">
          <a:xfrm>
            <a:off x="3505200" y="2133600"/>
            <a:ext cx="4114800" cy="2133600"/>
          </a:xfrm>
          <a:prstGeom prst="ellipse">
            <a:avLst/>
          </a:prstGeom>
          <a:blipFill dpi="0" rotWithShape="0">
            <a:blip r:embed="rId8" cstate="print">
              <a:lum bright="79000" contrast="-76000"/>
            </a:blip>
            <a:srcRect/>
            <a:stretch>
              <a:fillRect/>
            </a:stretch>
          </a:blipFill>
          <a:ln w="12700">
            <a:noFill/>
            <a:round/>
            <a:headEnd/>
            <a:tailEnd/>
          </a:ln>
          <a:effectLst/>
        </p:spPr>
        <p:txBody>
          <a:bodyPr wrap="none" anchor="ctr"/>
          <a:lstStyle/>
          <a:p>
            <a:endParaRPr lang="en-US" sz="3600" u="none">
              <a:solidFill>
                <a:srgbClr val="000066"/>
              </a:solidFill>
              <a:effectLst>
                <a:outerShdw blurRad="38100" dist="38100" dir="2700000" algn="tl">
                  <a:srgbClr val="C0C0C0"/>
                </a:outerShdw>
              </a:effectLst>
              <a:latin typeface="Papyrus" pitchFamily="66" charset="0"/>
            </a:endParaRPr>
          </a:p>
        </p:txBody>
      </p:sp>
      <p:grpSp>
        <p:nvGrpSpPr>
          <p:cNvPr id="7" name="Group 22"/>
          <p:cNvGrpSpPr>
            <a:grpSpLocks/>
          </p:cNvGrpSpPr>
          <p:nvPr/>
        </p:nvGrpSpPr>
        <p:grpSpPr bwMode="auto">
          <a:xfrm>
            <a:off x="685800" y="2057400"/>
            <a:ext cx="2438400" cy="2286000"/>
            <a:chOff x="144" y="1200"/>
            <a:chExt cx="1536" cy="1440"/>
          </a:xfrm>
        </p:grpSpPr>
        <p:sp>
          <p:nvSpPr>
            <p:cNvPr id="35" name="Oval 23" descr="Mt Fuji at sunset from airplane close to Tokyo Narita airport_PD"/>
            <p:cNvSpPr>
              <a:spLocks noChangeArrowheads="1"/>
            </p:cNvSpPr>
            <p:nvPr/>
          </p:nvSpPr>
          <p:spPr bwMode="auto">
            <a:xfrm>
              <a:off x="144" y="1200"/>
              <a:ext cx="1536" cy="1440"/>
            </a:xfrm>
            <a:prstGeom prst="ellipse">
              <a:avLst/>
            </a:prstGeom>
            <a:blipFill dpi="0" rotWithShape="1">
              <a:blip r:embed="rId4" cstate="print">
                <a:lum bright="62000" contrast="-74000"/>
              </a:blip>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36" name="Picture 24" descr="ASIAN"/>
            <p:cNvPicPr>
              <a:picLocks noChangeAspect="1" noChangeArrowheads="1"/>
            </p:cNvPicPr>
            <p:nvPr/>
          </p:nvPicPr>
          <p:blipFill>
            <a:blip r:embed="rId5" cstate="print">
              <a:lum bright="62000" contrast="-74000"/>
            </a:blip>
            <a:srcRect/>
            <a:stretch>
              <a:fillRect/>
            </a:stretch>
          </p:blipFill>
          <p:spPr bwMode="auto">
            <a:xfrm>
              <a:off x="240" y="1224"/>
              <a:ext cx="1368" cy="1368"/>
            </a:xfrm>
            <a:prstGeom prst="rect">
              <a:avLst/>
            </a:prstGeom>
            <a:noFill/>
          </p:spPr>
        </p:pic>
      </p:grpSp>
      <p:sp>
        <p:nvSpPr>
          <p:cNvPr id="40"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dirty="0">
                <a:ln w="3175">
                  <a:noFill/>
                </a:ln>
                <a:solidFill>
                  <a:srgbClr val="000099"/>
                </a:solidFill>
                <a:latin typeface="Arial Black" pitchFamily="34" charset="0"/>
              </a:rPr>
              <a:t>Qualifications of the nation to which the Messiah returns</a:t>
            </a:r>
          </a:p>
        </p:txBody>
      </p:sp>
      <p:sp>
        <p:nvSpPr>
          <p:cNvPr id="34" name="Text Box 6"/>
          <p:cNvSpPr txBox="1">
            <a:spLocks noChangeArrowheads="1"/>
          </p:cNvSpPr>
          <p:nvPr/>
        </p:nvSpPr>
        <p:spPr bwMode="auto">
          <a:xfrm>
            <a:off x="533400" y="334963"/>
            <a:ext cx="5943600" cy="579437"/>
          </a:xfrm>
          <a:prstGeom prst="rect">
            <a:avLst/>
          </a:prstGeom>
          <a:noFill/>
          <a:ln w="9525">
            <a:noFill/>
            <a:miter lim="800000"/>
            <a:headEnd/>
            <a:tailEnd/>
          </a:ln>
          <a:effectLst>
            <a:outerShdw dist="12700" algn="ctr" rotWithShape="0">
              <a:schemeClr val="tx1"/>
            </a:outerShdw>
          </a:effectLst>
        </p:spPr>
        <p:txBody>
          <a:bodyPr wrap="square">
            <a:spAutoFit/>
          </a:bodyPr>
          <a:lstStyle/>
          <a:p>
            <a:pPr algn="l"/>
            <a:r>
              <a:rPr lang="en-US" sz="3200" dirty="0">
                <a:solidFill>
                  <a:srgbClr val="000099"/>
                </a:solidFill>
                <a:effectLst>
                  <a:outerShdw dist="12700" dir="2700000" algn="tl">
                    <a:srgbClr val="000000"/>
                  </a:outerShdw>
                </a:effectLst>
                <a:latin typeface="Papyrus" pitchFamily="66" charset="0"/>
              </a:rPr>
              <a:t>The nation in the East is Korea</a:t>
            </a:r>
          </a:p>
        </p:txBody>
      </p:sp>
      <p:grpSp>
        <p:nvGrpSpPr>
          <p:cNvPr id="37" name="Group 32"/>
          <p:cNvGrpSpPr>
            <a:grpSpLocks/>
          </p:cNvGrpSpPr>
          <p:nvPr/>
        </p:nvGrpSpPr>
        <p:grpSpPr bwMode="auto">
          <a:xfrm>
            <a:off x="1981200" y="5711825"/>
            <a:ext cx="5181600" cy="695325"/>
            <a:chOff x="1104" y="3600"/>
            <a:chExt cx="3264" cy="438"/>
          </a:xfrm>
        </p:grpSpPr>
        <p:sp>
          <p:nvSpPr>
            <p:cNvPr id="38" name="Text Box 7"/>
            <p:cNvSpPr txBox="1">
              <a:spLocks noChangeArrowheads="1"/>
            </p:cNvSpPr>
            <p:nvPr/>
          </p:nvSpPr>
          <p:spPr bwMode="auto">
            <a:xfrm>
              <a:off x="1296" y="3650"/>
              <a:ext cx="3072"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As the nation to which the Messiah returns,  </a:t>
              </a:r>
              <a:r>
                <a:rPr lang="en-US" sz="2000" u="none">
                  <a:solidFill>
                    <a:srgbClr val="FFFF00"/>
                  </a:solidFill>
                  <a:latin typeface="Arial Narrow" pitchFamily="34" charset="0"/>
                </a:rPr>
                <a:t>Korea</a:t>
              </a:r>
              <a:r>
                <a:rPr lang="en-US" sz="2000" u="none">
                  <a:solidFill>
                    <a:srgbClr val="FFFFFF"/>
                  </a:solidFill>
                  <a:latin typeface="Arial Narrow" pitchFamily="34" charset="0"/>
                </a:rPr>
                <a:t> had to meet the following qualifications:</a:t>
              </a:r>
              <a:endParaRPr lang="en-US" sz="2000" b="0" u="none">
                <a:solidFill>
                  <a:srgbClr val="FFFFFF"/>
                </a:solidFill>
                <a:latin typeface="Arial Narrow" pitchFamily="34" charset="0"/>
              </a:endParaRPr>
            </a:p>
          </p:txBody>
        </p:sp>
        <p:sp>
          <p:nvSpPr>
            <p:cNvPr id="39" name="Text Box 8"/>
            <p:cNvSpPr txBox="1">
              <a:spLocks noChangeArrowheads="1"/>
            </p:cNvSpPr>
            <p:nvPr/>
          </p:nvSpPr>
          <p:spPr bwMode="auto">
            <a:xfrm>
              <a:off x="1104" y="3600"/>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barn(outVertical)">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1000"/>
                                        <p:tgtEl>
                                          <p:spTgt spid="34"/>
                                        </p:tgtEl>
                                      </p:cBhvr>
                                    </p:animEffect>
                                    <p:set>
                                      <p:cBhvr>
                                        <p:cTn id="12" dur="1" fill="hold">
                                          <p:stCondLst>
                                            <p:cond delay="999"/>
                                          </p:stCondLst>
                                        </p:cTn>
                                        <p:tgtEl>
                                          <p:spTgt spid="34"/>
                                        </p:tgtEl>
                                        <p:attrNameLst>
                                          <p:attrName>style.visibility</p:attrName>
                                        </p:attrNameLst>
                                      </p:cBhvr>
                                      <p:to>
                                        <p:strVal val="hidden"/>
                                      </p:to>
                                    </p:se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2000"/>
                                        <p:tgtEl>
                                          <p:spTgt spid="40"/>
                                        </p:tgtEl>
                                      </p:cBhvr>
                                    </p:animEffect>
                                  </p:childTnLst>
                                </p:cTn>
                              </p:par>
                              <p:par>
                                <p:cTn id="17" presetID="10" presetClass="exit" presetSubtype="0" fill="hold" nodeType="withEffect">
                                  <p:stCondLst>
                                    <p:cond delay="0"/>
                                  </p:stCondLst>
                                  <p:childTnLst>
                                    <p:animEffect transition="out" filter="fade">
                                      <p:cBhvr>
                                        <p:cTn id="18" dur="2000"/>
                                        <p:tgtEl>
                                          <p:spTgt spid="3"/>
                                        </p:tgtEl>
                                      </p:cBhvr>
                                    </p:animEffect>
                                    <p:set>
                                      <p:cBhvr>
                                        <p:cTn id="19" dur="1" fill="hold">
                                          <p:stCondLst>
                                            <p:cond delay="1999"/>
                                          </p:stCondLst>
                                        </p:cTn>
                                        <p:tgtEl>
                                          <p:spTgt spid="3"/>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2000"/>
                                        <p:tgtEl>
                                          <p:spTgt spid="1625092"/>
                                        </p:tgtEl>
                                      </p:cBhvr>
                                    </p:animEffect>
                                    <p:set>
                                      <p:cBhvr>
                                        <p:cTn id="22" dur="1" fill="hold">
                                          <p:stCondLst>
                                            <p:cond delay="1999"/>
                                          </p:stCondLst>
                                        </p:cTn>
                                        <p:tgtEl>
                                          <p:spTgt spid="1625092"/>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2000"/>
                                        <p:tgtEl>
                                          <p:spTgt spid="4"/>
                                        </p:tgtEl>
                                      </p:cBhvr>
                                    </p:animEffect>
                                    <p:set>
                                      <p:cBhvr>
                                        <p:cTn id="25" dur="1" fill="hold">
                                          <p:stCondLst>
                                            <p:cond delay="1999"/>
                                          </p:stCondLst>
                                        </p:cTn>
                                        <p:tgtEl>
                                          <p:spTgt spid="4"/>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2000"/>
                                        <p:tgtEl>
                                          <p:spTgt spid="2"/>
                                        </p:tgtEl>
                                      </p:cBhvr>
                                    </p:animEffect>
                                    <p:set>
                                      <p:cBhvr>
                                        <p:cTn id="28" dur="1" fill="hold">
                                          <p:stCondLst>
                                            <p:cond delay="1999"/>
                                          </p:stCondLst>
                                        </p:cTn>
                                        <p:tgtEl>
                                          <p:spTgt spid="2"/>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2000"/>
                                        <p:tgtEl>
                                          <p:spTgt spid="32"/>
                                        </p:tgtEl>
                                      </p:cBhvr>
                                    </p:animEffect>
                                    <p:set>
                                      <p:cBhvr>
                                        <p:cTn id="31" dur="1" fill="hold">
                                          <p:stCondLst>
                                            <p:cond delay="1999"/>
                                          </p:stCondLst>
                                        </p:cTn>
                                        <p:tgtEl>
                                          <p:spTgt spid="32"/>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2000"/>
                                        <p:tgtEl>
                                          <p:spTgt spid="5"/>
                                        </p:tgtEl>
                                      </p:cBhvr>
                                    </p:animEffect>
                                    <p:set>
                                      <p:cBhvr>
                                        <p:cTn id="34" dur="1" fill="hold">
                                          <p:stCondLst>
                                            <p:cond delay="1999"/>
                                          </p:stCondLst>
                                        </p:cTn>
                                        <p:tgtEl>
                                          <p:spTgt spid="5"/>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2000"/>
                                        <p:tgtEl>
                                          <p:spTgt spid="1625113"/>
                                        </p:tgtEl>
                                      </p:cBhvr>
                                    </p:animEffect>
                                    <p:set>
                                      <p:cBhvr>
                                        <p:cTn id="37" dur="1" fill="hold">
                                          <p:stCondLst>
                                            <p:cond delay="1999"/>
                                          </p:stCondLst>
                                        </p:cTn>
                                        <p:tgtEl>
                                          <p:spTgt spid="1625113"/>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2000"/>
                                        <p:tgtEl>
                                          <p:spTgt spid="1625114"/>
                                        </p:tgtEl>
                                      </p:cBhvr>
                                    </p:animEffect>
                                    <p:set>
                                      <p:cBhvr>
                                        <p:cTn id="40" dur="1" fill="hold">
                                          <p:stCondLst>
                                            <p:cond delay="1999"/>
                                          </p:stCondLst>
                                        </p:cTn>
                                        <p:tgtEl>
                                          <p:spTgt spid="1625114"/>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2000"/>
                                        <p:tgtEl>
                                          <p:spTgt spid="1625115"/>
                                        </p:tgtEl>
                                      </p:cBhvr>
                                    </p:animEffect>
                                    <p:set>
                                      <p:cBhvr>
                                        <p:cTn id="43" dur="1" fill="hold">
                                          <p:stCondLst>
                                            <p:cond delay="1999"/>
                                          </p:stCondLst>
                                        </p:cTn>
                                        <p:tgtEl>
                                          <p:spTgt spid="1625115"/>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2000"/>
                                        <p:tgtEl>
                                          <p:spTgt spid="1625116"/>
                                        </p:tgtEl>
                                      </p:cBhvr>
                                    </p:animEffect>
                                    <p:set>
                                      <p:cBhvr>
                                        <p:cTn id="46" dur="1" fill="hold">
                                          <p:stCondLst>
                                            <p:cond delay="1999"/>
                                          </p:stCondLst>
                                        </p:cTn>
                                        <p:tgtEl>
                                          <p:spTgt spid="162511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2000"/>
                                        <p:tgtEl>
                                          <p:spTgt spid="7"/>
                                        </p:tgtEl>
                                      </p:cBhvr>
                                    </p:animEffect>
                                  </p:childTnLst>
                                </p:cTn>
                              </p:par>
                              <p:par>
                                <p:cTn id="50" presetID="10" presetClass="entr" presetSubtype="0" fill="hold"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2000"/>
                                        <p:tgtEl>
                                          <p:spTgt spid="31"/>
                                        </p:tgtEl>
                                      </p:cBhvr>
                                    </p:animEffect>
                                  </p:childTnLst>
                                </p:cTn>
                              </p:par>
                              <p:par>
                                <p:cTn id="53" presetID="10" presetClass="entr" presetSubtype="0" fill="hold" nodeType="withEffect">
                                  <p:stCondLst>
                                    <p:cond delay="0"/>
                                  </p:stCondLst>
                                  <p:childTnLst>
                                    <p:set>
                                      <p:cBhvr>
                                        <p:cTn id="54" dur="1" fill="hold">
                                          <p:stCondLst>
                                            <p:cond delay="0"/>
                                          </p:stCondLst>
                                        </p:cTn>
                                        <p:tgtEl>
                                          <p:spTgt spid="1625115"/>
                                        </p:tgtEl>
                                        <p:attrNameLst>
                                          <p:attrName>style.visibility</p:attrName>
                                        </p:attrNameLst>
                                      </p:cBhvr>
                                      <p:to>
                                        <p:strVal val="visible"/>
                                      </p:to>
                                    </p:set>
                                    <p:animEffect transition="in" filter="fade">
                                      <p:cBhvr>
                                        <p:cTn id="55" dur="2000"/>
                                        <p:tgtEl>
                                          <p:spTgt spid="1625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34" grpId="0"/>
    </p:bldLst>
  </p:timing>
</p:sld>
</file>

<file path=ppt/slides/slide22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24354"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124386" name="Oval 34" descr="korea2"/>
          <p:cNvSpPr>
            <a:spLocks noChangeArrowheads="1"/>
          </p:cNvSpPr>
          <p:nvPr/>
        </p:nvSpPr>
        <p:spPr bwMode="auto">
          <a:xfrm>
            <a:off x="3505200" y="2133600"/>
            <a:ext cx="4114800" cy="2133600"/>
          </a:xfrm>
          <a:prstGeom prst="ellipse">
            <a:avLst/>
          </a:prstGeom>
          <a:blipFill dpi="0" rotWithShape="0">
            <a:blip r:embed="rId4" cstate="print">
              <a:lum bright="79000" contrast="-76000"/>
            </a:blip>
            <a:srcRect/>
            <a:stretch>
              <a:fillRect/>
            </a:stretch>
          </a:blipFill>
          <a:ln w="12700">
            <a:noFill/>
            <a:round/>
            <a:headEnd/>
            <a:tailEnd/>
          </a:ln>
          <a:effectLst/>
        </p:spPr>
        <p:txBody>
          <a:bodyPr wrap="none" anchor="ctr"/>
          <a:lstStyle/>
          <a:p>
            <a:endParaRPr lang="en-US" sz="3600" u="none">
              <a:solidFill>
                <a:srgbClr val="000066"/>
              </a:solidFill>
              <a:effectLst>
                <a:outerShdw blurRad="38100" dist="38100" dir="2700000" algn="tl">
                  <a:srgbClr val="C0C0C0"/>
                </a:outerShdw>
              </a:effectLst>
              <a:latin typeface="Papyrus" pitchFamily="66" charset="0"/>
            </a:endParaRPr>
          </a:p>
        </p:txBody>
      </p:sp>
      <p:sp>
        <p:nvSpPr>
          <p:cNvPr id="112435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25"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grpSp>
        <p:nvGrpSpPr>
          <p:cNvPr id="2" name="Group 22"/>
          <p:cNvGrpSpPr>
            <a:grpSpLocks/>
          </p:cNvGrpSpPr>
          <p:nvPr/>
        </p:nvGrpSpPr>
        <p:grpSpPr bwMode="auto">
          <a:xfrm>
            <a:off x="685800" y="2057400"/>
            <a:ext cx="2438400" cy="2286000"/>
            <a:chOff x="144" y="1200"/>
            <a:chExt cx="1536" cy="1440"/>
          </a:xfrm>
        </p:grpSpPr>
        <p:sp>
          <p:nvSpPr>
            <p:cNvPr id="17" name="Oval 23" descr="Mt Fuji at sunset from airplane close to Tokyo Narita airport_PD"/>
            <p:cNvSpPr>
              <a:spLocks noChangeArrowheads="1"/>
            </p:cNvSpPr>
            <p:nvPr/>
          </p:nvSpPr>
          <p:spPr bwMode="auto">
            <a:xfrm>
              <a:off x="144" y="1200"/>
              <a:ext cx="1536" cy="1440"/>
            </a:xfrm>
            <a:prstGeom prst="ellipse">
              <a:avLst/>
            </a:prstGeom>
            <a:blipFill dpi="0" rotWithShape="1">
              <a:blip r:embed="rId5" cstate="print">
                <a:lum bright="62000" contrast="-74000"/>
              </a:blip>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18" name="Picture 24" descr="ASIAN"/>
            <p:cNvPicPr>
              <a:picLocks noChangeAspect="1" noChangeArrowheads="1"/>
            </p:cNvPicPr>
            <p:nvPr/>
          </p:nvPicPr>
          <p:blipFill>
            <a:blip r:embed="rId6" cstate="print">
              <a:lum bright="62000" contrast="-74000"/>
            </a:blip>
            <a:srcRect/>
            <a:stretch>
              <a:fillRect/>
            </a:stretch>
          </p:blipFill>
          <p:spPr bwMode="auto">
            <a:xfrm>
              <a:off x="240" y="1224"/>
              <a:ext cx="1368" cy="1368"/>
            </a:xfrm>
            <a:prstGeom prst="rect">
              <a:avLst/>
            </a:prstGeom>
            <a:noFill/>
          </p:spPr>
        </p:pic>
      </p:grpSp>
      <p:sp>
        <p:nvSpPr>
          <p:cNvPr id="42" name="Oval 4"/>
          <p:cNvSpPr>
            <a:spLocks noChangeArrowheads="1"/>
          </p:cNvSpPr>
          <p:nvPr/>
        </p:nvSpPr>
        <p:spPr bwMode="auto">
          <a:xfrm>
            <a:off x="762000" y="2778443"/>
            <a:ext cx="269557" cy="269557"/>
          </a:xfrm>
          <a:prstGeom prst="ellipse">
            <a:avLst/>
          </a:prstGeom>
          <a:solidFill>
            <a:srgbClr val="000066"/>
          </a:solidFill>
          <a:ln w="19050">
            <a:no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43" name="Text Box 5"/>
          <p:cNvSpPr txBox="1">
            <a:spLocks noChangeArrowheads="1"/>
          </p:cNvSpPr>
          <p:nvPr/>
        </p:nvSpPr>
        <p:spPr bwMode="auto">
          <a:xfrm>
            <a:off x="1066800" y="2667000"/>
            <a:ext cx="5943600" cy="492443"/>
          </a:xfrm>
          <a:prstGeom prst="rect">
            <a:avLst/>
          </a:prstGeom>
          <a:noFill/>
          <a:ln w="9525" algn="ctr">
            <a:noFill/>
            <a:miter lim="800000"/>
            <a:headEnd/>
            <a:tailEnd/>
          </a:ln>
          <a:effectLst/>
        </p:spPr>
        <p:txBody>
          <a:bodyPr wrap="square">
            <a:spAutoFit/>
          </a:bodyPr>
          <a:lstStyle/>
          <a:p>
            <a:pPr algn="l"/>
            <a:r>
              <a:rPr lang="en-US" sz="2600" b="0" u="none" dirty="0">
                <a:ln w="3175">
                  <a:noFill/>
                </a:ln>
                <a:solidFill>
                  <a:srgbClr val="000066"/>
                </a:solidFill>
                <a:latin typeface="Arial Black" pitchFamily="34" charset="0"/>
              </a:rPr>
              <a:t>Path of blood, sweat and tears</a:t>
            </a:r>
          </a:p>
        </p:txBody>
      </p:sp>
      <p:sp>
        <p:nvSpPr>
          <p:cNvPr id="50" name="Text Box 3"/>
          <p:cNvSpPr txBox="1">
            <a:spLocks noChangeArrowheads="1"/>
          </p:cNvSpPr>
          <p:nvPr/>
        </p:nvSpPr>
        <p:spPr bwMode="auto">
          <a:xfrm>
            <a:off x="914400" y="1717357"/>
            <a:ext cx="6248400" cy="492443"/>
          </a:xfrm>
          <a:prstGeom prst="rect">
            <a:avLst/>
          </a:prstGeom>
          <a:noFill/>
          <a:ln w="9525">
            <a:noFill/>
            <a:miter lim="800000"/>
            <a:headEnd/>
            <a:tailEnd/>
          </a:ln>
          <a:effectLst/>
        </p:spPr>
        <p:txBody>
          <a:bodyPr wrap="square">
            <a:spAutoFit/>
          </a:bodyPr>
          <a:lstStyle/>
          <a:p>
            <a:pPr algn="l"/>
            <a:r>
              <a:rPr lang="en-US" sz="2600" b="0" u="none" dirty="0">
                <a:ln w="3175">
                  <a:noFill/>
                </a:ln>
                <a:solidFill>
                  <a:srgbClr val="000066"/>
                </a:solidFill>
                <a:latin typeface="Arial Black" pitchFamily="34" charset="0"/>
              </a:rPr>
              <a:t>Object partners of God’s Heart</a:t>
            </a:r>
          </a:p>
        </p:txBody>
      </p:sp>
      <p:sp>
        <p:nvSpPr>
          <p:cNvPr id="51" name="Oval 37"/>
          <p:cNvSpPr>
            <a:spLocks noChangeArrowheads="1"/>
          </p:cNvSpPr>
          <p:nvPr/>
        </p:nvSpPr>
        <p:spPr bwMode="auto">
          <a:xfrm>
            <a:off x="457200" y="1703069"/>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dirty="0">
                <a:solidFill>
                  <a:srgbClr val="000066"/>
                </a:solidFill>
                <a:latin typeface="Arial Black" pitchFamily="34" charset="0"/>
              </a:rPr>
              <a:t>1</a:t>
            </a:r>
          </a:p>
        </p:txBody>
      </p:sp>
      <p:grpSp>
        <p:nvGrpSpPr>
          <p:cNvPr id="13" name="Group 32"/>
          <p:cNvGrpSpPr>
            <a:grpSpLocks/>
          </p:cNvGrpSpPr>
          <p:nvPr/>
        </p:nvGrpSpPr>
        <p:grpSpPr bwMode="auto">
          <a:xfrm>
            <a:off x="914400" y="5638800"/>
            <a:ext cx="7162800" cy="957263"/>
            <a:chOff x="1104" y="3600"/>
            <a:chExt cx="4512" cy="603"/>
          </a:xfrm>
        </p:grpSpPr>
        <p:sp>
          <p:nvSpPr>
            <p:cNvPr id="14" name="Text Box 7"/>
            <p:cNvSpPr txBox="1">
              <a:spLocks noChangeArrowheads="1"/>
            </p:cNvSpPr>
            <p:nvPr/>
          </p:nvSpPr>
          <p:spPr bwMode="auto">
            <a:xfrm>
              <a:off x="1296" y="3650"/>
              <a:ext cx="4320" cy="553"/>
            </a:xfrm>
            <a:prstGeom prst="rect">
              <a:avLst/>
            </a:prstGeom>
            <a:noFill/>
            <a:ln w="9525">
              <a:noFill/>
              <a:miter lim="800000"/>
              <a:headEnd/>
              <a:tailEnd/>
            </a:ln>
            <a:effectLst/>
          </p:spPr>
          <p:txBody>
            <a:bodyPr wrap="square">
              <a:spAutoFit/>
            </a:bodyPr>
            <a:lstStyle/>
            <a:p>
              <a:pPr algn="just">
                <a:lnSpc>
                  <a:spcPct val="85000"/>
                </a:lnSpc>
              </a:pPr>
              <a:r>
                <a:rPr lang="en-US" sz="2000" u="none" dirty="0">
                  <a:solidFill>
                    <a:srgbClr val="FFFFFF"/>
                  </a:solidFill>
                  <a:latin typeface="Arial Narrow" pitchFamily="34" charset="0"/>
                </a:rPr>
                <a:t>To become the </a:t>
              </a:r>
              <a:r>
                <a:rPr lang="en-US" sz="2000" dirty="0">
                  <a:solidFill>
                    <a:srgbClr val="FFFFFF"/>
                  </a:solidFill>
                  <a:latin typeface="Arial Narrow" pitchFamily="34" charset="0"/>
                </a:rPr>
                <a:t>object partners of God’s Heart</a:t>
              </a:r>
              <a:r>
                <a:rPr lang="en-US" sz="2000" u="none" dirty="0">
                  <a:solidFill>
                    <a:srgbClr val="FFFFFF"/>
                  </a:solidFill>
                  <a:latin typeface="Arial Narrow" pitchFamily="34" charset="0"/>
                </a:rPr>
                <a:t>, we must first walk a </a:t>
              </a:r>
              <a:r>
                <a:rPr lang="en-US" sz="2000" dirty="0">
                  <a:solidFill>
                    <a:srgbClr val="FFFFFF"/>
                  </a:solidFill>
                  <a:latin typeface="Arial Narrow" pitchFamily="34" charset="0"/>
                </a:rPr>
                <a:t>path of blood, sweat and tears</a:t>
              </a:r>
              <a:r>
                <a:rPr lang="en-US" sz="2000" u="none" dirty="0">
                  <a:solidFill>
                    <a:srgbClr val="FFFFFF"/>
                  </a:solidFill>
                  <a:latin typeface="Arial Narrow" pitchFamily="34" charset="0"/>
                </a:rPr>
                <a:t>. Hence, the miserable history of the Korean people was the path required of the chosen people of God.</a:t>
              </a:r>
              <a:endParaRPr lang="en-US" sz="2000" b="0" dirty="0">
                <a:solidFill>
                  <a:srgbClr val="FFFFFF"/>
                </a:solidFill>
                <a:latin typeface="Arial Narrow" pitchFamily="34" charset="0"/>
              </a:endParaRPr>
            </a:p>
          </p:txBody>
        </p:sp>
        <p:sp>
          <p:nvSpPr>
            <p:cNvPr id="15" name="Text Box 8"/>
            <p:cNvSpPr txBox="1">
              <a:spLocks noChangeArrowheads="1"/>
            </p:cNvSpPr>
            <p:nvPr/>
          </p:nvSpPr>
          <p:spPr bwMode="auto">
            <a:xfrm>
              <a:off x="1104" y="3600"/>
              <a:ext cx="240" cy="411"/>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0"/>
                                        </p:tgtEl>
                                        <p:attrNameLst>
                                          <p:attrName>style.visibility</p:attrName>
                                        </p:attrNameLst>
                                      </p:cBhvr>
                                      <p:to>
                                        <p:strVal val="visible"/>
                                      </p:to>
                                    </p:set>
                                    <p:animEffect transition="in" filter="wipe(left)">
                                      <p:cBhvr>
                                        <p:cTn id="12" dur="1000"/>
                                        <p:tgtEl>
                                          <p:spTgt spid="50"/>
                                        </p:tgtEl>
                                      </p:cBhvr>
                                    </p:animEffect>
                                  </p:childTnLst>
                                </p:cTn>
                              </p:par>
                              <p:par>
                                <p:cTn id="13" presetID="10" presetClass="entr" presetSubtype="0" fill="hold" nodeType="with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1000"/>
                                        <p:tgtEl>
                                          <p:spTgt spid="51"/>
                                        </p:tgtEl>
                                      </p:cBhvr>
                                    </p:animEffect>
                                  </p:childTnLst>
                                </p:cTn>
                              </p:par>
                            </p:childTnLst>
                          </p:cTn>
                        </p:par>
                      </p:childTnLst>
                    </p:cTn>
                  </p:par>
                  <p:par>
                    <p:cTn id="16" fill="hold">
                      <p:stCondLst>
                        <p:cond delay="indefinite"/>
                      </p:stCondLst>
                      <p:childTnLst>
                        <p:par>
                          <p:cTn id="17" fill="hold">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3"/>
                                        </p:tgtEl>
                                        <p:attrNameLst>
                                          <p:attrName>style.visibility</p:attrName>
                                        </p:attrNameLst>
                                      </p:cBhvr>
                                      <p:to>
                                        <p:strVal val="visible"/>
                                      </p:to>
                                    </p:set>
                                    <p:anim calcmode="lin" valueType="num">
                                      <p:cBhvr>
                                        <p:cTn id="20" dur="1000" fill="hold"/>
                                        <p:tgtEl>
                                          <p:spTgt spid="43"/>
                                        </p:tgtEl>
                                        <p:attrNameLst>
                                          <p:attrName>ppt_w</p:attrName>
                                        </p:attrNameLst>
                                      </p:cBhvr>
                                      <p:tavLst>
                                        <p:tav tm="0">
                                          <p:val>
                                            <p:strVal val="#ppt_w*0.70"/>
                                          </p:val>
                                        </p:tav>
                                        <p:tav tm="100000">
                                          <p:val>
                                            <p:strVal val="#ppt_w"/>
                                          </p:val>
                                        </p:tav>
                                      </p:tavLst>
                                    </p:anim>
                                    <p:anim calcmode="lin" valueType="num">
                                      <p:cBhvr>
                                        <p:cTn id="21" dur="1000" fill="hold"/>
                                        <p:tgtEl>
                                          <p:spTgt spid="43"/>
                                        </p:tgtEl>
                                        <p:attrNameLst>
                                          <p:attrName>ppt_h</p:attrName>
                                        </p:attrNameLst>
                                      </p:cBhvr>
                                      <p:tavLst>
                                        <p:tav tm="0">
                                          <p:val>
                                            <p:strVal val="#ppt_h"/>
                                          </p:val>
                                        </p:tav>
                                        <p:tav tm="100000">
                                          <p:val>
                                            <p:strVal val="#ppt_h"/>
                                          </p:val>
                                        </p:tav>
                                      </p:tavLst>
                                    </p:anim>
                                    <p:animEffect transition="in" filter="fade">
                                      <p:cBhvr>
                                        <p:cTn id="22" dur="1000"/>
                                        <p:tgtEl>
                                          <p:spTgt spid="4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24354"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12435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25"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grpSp>
        <p:nvGrpSpPr>
          <p:cNvPr id="2" name="Group 22"/>
          <p:cNvGrpSpPr>
            <a:grpSpLocks/>
          </p:cNvGrpSpPr>
          <p:nvPr/>
        </p:nvGrpSpPr>
        <p:grpSpPr bwMode="auto">
          <a:xfrm>
            <a:off x="685800" y="2057400"/>
            <a:ext cx="2438400" cy="2286000"/>
            <a:chOff x="144" y="1200"/>
            <a:chExt cx="1536" cy="1440"/>
          </a:xfrm>
        </p:grpSpPr>
        <p:sp>
          <p:nvSpPr>
            <p:cNvPr id="19" name="Oval 23" descr="Mt Fuji at sunset from airplane close to Tokyo Narita airport_PD"/>
            <p:cNvSpPr>
              <a:spLocks noChangeArrowheads="1"/>
            </p:cNvSpPr>
            <p:nvPr/>
          </p:nvSpPr>
          <p:spPr bwMode="auto">
            <a:xfrm>
              <a:off x="144" y="1200"/>
              <a:ext cx="1536" cy="1440"/>
            </a:xfrm>
            <a:prstGeom prst="ellipse">
              <a:avLst/>
            </a:prstGeom>
            <a:blipFill dpi="0" rotWithShape="1">
              <a:blip r:embed="rId4" cstate="print">
                <a:lum bright="62000" contrast="-74000"/>
              </a:blip>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20" name="Picture 24" descr="ASIAN"/>
            <p:cNvPicPr>
              <a:picLocks noChangeAspect="1" noChangeArrowheads="1"/>
            </p:cNvPicPr>
            <p:nvPr/>
          </p:nvPicPr>
          <p:blipFill>
            <a:blip r:embed="rId5" cstate="print">
              <a:lum bright="62000" contrast="-74000"/>
            </a:blip>
            <a:srcRect/>
            <a:stretch>
              <a:fillRect/>
            </a:stretch>
          </p:blipFill>
          <p:spPr bwMode="auto">
            <a:xfrm>
              <a:off x="240" y="1224"/>
              <a:ext cx="1368" cy="1368"/>
            </a:xfrm>
            <a:prstGeom prst="rect">
              <a:avLst/>
            </a:prstGeom>
            <a:noFill/>
          </p:spPr>
        </p:pic>
      </p:grpSp>
      <p:sp>
        <p:nvSpPr>
          <p:cNvPr id="1124386" name="Oval 34" descr="korea2"/>
          <p:cNvSpPr>
            <a:spLocks noChangeArrowheads="1"/>
          </p:cNvSpPr>
          <p:nvPr/>
        </p:nvSpPr>
        <p:spPr bwMode="auto">
          <a:xfrm>
            <a:off x="3505200" y="2133600"/>
            <a:ext cx="4114800" cy="2133600"/>
          </a:xfrm>
          <a:prstGeom prst="ellipse">
            <a:avLst/>
          </a:prstGeom>
          <a:blipFill dpi="0" rotWithShape="0">
            <a:blip r:embed="rId6" cstate="print">
              <a:lum bright="79000" contrast="-76000"/>
            </a:blip>
            <a:srcRect/>
            <a:stretch>
              <a:fillRect/>
            </a:stretch>
          </a:blipFill>
          <a:ln w="12700">
            <a:noFill/>
            <a:round/>
            <a:headEnd/>
            <a:tailEnd/>
          </a:ln>
          <a:effectLst/>
        </p:spPr>
        <p:txBody>
          <a:bodyPr wrap="none" anchor="ctr"/>
          <a:lstStyle/>
          <a:p>
            <a:endParaRPr lang="en-US" sz="3600" u="none">
              <a:solidFill>
                <a:srgbClr val="000066"/>
              </a:solidFill>
              <a:effectLst>
                <a:outerShdw blurRad="38100" dist="38100" dir="2700000" algn="tl">
                  <a:srgbClr val="C0C0C0"/>
                </a:outerShdw>
              </a:effectLst>
              <a:latin typeface="Papyrus" pitchFamily="66" charset="0"/>
            </a:endParaRPr>
          </a:p>
        </p:txBody>
      </p:sp>
      <p:sp>
        <p:nvSpPr>
          <p:cNvPr id="42" name="Oval 4"/>
          <p:cNvSpPr>
            <a:spLocks noChangeArrowheads="1"/>
          </p:cNvSpPr>
          <p:nvPr/>
        </p:nvSpPr>
        <p:spPr bwMode="auto">
          <a:xfrm>
            <a:off x="762000" y="2778443"/>
            <a:ext cx="269557" cy="269557"/>
          </a:xfrm>
          <a:prstGeom prst="ellipse">
            <a:avLst/>
          </a:prstGeom>
          <a:solidFill>
            <a:srgbClr val="000066"/>
          </a:solidFill>
          <a:ln w="19050">
            <a:no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43" name="Text Box 5"/>
          <p:cNvSpPr txBox="1">
            <a:spLocks noChangeArrowheads="1"/>
          </p:cNvSpPr>
          <p:nvPr/>
        </p:nvSpPr>
        <p:spPr bwMode="auto">
          <a:xfrm>
            <a:off x="1066800" y="2667000"/>
            <a:ext cx="5943600" cy="492443"/>
          </a:xfrm>
          <a:prstGeom prst="rect">
            <a:avLst/>
          </a:prstGeom>
          <a:noFill/>
          <a:ln w="9525" algn="ctr">
            <a:noFill/>
            <a:miter lim="800000"/>
            <a:headEnd/>
            <a:tailEnd/>
          </a:ln>
          <a:effectLst/>
        </p:spPr>
        <p:txBody>
          <a:bodyPr wrap="square">
            <a:spAutoFit/>
          </a:bodyPr>
          <a:lstStyle/>
          <a:p>
            <a:pPr algn="l"/>
            <a:r>
              <a:rPr lang="en-US" sz="2600" b="0" u="none" dirty="0">
                <a:ln w="3175">
                  <a:noFill/>
                </a:ln>
                <a:solidFill>
                  <a:srgbClr val="000066"/>
                </a:solidFill>
                <a:latin typeface="Arial Black" pitchFamily="34" charset="0"/>
              </a:rPr>
              <a:t>Path of blood, sweat and tears</a:t>
            </a:r>
          </a:p>
        </p:txBody>
      </p:sp>
      <p:sp>
        <p:nvSpPr>
          <p:cNvPr id="44" name="Oval 6"/>
          <p:cNvSpPr>
            <a:spLocks noChangeArrowheads="1"/>
          </p:cNvSpPr>
          <p:nvPr/>
        </p:nvSpPr>
        <p:spPr bwMode="auto">
          <a:xfrm>
            <a:off x="762000" y="3464243"/>
            <a:ext cx="269557" cy="269557"/>
          </a:xfrm>
          <a:prstGeom prst="ellipse">
            <a:avLst/>
          </a:prstGeom>
          <a:solidFill>
            <a:srgbClr val="000066"/>
          </a:solidFill>
          <a:ln w="19050">
            <a:noFill/>
            <a:round/>
            <a:headEnd/>
            <a:tailEnd/>
          </a:ln>
          <a:effectLst/>
        </p:spPr>
        <p:txBody>
          <a:bodyPr wrap="none" anchor="ctr"/>
          <a:lstStyle/>
          <a:p>
            <a:pPr>
              <a:lnSpc>
                <a:spcPct val="105000"/>
              </a:lnSpc>
            </a:pPr>
            <a:endParaRPr lang="en-US" sz="2600" b="0" u="none">
              <a:solidFill>
                <a:srgbClr val="430086"/>
              </a:solidFill>
              <a:latin typeface="Arial Black" pitchFamily="34" charset="0"/>
            </a:endParaRPr>
          </a:p>
        </p:txBody>
      </p:sp>
      <p:sp>
        <p:nvSpPr>
          <p:cNvPr id="45" name="Text Box 7"/>
          <p:cNvSpPr txBox="1">
            <a:spLocks noChangeArrowheads="1"/>
          </p:cNvSpPr>
          <p:nvPr/>
        </p:nvSpPr>
        <p:spPr bwMode="auto">
          <a:xfrm>
            <a:off x="1066800" y="3352800"/>
            <a:ext cx="3934496" cy="492443"/>
          </a:xfrm>
          <a:prstGeom prst="rect">
            <a:avLst/>
          </a:prstGeom>
          <a:noFill/>
          <a:ln w="9525" algn="ctr">
            <a:noFill/>
            <a:miter lim="800000"/>
            <a:headEnd/>
            <a:tailEnd/>
          </a:ln>
          <a:effectLst/>
        </p:spPr>
        <p:txBody>
          <a:bodyPr wrap="square">
            <a:spAutoFit/>
          </a:bodyPr>
          <a:lstStyle/>
          <a:p>
            <a:pPr algn="l"/>
            <a:r>
              <a:rPr lang="en-US" sz="2600" b="0" u="none" dirty="0">
                <a:ln w="3175">
                  <a:noFill/>
                </a:ln>
                <a:solidFill>
                  <a:srgbClr val="000066"/>
                </a:solidFill>
                <a:latin typeface="Arial Black" pitchFamily="34" charset="0"/>
              </a:rPr>
              <a:t>People of goodness</a:t>
            </a:r>
          </a:p>
        </p:txBody>
      </p:sp>
      <p:sp>
        <p:nvSpPr>
          <p:cNvPr id="21" name="Text Box 3"/>
          <p:cNvSpPr txBox="1">
            <a:spLocks noChangeArrowheads="1"/>
          </p:cNvSpPr>
          <p:nvPr/>
        </p:nvSpPr>
        <p:spPr bwMode="auto">
          <a:xfrm>
            <a:off x="914400" y="1717357"/>
            <a:ext cx="6248400" cy="492443"/>
          </a:xfrm>
          <a:prstGeom prst="rect">
            <a:avLst/>
          </a:prstGeom>
          <a:noFill/>
          <a:ln w="9525">
            <a:noFill/>
            <a:miter lim="800000"/>
            <a:headEnd/>
            <a:tailEnd/>
          </a:ln>
          <a:effectLst/>
        </p:spPr>
        <p:txBody>
          <a:bodyPr wrap="square">
            <a:spAutoFit/>
          </a:bodyPr>
          <a:lstStyle/>
          <a:p>
            <a:pPr algn="l"/>
            <a:r>
              <a:rPr lang="en-US" sz="2600" b="0" u="none">
                <a:ln w="3175">
                  <a:noFill/>
                </a:ln>
                <a:solidFill>
                  <a:srgbClr val="000066"/>
                </a:solidFill>
                <a:latin typeface="Arial Black" pitchFamily="34" charset="0"/>
              </a:rPr>
              <a:t>Object partners </a:t>
            </a:r>
            <a:r>
              <a:rPr lang="en-US" sz="2600" b="0" u="none" dirty="0">
                <a:ln w="3175">
                  <a:noFill/>
                </a:ln>
                <a:solidFill>
                  <a:srgbClr val="000066"/>
                </a:solidFill>
                <a:latin typeface="Arial Black" pitchFamily="34" charset="0"/>
              </a:rPr>
              <a:t>of God’s Heart</a:t>
            </a:r>
          </a:p>
        </p:txBody>
      </p:sp>
      <p:sp>
        <p:nvSpPr>
          <p:cNvPr id="26" name="Oval 37"/>
          <p:cNvSpPr>
            <a:spLocks noChangeArrowheads="1"/>
          </p:cNvSpPr>
          <p:nvPr/>
        </p:nvSpPr>
        <p:spPr bwMode="auto">
          <a:xfrm>
            <a:off x="457200" y="1703069"/>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a:solidFill>
                  <a:srgbClr val="000066"/>
                </a:solidFill>
                <a:latin typeface="Arial Black" pitchFamily="34" charset="0"/>
              </a:rPr>
              <a:t>1</a:t>
            </a:r>
          </a:p>
        </p:txBody>
      </p:sp>
      <p:grpSp>
        <p:nvGrpSpPr>
          <p:cNvPr id="15" name="Group 32"/>
          <p:cNvGrpSpPr>
            <a:grpSpLocks/>
          </p:cNvGrpSpPr>
          <p:nvPr/>
        </p:nvGrpSpPr>
        <p:grpSpPr bwMode="auto">
          <a:xfrm>
            <a:off x="1143000" y="5692775"/>
            <a:ext cx="7162800" cy="708025"/>
            <a:chOff x="1104" y="3600"/>
            <a:chExt cx="4512" cy="446"/>
          </a:xfrm>
        </p:grpSpPr>
        <p:sp>
          <p:nvSpPr>
            <p:cNvPr id="16" name="Text Box 7"/>
            <p:cNvSpPr txBox="1">
              <a:spLocks noChangeArrowheads="1"/>
            </p:cNvSpPr>
            <p:nvPr/>
          </p:nvSpPr>
          <p:spPr bwMode="auto">
            <a:xfrm>
              <a:off x="1296" y="3650"/>
              <a:ext cx="4320" cy="396"/>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Such a nation must be a </a:t>
              </a:r>
              <a:r>
                <a:rPr lang="en-US" sz="2000" dirty="0">
                  <a:solidFill>
                    <a:srgbClr val="FFFFFF"/>
                  </a:solidFill>
                  <a:latin typeface="Arial Narrow" pitchFamily="34" charset="0"/>
                </a:rPr>
                <a:t>people of goodness</a:t>
              </a:r>
              <a:r>
                <a:rPr lang="en-US" sz="2000" u="none" dirty="0">
                  <a:solidFill>
                    <a:srgbClr val="FFFFFF"/>
                  </a:solidFill>
                  <a:latin typeface="Arial Narrow" pitchFamily="34" charset="0"/>
                </a:rPr>
                <a:t>. The homogeneous Korean people rarely invaded other nations</a:t>
              </a:r>
              <a:r>
                <a:rPr lang="en-US" sz="2100" u="none" dirty="0">
                  <a:solidFill>
                    <a:srgbClr val="FFFFFF"/>
                  </a:solidFill>
                  <a:latin typeface="Arial Narrow" pitchFamily="34" charset="0"/>
                </a:rPr>
                <a:t>.</a:t>
              </a:r>
              <a:endParaRPr lang="en-US" sz="1600" b="0" dirty="0">
                <a:solidFill>
                  <a:srgbClr val="FFFFFF"/>
                </a:solidFill>
                <a:latin typeface="Arial Narrow" pitchFamily="34" charset="0"/>
              </a:endParaRPr>
            </a:p>
          </p:txBody>
        </p:sp>
        <p:sp>
          <p:nvSpPr>
            <p:cNvPr id="17" name="Text Box 8"/>
            <p:cNvSpPr txBox="1">
              <a:spLocks noChangeArrowheads="1"/>
            </p:cNvSpPr>
            <p:nvPr/>
          </p:nvSpPr>
          <p:spPr bwMode="auto">
            <a:xfrm>
              <a:off x="1104" y="3600"/>
              <a:ext cx="240" cy="411"/>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out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1000" fill="hold"/>
                                        <p:tgtEl>
                                          <p:spTgt spid="45"/>
                                        </p:tgtEl>
                                        <p:attrNameLst>
                                          <p:attrName>ppt_w</p:attrName>
                                        </p:attrNameLst>
                                      </p:cBhvr>
                                      <p:tavLst>
                                        <p:tav tm="0">
                                          <p:val>
                                            <p:strVal val="#ppt_w*0.70"/>
                                          </p:val>
                                        </p:tav>
                                        <p:tav tm="100000">
                                          <p:val>
                                            <p:strVal val="#ppt_w"/>
                                          </p:val>
                                        </p:tav>
                                      </p:tavLst>
                                    </p:anim>
                                    <p:anim calcmode="lin" valueType="num">
                                      <p:cBhvr>
                                        <p:cTn id="13" dur="1000" fill="hold"/>
                                        <p:tgtEl>
                                          <p:spTgt spid="45"/>
                                        </p:tgtEl>
                                        <p:attrNameLst>
                                          <p:attrName>ppt_h</p:attrName>
                                        </p:attrNameLst>
                                      </p:cBhvr>
                                      <p:tavLst>
                                        <p:tav tm="0">
                                          <p:val>
                                            <p:strVal val="#ppt_h"/>
                                          </p:val>
                                        </p:tav>
                                        <p:tav tm="100000">
                                          <p:val>
                                            <p:strVal val="#ppt_h"/>
                                          </p:val>
                                        </p:tav>
                                      </p:tavLst>
                                    </p:anim>
                                    <p:animEffect transition="in" filter="fade">
                                      <p:cBhvr>
                                        <p:cTn id="14" dur="1000"/>
                                        <p:tgtEl>
                                          <p:spTgt spid="4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24354" name="Picture 2" descr="479016"/>
          <p:cNvPicPr>
            <a:picLocks noChangeAspect="1" noChangeArrowheads="1"/>
          </p:cNvPicPr>
          <p:nvPr/>
        </p:nvPicPr>
        <p:blipFill>
          <a:blip r:embed="rId3" cstate="print">
            <a:lum bright="62000" contrast="-74000"/>
          </a:blip>
          <a:srcRect/>
          <a:stretch>
            <a:fillRect/>
          </a:stretch>
        </p:blipFill>
        <p:spPr bwMode="auto">
          <a:xfrm>
            <a:off x="0" y="0"/>
            <a:ext cx="9144000" cy="6096000"/>
          </a:xfrm>
          <a:prstGeom prst="rect">
            <a:avLst/>
          </a:prstGeom>
          <a:noFill/>
        </p:spPr>
      </p:pic>
      <p:sp>
        <p:nvSpPr>
          <p:cNvPr id="112435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25"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sp>
        <p:nvSpPr>
          <p:cNvPr id="48" name="Text Box 13"/>
          <p:cNvSpPr txBox="1">
            <a:spLocks noChangeArrowheads="1"/>
          </p:cNvSpPr>
          <p:nvPr/>
        </p:nvSpPr>
        <p:spPr bwMode="auto">
          <a:xfrm>
            <a:off x="1066800" y="4413886"/>
            <a:ext cx="2514600" cy="457200"/>
          </a:xfrm>
          <a:prstGeom prst="rect">
            <a:avLst/>
          </a:prstGeom>
          <a:noFill/>
          <a:ln w="9525" algn="ctr">
            <a:noFill/>
            <a:miter lim="800000"/>
            <a:headEnd/>
            <a:tailEnd/>
          </a:ln>
          <a:effectLst/>
        </p:spPr>
        <p:txBody>
          <a:bodyPr>
            <a:spAutoFit/>
          </a:bodyPr>
          <a:lstStyle/>
          <a:p>
            <a:pPr algn="l"/>
            <a:r>
              <a:rPr lang="en-US" b="0" u="none" dirty="0">
                <a:ln w="3175">
                  <a:noFill/>
                </a:ln>
                <a:solidFill>
                  <a:srgbClr val="000066"/>
                </a:solidFill>
                <a:latin typeface="Arial Black" pitchFamily="34" charset="0"/>
              </a:rPr>
              <a:t>(worship God;</a:t>
            </a:r>
          </a:p>
        </p:txBody>
      </p:sp>
      <p:sp>
        <p:nvSpPr>
          <p:cNvPr id="49" name="Text Box 14"/>
          <p:cNvSpPr txBox="1">
            <a:spLocks noChangeArrowheads="1"/>
          </p:cNvSpPr>
          <p:nvPr/>
        </p:nvSpPr>
        <p:spPr bwMode="auto">
          <a:xfrm>
            <a:off x="3429000" y="4413886"/>
            <a:ext cx="5562600" cy="457200"/>
          </a:xfrm>
          <a:prstGeom prst="rect">
            <a:avLst/>
          </a:prstGeom>
          <a:noFill/>
          <a:ln w="9525" algn="ctr">
            <a:noFill/>
            <a:miter lim="800000"/>
            <a:headEnd/>
            <a:tailEnd/>
          </a:ln>
          <a:effectLst/>
        </p:spPr>
        <p:txBody>
          <a:bodyPr>
            <a:spAutoFit/>
          </a:bodyPr>
          <a:lstStyle/>
          <a:p>
            <a:pPr algn="l"/>
            <a:r>
              <a:rPr lang="en-US" b="0" u="none" dirty="0">
                <a:ln w="3175">
                  <a:noFill/>
                </a:ln>
                <a:solidFill>
                  <a:srgbClr val="000066"/>
                </a:solidFill>
                <a:latin typeface="Arial Black" pitchFamily="34" charset="0"/>
              </a:rPr>
              <a:t>loyalty, filial piety and chastity)</a:t>
            </a:r>
          </a:p>
        </p:txBody>
      </p:sp>
      <p:grpSp>
        <p:nvGrpSpPr>
          <p:cNvPr id="2" name="Group 22"/>
          <p:cNvGrpSpPr>
            <a:grpSpLocks/>
          </p:cNvGrpSpPr>
          <p:nvPr/>
        </p:nvGrpSpPr>
        <p:grpSpPr bwMode="auto">
          <a:xfrm>
            <a:off x="685800" y="2057400"/>
            <a:ext cx="2438400" cy="2286000"/>
            <a:chOff x="144" y="1200"/>
            <a:chExt cx="1536" cy="1440"/>
          </a:xfrm>
        </p:grpSpPr>
        <p:sp>
          <p:nvSpPr>
            <p:cNvPr id="27" name="Oval 23" descr="Mt Fuji at sunset from airplane close to Tokyo Narita airport_PD"/>
            <p:cNvSpPr>
              <a:spLocks noChangeArrowheads="1"/>
            </p:cNvSpPr>
            <p:nvPr/>
          </p:nvSpPr>
          <p:spPr bwMode="auto">
            <a:xfrm>
              <a:off x="144" y="1200"/>
              <a:ext cx="1536" cy="1440"/>
            </a:xfrm>
            <a:prstGeom prst="ellipse">
              <a:avLst/>
            </a:prstGeom>
            <a:blipFill dpi="0" rotWithShape="1">
              <a:blip r:embed="rId4" cstate="print">
                <a:lum bright="62000" contrast="-74000"/>
              </a:blip>
              <a:srcRect/>
              <a:stretch>
                <a:fillRect r="-40977"/>
              </a:stretch>
            </a:blipFill>
            <a:ln w="38100" algn="ctr">
              <a:noFill/>
              <a:round/>
              <a:headEnd/>
              <a:tailEnd/>
            </a:ln>
            <a:effectLst/>
          </p:spPr>
          <p:txBody>
            <a:bodyPr wrap="none" anchor="ctr"/>
            <a:lstStyle/>
            <a:p>
              <a:endParaRPr lang="en-US" b="0" u="none">
                <a:solidFill>
                  <a:srgbClr val="000000"/>
                </a:solidFill>
                <a:latin typeface="Arial" charset="0"/>
              </a:endParaRPr>
            </a:p>
          </p:txBody>
        </p:sp>
        <p:pic>
          <p:nvPicPr>
            <p:cNvPr id="28" name="Picture 24" descr="ASIAN"/>
            <p:cNvPicPr>
              <a:picLocks noChangeAspect="1" noChangeArrowheads="1"/>
            </p:cNvPicPr>
            <p:nvPr/>
          </p:nvPicPr>
          <p:blipFill>
            <a:blip r:embed="rId5" cstate="print">
              <a:lum bright="62000" contrast="-74000"/>
            </a:blip>
            <a:srcRect/>
            <a:stretch>
              <a:fillRect/>
            </a:stretch>
          </p:blipFill>
          <p:spPr bwMode="auto">
            <a:xfrm>
              <a:off x="240" y="1224"/>
              <a:ext cx="1368" cy="1368"/>
            </a:xfrm>
            <a:prstGeom prst="rect">
              <a:avLst/>
            </a:prstGeom>
            <a:noFill/>
          </p:spPr>
        </p:pic>
      </p:grpSp>
      <p:sp>
        <p:nvSpPr>
          <p:cNvPr id="1124386" name="Oval 34" descr="korea2"/>
          <p:cNvSpPr>
            <a:spLocks noChangeArrowheads="1"/>
          </p:cNvSpPr>
          <p:nvPr/>
        </p:nvSpPr>
        <p:spPr bwMode="auto">
          <a:xfrm>
            <a:off x="3505200" y="2133600"/>
            <a:ext cx="4114800" cy="2133600"/>
          </a:xfrm>
          <a:prstGeom prst="ellipse">
            <a:avLst/>
          </a:prstGeom>
          <a:blipFill dpi="0" rotWithShape="0">
            <a:blip r:embed="rId6" cstate="print">
              <a:lum bright="79000" contrast="-76000"/>
            </a:blip>
            <a:srcRect/>
            <a:stretch>
              <a:fillRect/>
            </a:stretch>
          </a:blipFill>
          <a:ln w="12700">
            <a:noFill/>
            <a:round/>
            <a:headEnd/>
            <a:tailEnd/>
          </a:ln>
          <a:effectLst/>
        </p:spPr>
        <p:txBody>
          <a:bodyPr wrap="none" anchor="ctr"/>
          <a:lstStyle/>
          <a:p>
            <a:endParaRPr lang="en-US" sz="3600" u="none">
              <a:solidFill>
                <a:srgbClr val="000066"/>
              </a:solidFill>
              <a:effectLst>
                <a:outerShdw blurRad="38100" dist="38100" dir="2700000" algn="tl">
                  <a:srgbClr val="C0C0C0"/>
                </a:outerShdw>
              </a:effectLst>
              <a:latin typeface="Papyrus" pitchFamily="66" charset="0"/>
            </a:endParaRPr>
          </a:p>
        </p:txBody>
      </p:sp>
      <p:sp>
        <p:nvSpPr>
          <p:cNvPr id="42" name="Oval 4"/>
          <p:cNvSpPr>
            <a:spLocks noChangeArrowheads="1"/>
          </p:cNvSpPr>
          <p:nvPr/>
        </p:nvSpPr>
        <p:spPr bwMode="auto">
          <a:xfrm>
            <a:off x="762000" y="2778443"/>
            <a:ext cx="269557" cy="269557"/>
          </a:xfrm>
          <a:prstGeom prst="ellipse">
            <a:avLst/>
          </a:prstGeom>
          <a:solidFill>
            <a:srgbClr val="000066"/>
          </a:solidFill>
          <a:ln w="19050">
            <a:no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43" name="Text Box 5"/>
          <p:cNvSpPr txBox="1">
            <a:spLocks noChangeArrowheads="1"/>
          </p:cNvSpPr>
          <p:nvPr/>
        </p:nvSpPr>
        <p:spPr bwMode="auto">
          <a:xfrm>
            <a:off x="1066800" y="2667000"/>
            <a:ext cx="5943600" cy="492443"/>
          </a:xfrm>
          <a:prstGeom prst="rect">
            <a:avLst/>
          </a:prstGeom>
          <a:noFill/>
          <a:ln w="9525" algn="ctr">
            <a:noFill/>
            <a:miter lim="800000"/>
            <a:headEnd/>
            <a:tailEnd/>
          </a:ln>
          <a:effectLst/>
        </p:spPr>
        <p:txBody>
          <a:bodyPr wrap="square">
            <a:spAutoFit/>
          </a:bodyPr>
          <a:lstStyle/>
          <a:p>
            <a:pPr algn="l"/>
            <a:r>
              <a:rPr lang="en-US" sz="2600" b="0" u="none" dirty="0">
                <a:ln w="3175">
                  <a:noFill/>
                </a:ln>
                <a:solidFill>
                  <a:srgbClr val="000066"/>
                </a:solidFill>
                <a:latin typeface="Arial Black" pitchFamily="34" charset="0"/>
              </a:rPr>
              <a:t>Path of blood, sweat and tears</a:t>
            </a:r>
          </a:p>
        </p:txBody>
      </p:sp>
      <p:sp>
        <p:nvSpPr>
          <p:cNvPr id="44" name="Oval 6"/>
          <p:cNvSpPr>
            <a:spLocks noChangeArrowheads="1"/>
          </p:cNvSpPr>
          <p:nvPr/>
        </p:nvSpPr>
        <p:spPr bwMode="auto">
          <a:xfrm>
            <a:off x="762000" y="3464243"/>
            <a:ext cx="269557" cy="269557"/>
          </a:xfrm>
          <a:prstGeom prst="ellipse">
            <a:avLst/>
          </a:prstGeom>
          <a:solidFill>
            <a:srgbClr val="000066"/>
          </a:solidFill>
          <a:ln w="19050">
            <a:noFill/>
            <a:round/>
            <a:headEnd/>
            <a:tailEnd/>
          </a:ln>
          <a:effectLst/>
        </p:spPr>
        <p:txBody>
          <a:bodyPr wrap="none" anchor="ctr"/>
          <a:lstStyle/>
          <a:p>
            <a:pPr>
              <a:lnSpc>
                <a:spcPct val="105000"/>
              </a:lnSpc>
            </a:pPr>
            <a:endParaRPr lang="en-US" sz="2600" b="0" u="none">
              <a:solidFill>
                <a:srgbClr val="430086"/>
              </a:solidFill>
              <a:latin typeface="Arial Black" pitchFamily="34" charset="0"/>
            </a:endParaRPr>
          </a:p>
        </p:txBody>
      </p:sp>
      <p:sp>
        <p:nvSpPr>
          <p:cNvPr id="45" name="Text Box 7"/>
          <p:cNvSpPr txBox="1">
            <a:spLocks noChangeArrowheads="1"/>
          </p:cNvSpPr>
          <p:nvPr/>
        </p:nvSpPr>
        <p:spPr bwMode="auto">
          <a:xfrm>
            <a:off x="1066800" y="3352800"/>
            <a:ext cx="3934496" cy="492443"/>
          </a:xfrm>
          <a:prstGeom prst="rect">
            <a:avLst/>
          </a:prstGeom>
          <a:noFill/>
          <a:ln w="9525" algn="ctr">
            <a:noFill/>
            <a:miter lim="800000"/>
            <a:headEnd/>
            <a:tailEnd/>
          </a:ln>
          <a:effectLst/>
        </p:spPr>
        <p:txBody>
          <a:bodyPr wrap="square">
            <a:spAutoFit/>
          </a:bodyPr>
          <a:lstStyle/>
          <a:p>
            <a:pPr algn="l"/>
            <a:r>
              <a:rPr lang="en-US" sz="2600" b="0" u="none" dirty="0">
                <a:ln w="3175">
                  <a:noFill/>
                </a:ln>
                <a:solidFill>
                  <a:srgbClr val="000066"/>
                </a:solidFill>
                <a:latin typeface="Arial Black" pitchFamily="34" charset="0"/>
              </a:rPr>
              <a:t>People of goodness</a:t>
            </a:r>
          </a:p>
        </p:txBody>
      </p:sp>
      <p:sp>
        <p:nvSpPr>
          <p:cNvPr id="46" name="Oval 8"/>
          <p:cNvSpPr>
            <a:spLocks noChangeArrowheads="1"/>
          </p:cNvSpPr>
          <p:nvPr/>
        </p:nvSpPr>
        <p:spPr bwMode="auto">
          <a:xfrm>
            <a:off x="762000" y="4144329"/>
            <a:ext cx="269557" cy="269557"/>
          </a:xfrm>
          <a:prstGeom prst="ellipse">
            <a:avLst/>
          </a:prstGeom>
          <a:solidFill>
            <a:srgbClr val="000066"/>
          </a:solidFill>
          <a:ln w="19050">
            <a:noFill/>
            <a:round/>
            <a:headEnd/>
            <a:tailEnd/>
          </a:ln>
          <a:effectLst/>
        </p:spPr>
        <p:txBody>
          <a:bodyPr wrap="none" anchor="ctr"/>
          <a:lstStyle/>
          <a:p>
            <a:pPr>
              <a:lnSpc>
                <a:spcPct val="105000"/>
              </a:lnSpc>
            </a:pPr>
            <a:endParaRPr lang="en-US" sz="2600" b="0" u="none">
              <a:solidFill>
                <a:srgbClr val="430086"/>
              </a:solidFill>
              <a:latin typeface="Arial Black" pitchFamily="34" charset="0"/>
            </a:endParaRPr>
          </a:p>
        </p:txBody>
      </p:sp>
      <p:sp>
        <p:nvSpPr>
          <p:cNvPr id="47" name="Text Box 9"/>
          <p:cNvSpPr txBox="1">
            <a:spLocks noChangeArrowheads="1"/>
          </p:cNvSpPr>
          <p:nvPr/>
        </p:nvSpPr>
        <p:spPr bwMode="auto">
          <a:xfrm>
            <a:off x="1066799" y="4032886"/>
            <a:ext cx="3850783" cy="492443"/>
          </a:xfrm>
          <a:prstGeom prst="rect">
            <a:avLst/>
          </a:prstGeom>
          <a:noFill/>
          <a:ln w="9525" algn="ctr">
            <a:noFill/>
            <a:miter lim="800000"/>
            <a:headEnd/>
            <a:tailEnd/>
          </a:ln>
          <a:effectLst/>
        </p:spPr>
        <p:txBody>
          <a:bodyPr wrap="square">
            <a:spAutoFit/>
          </a:bodyPr>
          <a:lstStyle/>
          <a:p>
            <a:pPr algn="l"/>
            <a:r>
              <a:rPr lang="en-US" sz="2600" b="0" u="none">
                <a:ln w="3175">
                  <a:noFill/>
                </a:ln>
                <a:solidFill>
                  <a:srgbClr val="000066"/>
                </a:solidFill>
                <a:latin typeface="Arial Black" pitchFamily="34" charset="0"/>
              </a:rPr>
              <a:t>Religious </a:t>
            </a:r>
            <a:r>
              <a:rPr lang="en-US" sz="2600" b="0" u="none" dirty="0">
                <a:ln w="3175">
                  <a:noFill/>
                </a:ln>
                <a:solidFill>
                  <a:srgbClr val="000066"/>
                </a:solidFill>
                <a:latin typeface="Arial Black" pitchFamily="34" charset="0"/>
              </a:rPr>
              <a:t>character</a:t>
            </a:r>
          </a:p>
        </p:txBody>
      </p:sp>
      <p:sp>
        <p:nvSpPr>
          <p:cNvPr id="50" name="Text Box 3"/>
          <p:cNvSpPr txBox="1">
            <a:spLocks noChangeArrowheads="1"/>
          </p:cNvSpPr>
          <p:nvPr/>
        </p:nvSpPr>
        <p:spPr bwMode="auto">
          <a:xfrm>
            <a:off x="914400" y="1717357"/>
            <a:ext cx="6248400" cy="492443"/>
          </a:xfrm>
          <a:prstGeom prst="rect">
            <a:avLst/>
          </a:prstGeom>
          <a:noFill/>
          <a:ln w="9525">
            <a:noFill/>
            <a:miter lim="800000"/>
            <a:headEnd/>
            <a:tailEnd/>
          </a:ln>
          <a:effectLst/>
        </p:spPr>
        <p:txBody>
          <a:bodyPr wrap="square">
            <a:spAutoFit/>
          </a:bodyPr>
          <a:lstStyle/>
          <a:p>
            <a:pPr algn="l"/>
            <a:r>
              <a:rPr lang="en-US" sz="2600" b="0" u="none">
                <a:ln w="3175">
                  <a:noFill/>
                </a:ln>
                <a:solidFill>
                  <a:srgbClr val="000066"/>
                </a:solidFill>
                <a:latin typeface="Arial Black" pitchFamily="34" charset="0"/>
              </a:rPr>
              <a:t>Object partners </a:t>
            </a:r>
            <a:r>
              <a:rPr lang="en-US" sz="2600" b="0" u="none" dirty="0">
                <a:ln w="3175">
                  <a:noFill/>
                </a:ln>
                <a:solidFill>
                  <a:srgbClr val="000066"/>
                </a:solidFill>
                <a:latin typeface="Arial Black" pitchFamily="34" charset="0"/>
              </a:rPr>
              <a:t>of God’s Heart</a:t>
            </a:r>
          </a:p>
        </p:txBody>
      </p:sp>
      <p:sp>
        <p:nvSpPr>
          <p:cNvPr id="51" name="Oval 37"/>
          <p:cNvSpPr>
            <a:spLocks noChangeArrowheads="1"/>
          </p:cNvSpPr>
          <p:nvPr/>
        </p:nvSpPr>
        <p:spPr bwMode="auto">
          <a:xfrm>
            <a:off x="457200" y="1703069"/>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a:solidFill>
                  <a:srgbClr val="000066"/>
                </a:solidFill>
                <a:latin typeface="Arial Black" pitchFamily="34" charset="0"/>
              </a:rPr>
              <a:t>1</a:t>
            </a:r>
          </a:p>
        </p:txBody>
      </p:sp>
      <p:grpSp>
        <p:nvGrpSpPr>
          <p:cNvPr id="19" name="Group 32"/>
          <p:cNvGrpSpPr>
            <a:grpSpLocks/>
          </p:cNvGrpSpPr>
          <p:nvPr/>
        </p:nvGrpSpPr>
        <p:grpSpPr bwMode="auto">
          <a:xfrm>
            <a:off x="990600" y="5595937"/>
            <a:ext cx="7391400" cy="957263"/>
            <a:chOff x="1104" y="3600"/>
            <a:chExt cx="4656" cy="603"/>
          </a:xfrm>
        </p:grpSpPr>
        <p:sp>
          <p:nvSpPr>
            <p:cNvPr id="20" name="Text Box 7"/>
            <p:cNvSpPr txBox="1">
              <a:spLocks noChangeArrowheads="1"/>
            </p:cNvSpPr>
            <p:nvPr/>
          </p:nvSpPr>
          <p:spPr bwMode="auto">
            <a:xfrm>
              <a:off x="1296" y="3650"/>
              <a:ext cx="4464"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Korean people are by nature endowed with a </a:t>
              </a:r>
              <a:r>
                <a:rPr lang="en-US" sz="2000" dirty="0">
                  <a:solidFill>
                    <a:srgbClr val="FFFFFF"/>
                  </a:solidFill>
                  <a:latin typeface="Arial Narrow" pitchFamily="34" charset="0"/>
                </a:rPr>
                <a:t>religious character</a:t>
              </a:r>
              <a:r>
                <a:rPr lang="en-US" sz="2000" u="none" dirty="0">
                  <a:solidFill>
                    <a:srgbClr val="FFFFFF"/>
                  </a:solidFill>
                  <a:latin typeface="Arial Narrow" pitchFamily="34" charset="0"/>
                </a:rPr>
                <a:t>.  They have evinced a strong desire to worship God, and always revered the virtues of </a:t>
              </a:r>
              <a:r>
                <a:rPr lang="en-US" sz="2000" dirty="0">
                  <a:solidFill>
                    <a:srgbClr val="FFFFFF"/>
                  </a:solidFill>
                  <a:latin typeface="Arial Narrow" pitchFamily="34" charset="0"/>
                </a:rPr>
                <a:t>loyalty, filial piety and chastity</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21" name="Text Box 8"/>
            <p:cNvSpPr txBox="1">
              <a:spLocks noChangeArrowheads="1"/>
            </p:cNvSpPr>
            <p:nvPr/>
          </p:nvSpPr>
          <p:spPr bwMode="auto">
            <a:xfrm>
              <a:off x="1104" y="3600"/>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47"/>
                                        </p:tgtEl>
                                        <p:attrNameLst>
                                          <p:attrName>style.visibility</p:attrName>
                                        </p:attrNameLst>
                                      </p:cBhvr>
                                      <p:to>
                                        <p:strVal val="visible"/>
                                      </p:to>
                                    </p:set>
                                    <p:anim calcmode="lin" valueType="num">
                                      <p:cBhvr>
                                        <p:cTn id="12" dur="1000" fill="hold"/>
                                        <p:tgtEl>
                                          <p:spTgt spid="47"/>
                                        </p:tgtEl>
                                        <p:attrNameLst>
                                          <p:attrName>ppt_w</p:attrName>
                                        </p:attrNameLst>
                                      </p:cBhvr>
                                      <p:tavLst>
                                        <p:tav tm="0">
                                          <p:val>
                                            <p:strVal val="#ppt_w*0.70"/>
                                          </p:val>
                                        </p:tav>
                                        <p:tav tm="100000">
                                          <p:val>
                                            <p:strVal val="#ppt_w"/>
                                          </p:val>
                                        </p:tav>
                                      </p:tavLst>
                                    </p:anim>
                                    <p:anim calcmode="lin" valueType="num">
                                      <p:cBhvr>
                                        <p:cTn id="13" dur="1000" fill="hold"/>
                                        <p:tgtEl>
                                          <p:spTgt spid="47"/>
                                        </p:tgtEl>
                                        <p:attrNameLst>
                                          <p:attrName>ppt_h</p:attrName>
                                        </p:attrNameLst>
                                      </p:cBhvr>
                                      <p:tavLst>
                                        <p:tav tm="0">
                                          <p:val>
                                            <p:strVal val="#ppt_h"/>
                                          </p:val>
                                        </p:tav>
                                        <p:tav tm="100000">
                                          <p:val>
                                            <p:strVal val="#ppt_h"/>
                                          </p:val>
                                        </p:tav>
                                      </p:tavLst>
                                    </p:anim>
                                    <p:animEffect transition="in" filter="fade">
                                      <p:cBhvr>
                                        <p:cTn id="14" dur="1000"/>
                                        <p:tgtEl>
                                          <p:spTgt spid="4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1000"/>
                                        <p:tgtEl>
                                          <p:spTgt spid="46"/>
                                        </p:tgtEl>
                                      </p:cBhvr>
                                    </p:animEffect>
                                  </p:childTnLst>
                                </p:cTn>
                              </p:par>
                            </p:childTnLst>
                          </p:cTn>
                        </p:par>
                        <p:par>
                          <p:cTn id="18" fill="hold">
                            <p:stCondLst>
                              <p:cond delay="1000"/>
                            </p:stCondLst>
                            <p:childTnLst>
                              <p:par>
                                <p:cTn id="19" presetID="10" presetClass="entr" presetSubtype="0" fill="hold" grpId="0" nodeType="afterEffect">
                                  <p:stCondLst>
                                    <p:cond delay="100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left)">
                                      <p:cBhvr>
                                        <p:cTn id="2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46" grpId="0" animBg="1"/>
      <p:bldP spid="47" grpId="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65344" name="Picture 32" descr="Market day in Jeongju  in the early part of the 20th century (Kokusho Kankokai Co"/>
          <p:cNvPicPr>
            <a:picLocks noChangeAspect="1" noChangeArrowheads="1"/>
          </p:cNvPicPr>
          <p:nvPr/>
        </p:nvPicPr>
        <p:blipFill>
          <a:blip r:embed="rId3" cstate="print">
            <a:lum bright="36000" contrast="-48000"/>
          </a:blip>
          <a:srcRect t="23386"/>
          <a:stretch>
            <a:fillRect/>
          </a:stretch>
        </p:blipFill>
        <p:spPr bwMode="auto">
          <a:xfrm>
            <a:off x="0" y="0"/>
            <a:ext cx="9144000" cy="5486400"/>
          </a:xfrm>
          <a:prstGeom prst="rect">
            <a:avLst/>
          </a:prstGeom>
          <a:noFill/>
          <a:ln w="9525" algn="ctr">
            <a:noFill/>
            <a:miter lim="800000"/>
            <a:headEnd/>
            <a:tailEnd/>
          </a:ln>
          <a:effectLst/>
        </p:spPr>
      </p:pic>
      <p:sp>
        <p:nvSpPr>
          <p:cNvPr id="116531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2" name="Text Box 3"/>
          <p:cNvSpPr txBox="1">
            <a:spLocks noChangeArrowheads="1"/>
          </p:cNvSpPr>
          <p:nvPr/>
        </p:nvSpPr>
        <p:spPr bwMode="auto">
          <a:xfrm>
            <a:off x="914400" y="1335385"/>
            <a:ext cx="6248400" cy="492443"/>
          </a:xfrm>
          <a:prstGeom prst="rect">
            <a:avLst/>
          </a:prstGeom>
          <a:noFill/>
          <a:ln w="9525">
            <a:noFill/>
            <a:miter lim="800000"/>
            <a:headEnd/>
            <a:tailEnd/>
          </a:ln>
          <a:effectLst/>
        </p:spPr>
        <p:txBody>
          <a:bodyPr wrap="square">
            <a:spAutoFit/>
          </a:bodyPr>
          <a:lstStyle/>
          <a:p>
            <a:pPr algn="l"/>
            <a:r>
              <a:rPr lang="en-US" sz="2600" b="0" u="none" dirty="0">
                <a:ln w="635">
                  <a:solidFill>
                    <a:srgbClr val="FFFFFF"/>
                  </a:solidFill>
                </a:ln>
                <a:solidFill>
                  <a:srgbClr val="000066"/>
                </a:solidFill>
                <a:latin typeface="Arial Black" pitchFamily="34" charset="0"/>
              </a:rPr>
              <a:t>Prophecies and revelations</a:t>
            </a:r>
          </a:p>
        </p:txBody>
      </p:sp>
      <p:sp>
        <p:nvSpPr>
          <p:cNvPr id="13" name="Oval 37"/>
          <p:cNvSpPr>
            <a:spLocks noChangeArrowheads="1"/>
          </p:cNvSpPr>
          <p:nvPr/>
        </p:nvSpPr>
        <p:spPr bwMode="auto">
          <a:xfrm>
            <a:off x="457200" y="1321097"/>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dirty="0">
                <a:solidFill>
                  <a:srgbClr val="000066"/>
                </a:solidFill>
                <a:latin typeface="Arial Black" pitchFamily="34" charset="0"/>
              </a:rPr>
              <a:t>2</a:t>
            </a:r>
          </a:p>
        </p:txBody>
      </p:sp>
      <p:sp>
        <p:nvSpPr>
          <p:cNvPr id="14"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grpSp>
        <p:nvGrpSpPr>
          <p:cNvPr id="7" name="Group 32"/>
          <p:cNvGrpSpPr>
            <a:grpSpLocks/>
          </p:cNvGrpSpPr>
          <p:nvPr/>
        </p:nvGrpSpPr>
        <p:grpSpPr bwMode="auto">
          <a:xfrm>
            <a:off x="1600200" y="5638800"/>
            <a:ext cx="5867400" cy="957263"/>
            <a:chOff x="1104" y="3600"/>
            <a:chExt cx="3696" cy="603"/>
          </a:xfrm>
        </p:grpSpPr>
        <p:sp>
          <p:nvSpPr>
            <p:cNvPr id="8" name="Text Box 7"/>
            <p:cNvSpPr txBox="1">
              <a:spLocks noChangeArrowheads="1"/>
            </p:cNvSpPr>
            <p:nvPr/>
          </p:nvSpPr>
          <p:spPr bwMode="auto">
            <a:xfrm>
              <a:off x="1296" y="3650"/>
              <a:ext cx="3504"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 Korean people have believed in the </a:t>
              </a:r>
              <a:r>
                <a:rPr lang="en-US" sz="2000" u="none" dirty="0">
                  <a:solidFill>
                    <a:srgbClr val="FFFF00"/>
                  </a:solidFill>
                  <a:latin typeface="Arial Narrow" pitchFamily="34" charset="0"/>
                </a:rPr>
                <a:t>prophecy</a:t>
              </a:r>
              <a:r>
                <a:rPr lang="en-US" sz="2000" u="none" dirty="0">
                  <a:solidFill>
                    <a:srgbClr val="FFFFFF"/>
                  </a:solidFill>
                  <a:latin typeface="Arial Narrow" pitchFamily="34" charset="0"/>
                </a:rPr>
                <a:t> that the Righteous King will appear and found a glorious and everlasting kingdom in their land.</a:t>
              </a:r>
              <a:endParaRPr lang="en-US" sz="2000" b="0" dirty="0">
                <a:solidFill>
                  <a:srgbClr val="FFFFFF"/>
                </a:solidFill>
                <a:latin typeface="Arial Narrow" pitchFamily="34" charset="0"/>
              </a:endParaRPr>
            </a:p>
          </p:txBody>
        </p:sp>
        <p:sp>
          <p:nvSpPr>
            <p:cNvPr id="9" name="Text Box 8"/>
            <p:cNvSpPr txBox="1">
              <a:spLocks noChangeArrowheads="1"/>
            </p:cNvSpPr>
            <p:nvPr/>
          </p:nvSpPr>
          <p:spPr bwMode="auto">
            <a:xfrm>
              <a:off x="1104" y="3600"/>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left)">
                                      <p:cBhvr>
                                        <p:cTn id="12" dur="1000"/>
                                        <p:tgtEl>
                                          <p:spTgt spid="1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69432" name="Picture 24" descr="Market day in Jeongju  in the early part of the 20th century (Kokusho Kankokai Co"/>
          <p:cNvPicPr>
            <a:picLocks noChangeAspect="1" noChangeArrowheads="1"/>
          </p:cNvPicPr>
          <p:nvPr/>
        </p:nvPicPr>
        <p:blipFill>
          <a:blip r:embed="rId3" cstate="print">
            <a:lum bright="36000" contrast="-48000"/>
          </a:blip>
          <a:srcRect t="23386"/>
          <a:stretch>
            <a:fillRect/>
          </a:stretch>
        </p:blipFill>
        <p:spPr bwMode="auto">
          <a:xfrm>
            <a:off x="0" y="0"/>
            <a:ext cx="9144000" cy="5486400"/>
          </a:xfrm>
          <a:prstGeom prst="rect">
            <a:avLst/>
          </a:prstGeom>
          <a:noFill/>
          <a:ln w="9525" algn="ctr">
            <a:noFill/>
            <a:miter lim="800000"/>
            <a:headEnd/>
            <a:tailEnd/>
          </a:ln>
          <a:effectLst/>
        </p:spPr>
      </p:pic>
      <p:grpSp>
        <p:nvGrpSpPr>
          <p:cNvPr id="2" name="Group 28"/>
          <p:cNvGrpSpPr>
            <a:grpSpLocks/>
          </p:cNvGrpSpPr>
          <p:nvPr/>
        </p:nvGrpSpPr>
        <p:grpSpPr bwMode="auto">
          <a:xfrm>
            <a:off x="0" y="0"/>
            <a:ext cx="9144000" cy="5562600"/>
            <a:chOff x="0" y="0"/>
            <a:chExt cx="5760" cy="3504"/>
          </a:xfrm>
        </p:grpSpPr>
        <p:pic>
          <p:nvPicPr>
            <p:cNvPr id="1169431" name="Picture 23" descr="Hunmin Jeongeum Haerye uses right-to-left vertical writing"/>
            <p:cNvPicPr>
              <a:picLocks noChangeAspect="1" noChangeArrowheads="1"/>
            </p:cNvPicPr>
            <p:nvPr/>
          </p:nvPicPr>
          <p:blipFill>
            <a:blip r:embed="rId4" cstate="print">
              <a:lum bright="78000" contrast="-78000"/>
            </a:blip>
            <a:srcRect l="3915" t="4620" r="4395" b="47195"/>
            <a:stretch>
              <a:fillRect/>
            </a:stretch>
          </p:blipFill>
          <p:spPr bwMode="auto">
            <a:xfrm>
              <a:off x="0" y="0"/>
              <a:ext cx="5760" cy="3504"/>
            </a:xfrm>
            <a:prstGeom prst="rect">
              <a:avLst/>
            </a:prstGeom>
            <a:noFill/>
          </p:spPr>
        </p:pic>
        <p:pic>
          <p:nvPicPr>
            <p:cNvPr id="1169434" name="Picture 26" descr="Bible neutral copy"/>
            <p:cNvPicPr>
              <a:picLocks noChangeAspect="1" noChangeArrowheads="1"/>
            </p:cNvPicPr>
            <p:nvPr/>
          </p:nvPicPr>
          <p:blipFill>
            <a:blip r:embed="rId5" cstate="print">
              <a:clrChange>
                <a:clrFrom>
                  <a:srgbClr val="FFFFFF"/>
                </a:clrFrom>
                <a:clrTo>
                  <a:srgbClr val="FFFFFF">
                    <a:alpha val="0"/>
                  </a:srgbClr>
                </a:clrTo>
              </a:clrChange>
              <a:lum bright="78000" contrast="-76000"/>
              <a:grayscl/>
            </a:blip>
            <a:srcRect/>
            <a:stretch>
              <a:fillRect/>
            </a:stretch>
          </p:blipFill>
          <p:spPr bwMode="auto">
            <a:xfrm>
              <a:off x="960" y="772"/>
              <a:ext cx="3840" cy="2348"/>
            </a:xfrm>
            <a:prstGeom prst="rect">
              <a:avLst/>
            </a:prstGeom>
            <a:noFill/>
          </p:spPr>
        </p:pic>
      </p:grpSp>
      <p:sp>
        <p:nvSpPr>
          <p:cNvPr id="116941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2" name="Text Box 5"/>
          <p:cNvSpPr txBox="1">
            <a:spLocks noChangeArrowheads="1"/>
          </p:cNvSpPr>
          <p:nvPr/>
        </p:nvSpPr>
        <p:spPr bwMode="auto">
          <a:xfrm>
            <a:off x="1219199" y="2083097"/>
            <a:ext cx="6172201"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Messianic idea of Korean people </a:t>
            </a:r>
            <a:endParaRPr lang="en-US" sz="2600" b="0" u="none" dirty="0">
              <a:ln w="635">
                <a:solidFill>
                  <a:srgbClr val="FFFFFF"/>
                </a:solidFill>
              </a:ln>
              <a:solidFill>
                <a:srgbClr val="000066"/>
              </a:solidFill>
              <a:latin typeface="Arial Black" pitchFamily="34" charset="0"/>
            </a:endParaRPr>
          </a:p>
        </p:txBody>
      </p:sp>
      <p:sp>
        <p:nvSpPr>
          <p:cNvPr id="15" name="Text Box 13"/>
          <p:cNvSpPr txBox="1">
            <a:spLocks noChangeArrowheads="1"/>
          </p:cNvSpPr>
          <p:nvPr/>
        </p:nvSpPr>
        <p:spPr bwMode="auto">
          <a:xfrm>
            <a:off x="1219200" y="2387897"/>
            <a:ext cx="30480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(Chonggamnok)</a:t>
            </a:r>
          </a:p>
        </p:txBody>
      </p:sp>
      <p:sp>
        <p:nvSpPr>
          <p:cNvPr id="18" name="Text Box 3"/>
          <p:cNvSpPr txBox="1">
            <a:spLocks noChangeArrowheads="1"/>
          </p:cNvSpPr>
          <p:nvPr/>
        </p:nvSpPr>
        <p:spPr bwMode="auto">
          <a:xfrm>
            <a:off x="914400" y="1335385"/>
            <a:ext cx="6248400" cy="492443"/>
          </a:xfrm>
          <a:prstGeom prst="rect">
            <a:avLst/>
          </a:prstGeom>
          <a:noFill/>
          <a:ln w="9525">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Prophecies and revelations</a:t>
            </a:r>
            <a:endParaRPr lang="en-US" sz="2600" b="0" u="none" dirty="0">
              <a:ln w="635">
                <a:solidFill>
                  <a:srgbClr val="FFFFFF"/>
                </a:solidFill>
              </a:ln>
              <a:solidFill>
                <a:srgbClr val="000066"/>
              </a:solidFill>
              <a:latin typeface="Arial Black" pitchFamily="34" charset="0"/>
            </a:endParaRPr>
          </a:p>
        </p:txBody>
      </p:sp>
      <p:sp>
        <p:nvSpPr>
          <p:cNvPr id="19" name="Oval 37"/>
          <p:cNvSpPr>
            <a:spLocks noChangeArrowheads="1"/>
          </p:cNvSpPr>
          <p:nvPr/>
        </p:nvSpPr>
        <p:spPr bwMode="auto">
          <a:xfrm>
            <a:off x="457200" y="1321097"/>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a:solidFill>
                  <a:srgbClr val="000066"/>
                </a:solidFill>
                <a:latin typeface="Arial Black" pitchFamily="34" charset="0"/>
              </a:rPr>
              <a:t>2</a:t>
            </a:r>
          </a:p>
        </p:txBody>
      </p:sp>
      <p:sp>
        <p:nvSpPr>
          <p:cNvPr id="21"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sp>
        <p:nvSpPr>
          <p:cNvPr id="23" name="Oval 4"/>
          <p:cNvSpPr>
            <a:spLocks noChangeArrowheads="1"/>
          </p:cNvSpPr>
          <p:nvPr/>
        </p:nvSpPr>
        <p:spPr bwMode="auto">
          <a:xfrm>
            <a:off x="873443" y="2194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13" name="Text Box 11"/>
          <p:cNvSpPr txBox="1">
            <a:spLocks noChangeArrowheads="1"/>
          </p:cNvSpPr>
          <p:nvPr/>
        </p:nvSpPr>
        <p:spPr bwMode="auto">
          <a:xfrm>
            <a:off x="1371600" y="5791200"/>
            <a:ext cx="6400800" cy="609600"/>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This </a:t>
            </a:r>
            <a:r>
              <a:rPr lang="en-US" sz="2000" dirty="0">
                <a:solidFill>
                  <a:srgbClr val="FFFFFF"/>
                </a:solidFill>
                <a:latin typeface="Arial Narrow" pitchFamily="34" charset="0"/>
              </a:rPr>
              <a:t>messianic idea</a:t>
            </a:r>
            <a:r>
              <a:rPr lang="en-US" sz="2000" u="none" dirty="0">
                <a:solidFill>
                  <a:srgbClr val="FFFFFF"/>
                </a:solidFill>
                <a:latin typeface="Arial Narrow" pitchFamily="34" charset="0"/>
              </a:rPr>
              <a:t> was revealed through the </a:t>
            </a:r>
            <a:r>
              <a:rPr lang="en-US" sz="2000" u="none" dirty="0" err="1">
                <a:solidFill>
                  <a:srgbClr val="FFFFFF"/>
                </a:solidFill>
                <a:latin typeface="Arial Narrow" pitchFamily="34" charset="0"/>
              </a:rPr>
              <a:t>Chonggamnok</a:t>
            </a:r>
            <a:r>
              <a:rPr lang="en-US" sz="2000" u="none" dirty="0">
                <a:solidFill>
                  <a:srgbClr val="FFFFFF"/>
                </a:solidFill>
                <a:latin typeface="Arial Narrow" pitchFamily="34" charset="0"/>
              </a:rPr>
              <a:t>, a book of prophecy written in the fourteenth-century Korea.</a:t>
            </a:r>
            <a:endParaRPr lang="en-US" sz="1600" b="0" dirty="0">
              <a:solidFill>
                <a:srgbClr val="FFFFFF"/>
              </a:solidFill>
              <a:latin typeface="Arial Narrow"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strVal val="#ppt_w*0.70"/>
                                          </p:val>
                                        </p:tav>
                                        <p:tav tm="100000">
                                          <p:val>
                                            <p:strVal val="#ppt_w"/>
                                          </p:val>
                                        </p:tav>
                                      </p:tavLst>
                                    </p:anim>
                                    <p:anim calcmode="lin" valueType="num">
                                      <p:cBhvr>
                                        <p:cTn id="13" dur="1000" fill="hold"/>
                                        <p:tgtEl>
                                          <p:spTgt spid="12"/>
                                        </p:tgtEl>
                                        <p:attrNameLst>
                                          <p:attrName>ppt_h</p:attrName>
                                        </p:attrNameLst>
                                      </p:cBhvr>
                                      <p:tavLst>
                                        <p:tav tm="0">
                                          <p:val>
                                            <p:strVal val="#ppt_h"/>
                                          </p:val>
                                        </p:tav>
                                        <p:tav tm="100000">
                                          <p:val>
                                            <p:strVal val="#ppt_h"/>
                                          </p:val>
                                        </p:tav>
                                      </p:tavLst>
                                    </p:anim>
                                    <p:animEffect transition="in" filter="fade">
                                      <p:cBhvr>
                                        <p:cTn id="14" dur="1000"/>
                                        <p:tgtEl>
                                          <p:spTgt spid="1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2000"/>
                                        <p:tgtEl>
                                          <p:spTgt spid="15"/>
                                        </p:tgtEl>
                                      </p:cBhvr>
                                    </p:animEffect>
                                  </p:childTnLst>
                                </p:cTn>
                              </p:par>
                              <p:par>
                                <p:cTn id="22" presetID="10" presetClass="entr" presetSubtype="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2000"/>
                                        <p:tgtEl>
                                          <p:spTgt spid="2"/>
                                        </p:tgtEl>
                                      </p:cBhvr>
                                    </p:animEffect>
                                  </p:childTnLst>
                                </p:cTn>
                              </p:par>
                            </p:childTnLst>
                          </p:cTn>
                        </p:par>
                        <p:par>
                          <p:cTn id="25" fill="hold">
                            <p:stCondLst>
                              <p:cond delay="3000"/>
                            </p:stCondLst>
                            <p:childTnLst>
                              <p:par>
                                <p:cTn id="26" presetID="10" presetClass="exit" presetSubtype="0" fill="hold" nodeType="afterEffect">
                                  <p:stCondLst>
                                    <p:cond delay="0"/>
                                  </p:stCondLst>
                                  <p:childTnLst>
                                    <p:animEffect transition="out" filter="fade">
                                      <p:cBhvr>
                                        <p:cTn id="27" dur="500"/>
                                        <p:tgtEl>
                                          <p:spTgt spid="1169432"/>
                                        </p:tgtEl>
                                      </p:cBhvr>
                                    </p:animEffect>
                                    <p:set>
                                      <p:cBhvr>
                                        <p:cTn id="28" dur="1" fill="hold">
                                          <p:stCondLst>
                                            <p:cond delay="499"/>
                                          </p:stCondLst>
                                        </p:cTn>
                                        <p:tgtEl>
                                          <p:spTgt spid="11694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5" grpId="0"/>
      <p:bldP spid="23" grpId="0" animBg="1"/>
      <p:bldP spid="13" grpId="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71522" name="Picture 66" descr="Hunmin Jeongeum Haerye uses right-to-left vertical writing"/>
          <p:cNvPicPr>
            <a:picLocks noChangeAspect="1" noChangeArrowheads="1"/>
          </p:cNvPicPr>
          <p:nvPr/>
        </p:nvPicPr>
        <p:blipFill>
          <a:blip r:embed="rId3" cstate="print">
            <a:lum bright="78000" contrast="-78000"/>
          </a:blip>
          <a:srcRect l="3915" t="4620" r="4395" b="47195"/>
          <a:stretch>
            <a:fillRect/>
          </a:stretch>
        </p:blipFill>
        <p:spPr bwMode="auto">
          <a:xfrm>
            <a:off x="0" y="0"/>
            <a:ext cx="9144000" cy="5562600"/>
          </a:xfrm>
          <a:prstGeom prst="rect">
            <a:avLst/>
          </a:prstGeom>
          <a:noFill/>
        </p:spPr>
      </p:pic>
      <p:pic>
        <p:nvPicPr>
          <p:cNvPr id="1171523" name="Picture 67" descr="Bible neutral copy"/>
          <p:cNvPicPr>
            <a:picLocks noChangeAspect="1" noChangeArrowheads="1"/>
          </p:cNvPicPr>
          <p:nvPr/>
        </p:nvPicPr>
        <p:blipFill>
          <a:blip r:embed="rId4" cstate="print">
            <a:clrChange>
              <a:clrFrom>
                <a:srgbClr val="FFFFFF"/>
              </a:clrFrom>
              <a:clrTo>
                <a:srgbClr val="FFFFFF">
                  <a:alpha val="0"/>
                </a:srgbClr>
              </a:clrTo>
            </a:clrChange>
            <a:lum bright="78000" contrast="-76000"/>
            <a:grayscl/>
          </a:blip>
          <a:srcRect/>
          <a:stretch>
            <a:fillRect/>
          </a:stretch>
        </p:blipFill>
        <p:spPr bwMode="auto">
          <a:xfrm>
            <a:off x="1524000" y="1225550"/>
            <a:ext cx="6096000" cy="3727450"/>
          </a:xfrm>
          <a:prstGeom prst="rect">
            <a:avLst/>
          </a:prstGeom>
          <a:noFill/>
        </p:spPr>
      </p:pic>
      <p:grpSp>
        <p:nvGrpSpPr>
          <p:cNvPr id="2" name="Group 81"/>
          <p:cNvGrpSpPr>
            <a:grpSpLocks/>
          </p:cNvGrpSpPr>
          <p:nvPr/>
        </p:nvGrpSpPr>
        <p:grpSpPr bwMode="auto">
          <a:xfrm>
            <a:off x="1524000" y="65088"/>
            <a:ext cx="6810375" cy="5878512"/>
            <a:chOff x="2736" y="1158"/>
            <a:chExt cx="2850" cy="2460"/>
          </a:xfrm>
        </p:grpSpPr>
        <p:pic>
          <p:nvPicPr>
            <p:cNvPr id="1171536" name="Picture 80" descr="Confucius"/>
            <p:cNvPicPr>
              <a:picLocks noChangeAspect="1" noChangeArrowheads="1"/>
            </p:cNvPicPr>
            <p:nvPr/>
          </p:nvPicPr>
          <p:blipFill>
            <a:blip r:embed="rId5" cstate="print">
              <a:clrChange>
                <a:clrFrom>
                  <a:srgbClr val="FFFFFF"/>
                </a:clrFrom>
                <a:clrTo>
                  <a:srgbClr val="FFFFFF">
                    <a:alpha val="0"/>
                  </a:srgbClr>
                </a:clrTo>
              </a:clrChange>
              <a:lum bright="66000" contrast="-72000"/>
            </a:blip>
            <a:srcRect/>
            <a:stretch>
              <a:fillRect/>
            </a:stretch>
          </p:blipFill>
          <p:spPr bwMode="auto">
            <a:xfrm>
              <a:off x="4080" y="1158"/>
              <a:ext cx="1506" cy="2394"/>
            </a:xfrm>
            <a:prstGeom prst="rect">
              <a:avLst/>
            </a:prstGeom>
            <a:noFill/>
            <a:ln w="9525" algn="ctr">
              <a:noFill/>
              <a:miter lim="800000"/>
              <a:headEnd/>
              <a:tailEnd/>
            </a:ln>
            <a:effectLst/>
          </p:spPr>
        </p:pic>
        <p:pic>
          <p:nvPicPr>
            <p:cNvPr id="1171526" name="Picture 70" descr="Buddha"/>
            <p:cNvPicPr>
              <a:picLocks noChangeAspect="1" noChangeArrowheads="1"/>
            </p:cNvPicPr>
            <p:nvPr/>
          </p:nvPicPr>
          <p:blipFill>
            <a:blip r:embed="rId6" cstate="print">
              <a:clrChange>
                <a:clrFrom>
                  <a:srgbClr val="FFFFFF"/>
                </a:clrFrom>
                <a:clrTo>
                  <a:srgbClr val="FFFFFF">
                    <a:alpha val="0"/>
                  </a:srgbClr>
                </a:clrTo>
              </a:clrChange>
              <a:lum bright="66000" contrast="-72000"/>
            </a:blip>
            <a:srcRect/>
            <a:stretch>
              <a:fillRect/>
            </a:stretch>
          </p:blipFill>
          <p:spPr bwMode="auto">
            <a:xfrm>
              <a:off x="3404" y="1872"/>
              <a:ext cx="1492" cy="1632"/>
            </a:xfrm>
            <a:prstGeom prst="rect">
              <a:avLst/>
            </a:prstGeom>
            <a:noFill/>
          </p:spPr>
        </p:pic>
        <p:pic>
          <p:nvPicPr>
            <p:cNvPr id="1171531" name="Picture 75" descr="jesus"/>
            <p:cNvPicPr>
              <a:picLocks noChangeAspect="1" noChangeArrowheads="1"/>
            </p:cNvPicPr>
            <p:nvPr/>
          </p:nvPicPr>
          <p:blipFill>
            <a:blip r:embed="rId7" cstate="print">
              <a:lum bright="66000" contrast="-72000"/>
            </a:blip>
            <a:srcRect/>
            <a:stretch>
              <a:fillRect/>
            </a:stretch>
          </p:blipFill>
          <p:spPr bwMode="auto">
            <a:xfrm>
              <a:off x="2736" y="2112"/>
              <a:ext cx="1043" cy="1506"/>
            </a:xfrm>
            <a:prstGeom prst="rect">
              <a:avLst/>
            </a:prstGeom>
            <a:noFill/>
          </p:spPr>
        </p:pic>
      </p:grpSp>
      <p:sp>
        <p:nvSpPr>
          <p:cNvPr id="1171458"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20" name="Text Box 5"/>
          <p:cNvSpPr txBox="1">
            <a:spLocks noChangeArrowheads="1"/>
          </p:cNvSpPr>
          <p:nvPr/>
        </p:nvSpPr>
        <p:spPr bwMode="auto">
          <a:xfrm>
            <a:off x="1219199" y="2083097"/>
            <a:ext cx="6172201"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Messianic idea of Korean people </a:t>
            </a:r>
            <a:endParaRPr lang="en-US" sz="2600" b="0" u="none" dirty="0">
              <a:ln w="635">
                <a:solidFill>
                  <a:srgbClr val="FFFFFF"/>
                </a:solidFill>
              </a:ln>
              <a:solidFill>
                <a:srgbClr val="000066"/>
              </a:solidFill>
              <a:latin typeface="Arial Black" pitchFamily="34" charset="0"/>
            </a:endParaRPr>
          </a:p>
        </p:txBody>
      </p:sp>
      <p:sp>
        <p:nvSpPr>
          <p:cNvPr id="21" name="Text Box 7"/>
          <p:cNvSpPr txBox="1">
            <a:spLocks noChangeArrowheads="1"/>
          </p:cNvSpPr>
          <p:nvPr/>
        </p:nvSpPr>
        <p:spPr bwMode="auto">
          <a:xfrm>
            <a:off x="1219200" y="2845097"/>
            <a:ext cx="70866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Revelation that religious founders will</a:t>
            </a:r>
          </a:p>
        </p:txBody>
      </p:sp>
      <p:sp>
        <p:nvSpPr>
          <p:cNvPr id="23" name="Text Box 13"/>
          <p:cNvSpPr txBox="1">
            <a:spLocks noChangeArrowheads="1"/>
          </p:cNvSpPr>
          <p:nvPr/>
        </p:nvSpPr>
        <p:spPr bwMode="auto">
          <a:xfrm>
            <a:off x="1219200" y="2387897"/>
            <a:ext cx="30480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(Chonggamnok)</a:t>
            </a:r>
          </a:p>
        </p:txBody>
      </p:sp>
      <p:sp>
        <p:nvSpPr>
          <p:cNvPr id="24" name="Text Box 14"/>
          <p:cNvSpPr txBox="1">
            <a:spLocks noChangeArrowheads="1"/>
          </p:cNvSpPr>
          <p:nvPr/>
        </p:nvSpPr>
        <p:spPr bwMode="auto">
          <a:xfrm>
            <a:off x="1219200" y="3149897"/>
            <a:ext cx="3581400" cy="492443"/>
          </a:xfrm>
          <a:prstGeom prst="rect">
            <a:avLst/>
          </a:prstGeom>
          <a:noFill/>
          <a:ln w="9525" algn="ctr">
            <a:noFill/>
            <a:miter lim="800000"/>
            <a:headEnd/>
            <a:tailEnd/>
          </a:ln>
          <a:effectLst/>
        </p:spPr>
        <p:txBody>
          <a:bodyPr>
            <a:spAutoFit/>
          </a:bodyPr>
          <a:lstStyle/>
          <a:p>
            <a:pPr algn="l"/>
            <a:r>
              <a:rPr lang="en-US" sz="2600" b="0" u="none" dirty="0">
                <a:ln w="635">
                  <a:solidFill>
                    <a:srgbClr val="FFFFFF"/>
                  </a:solidFill>
                </a:ln>
                <a:solidFill>
                  <a:srgbClr val="000066"/>
                </a:solidFill>
                <a:latin typeface="Arial Black" pitchFamily="34" charset="0"/>
              </a:rPr>
              <a:t>return to Korea</a:t>
            </a:r>
          </a:p>
        </p:txBody>
      </p:sp>
      <p:sp>
        <p:nvSpPr>
          <p:cNvPr id="26" name="Text Box 3"/>
          <p:cNvSpPr txBox="1">
            <a:spLocks noChangeArrowheads="1"/>
          </p:cNvSpPr>
          <p:nvPr/>
        </p:nvSpPr>
        <p:spPr bwMode="auto">
          <a:xfrm>
            <a:off x="914400" y="1335385"/>
            <a:ext cx="6248400" cy="492443"/>
          </a:xfrm>
          <a:prstGeom prst="rect">
            <a:avLst/>
          </a:prstGeom>
          <a:noFill/>
          <a:ln w="9525">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Prophecies and revelations</a:t>
            </a:r>
            <a:endParaRPr lang="en-US" sz="2600" b="0" u="none" dirty="0">
              <a:ln w="635">
                <a:solidFill>
                  <a:srgbClr val="FFFFFF"/>
                </a:solidFill>
              </a:ln>
              <a:solidFill>
                <a:srgbClr val="000066"/>
              </a:solidFill>
              <a:latin typeface="Arial Black" pitchFamily="34" charset="0"/>
            </a:endParaRPr>
          </a:p>
        </p:txBody>
      </p:sp>
      <p:sp>
        <p:nvSpPr>
          <p:cNvPr id="27" name="Oval 37"/>
          <p:cNvSpPr>
            <a:spLocks noChangeArrowheads="1"/>
          </p:cNvSpPr>
          <p:nvPr/>
        </p:nvSpPr>
        <p:spPr bwMode="auto">
          <a:xfrm>
            <a:off x="457200" y="1321097"/>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a:solidFill>
                  <a:srgbClr val="000066"/>
                </a:solidFill>
                <a:latin typeface="Arial Black" pitchFamily="34" charset="0"/>
              </a:rPr>
              <a:t>2</a:t>
            </a:r>
          </a:p>
        </p:txBody>
      </p:sp>
      <p:sp>
        <p:nvSpPr>
          <p:cNvPr id="29"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sp>
        <p:nvSpPr>
          <p:cNvPr id="30" name="Oval 4"/>
          <p:cNvSpPr>
            <a:spLocks noChangeArrowheads="1"/>
          </p:cNvSpPr>
          <p:nvPr/>
        </p:nvSpPr>
        <p:spPr bwMode="auto">
          <a:xfrm>
            <a:off x="873443" y="2956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31" name="Oval 4"/>
          <p:cNvSpPr>
            <a:spLocks noChangeArrowheads="1"/>
          </p:cNvSpPr>
          <p:nvPr/>
        </p:nvSpPr>
        <p:spPr bwMode="auto">
          <a:xfrm>
            <a:off x="873443" y="2194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grpSp>
        <p:nvGrpSpPr>
          <p:cNvPr id="25" name="Group 32"/>
          <p:cNvGrpSpPr>
            <a:grpSpLocks/>
          </p:cNvGrpSpPr>
          <p:nvPr/>
        </p:nvGrpSpPr>
        <p:grpSpPr bwMode="auto">
          <a:xfrm>
            <a:off x="1524000" y="5638800"/>
            <a:ext cx="6172200" cy="957263"/>
            <a:chOff x="1104" y="3600"/>
            <a:chExt cx="3888" cy="603"/>
          </a:xfrm>
        </p:grpSpPr>
        <p:sp>
          <p:nvSpPr>
            <p:cNvPr id="28" name="Text Box 7"/>
            <p:cNvSpPr txBox="1">
              <a:spLocks noChangeArrowheads="1"/>
            </p:cNvSpPr>
            <p:nvPr/>
          </p:nvSpPr>
          <p:spPr bwMode="auto">
            <a:xfrm>
              <a:off x="1296" y="3650"/>
              <a:ext cx="3696" cy="553"/>
            </a:xfrm>
            <a:prstGeom prst="rect">
              <a:avLst/>
            </a:prstGeom>
            <a:noFill/>
            <a:ln w="9525">
              <a:noFill/>
              <a:miter lim="800000"/>
              <a:headEnd/>
              <a:tailEnd/>
            </a:ln>
            <a:effectLst/>
          </p:spPr>
          <p:txBody>
            <a:bodyPr wrap="square">
              <a:spAutoFit/>
            </a:bodyPr>
            <a:lstStyle/>
            <a:p>
              <a:pPr algn="just">
                <a:lnSpc>
                  <a:spcPct val="85000"/>
                </a:lnSpc>
              </a:pPr>
              <a:r>
                <a:rPr lang="en-US" sz="2000" u="none" dirty="0">
                  <a:solidFill>
                    <a:srgbClr val="FFFFFF"/>
                  </a:solidFill>
                  <a:latin typeface="Arial Narrow" pitchFamily="34" charset="0"/>
                </a:rPr>
                <a:t>Among the faithful of every religion in Korea are those who have received revelations that the </a:t>
              </a:r>
              <a:r>
                <a:rPr lang="en-US" sz="2000" dirty="0">
                  <a:solidFill>
                    <a:srgbClr val="FFFFFF"/>
                  </a:solidFill>
                  <a:latin typeface="Arial Narrow" pitchFamily="34" charset="0"/>
                </a:rPr>
                <a:t>founders of their religions will return to Korea</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32" name="Text Box 8"/>
            <p:cNvSpPr txBox="1">
              <a:spLocks noChangeArrowheads="1"/>
            </p:cNvSpPr>
            <p:nvPr/>
          </p:nvSpPr>
          <p:spPr bwMode="auto">
            <a:xfrm>
              <a:off x="1104" y="3600"/>
              <a:ext cx="240" cy="411"/>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outVertical)">
                                      <p:cBhvr>
                                        <p:cTn id="7" dur="500"/>
                                        <p:tgtEl>
                                          <p:spTgt spid="25"/>
                                        </p:tgtEl>
                                      </p:cBhvr>
                                    </p:animEffect>
                                  </p:childTnLst>
                                </p:cTn>
                              </p:par>
                              <p:par>
                                <p:cTn id="8" presetID="10" presetClass="exit" presetSubtype="0" fill="hold" nodeType="withEffect">
                                  <p:stCondLst>
                                    <p:cond delay="0"/>
                                  </p:stCondLst>
                                  <p:childTnLst>
                                    <p:animEffect transition="out" filter="fade">
                                      <p:cBhvr>
                                        <p:cTn id="9" dur="2000"/>
                                        <p:tgtEl>
                                          <p:spTgt spid="1171523"/>
                                        </p:tgtEl>
                                      </p:cBhvr>
                                    </p:animEffect>
                                    <p:set>
                                      <p:cBhvr>
                                        <p:cTn id="10" dur="1" fill="hold">
                                          <p:stCondLst>
                                            <p:cond delay="1999"/>
                                          </p:stCondLst>
                                        </p:cTn>
                                        <p:tgtEl>
                                          <p:spTgt spid="1171523"/>
                                        </p:tgtEl>
                                        <p:attrNameLst>
                                          <p:attrName>style.visibility</p:attrName>
                                        </p:attrNameLst>
                                      </p:cBhvr>
                                      <p:to>
                                        <p:strVal val="hidden"/>
                                      </p:to>
                                    </p:set>
                                  </p:childTnLst>
                                </p:cTn>
                              </p:par>
                              <p:par>
                                <p:cTn id="11" presetID="10" presetClass="entr" presetSubtype="0" fill="hold" nodeType="withEffect">
                                  <p:stCondLst>
                                    <p:cond delay="50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20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p:cTn id="18" dur="1000" fill="hold"/>
                                        <p:tgtEl>
                                          <p:spTgt spid="21"/>
                                        </p:tgtEl>
                                        <p:attrNameLst>
                                          <p:attrName>ppt_w</p:attrName>
                                        </p:attrNameLst>
                                      </p:cBhvr>
                                      <p:tavLst>
                                        <p:tav tm="0">
                                          <p:val>
                                            <p:strVal val="#ppt_w*0.70"/>
                                          </p:val>
                                        </p:tav>
                                        <p:tav tm="100000">
                                          <p:val>
                                            <p:strVal val="#ppt_w"/>
                                          </p:val>
                                        </p:tav>
                                      </p:tavLst>
                                    </p:anim>
                                    <p:anim calcmode="lin" valueType="num">
                                      <p:cBhvr>
                                        <p:cTn id="19" dur="1000" fill="hold"/>
                                        <p:tgtEl>
                                          <p:spTgt spid="21"/>
                                        </p:tgtEl>
                                        <p:attrNameLst>
                                          <p:attrName>ppt_h</p:attrName>
                                        </p:attrNameLst>
                                      </p:cBhvr>
                                      <p:tavLst>
                                        <p:tav tm="0">
                                          <p:val>
                                            <p:strVal val="#ppt_h"/>
                                          </p:val>
                                        </p:tav>
                                        <p:tav tm="100000">
                                          <p:val>
                                            <p:strVal val="#ppt_h"/>
                                          </p:val>
                                        </p:tav>
                                      </p:tavLst>
                                    </p:anim>
                                    <p:animEffect transition="in" filter="fade">
                                      <p:cBhvr>
                                        <p:cTn id="20" dur="1000"/>
                                        <p:tgtEl>
                                          <p:spTgt spid="21"/>
                                        </p:tgtEl>
                                      </p:cBhvr>
                                    </p:animEffect>
                                  </p:childTnLst>
                                </p:cTn>
                              </p:par>
                              <p:par>
                                <p:cTn id="21" presetID="55"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p:cTn id="23" dur="1000" fill="hold"/>
                                        <p:tgtEl>
                                          <p:spTgt spid="24"/>
                                        </p:tgtEl>
                                        <p:attrNameLst>
                                          <p:attrName>ppt_w</p:attrName>
                                        </p:attrNameLst>
                                      </p:cBhvr>
                                      <p:tavLst>
                                        <p:tav tm="0">
                                          <p:val>
                                            <p:strVal val="#ppt_w*0.70"/>
                                          </p:val>
                                        </p:tav>
                                        <p:tav tm="100000">
                                          <p:val>
                                            <p:strVal val="#ppt_w"/>
                                          </p:val>
                                        </p:tav>
                                      </p:tavLst>
                                    </p:anim>
                                    <p:anim calcmode="lin" valueType="num">
                                      <p:cBhvr>
                                        <p:cTn id="24" dur="1000" fill="hold"/>
                                        <p:tgtEl>
                                          <p:spTgt spid="24"/>
                                        </p:tgtEl>
                                        <p:attrNameLst>
                                          <p:attrName>ppt_h</p:attrName>
                                        </p:attrNameLst>
                                      </p:cBhvr>
                                      <p:tavLst>
                                        <p:tav tm="0">
                                          <p:val>
                                            <p:strVal val="#ppt_h"/>
                                          </p:val>
                                        </p:tav>
                                        <p:tav tm="100000">
                                          <p:val>
                                            <p:strVal val="#ppt_h"/>
                                          </p:val>
                                        </p:tav>
                                      </p:tavLst>
                                    </p:anim>
                                    <p:animEffect transition="in" filter="fade">
                                      <p:cBhvr>
                                        <p:cTn id="25" dur="10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p:bldP spid="30"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73535" name="Picture 31" descr="Hunmin Jeongeum Haerye uses right-to-left vertical writing"/>
          <p:cNvPicPr>
            <a:picLocks noChangeAspect="1" noChangeArrowheads="1"/>
          </p:cNvPicPr>
          <p:nvPr/>
        </p:nvPicPr>
        <p:blipFill>
          <a:blip r:embed="rId3" cstate="print">
            <a:lum bright="78000" contrast="-78000"/>
          </a:blip>
          <a:srcRect l="3915" t="4620" r="4395" b="47195"/>
          <a:stretch>
            <a:fillRect/>
          </a:stretch>
        </p:blipFill>
        <p:spPr bwMode="auto">
          <a:xfrm>
            <a:off x="0" y="0"/>
            <a:ext cx="9144000" cy="5562600"/>
          </a:xfrm>
          <a:prstGeom prst="rect">
            <a:avLst/>
          </a:prstGeom>
          <a:noFill/>
        </p:spPr>
      </p:pic>
      <p:grpSp>
        <p:nvGrpSpPr>
          <p:cNvPr id="2" name="Group 32"/>
          <p:cNvGrpSpPr>
            <a:grpSpLocks/>
          </p:cNvGrpSpPr>
          <p:nvPr/>
        </p:nvGrpSpPr>
        <p:grpSpPr bwMode="auto">
          <a:xfrm>
            <a:off x="1524000" y="65088"/>
            <a:ext cx="6810375" cy="5878512"/>
            <a:chOff x="2736" y="1158"/>
            <a:chExt cx="2850" cy="2460"/>
          </a:xfrm>
        </p:grpSpPr>
        <p:pic>
          <p:nvPicPr>
            <p:cNvPr id="1173537" name="Picture 33" descr="Confucius"/>
            <p:cNvPicPr>
              <a:picLocks noChangeAspect="1" noChangeArrowheads="1"/>
            </p:cNvPicPr>
            <p:nvPr/>
          </p:nvPicPr>
          <p:blipFill>
            <a:blip r:embed="rId4" cstate="print">
              <a:clrChange>
                <a:clrFrom>
                  <a:srgbClr val="FFFFFF"/>
                </a:clrFrom>
                <a:clrTo>
                  <a:srgbClr val="FFFFFF">
                    <a:alpha val="0"/>
                  </a:srgbClr>
                </a:clrTo>
              </a:clrChange>
              <a:lum bright="66000" contrast="-72000"/>
            </a:blip>
            <a:srcRect/>
            <a:stretch>
              <a:fillRect/>
            </a:stretch>
          </p:blipFill>
          <p:spPr bwMode="auto">
            <a:xfrm>
              <a:off x="4080" y="1158"/>
              <a:ext cx="1506" cy="2394"/>
            </a:xfrm>
            <a:prstGeom prst="rect">
              <a:avLst/>
            </a:prstGeom>
            <a:noFill/>
            <a:ln w="9525" algn="ctr">
              <a:noFill/>
              <a:miter lim="800000"/>
              <a:headEnd/>
              <a:tailEnd/>
            </a:ln>
            <a:effectLst/>
          </p:spPr>
        </p:pic>
        <p:pic>
          <p:nvPicPr>
            <p:cNvPr id="1173538" name="Picture 34" descr="Buddha"/>
            <p:cNvPicPr>
              <a:picLocks noChangeAspect="1" noChangeArrowheads="1"/>
            </p:cNvPicPr>
            <p:nvPr/>
          </p:nvPicPr>
          <p:blipFill>
            <a:blip r:embed="rId5" cstate="print">
              <a:clrChange>
                <a:clrFrom>
                  <a:srgbClr val="FFFFFF"/>
                </a:clrFrom>
                <a:clrTo>
                  <a:srgbClr val="FFFFFF">
                    <a:alpha val="0"/>
                  </a:srgbClr>
                </a:clrTo>
              </a:clrChange>
              <a:lum bright="66000" contrast="-72000"/>
            </a:blip>
            <a:srcRect/>
            <a:stretch>
              <a:fillRect/>
            </a:stretch>
          </p:blipFill>
          <p:spPr bwMode="auto">
            <a:xfrm>
              <a:off x="3404" y="1872"/>
              <a:ext cx="1492" cy="1632"/>
            </a:xfrm>
            <a:prstGeom prst="rect">
              <a:avLst/>
            </a:prstGeom>
            <a:noFill/>
          </p:spPr>
        </p:pic>
        <p:pic>
          <p:nvPicPr>
            <p:cNvPr id="1173539" name="Picture 35" descr="jesus"/>
            <p:cNvPicPr>
              <a:picLocks noChangeAspect="1" noChangeArrowheads="1"/>
            </p:cNvPicPr>
            <p:nvPr/>
          </p:nvPicPr>
          <p:blipFill>
            <a:blip r:embed="rId6" cstate="print">
              <a:lum bright="66000" contrast="-72000"/>
            </a:blip>
            <a:srcRect/>
            <a:stretch>
              <a:fillRect/>
            </a:stretch>
          </p:blipFill>
          <p:spPr bwMode="auto">
            <a:xfrm>
              <a:off x="2736" y="2112"/>
              <a:ext cx="1043" cy="1506"/>
            </a:xfrm>
            <a:prstGeom prst="rect">
              <a:avLst/>
            </a:prstGeom>
            <a:noFill/>
          </p:spPr>
        </p:pic>
      </p:grpSp>
      <p:sp>
        <p:nvSpPr>
          <p:cNvPr id="117350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30" name="Text Box 5"/>
          <p:cNvSpPr txBox="1">
            <a:spLocks noChangeArrowheads="1"/>
          </p:cNvSpPr>
          <p:nvPr/>
        </p:nvSpPr>
        <p:spPr bwMode="auto">
          <a:xfrm>
            <a:off x="1219199" y="2083097"/>
            <a:ext cx="6172201"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Messianic idea of Korean people </a:t>
            </a:r>
            <a:endParaRPr lang="en-US" sz="2600" b="0" u="none" dirty="0">
              <a:ln w="635">
                <a:solidFill>
                  <a:srgbClr val="FFFFFF"/>
                </a:solidFill>
              </a:ln>
              <a:solidFill>
                <a:srgbClr val="000066"/>
              </a:solidFill>
              <a:latin typeface="Arial Black" pitchFamily="34" charset="0"/>
            </a:endParaRPr>
          </a:p>
        </p:txBody>
      </p:sp>
      <p:sp>
        <p:nvSpPr>
          <p:cNvPr id="31" name="Text Box 7"/>
          <p:cNvSpPr txBox="1">
            <a:spLocks noChangeArrowheads="1"/>
          </p:cNvSpPr>
          <p:nvPr/>
        </p:nvSpPr>
        <p:spPr bwMode="auto">
          <a:xfrm>
            <a:off x="1219200" y="2845097"/>
            <a:ext cx="70866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Revelation that religious founders will</a:t>
            </a:r>
          </a:p>
        </p:txBody>
      </p:sp>
      <p:sp>
        <p:nvSpPr>
          <p:cNvPr id="32" name="Text Box 9"/>
          <p:cNvSpPr txBox="1">
            <a:spLocks noChangeArrowheads="1"/>
          </p:cNvSpPr>
          <p:nvPr/>
        </p:nvSpPr>
        <p:spPr bwMode="auto">
          <a:xfrm>
            <a:off x="1199931" y="3632794"/>
            <a:ext cx="6248401"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Revelations and signs (Acts 2:17)</a:t>
            </a:r>
          </a:p>
        </p:txBody>
      </p:sp>
      <p:sp>
        <p:nvSpPr>
          <p:cNvPr id="33" name="Text Box 13"/>
          <p:cNvSpPr txBox="1">
            <a:spLocks noChangeArrowheads="1"/>
          </p:cNvSpPr>
          <p:nvPr/>
        </p:nvSpPr>
        <p:spPr bwMode="auto">
          <a:xfrm>
            <a:off x="1219200" y="2387897"/>
            <a:ext cx="30480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(Chonggamnok)</a:t>
            </a:r>
          </a:p>
        </p:txBody>
      </p:sp>
      <p:sp>
        <p:nvSpPr>
          <p:cNvPr id="34" name="Text Box 14"/>
          <p:cNvSpPr txBox="1">
            <a:spLocks noChangeArrowheads="1"/>
          </p:cNvSpPr>
          <p:nvPr/>
        </p:nvSpPr>
        <p:spPr bwMode="auto">
          <a:xfrm>
            <a:off x="1219200" y="3149897"/>
            <a:ext cx="3581400" cy="492443"/>
          </a:xfrm>
          <a:prstGeom prst="rect">
            <a:avLst/>
          </a:prstGeom>
          <a:noFill/>
          <a:ln w="9525" algn="ctr">
            <a:noFill/>
            <a:miter lim="800000"/>
            <a:headEnd/>
            <a:tailEnd/>
          </a:ln>
          <a:effectLst/>
        </p:spPr>
        <p:txBody>
          <a:bodyPr>
            <a:spAutoFit/>
          </a:bodyPr>
          <a:lstStyle/>
          <a:p>
            <a:pPr algn="l"/>
            <a:r>
              <a:rPr lang="en-US" sz="2600" b="0" u="none">
                <a:ln w="635">
                  <a:solidFill>
                    <a:srgbClr val="FFFFFF"/>
                  </a:solidFill>
                </a:ln>
                <a:solidFill>
                  <a:srgbClr val="000066"/>
                </a:solidFill>
                <a:latin typeface="Arial Black" pitchFamily="34" charset="0"/>
              </a:rPr>
              <a:t>return to Korea</a:t>
            </a:r>
          </a:p>
        </p:txBody>
      </p:sp>
      <p:sp>
        <p:nvSpPr>
          <p:cNvPr id="36" name="Text Box 3"/>
          <p:cNvSpPr txBox="1">
            <a:spLocks noChangeArrowheads="1"/>
          </p:cNvSpPr>
          <p:nvPr/>
        </p:nvSpPr>
        <p:spPr bwMode="auto">
          <a:xfrm>
            <a:off x="914400" y="1335385"/>
            <a:ext cx="6248400" cy="492443"/>
          </a:xfrm>
          <a:prstGeom prst="rect">
            <a:avLst/>
          </a:prstGeom>
          <a:noFill/>
          <a:ln w="9525">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Prophecies and revelations</a:t>
            </a:r>
            <a:endParaRPr lang="en-US" sz="2600" b="0" u="none" dirty="0">
              <a:ln w="635">
                <a:solidFill>
                  <a:srgbClr val="FFFFFF"/>
                </a:solidFill>
              </a:ln>
              <a:solidFill>
                <a:srgbClr val="000066"/>
              </a:solidFill>
              <a:latin typeface="Arial Black" pitchFamily="34" charset="0"/>
            </a:endParaRPr>
          </a:p>
        </p:txBody>
      </p:sp>
      <p:sp>
        <p:nvSpPr>
          <p:cNvPr id="37" name="Oval 37"/>
          <p:cNvSpPr>
            <a:spLocks noChangeArrowheads="1"/>
          </p:cNvSpPr>
          <p:nvPr/>
        </p:nvSpPr>
        <p:spPr bwMode="auto">
          <a:xfrm>
            <a:off x="457200" y="1321097"/>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a:solidFill>
                  <a:srgbClr val="000066"/>
                </a:solidFill>
                <a:latin typeface="Arial Black" pitchFamily="34" charset="0"/>
              </a:rPr>
              <a:t>2</a:t>
            </a:r>
          </a:p>
        </p:txBody>
      </p:sp>
      <p:sp>
        <p:nvSpPr>
          <p:cNvPr id="39"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sp>
        <p:nvSpPr>
          <p:cNvPr id="40" name="Oval 4"/>
          <p:cNvSpPr>
            <a:spLocks noChangeArrowheads="1"/>
          </p:cNvSpPr>
          <p:nvPr/>
        </p:nvSpPr>
        <p:spPr bwMode="auto">
          <a:xfrm>
            <a:off x="873443" y="2956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41" name="Oval 4"/>
          <p:cNvSpPr>
            <a:spLocks noChangeArrowheads="1"/>
          </p:cNvSpPr>
          <p:nvPr/>
        </p:nvSpPr>
        <p:spPr bwMode="auto">
          <a:xfrm>
            <a:off x="873443" y="2194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42" name="Oval 4"/>
          <p:cNvSpPr>
            <a:spLocks noChangeArrowheads="1"/>
          </p:cNvSpPr>
          <p:nvPr/>
        </p:nvSpPr>
        <p:spPr bwMode="auto">
          <a:xfrm>
            <a:off x="873443" y="3744237"/>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grpSp>
        <p:nvGrpSpPr>
          <p:cNvPr id="22" name="Group 21"/>
          <p:cNvGrpSpPr/>
          <p:nvPr/>
        </p:nvGrpSpPr>
        <p:grpSpPr>
          <a:xfrm>
            <a:off x="533400" y="1143000"/>
            <a:ext cx="8001000" cy="4114800"/>
            <a:chOff x="533400" y="1143000"/>
            <a:chExt cx="8001000" cy="4114800"/>
          </a:xfrm>
        </p:grpSpPr>
        <p:sp>
          <p:nvSpPr>
            <p:cNvPr id="23" name="AutoShape 69"/>
            <p:cNvSpPr>
              <a:spLocks noChangeArrowheads="1"/>
            </p:cNvSpPr>
            <p:nvPr/>
          </p:nvSpPr>
          <p:spPr bwMode="auto">
            <a:xfrm>
              <a:off x="533400" y="1143000"/>
              <a:ext cx="8001000" cy="4114800"/>
            </a:xfrm>
            <a:prstGeom prst="horizontalScroll">
              <a:avLst>
                <a:gd name="adj" fmla="val 12500"/>
              </a:avLst>
            </a:prstGeom>
            <a:blipFill dpi="0" rotWithShape="0">
              <a:blip r:embed="rId7" cstate="print">
                <a:lum bright="60000" contrast="-66000"/>
              </a:blip>
              <a:srcRect/>
              <a:stretch>
                <a:fillRect b="-33128"/>
              </a:stretch>
            </a:blipFill>
            <a:ln w="28575">
              <a:solidFill>
                <a:srgbClr val="260026">
                  <a:alpha val="70000"/>
                </a:srgbClr>
              </a:solidFill>
              <a:round/>
              <a:headEnd/>
              <a:tailEnd/>
            </a:ln>
            <a:effectLst/>
          </p:spPr>
          <p:txBody>
            <a:bodyPr wrap="none" anchor="ctr"/>
            <a:lstStyle/>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endParaRPr lang="en-US" sz="2800" u="none">
                <a:solidFill>
                  <a:srgbClr val="CC0099"/>
                </a:solidFill>
                <a:effectLst>
                  <a:outerShdw blurRad="38100" dist="38100" dir="2700000" algn="tl">
                    <a:srgbClr val="C0C0C0"/>
                  </a:outerShdw>
                </a:effectLst>
              </a:endParaRPr>
            </a:p>
          </p:txBody>
        </p:sp>
        <p:sp>
          <p:nvSpPr>
            <p:cNvPr id="24" name="Text Box 70"/>
            <p:cNvSpPr txBox="1">
              <a:spLocks noChangeArrowheads="1"/>
            </p:cNvSpPr>
            <p:nvPr/>
          </p:nvSpPr>
          <p:spPr bwMode="auto">
            <a:xfrm>
              <a:off x="1219200" y="1981200"/>
              <a:ext cx="7010400" cy="2227263"/>
            </a:xfrm>
            <a:prstGeom prst="rect">
              <a:avLst/>
            </a:prstGeom>
            <a:noFill/>
            <a:ln w="9525">
              <a:noFill/>
              <a:miter lim="800000"/>
              <a:headEnd/>
              <a:tailEnd/>
            </a:ln>
            <a:effectLst/>
          </p:spPr>
          <p:txBody>
            <a:bodyPr>
              <a:spAutoFit/>
            </a:bodyPr>
            <a:lstStyle/>
            <a:p>
              <a:pPr algn="dist"/>
              <a:r>
                <a:rPr lang="en-US" sz="2800" u="none">
                  <a:solidFill>
                    <a:srgbClr val="260026"/>
                  </a:solidFill>
                  <a:effectLst>
                    <a:outerShdw dist="12700" dir="2700000" algn="tl">
                      <a:srgbClr val="000000"/>
                    </a:outerShdw>
                  </a:effectLst>
                  <a:latin typeface="Papyrus" pitchFamily="66" charset="0"/>
                </a:rPr>
                <a:t>‘And </a:t>
              </a:r>
              <a:r>
                <a:rPr lang="en-US" sz="2800" u="none" dirty="0">
                  <a:solidFill>
                    <a:srgbClr val="260026"/>
                  </a:solidFill>
                  <a:effectLst>
                    <a:outerShdw dist="12700" dir="2700000" algn="tl">
                      <a:srgbClr val="000000"/>
                    </a:outerShdw>
                  </a:effectLst>
                  <a:latin typeface="Papyrus" pitchFamily="66" charset="0"/>
                </a:rPr>
                <a:t>in the last days it shall be, God declares, that I will pour out my Spirit upon all flesh, and your sons and your daughters shall  prophesy, and your young men shall see visions, and your old men shall dream dreams;</a:t>
              </a:r>
            </a:p>
          </p:txBody>
        </p:sp>
        <p:sp>
          <p:nvSpPr>
            <p:cNvPr id="25" name="Text Box 71"/>
            <p:cNvSpPr txBox="1">
              <a:spLocks noChangeArrowheads="1"/>
            </p:cNvSpPr>
            <p:nvPr/>
          </p:nvSpPr>
          <p:spPr bwMode="auto">
            <a:xfrm>
              <a:off x="6019800" y="4251325"/>
              <a:ext cx="2362200" cy="396875"/>
            </a:xfrm>
            <a:prstGeom prst="rect">
              <a:avLst/>
            </a:prstGeom>
            <a:noFill/>
            <a:ln w="9525">
              <a:noFill/>
              <a:miter lim="800000"/>
              <a:headEnd/>
              <a:tailEnd/>
            </a:ln>
            <a:effectLst>
              <a:outerShdw dir="5400000" algn="ctr" rotWithShape="0">
                <a:srgbClr val="6E3700"/>
              </a:outerShdw>
            </a:effectLst>
          </p:spPr>
          <p:txBody>
            <a:bodyPr>
              <a:spAutoFit/>
            </a:bodyPr>
            <a:lstStyle/>
            <a:p>
              <a:pPr>
                <a:spcBef>
                  <a:spcPct val="50000"/>
                </a:spcBef>
              </a:pPr>
              <a:r>
                <a:rPr lang="en-US" sz="1400" b="0" u="none">
                  <a:solidFill>
                    <a:srgbClr val="260026"/>
                  </a:solidFill>
                  <a:latin typeface="Palatino Linotype" pitchFamily="18" charset="0"/>
                </a:rPr>
                <a:t>RSV</a:t>
              </a:r>
              <a:r>
                <a:rPr lang="en-US" sz="1600" u="none">
                  <a:solidFill>
                    <a:srgbClr val="260026"/>
                  </a:solidFill>
                  <a:latin typeface="Palatino Linotype" pitchFamily="18" charset="0"/>
                </a:rPr>
                <a:t> </a:t>
              </a:r>
              <a:r>
                <a:rPr lang="en-US" sz="2000" u="none">
                  <a:solidFill>
                    <a:srgbClr val="260026"/>
                  </a:solidFill>
                  <a:latin typeface="Palatino Linotype" pitchFamily="18" charset="0"/>
                </a:rPr>
                <a:t>(Acts 2:17)</a:t>
              </a:r>
            </a:p>
          </p:txBody>
        </p:sp>
      </p:grpSp>
      <p:grpSp>
        <p:nvGrpSpPr>
          <p:cNvPr id="26" name="Group 33"/>
          <p:cNvGrpSpPr>
            <a:grpSpLocks/>
          </p:cNvGrpSpPr>
          <p:nvPr/>
        </p:nvGrpSpPr>
        <p:grpSpPr bwMode="auto">
          <a:xfrm>
            <a:off x="1295400" y="5638800"/>
            <a:ext cx="6781800" cy="957263"/>
            <a:chOff x="1008" y="3580"/>
            <a:chExt cx="4272" cy="603"/>
          </a:xfrm>
        </p:grpSpPr>
        <p:sp>
          <p:nvSpPr>
            <p:cNvPr id="27" name="Text Box 19"/>
            <p:cNvSpPr txBox="1">
              <a:spLocks noChangeArrowheads="1"/>
            </p:cNvSpPr>
            <p:nvPr/>
          </p:nvSpPr>
          <p:spPr bwMode="auto">
            <a:xfrm>
              <a:off x="1200" y="3630"/>
              <a:ext cx="4080" cy="553"/>
            </a:xfrm>
            <a:prstGeom prst="rect">
              <a:avLst/>
            </a:prstGeom>
            <a:noFill/>
            <a:ln w="9525">
              <a:noFill/>
              <a:miter lim="800000"/>
              <a:headEnd/>
              <a:tailEnd/>
            </a:ln>
            <a:effectLst/>
          </p:spPr>
          <p:txBody>
            <a:bodyPr wrap="square">
              <a:spAutoFit/>
            </a:bodyPr>
            <a:lstStyle/>
            <a:p>
              <a:pPr algn="l">
                <a:lnSpc>
                  <a:spcPct val="85000"/>
                </a:lnSpc>
              </a:pPr>
              <a:r>
                <a:rPr lang="en-US" sz="2000">
                  <a:solidFill>
                    <a:srgbClr val="FFFFFF"/>
                  </a:solidFill>
                  <a:latin typeface="Arial Narrow" pitchFamily="34" charset="0"/>
                </a:rPr>
                <a:t>Revelations and signs</a:t>
              </a:r>
              <a:r>
                <a:rPr lang="en-US" sz="2000" u="none">
                  <a:solidFill>
                    <a:srgbClr val="FFFFFF"/>
                  </a:solidFill>
                  <a:latin typeface="Arial Narrow" pitchFamily="34" charset="0"/>
                </a:rPr>
                <a:t> are being given to spiritually attuned Christians testifying to the Second Coming of Christ in Korea;</a:t>
              </a:r>
            </a:p>
            <a:p>
              <a:pPr algn="l">
                <a:lnSpc>
                  <a:spcPct val="85000"/>
                </a:lnSpc>
              </a:pPr>
              <a:r>
                <a:rPr lang="en-US" sz="2000" u="none">
                  <a:solidFill>
                    <a:srgbClr val="FFFFFF"/>
                  </a:solidFill>
                  <a:latin typeface="Arial Narrow" pitchFamily="34" charset="0"/>
                </a:rPr>
                <a:t>they are sprouting in profusion like mushrooms after a rain.</a:t>
              </a:r>
              <a:endParaRPr lang="en-US" sz="1600" b="0">
                <a:solidFill>
                  <a:srgbClr val="FFFFFF"/>
                </a:solidFill>
                <a:latin typeface="Arial Narrow" pitchFamily="34" charset="0"/>
              </a:endParaRPr>
            </a:p>
          </p:txBody>
        </p:sp>
        <p:sp>
          <p:nvSpPr>
            <p:cNvPr id="28" name="Text Box 20"/>
            <p:cNvSpPr txBox="1">
              <a:spLocks noChangeArrowheads="1"/>
            </p:cNvSpPr>
            <p:nvPr/>
          </p:nvSpPr>
          <p:spPr bwMode="auto">
            <a:xfrm>
              <a:off x="1008" y="3580"/>
              <a:ext cx="240" cy="411"/>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outVertic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p:cTn id="12" dur="1000" fill="hold"/>
                                        <p:tgtEl>
                                          <p:spTgt spid="32"/>
                                        </p:tgtEl>
                                        <p:attrNameLst>
                                          <p:attrName>ppt_w</p:attrName>
                                        </p:attrNameLst>
                                      </p:cBhvr>
                                      <p:tavLst>
                                        <p:tav tm="0">
                                          <p:val>
                                            <p:strVal val="#ppt_w*0.70"/>
                                          </p:val>
                                        </p:tav>
                                        <p:tav tm="100000">
                                          <p:val>
                                            <p:strVal val="#ppt_w"/>
                                          </p:val>
                                        </p:tav>
                                      </p:tavLst>
                                    </p:anim>
                                    <p:anim calcmode="lin" valueType="num">
                                      <p:cBhvr>
                                        <p:cTn id="13" dur="1000" fill="hold"/>
                                        <p:tgtEl>
                                          <p:spTgt spid="32"/>
                                        </p:tgtEl>
                                        <p:attrNameLst>
                                          <p:attrName>ppt_h</p:attrName>
                                        </p:attrNameLst>
                                      </p:cBhvr>
                                      <p:tavLst>
                                        <p:tav tm="0">
                                          <p:val>
                                            <p:strVal val="#ppt_h"/>
                                          </p:val>
                                        </p:tav>
                                        <p:tav tm="100000">
                                          <p:val>
                                            <p:strVal val="#ppt_h"/>
                                          </p:val>
                                        </p:tav>
                                      </p:tavLst>
                                    </p:anim>
                                    <p:animEffect transition="in" filter="fade">
                                      <p:cBhvr>
                                        <p:cTn id="14" dur="1000"/>
                                        <p:tgtEl>
                                          <p:spTgt spid="32"/>
                                        </p:tgtEl>
                                      </p:cBhvr>
                                    </p:animEffect>
                                  </p:childTnLst>
                                </p:cTn>
                              </p:par>
                              <p:par>
                                <p:cTn id="15" presetID="10" presetClass="exit" presetSubtype="0" fill="hold" nodeType="withEffect">
                                  <p:stCondLst>
                                    <p:cond delay="0"/>
                                  </p:stCondLst>
                                  <p:childTnLst>
                                    <p:animEffect transition="out" filter="fade">
                                      <p:cBhvr>
                                        <p:cTn id="16" dur="2000"/>
                                        <p:tgtEl>
                                          <p:spTgt spid="2"/>
                                        </p:tgtEl>
                                      </p:cBhvr>
                                    </p:animEffect>
                                    <p:set>
                                      <p:cBhvr>
                                        <p:cTn id="17" dur="1" fill="hold">
                                          <p:stCondLst>
                                            <p:cond delay="1999"/>
                                          </p:stCondLst>
                                        </p:cTn>
                                        <p:tgtEl>
                                          <p:spTgt spid="2"/>
                                        </p:tgtEl>
                                        <p:attrNameLst>
                                          <p:attrName>style.visibility</p:attrName>
                                        </p:attrNameLst>
                                      </p:cBhvr>
                                      <p:to>
                                        <p:strVal val="hidden"/>
                                      </p:to>
                                    </p:set>
                                  </p:childTnLst>
                                </p:cTn>
                              </p:par>
                              <p:par>
                                <p:cTn id="18" presetID="10" presetClass="entr" presetSubtype="0" fill="hold" grpId="0" nodeType="with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1000"/>
                                        <p:tgtEl>
                                          <p:spTgt spid="4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arn(outVertical)">
                                      <p:cBhvr>
                                        <p:cTn id="2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1175579" name="Picture 27" descr="Hunmin Jeongeum Haerye uses right-to-left vertical writing"/>
          <p:cNvPicPr>
            <a:picLocks noChangeAspect="1" noChangeArrowheads="1"/>
          </p:cNvPicPr>
          <p:nvPr/>
        </p:nvPicPr>
        <p:blipFill>
          <a:blip r:embed="rId3" cstate="print">
            <a:lum bright="78000" contrast="-78000"/>
          </a:blip>
          <a:srcRect l="3915" t="4620" r="4395" b="47195"/>
          <a:stretch>
            <a:fillRect/>
          </a:stretch>
        </p:blipFill>
        <p:spPr bwMode="auto">
          <a:xfrm>
            <a:off x="0" y="0"/>
            <a:ext cx="9144000" cy="5562600"/>
          </a:xfrm>
          <a:prstGeom prst="rect">
            <a:avLst/>
          </a:prstGeom>
          <a:noFill/>
        </p:spPr>
      </p:pic>
      <p:pic>
        <p:nvPicPr>
          <p:cNvPr id="1175580" name="Picture 28" descr="Market day in Jeongju  in the early part of the 20th century (Kokusho Kankokai Co"/>
          <p:cNvPicPr>
            <a:picLocks noChangeAspect="1" noChangeArrowheads="1"/>
          </p:cNvPicPr>
          <p:nvPr/>
        </p:nvPicPr>
        <p:blipFill>
          <a:blip r:embed="rId4" cstate="print">
            <a:lum bright="36000" contrast="-48000"/>
          </a:blip>
          <a:srcRect t="23386"/>
          <a:stretch>
            <a:fillRect/>
          </a:stretch>
        </p:blipFill>
        <p:spPr bwMode="auto">
          <a:xfrm>
            <a:off x="0" y="0"/>
            <a:ext cx="9144000" cy="5486400"/>
          </a:xfrm>
          <a:prstGeom prst="rect">
            <a:avLst/>
          </a:prstGeom>
          <a:noFill/>
          <a:ln w="9525" algn="ctr">
            <a:noFill/>
            <a:miter lim="800000"/>
            <a:headEnd/>
            <a:tailEnd/>
          </a:ln>
          <a:effectLst/>
        </p:spPr>
      </p:pic>
      <p:sp>
        <p:nvSpPr>
          <p:cNvPr id="117555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175557" name="Text Box 5"/>
          <p:cNvSpPr txBox="1">
            <a:spLocks noChangeArrowheads="1"/>
          </p:cNvSpPr>
          <p:nvPr/>
        </p:nvSpPr>
        <p:spPr bwMode="auto">
          <a:xfrm>
            <a:off x="1219199" y="2083097"/>
            <a:ext cx="6172201"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Messianic idea of Korean people </a:t>
            </a:r>
            <a:endParaRPr lang="en-US" sz="2600" b="0" u="none" dirty="0">
              <a:ln w="635">
                <a:solidFill>
                  <a:srgbClr val="FFFFFF"/>
                </a:solidFill>
              </a:ln>
              <a:solidFill>
                <a:srgbClr val="000066"/>
              </a:solidFill>
              <a:latin typeface="Arial Black" pitchFamily="34" charset="0"/>
            </a:endParaRPr>
          </a:p>
        </p:txBody>
      </p:sp>
      <p:sp>
        <p:nvSpPr>
          <p:cNvPr id="1175559" name="Text Box 7"/>
          <p:cNvSpPr txBox="1">
            <a:spLocks noChangeArrowheads="1"/>
          </p:cNvSpPr>
          <p:nvPr/>
        </p:nvSpPr>
        <p:spPr bwMode="auto">
          <a:xfrm>
            <a:off x="1219200" y="2845097"/>
            <a:ext cx="70866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Revelation that religious founders will</a:t>
            </a:r>
          </a:p>
        </p:txBody>
      </p:sp>
      <p:sp>
        <p:nvSpPr>
          <p:cNvPr id="1175561" name="Text Box 9"/>
          <p:cNvSpPr txBox="1">
            <a:spLocks noChangeArrowheads="1"/>
          </p:cNvSpPr>
          <p:nvPr/>
        </p:nvSpPr>
        <p:spPr bwMode="auto">
          <a:xfrm>
            <a:off x="1199931" y="3632794"/>
            <a:ext cx="6248401"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Revelations and signs (Acts 2:17)</a:t>
            </a:r>
          </a:p>
        </p:txBody>
      </p:sp>
      <p:sp>
        <p:nvSpPr>
          <p:cNvPr id="1175565" name="Text Box 13"/>
          <p:cNvSpPr txBox="1">
            <a:spLocks noChangeArrowheads="1"/>
          </p:cNvSpPr>
          <p:nvPr/>
        </p:nvSpPr>
        <p:spPr bwMode="auto">
          <a:xfrm>
            <a:off x="1219200" y="2387897"/>
            <a:ext cx="3048000"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(Chonggamnok)</a:t>
            </a:r>
          </a:p>
        </p:txBody>
      </p:sp>
      <p:sp>
        <p:nvSpPr>
          <p:cNvPr id="1175566" name="Text Box 14"/>
          <p:cNvSpPr txBox="1">
            <a:spLocks noChangeArrowheads="1"/>
          </p:cNvSpPr>
          <p:nvPr/>
        </p:nvSpPr>
        <p:spPr bwMode="auto">
          <a:xfrm>
            <a:off x="1219200" y="3149897"/>
            <a:ext cx="3581400" cy="492443"/>
          </a:xfrm>
          <a:prstGeom prst="rect">
            <a:avLst/>
          </a:prstGeom>
          <a:noFill/>
          <a:ln w="9525" algn="ctr">
            <a:noFill/>
            <a:miter lim="800000"/>
            <a:headEnd/>
            <a:tailEnd/>
          </a:ln>
          <a:effectLst/>
        </p:spPr>
        <p:txBody>
          <a:bodyPr>
            <a:spAutoFit/>
          </a:bodyPr>
          <a:lstStyle/>
          <a:p>
            <a:pPr algn="l"/>
            <a:r>
              <a:rPr lang="en-US" sz="2600" b="0" u="none">
                <a:ln w="635">
                  <a:solidFill>
                    <a:srgbClr val="FFFFFF"/>
                  </a:solidFill>
                </a:ln>
                <a:solidFill>
                  <a:srgbClr val="000066"/>
                </a:solidFill>
                <a:latin typeface="Arial Black" pitchFamily="34" charset="0"/>
              </a:rPr>
              <a:t>return to Korea</a:t>
            </a:r>
          </a:p>
        </p:txBody>
      </p:sp>
      <p:sp>
        <p:nvSpPr>
          <p:cNvPr id="1175568" name="Text Box 16"/>
          <p:cNvSpPr txBox="1">
            <a:spLocks noChangeArrowheads="1"/>
          </p:cNvSpPr>
          <p:nvPr/>
        </p:nvSpPr>
        <p:spPr bwMode="auto">
          <a:xfrm>
            <a:off x="1199931" y="4189709"/>
            <a:ext cx="7639269" cy="492443"/>
          </a:xfrm>
          <a:prstGeom prst="rect">
            <a:avLst/>
          </a:prstGeom>
          <a:noFill/>
          <a:ln w="9525" algn="ctr">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Clear revelations that the Lord will come</a:t>
            </a:r>
          </a:p>
        </p:txBody>
      </p:sp>
      <p:sp>
        <p:nvSpPr>
          <p:cNvPr id="23" name="Text Box 3"/>
          <p:cNvSpPr txBox="1">
            <a:spLocks noChangeArrowheads="1"/>
          </p:cNvSpPr>
          <p:nvPr/>
        </p:nvSpPr>
        <p:spPr bwMode="auto">
          <a:xfrm>
            <a:off x="914400" y="1335385"/>
            <a:ext cx="6248400" cy="492443"/>
          </a:xfrm>
          <a:prstGeom prst="rect">
            <a:avLst/>
          </a:prstGeom>
          <a:noFill/>
          <a:ln w="9525">
            <a:noFill/>
            <a:miter lim="800000"/>
            <a:headEnd/>
            <a:tailEnd/>
          </a:ln>
          <a:effectLst/>
        </p:spPr>
        <p:txBody>
          <a:bodyPr wrap="square">
            <a:spAutoFit/>
          </a:bodyPr>
          <a:lstStyle/>
          <a:p>
            <a:pPr algn="l"/>
            <a:r>
              <a:rPr lang="en-US" sz="2600" b="0" u="none">
                <a:ln w="635">
                  <a:solidFill>
                    <a:srgbClr val="FFFFFF"/>
                  </a:solidFill>
                </a:ln>
                <a:solidFill>
                  <a:srgbClr val="000066"/>
                </a:solidFill>
                <a:latin typeface="Arial Black" pitchFamily="34" charset="0"/>
              </a:rPr>
              <a:t>Prophecies and revelations</a:t>
            </a:r>
            <a:endParaRPr lang="en-US" sz="2600" b="0" u="none" dirty="0">
              <a:ln w="635">
                <a:solidFill>
                  <a:srgbClr val="FFFFFF"/>
                </a:solidFill>
              </a:ln>
              <a:solidFill>
                <a:srgbClr val="000066"/>
              </a:solidFill>
              <a:latin typeface="Arial Black" pitchFamily="34" charset="0"/>
            </a:endParaRPr>
          </a:p>
        </p:txBody>
      </p:sp>
      <p:sp>
        <p:nvSpPr>
          <p:cNvPr id="24" name="Oval 37"/>
          <p:cNvSpPr>
            <a:spLocks noChangeArrowheads="1"/>
          </p:cNvSpPr>
          <p:nvPr/>
        </p:nvSpPr>
        <p:spPr bwMode="auto">
          <a:xfrm>
            <a:off x="457200" y="1321097"/>
            <a:ext cx="457200" cy="457200"/>
          </a:xfrm>
          <a:prstGeom prst="ellipse">
            <a:avLst/>
          </a:prstGeom>
          <a:solidFill>
            <a:schemeClr val="bg1"/>
          </a:solidFill>
          <a:ln w="19050">
            <a:solidFill>
              <a:srgbClr val="000066"/>
            </a:solidFill>
            <a:round/>
            <a:headEnd/>
            <a:tailEnd/>
          </a:ln>
          <a:effectLst/>
        </p:spPr>
        <p:txBody>
          <a:bodyPr wrap="none" anchor="ctr"/>
          <a:lstStyle/>
          <a:p>
            <a:pPr>
              <a:lnSpc>
                <a:spcPct val="110000"/>
              </a:lnSpc>
            </a:pPr>
            <a:r>
              <a:rPr lang="en-US" sz="2600" b="0" u="none">
                <a:solidFill>
                  <a:srgbClr val="000066"/>
                </a:solidFill>
                <a:latin typeface="Arial Black" pitchFamily="34" charset="0"/>
              </a:rPr>
              <a:t>2</a:t>
            </a:r>
          </a:p>
        </p:txBody>
      </p:sp>
      <p:sp>
        <p:nvSpPr>
          <p:cNvPr id="25" name="Text Box 14"/>
          <p:cNvSpPr txBox="1">
            <a:spLocks noChangeArrowheads="1"/>
          </p:cNvSpPr>
          <p:nvPr/>
        </p:nvSpPr>
        <p:spPr bwMode="auto">
          <a:xfrm>
            <a:off x="1199932" y="4495800"/>
            <a:ext cx="3581400" cy="492443"/>
          </a:xfrm>
          <a:prstGeom prst="rect">
            <a:avLst/>
          </a:prstGeom>
          <a:noFill/>
          <a:ln w="9525" algn="ctr">
            <a:noFill/>
            <a:miter lim="800000"/>
            <a:headEnd/>
            <a:tailEnd/>
          </a:ln>
          <a:effectLst/>
        </p:spPr>
        <p:txBody>
          <a:bodyPr>
            <a:spAutoFit/>
          </a:bodyPr>
          <a:lstStyle/>
          <a:p>
            <a:pPr algn="l"/>
            <a:r>
              <a:rPr lang="en-US" sz="2600" b="0" u="none">
                <a:ln w="635">
                  <a:solidFill>
                    <a:srgbClr val="FFFFFF"/>
                  </a:solidFill>
                </a:ln>
                <a:solidFill>
                  <a:srgbClr val="000066"/>
                </a:solidFill>
                <a:latin typeface="Arial Black" pitchFamily="34" charset="0"/>
              </a:rPr>
              <a:t>to Korea</a:t>
            </a:r>
          </a:p>
        </p:txBody>
      </p:sp>
      <p:sp>
        <p:nvSpPr>
          <p:cNvPr id="26" name="Text Box 3"/>
          <p:cNvSpPr txBox="1">
            <a:spLocks noChangeArrowheads="1"/>
          </p:cNvSpPr>
          <p:nvPr/>
        </p:nvSpPr>
        <p:spPr bwMode="auto">
          <a:xfrm>
            <a:off x="381000" y="228600"/>
            <a:ext cx="8382000" cy="913070"/>
          </a:xfrm>
          <a:prstGeom prst="rect">
            <a:avLst/>
          </a:prstGeom>
          <a:noFill/>
          <a:ln w="9525">
            <a:noFill/>
            <a:miter lim="800000"/>
            <a:headEnd/>
            <a:tailEnd/>
          </a:ln>
          <a:effectLst>
            <a:outerShdw algn="ctr" rotWithShape="0">
              <a:schemeClr val="tx1"/>
            </a:outerShdw>
          </a:effectLst>
        </p:spPr>
        <p:txBody>
          <a:bodyPr>
            <a:spAutoFit/>
          </a:bodyPr>
          <a:lstStyle/>
          <a:p>
            <a:pPr algn="l">
              <a:lnSpc>
                <a:spcPts val="3200"/>
              </a:lnSpc>
            </a:pPr>
            <a:r>
              <a:rPr lang="en-US" sz="2800" b="0">
                <a:ln w="3175">
                  <a:noFill/>
                </a:ln>
                <a:solidFill>
                  <a:srgbClr val="000099"/>
                </a:solidFill>
                <a:latin typeface="Arial Black" pitchFamily="34" charset="0"/>
              </a:rPr>
              <a:t>Qualifications of the nation to which the Messiah returns</a:t>
            </a:r>
            <a:endParaRPr lang="en-US" sz="2800" b="0" dirty="0">
              <a:ln w="3175">
                <a:noFill/>
              </a:ln>
              <a:solidFill>
                <a:srgbClr val="000099"/>
              </a:solidFill>
              <a:latin typeface="Arial Black" pitchFamily="34" charset="0"/>
            </a:endParaRPr>
          </a:p>
        </p:txBody>
      </p:sp>
      <p:sp>
        <p:nvSpPr>
          <p:cNvPr id="27" name="Oval 4"/>
          <p:cNvSpPr>
            <a:spLocks noChangeArrowheads="1"/>
          </p:cNvSpPr>
          <p:nvPr/>
        </p:nvSpPr>
        <p:spPr bwMode="auto">
          <a:xfrm>
            <a:off x="873443" y="2956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28" name="Oval 4"/>
          <p:cNvSpPr>
            <a:spLocks noChangeArrowheads="1"/>
          </p:cNvSpPr>
          <p:nvPr/>
        </p:nvSpPr>
        <p:spPr bwMode="auto">
          <a:xfrm>
            <a:off x="873443" y="2194540"/>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29" name="Oval 4"/>
          <p:cNvSpPr>
            <a:spLocks noChangeArrowheads="1"/>
          </p:cNvSpPr>
          <p:nvPr/>
        </p:nvSpPr>
        <p:spPr bwMode="auto">
          <a:xfrm>
            <a:off x="873443" y="3744237"/>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sp>
        <p:nvSpPr>
          <p:cNvPr id="30" name="Oval 4"/>
          <p:cNvSpPr>
            <a:spLocks noChangeArrowheads="1"/>
          </p:cNvSpPr>
          <p:nvPr/>
        </p:nvSpPr>
        <p:spPr bwMode="auto">
          <a:xfrm>
            <a:off x="873443" y="4301152"/>
            <a:ext cx="269557" cy="269557"/>
          </a:xfrm>
          <a:prstGeom prst="ellipse">
            <a:avLst/>
          </a:prstGeom>
          <a:solidFill>
            <a:srgbClr val="000066"/>
          </a:solidFill>
          <a:ln w="635">
            <a:solidFill>
              <a:schemeClr val="bg1"/>
            </a:solidFill>
            <a:round/>
            <a:headEnd/>
            <a:tailEnd/>
          </a:ln>
          <a:effectLst/>
        </p:spPr>
        <p:txBody>
          <a:bodyPr wrap="none" anchor="ctr"/>
          <a:lstStyle/>
          <a:p>
            <a:pPr>
              <a:lnSpc>
                <a:spcPct val="110000"/>
              </a:lnSpc>
            </a:pPr>
            <a:endParaRPr lang="en-US" sz="2600" b="0" u="none">
              <a:solidFill>
                <a:srgbClr val="430086"/>
              </a:solidFill>
              <a:latin typeface="Arial Black" pitchFamily="34" charset="0"/>
            </a:endParaRPr>
          </a:p>
        </p:txBody>
      </p:sp>
      <p:grpSp>
        <p:nvGrpSpPr>
          <p:cNvPr id="19" name="Group 33"/>
          <p:cNvGrpSpPr>
            <a:grpSpLocks/>
          </p:cNvGrpSpPr>
          <p:nvPr/>
        </p:nvGrpSpPr>
        <p:grpSpPr bwMode="auto">
          <a:xfrm>
            <a:off x="1295400" y="5772150"/>
            <a:ext cx="6553200" cy="695325"/>
            <a:chOff x="1008" y="3580"/>
            <a:chExt cx="4128" cy="438"/>
          </a:xfrm>
        </p:grpSpPr>
        <p:sp>
          <p:nvSpPr>
            <p:cNvPr id="20" name="Text Box 19"/>
            <p:cNvSpPr txBox="1">
              <a:spLocks noChangeArrowheads="1"/>
            </p:cNvSpPr>
            <p:nvPr/>
          </p:nvSpPr>
          <p:spPr bwMode="auto">
            <a:xfrm>
              <a:off x="1200" y="3630"/>
              <a:ext cx="3936"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Hence, many are receiving </a:t>
              </a:r>
              <a:r>
                <a:rPr lang="en-US" sz="2000">
                  <a:solidFill>
                    <a:srgbClr val="FFFFFF"/>
                  </a:solidFill>
                  <a:latin typeface="Arial Narrow" pitchFamily="34" charset="0"/>
                </a:rPr>
                <a:t>clear revelations that the Lord will come to Korea.</a:t>
              </a:r>
              <a:endParaRPr lang="en-US" sz="2000" b="0">
                <a:solidFill>
                  <a:srgbClr val="FFFFFF"/>
                </a:solidFill>
                <a:latin typeface="Arial Narrow" pitchFamily="34" charset="0"/>
              </a:endParaRPr>
            </a:p>
          </p:txBody>
        </p:sp>
        <p:sp>
          <p:nvSpPr>
            <p:cNvPr id="21" name="Text Box 20"/>
            <p:cNvSpPr txBox="1">
              <a:spLocks noChangeArrowheads="1"/>
            </p:cNvSpPr>
            <p:nvPr/>
          </p:nvSpPr>
          <p:spPr bwMode="auto">
            <a:xfrm>
              <a:off x="1008" y="3580"/>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500"/>
                                        <p:tgtEl>
                                          <p:spTgt spid="19"/>
                                        </p:tgtEl>
                                      </p:cBhvr>
                                    </p:animEffect>
                                  </p:childTnLst>
                                </p:cTn>
                              </p:par>
                              <p:par>
                                <p:cTn id="8" presetID="10" presetClass="entr" presetSubtype="0" fill="hold" nodeType="withEffect">
                                  <p:stCondLst>
                                    <p:cond delay="0"/>
                                  </p:stCondLst>
                                  <p:childTnLst>
                                    <p:set>
                                      <p:cBhvr>
                                        <p:cTn id="9" dur="1" fill="hold">
                                          <p:stCondLst>
                                            <p:cond delay="0"/>
                                          </p:stCondLst>
                                        </p:cTn>
                                        <p:tgtEl>
                                          <p:spTgt spid="1175580"/>
                                        </p:tgtEl>
                                        <p:attrNameLst>
                                          <p:attrName>style.visibility</p:attrName>
                                        </p:attrNameLst>
                                      </p:cBhvr>
                                      <p:to>
                                        <p:strVal val="visible"/>
                                      </p:to>
                                    </p:set>
                                    <p:animEffect transition="in" filter="fade">
                                      <p:cBhvr>
                                        <p:cTn id="10" dur="2000"/>
                                        <p:tgtEl>
                                          <p:spTgt spid="1175580"/>
                                        </p:tgtEl>
                                      </p:cBhvr>
                                    </p:animEffect>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1175568"/>
                                        </p:tgtEl>
                                        <p:attrNameLst>
                                          <p:attrName>style.visibility</p:attrName>
                                        </p:attrNameLst>
                                      </p:cBhvr>
                                      <p:to>
                                        <p:strVal val="visible"/>
                                      </p:to>
                                    </p:set>
                                    <p:anim calcmode="lin" valueType="num">
                                      <p:cBhvr>
                                        <p:cTn id="15" dur="1000" fill="hold"/>
                                        <p:tgtEl>
                                          <p:spTgt spid="1175568"/>
                                        </p:tgtEl>
                                        <p:attrNameLst>
                                          <p:attrName>ppt_w</p:attrName>
                                        </p:attrNameLst>
                                      </p:cBhvr>
                                      <p:tavLst>
                                        <p:tav tm="0">
                                          <p:val>
                                            <p:strVal val="#ppt_w*0.70"/>
                                          </p:val>
                                        </p:tav>
                                        <p:tav tm="100000">
                                          <p:val>
                                            <p:strVal val="#ppt_w"/>
                                          </p:val>
                                        </p:tav>
                                      </p:tavLst>
                                    </p:anim>
                                    <p:anim calcmode="lin" valueType="num">
                                      <p:cBhvr>
                                        <p:cTn id="16" dur="1000" fill="hold"/>
                                        <p:tgtEl>
                                          <p:spTgt spid="1175568"/>
                                        </p:tgtEl>
                                        <p:attrNameLst>
                                          <p:attrName>ppt_h</p:attrName>
                                        </p:attrNameLst>
                                      </p:cBhvr>
                                      <p:tavLst>
                                        <p:tav tm="0">
                                          <p:val>
                                            <p:strVal val="#ppt_h"/>
                                          </p:val>
                                        </p:tav>
                                        <p:tav tm="100000">
                                          <p:val>
                                            <p:strVal val="#ppt_h"/>
                                          </p:val>
                                        </p:tav>
                                      </p:tavLst>
                                    </p:anim>
                                    <p:animEffect transition="in" filter="fade">
                                      <p:cBhvr>
                                        <p:cTn id="17" dur="1000"/>
                                        <p:tgtEl>
                                          <p:spTgt spid="117556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1000"/>
                                        <p:tgtEl>
                                          <p:spTgt spid="30"/>
                                        </p:tgtEl>
                                      </p:cBhvr>
                                    </p:animEffect>
                                  </p:childTnLst>
                                </p:cTn>
                              </p:par>
                              <p:par>
                                <p:cTn id="21" presetID="55" presetClass="entr" presetSubtype="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p:cTn id="23" dur="1000" fill="hold"/>
                                        <p:tgtEl>
                                          <p:spTgt spid="25"/>
                                        </p:tgtEl>
                                        <p:attrNameLst>
                                          <p:attrName>ppt_w</p:attrName>
                                        </p:attrNameLst>
                                      </p:cBhvr>
                                      <p:tavLst>
                                        <p:tav tm="0">
                                          <p:val>
                                            <p:strVal val="#ppt_w*0.70"/>
                                          </p:val>
                                        </p:tav>
                                        <p:tav tm="100000">
                                          <p:val>
                                            <p:strVal val="#ppt_w"/>
                                          </p:val>
                                        </p:tav>
                                      </p:tavLst>
                                    </p:anim>
                                    <p:anim calcmode="lin" valueType="num">
                                      <p:cBhvr>
                                        <p:cTn id="24" dur="1000" fill="hold"/>
                                        <p:tgtEl>
                                          <p:spTgt spid="25"/>
                                        </p:tgtEl>
                                        <p:attrNameLst>
                                          <p:attrName>ppt_h</p:attrName>
                                        </p:attrNameLst>
                                      </p:cBhvr>
                                      <p:tavLst>
                                        <p:tav tm="0">
                                          <p:val>
                                            <p:strVal val="#ppt_h"/>
                                          </p:val>
                                        </p:tav>
                                        <p:tav tm="100000">
                                          <p:val>
                                            <p:strVal val="#ppt_h"/>
                                          </p:val>
                                        </p:tav>
                                      </p:tavLst>
                                    </p:anim>
                                    <p:animEffect transition="in" filter="fade">
                                      <p:cBhvr>
                                        <p:cTn id="25"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5568" grpId="0"/>
      <p:bldP spid="25" grpId="0"/>
      <p:bldP spid="30"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71" name="Picture 202" descr="705836"/>
          <p:cNvPicPr>
            <a:picLocks noChangeAspect="1" noChangeArrowheads="1"/>
          </p:cNvPicPr>
          <p:nvPr/>
        </p:nvPicPr>
        <p:blipFill>
          <a:blip r:embed="rId3" cstate="print"/>
          <a:srcRect t="18637"/>
          <a:stretch>
            <a:fillRect/>
          </a:stretch>
        </p:blipFill>
        <p:spPr bwMode="auto">
          <a:xfrm>
            <a:off x="-26988" y="0"/>
            <a:ext cx="4841876" cy="5562600"/>
          </a:xfrm>
          <a:prstGeom prst="rect">
            <a:avLst/>
          </a:prstGeom>
          <a:noFill/>
        </p:spPr>
      </p:pic>
      <p:pic>
        <p:nvPicPr>
          <p:cNvPr id="1235192" name="Picture 248" descr="Couple 2"/>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905000" y="3352800"/>
            <a:ext cx="979488" cy="1828800"/>
          </a:xfrm>
          <a:prstGeom prst="rect">
            <a:avLst/>
          </a:prstGeom>
          <a:noFill/>
        </p:spPr>
      </p:pic>
      <p:grpSp>
        <p:nvGrpSpPr>
          <p:cNvPr id="2" name="Group 254"/>
          <p:cNvGrpSpPr>
            <a:grpSpLocks/>
          </p:cNvGrpSpPr>
          <p:nvPr/>
        </p:nvGrpSpPr>
        <p:grpSpPr bwMode="auto">
          <a:xfrm>
            <a:off x="1219200" y="1736725"/>
            <a:ext cx="2286000" cy="2286000"/>
            <a:chOff x="768" y="998"/>
            <a:chExt cx="1440" cy="1440"/>
          </a:xfrm>
        </p:grpSpPr>
        <p:sp>
          <p:nvSpPr>
            <p:cNvPr id="1234966" name="Line 22"/>
            <p:cNvSpPr>
              <a:spLocks noChangeShapeType="1"/>
            </p:cNvSpPr>
            <p:nvPr/>
          </p:nvSpPr>
          <p:spPr bwMode="auto">
            <a:xfrm flipH="1">
              <a:off x="1484" y="998"/>
              <a:ext cx="3"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8" name="Line 24"/>
            <p:cNvSpPr>
              <a:spLocks noChangeShapeType="1"/>
            </p:cNvSpPr>
            <p:nvPr/>
          </p:nvSpPr>
          <p:spPr bwMode="auto">
            <a:xfrm>
              <a:off x="148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9" name="Line 25"/>
            <p:cNvSpPr>
              <a:spLocks noChangeShapeType="1"/>
            </p:cNvSpPr>
            <p:nvPr/>
          </p:nvSpPr>
          <p:spPr bwMode="auto">
            <a:xfrm flipH="1">
              <a:off x="76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grpSp>
      <p:sp>
        <p:nvSpPr>
          <p:cNvPr id="1235049" name="Line 105"/>
          <p:cNvSpPr>
            <a:spLocks noChangeShapeType="1"/>
          </p:cNvSpPr>
          <p:nvPr/>
        </p:nvSpPr>
        <p:spPr bwMode="auto">
          <a:xfrm>
            <a:off x="1338263"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3" name="Group 274"/>
          <p:cNvGrpSpPr>
            <a:grpSpLocks/>
          </p:cNvGrpSpPr>
          <p:nvPr/>
        </p:nvGrpSpPr>
        <p:grpSpPr bwMode="auto">
          <a:xfrm>
            <a:off x="304800" y="4114800"/>
            <a:ext cx="4114800" cy="609600"/>
            <a:chOff x="192" y="2496"/>
            <a:chExt cx="2592" cy="384"/>
          </a:xfrm>
        </p:grpSpPr>
        <p:grpSp>
          <p:nvGrpSpPr>
            <p:cNvPr id="4" name="Group 250"/>
            <p:cNvGrpSpPr>
              <a:grpSpLocks/>
            </p:cNvGrpSpPr>
            <p:nvPr/>
          </p:nvGrpSpPr>
          <p:grpSpPr bwMode="auto">
            <a:xfrm>
              <a:off x="192" y="2496"/>
              <a:ext cx="624" cy="384"/>
              <a:chOff x="192" y="2486"/>
              <a:chExt cx="624" cy="384"/>
            </a:xfrm>
          </p:grpSpPr>
          <p:sp>
            <p:nvSpPr>
              <p:cNvPr id="1235044" name="Oval 100" descr="PEOPLE in color copy 1"/>
              <p:cNvSpPr>
                <a:spLocks noChangeArrowheads="1"/>
              </p:cNvSpPr>
              <p:nvPr/>
            </p:nvSpPr>
            <p:spPr bwMode="auto">
              <a:xfrm>
                <a:off x="192" y="2486"/>
                <a:ext cx="624" cy="384"/>
              </a:xfrm>
              <a:prstGeom prst="ellipse">
                <a:avLst/>
              </a:prstGeom>
              <a:blipFill dpi="0" rotWithShape="0">
                <a:blip r:embed="rId5" cstate="print"/>
                <a:srcRect/>
                <a:stretch>
                  <a:fillRect r="-27515"/>
                </a:stretch>
              </a:blipFill>
              <a:ln w="12700">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5" name="WordArt 101"/>
              <p:cNvSpPr>
                <a:spLocks noChangeArrowheads="1" noChangeShapeType="1" noTextEdit="1"/>
              </p:cNvSpPr>
              <p:nvPr/>
            </p:nvSpPr>
            <p:spPr bwMode="auto">
              <a:xfrm>
                <a:off x="264"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5" name="Group 251"/>
            <p:cNvGrpSpPr>
              <a:grpSpLocks/>
            </p:cNvGrpSpPr>
            <p:nvPr/>
          </p:nvGrpSpPr>
          <p:grpSpPr bwMode="auto">
            <a:xfrm>
              <a:off x="1179" y="2496"/>
              <a:ext cx="624" cy="384"/>
              <a:chOff x="1179" y="2486"/>
              <a:chExt cx="624" cy="384"/>
            </a:xfrm>
          </p:grpSpPr>
          <p:sp>
            <p:nvSpPr>
              <p:cNvPr id="1235047" name="Oval 103" descr="PEOPLE in color copy 1"/>
              <p:cNvSpPr>
                <a:spLocks noChangeArrowheads="1"/>
              </p:cNvSpPr>
              <p:nvPr/>
            </p:nvSpPr>
            <p:spPr bwMode="auto">
              <a:xfrm>
                <a:off x="1179" y="2486"/>
                <a:ext cx="624" cy="384"/>
              </a:xfrm>
              <a:prstGeom prst="ellipse">
                <a:avLst/>
              </a:prstGeom>
              <a:blipFill dpi="0" rotWithShape="0">
                <a:blip r:embed="rId5"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8" name="WordArt 104"/>
              <p:cNvSpPr>
                <a:spLocks noChangeArrowheads="1" noChangeShapeType="1" noTextEdit="1"/>
              </p:cNvSpPr>
              <p:nvPr/>
            </p:nvSpPr>
            <p:spPr bwMode="auto">
              <a:xfrm>
                <a:off x="1251"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6" name="Group 252"/>
            <p:cNvGrpSpPr>
              <a:grpSpLocks/>
            </p:cNvGrpSpPr>
            <p:nvPr/>
          </p:nvGrpSpPr>
          <p:grpSpPr bwMode="auto">
            <a:xfrm>
              <a:off x="2160" y="2496"/>
              <a:ext cx="624" cy="384"/>
              <a:chOff x="2160" y="2486"/>
              <a:chExt cx="624" cy="384"/>
            </a:xfrm>
          </p:grpSpPr>
          <p:sp>
            <p:nvSpPr>
              <p:cNvPr id="1234983" name="Oval 39" descr="PEOPLE in color copy 1"/>
              <p:cNvSpPr>
                <a:spLocks noChangeArrowheads="1"/>
              </p:cNvSpPr>
              <p:nvPr/>
            </p:nvSpPr>
            <p:spPr bwMode="auto">
              <a:xfrm>
                <a:off x="2160" y="2486"/>
                <a:ext cx="624" cy="384"/>
              </a:xfrm>
              <a:prstGeom prst="ellipse">
                <a:avLst/>
              </a:prstGeom>
              <a:blipFill dpi="0" rotWithShape="0">
                <a:blip r:embed="rId5"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4984" name="WordArt 40"/>
              <p:cNvSpPr>
                <a:spLocks noChangeArrowheads="1" noChangeShapeType="1" noTextEdit="1"/>
              </p:cNvSpPr>
              <p:nvPr/>
            </p:nvSpPr>
            <p:spPr bwMode="auto">
              <a:xfrm>
                <a:off x="2232"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sp>
        <p:nvSpPr>
          <p:cNvPr id="1234997" name="Line 53"/>
          <p:cNvSpPr>
            <a:spLocks noChangeShapeType="1"/>
          </p:cNvSpPr>
          <p:nvPr/>
        </p:nvSpPr>
        <p:spPr bwMode="auto">
          <a:xfrm>
            <a:off x="2895600"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7" name="Group 255"/>
          <p:cNvGrpSpPr>
            <a:grpSpLocks/>
          </p:cNvGrpSpPr>
          <p:nvPr/>
        </p:nvGrpSpPr>
        <p:grpSpPr bwMode="auto">
          <a:xfrm>
            <a:off x="1833563" y="1295400"/>
            <a:ext cx="1047750" cy="957263"/>
            <a:chOff x="1155" y="672"/>
            <a:chExt cx="660" cy="603"/>
          </a:xfrm>
        </p:grpSpPr>
        <p:sp>
          <p:nvSpPr>
            <p:cNvPr id="1234974" name="Oval 30"/>
            <p:cNvSpPr>
              <a:spLocks noChangeArrowheads="1"/>
            </p:cNvSpPr>
            <p:nvPr/>
          </p:nvSpPr>
          <p:spPr bwMode="auto">
            <a:xfrm>
              <a:off x="1155" y="672"/>
              <a:ext cx="660" cy="60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234975" name="WordArt 31"/>
            <p:cNvSpPr>
              <a:spLocks noChangeArrowheads="1" noChangeShapeType="1" noTextEdit="1"/>
            </p:cNvSpPr>
            <p:nvPr/>
          </p:nvSpPr>
          <p:spPr bwMode="auto">
            <a:xfrm>
              <a:off x="1231" y="816"/>
              <a:ext cx="507" cy="287"/>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sp>
        <p:nvSpPr>
          <p:cNvPr id="1235090" name="Text Box 146"/>
          <p:cNvSpPr txBox="1">
            <a:spLocks noChangeArrowheads="1"/>
          </p:cNvSpPr>
          <p:nvPr/>
        </p:nvSpPr>
        <p:spPr bwMode="auto">
          <a:xfrm>
            <a:off x="11430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sp>
        <p:nvSpPr>
          <p:cNvPr id="1234952" name="AutoShape 8" descr="603092"/>
          <p:cNvSpPr>
            <a:spLocks noChangeArrowheads="1"/>
          </p:cNvSpPr>
          <p:nvPr/>
        </p:nvSpPr>
        <p:spPr bwMode="auto">
          <a:xfrm>
            <a:off x="671513" y="609600"/>
            <a:ext cx="3379787" cy="469900"/>
          </a:xfrm>
          <a:prstGeom prst="roundRect">
            <a:avLst>
              <a:gd name="adj" fmla="val 16667"/>
            </a:avLst>
          </a:prstGeom>
          <a:blipFill dpi="0" rotWithShape="0">
            <a:blip r:embed="rId6"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sp>
        <p:nvSpPr>
          <p:cNvPr id="1235086" name="Rectangle 14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235204" name="WordArt 260"/>
          <p:cNvSpPr>
            <a:spLocks noChangeArrowheads="1" noChangeShapeType="1" noTextEdit="1"/>
          </p:cNvSpPr>
          <p:nvPr/>
        </p:nvSpPr>
        <p:spPr bwMode="auto">
          <a:xfrm>
            <a:off x="990600" y="685800"/>
            <a:ext cx="2743200" cy="381000"/>
          </a:xfrm>
          <a:prstGeom prst="rect">
            <a:avLst/>
          </a:prstGeom>
        </p:spPr>
        <p:txBody>
          <a:bodyPr wrap="none" fromWordArt="1">
            <a:prstTxWarp prst="textDeflate">
              <a:avLst>
                <a:gd name="adj" fmla="val 18750"/>
              </a:avLst>
            </a:prstTxWarp>
          </a:bodyPr>
          <a:lstStyle/>
          <a:p>
            <a:r>
              <a:rPr lang="en-US" sz="3600" b="0" u="none" kern="10" spc="1800" dirty="0">
                <a:ln w="12700">
                  <a:solidFill>
                    <a:srgbClr val="FFFFFF"/>
                  </a:solidFill>
                  <a:round/>
                  <a:headEnd/>
                  <a:tailEnd/>
                </a:ln>
                <a:solidFill>
                  <a:srgbClr val="3333CC">
                    <a:alpha val="80000"/>
                  </a:srgbClr>
                </a:solidFill>
                <a:latin typeface="Arial Black"/>
              </a:rPr>
              <a:t>Original World</a:t>
            </a:r>
          </a:p>
        </p:txBody>
      </p:sp>
      <p:sp>
        <p:nvSpPr>
          <p:cNvPr id="69" name="Text Box 3"/>
          <p:cNvSpPr txBox="1">
            <a:spLocks noChangeArrowheads="1"/>
          </p:cNvSpPr>
          <p:nvPr/>
        </p:nvSpPr>
        <p:spPr bwMode="auto">
          <a:xfrm>
            <a:off x="228600" y="0"/>
            <a:ext cx="5181600" cy="523220"/>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2800" b="0">
                <a:solidFill>
                  <a:srgbClr val="000099"/>
                </a:solidFill>
                <a:latin typeface="Fette Engschrift" pitchFamily="2" charset="0"/>
              </a:rPr>
              <a:t>The necessity for the unification of languages</a:t>
            </a:r>
            <a:endParaRPr lang="en-US" sz="2800" b="0" dirty="0">
              <a:solidFill>
                <a:srgbClr val="000099"/>
              </a:solidFill>
              <a:latin typeface="Fette Engschrift" pitchFamily="2" charset="0"/>
            </a:endParaRPr>
          </a:p>
        </p:txBody>
      </p:sp>
      <p:grpSp>
        <p:nvGrpSpPr>
          <p:cNvPr id="72" name="Group 275"/>
          <p:cNvGrpSpPr>
            <a:grpSpLocks/>
          </p:cNvGrpSpPr>
          <p:nvPr/>
        </p:nvGrpSpPr>
        <p:grpSpPr bwMode="auto">
          <a:xfrm>
            <a:off x="838200" y="5630863"/>
            <a:ext cx="7315200" cy="922337"/>
            <a:chOff x="480" y="3504"/>
            <a:chExt cx="4608" cy="581"/>
          </a:xfrm>
        </p:grpSpPr>
        <p:sp>
          <p:nvSpPr>
            <p:cNvPr id="73" name="Text Box 144"/>
            <p:cNvSpPr txBox="1">
              <a:spLocks noChangeArrowheads="1"/>
            </p:cNvSpPr>
            <p:nvPr/>
          </p:nvSpPr>
          <p:spPr bwMode="auto">
            <a:xfrm>
              <a:off x="672" y="3554"/>
              <a:ext cx="4416" cy="531"/>
            </a:xfrm>
            <a:prstGeom prst="rect">
              <a:avLst/>
            </a:prstGeom>
            <a:noFill/>
            <a:ln w="9525">
              <a:noFill/>
              <a:miter lim="800000"/>
              <a:headEnd/>
              <a:tailEnd/>
            </a:ln>
            <a:effectLst/>
          </p:spPr>
          <p:txBody>
            <a:bodyPr>
              <a:spAutoFit/>
            </a:bodyPr>
            <a:lstStyle/>
            <a:p>
              <a:pPr algn="just">
                <a:lnSpc>
                  <a:spcPct val="85000"/>
                </a:lnSpc>
              </a:pPr>
              <a:r>
                <a:rPr lang="en-US" sz="1900" u="none" dirty="0">
                  <a:solidFill>
                    <a:srgbClr val="FFFFFF"/>
                  </a:solidFill>
                  <a:latin typeface="Arial Narrow" pitchFamily="34" charset="0"/>
                </a:rPr>
                <a:t>If human beings had not fallen, we would have formed one </a:t>
              </a:r>
              <a:r>
                <a:rPr lang="en-US" sz="1900" dirty="0">
                  <a:solidFill>
                    <a:srgbClr val="FFFFFF"/>
                  </a:solidFill>
                  <a:latin typeface="Arial Narrow" pitchFamily="34" charset="0"/>
                </a:rPr>
                <a:t>global family</a:t>
              </a:r>
              <a:r>
                <a:rPr lang="en-US" sz="1900" u="none" dirty="0">
                  <a:solidFill>
                    <a:srgbClr val="FFFFFF"/>
                  </a:solidFill>
                  <a:latin typeface="Arial Narrow" pitchFamily="34" charset="0"/>
                </a:rPr>
                <a:t> like a body with </a:t>
              </a:r>
              <a:r>
                <a:rPr lang="en-US" sz="1900" dirty="0">
                  <a:solidFill>
                    <a:srgbClr val="FFFFFF"/>
                  </a:solidFill>
                  <a:latin typeface="Arial Narrow" pitchFamily="34" charset="0"/>
                </a:rPr>
                <a:t>God</a:t>
              </a:r>
              <a:r>
                <a:rPr lang="en-US" sz="1900" u="none" dirty="0">
                  <a:solidFill>
                    <a:srgbClr val="FFFFFF"/>
                  </a:solidFill>
                  <a:latin typeface="Arial Narrow" pitchFamily="34" charset="0"/>
                </a:rPr>
                <a:t> as the head. Then there never would have risen a profusion of tongues unintelligible to one another</a:t>
              </a:r>
              <a:r>
                <a:rPr lang="en-US" sz="2000" u="none" dirty="0">
                  <a:solidFill>
                    <a:srgbClr val="FFFFFF"/>
                  </a:solidFill>
                  <a:latin typeface="Arial Narrow" pitchFamily="34" charset="0"/>
                </a:rPr>
                <a:t>.</a:t>
              </a:r>
              <a:endParaRPr lang="en-US" sz="1400" b="0" u="none" dirty="0">
                <a:solidFill>
                  <a:srgbClr val="FFFFFF"/>
                </a:solidFill>
                <a:latin typeface="Arial Narrow" pitchFamily="34" charset="0"/>
              </a:endParaRPr>
            </a:p>
          </p:txBody>
        </p:sp>
        <p:sp>
          <p:nvSpPr>
            <p:cNvPr id="74" name="Text Box 145"/>
            <p:cNvSpPr txBox="1">
              <a:spLocks noChangeArrowheads="1"/>
            </p:cNvSpPr>
            <p:nvPr/>
          </p:nvSpPr>
          <p:spPr bwMode="auto">
            <a:xfrm>
              <a:off x="480" y="350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p:cTn id="7" dur="1000" fill="hold"/>
                                        <p:tgtEl>
                                          <p:spTgt spid="69"/>
                                        </p:tgtEl>
                                        <p:attrNameLst>
                                          <p:attrName>ppt_w</p:attrName>
                                        </p:attrNameLst>
                                      </p:cBhvr>
                                      <p:tavLst>
                                        <p:tav tm="0">
                                          <p:val>
                                            <p:strVal val="#ppt_w*0.70"/>
                                          </p:val>
                                        </p:tav>
                                        <p:tav tm="100000">
                                          <p:val>
                                            <p:strVal val="#ppt_w"/>
                                          </p:val>
                                        </p:tav>
                                      </p:tavLst>
                                    </p:anim>
                                    <p:anim calcmode="lin" valueType="num">
                                      <p:cBhvr>
                                        <p:cTn id="8" dur="1000" fill="hold"/>
                                        <p:tgtEl>
                                          <p:spTgt spid="69"/>
                                        </p:tgtEl>
                                        <p:attrNameLst>
                                          <p:attrName>ppt_h</p:attrName>
                                        </p:attrNameLst>
                                      </p:cBhvr>
                                      <p:tavLst>
                                        <p:tav tm="0">
                                          <p:val>
                                            <p:strVal val="#ppt_h"/>
                                          </p:val>
                                        </p:tav>
                                        <p:tav tm="100000">
                                          <p:val>
                                            <p:strVal val="#ppt_h"/>
                                          </p:val>
                                        </p:tav>
                                      </p:tavLst>
                                    </p:anim>
                                    <p:animEffect transition="in" filter="fade">
                                      <p:cBhvr>
                                        <p:cTn id="9" dur="1000"/>
                                        <p:tgtEl>
                                          <p:spTgt spid="6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72"/>
                                        </p:tgtEl>
                                        <p:attrNameLst>
                                          <p:attrName>style.visibility</p:attrName>
                                        </p:attrNameLst>
                                      </p:cBhvr>
                                      <p:to>
                                        <p:strVal val="visible"/>
                                      </p:to>
                                    </p:set>
                                    <p:animEffect transition="in" filter="barn(outVertical)">
                                      <p:cBhvr>
                                        <p:cTn id="14" dur="500"/>
                                        <p:tgtEl>
                                          <p:spTgt spid="72"/>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1234952"/>
                                        </p:tgtEl>
                                        <p:attrNameLst>
                                          <p:attrName>style.visibility</p:attrName>
                                        </p:attrNameLst>
                                      </p:cBhvr>
                                      <p:to>
                                        <p:strVal val="visible"/>
                                      </p:to>
                                    </p:set>
                                    <p:animEffect transition="in" filter="fade">
                                      <p:cBhvr>
                                        <p:cTn id="18" dur="1000"/>
                                        <p:tgtEl>
                                          <p:spTgt spid="123495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35204"/>
                                        </p:tgtEl>
                                        <p:attrNameLst>
                                          <p:attrName>style.visibility</p:attrName>
                                        </p:attrNameLst>
                                      </p:cBhvr>
                                      <p:to>
                                        <p:strVal val="visible"/>
                                      </p:to>
                                    </p:set>
                                    <p:animEffect transition="in" filter="fade">
                                      <p:cBhvr>
                                        <p:cTn id="21" dur="1000"/>
                                        <p:tgtEl>
                                          <p:spTgt spid="1235204"/>
                                        </p:tgtEl>
                                      </p:cBhvr>
                                    </p:animEffect>
                                  </p:childTnLst>
                                </p:cTn>
                              </p:par>
                              <p:par>
                                <p:cTn id="22" presetID="10" presetClass="entr" presetSubtype="0" fill="hold" nodeType="withEffect">
                                  <p:stCondLst>
                                    <p:cond delay="0"/>
                                  </p:stCondLst>
                                  <p:childTnLst>
                                    <p:set>
                                      <p:cBhvr>
                                        <p:cTn id="23" dur="1" fill="hold">
                                          <p:stCondLst>
                                            <p:cond delay="0"/>
                                          </p:stCondLst>
                                        </p:cTn>
                                        <p:tgtEl>
                                          <p:spTgt spid="71"/>
                                        </p:tgtEl>
                                        <p:attrNameLst>
                                          <p:attrName>style.visibility</p:attrName>
                                        </p:attrNameLst>
                                      </p:cBhvr>
                                      <p:to>
                                        <p:strVal val="visible"/>
                                      </p:to>
                                    </p:set>
                                    <p:animEffect transition="in" filter="fade">
                                      <p:cBhvr>
                                        <p:cTn id="24" dur="2000"/>
                                        <p:tgtEl>
                                          <p:spTgt spid="71"/>
                                        </p:tgtEl>
                                      </p:cBhvr>
                                    </p:animEffect>
                                  </p:childTnLst>
                                </p:cTn>
                              </p:par>
                              <p:par>
                                <p:cTn id="25" presetID="10" presetClass="entr" presetSubtype="0" fill="hold" nodeType="withEffect">
                                  <p:stCondLst>
                                    <p:cond delay="0"/>
                                  </p:stCondLst>
                                  <p:childTnLst>
                                    <p:set>
                                      <p:cBhvr>
                                        <p:cTn id="26" dur="1" fill="hold">
                                          <p:stCondLst>
                                            <p:cond delay="0"/>
                                          </p:stCondLst>
                                        </p:cTn>
                                        <p:tgtEl>
                                          <p:spTgt spid="1235192"/>
                                        </p:tgtEl>
                                        <p:attrNameLst>
                                          <p:attrName>style.visibility</p:attrName>
                                        </p:attrNameLst>
                                      </p:cBhvr>
                                      <p:to>
                                        <p:strVal val="visible"/>
                                      </p:to>
                                    </p:set>
                                    <p:animEffect transition="in" filter="fade">
                                      <p:cBhvr>
                                        <p:cTn id="27" dur="1000"/>
                                        <p:tgtEl>
                                          <p:spTgt spid="1235192"/>
                                        </p:tgtEl>
                                      </p:cBhvr>
                                    </p:animEffect>
                                  </p:childTnLst>
                                </p:cTn>
                              </p:par>
                            </p:childTnLst>
                          </p:cTn>
                        </p:par>
                      </p:childTnLst>
                    </p:cTn>
                  </p:par>
                  <p:par>
                    <p:cTn id="28" fill="hold">
                      <p:stCondLst>
                        <p:cond delay="indefinite"/>
                      </p:stCondLst>
                      <p:childTnLst>
                        <p:par>
                          <p:cTn id="29" fill="hold">
                            <p:stCondLst>
                              <p:cond delay="0"/>
                            </p:stCondLst>
                            <p:childTnLst>
                              <p:par>
                                <p:cTn id="30" presetID="17" presetClass="entr" presetSubtype="10" fill="hold" grpId="0" nodeType="clickEffect">
                                  <p:stCondLst>
                                    <p:cond delay="0"/>
                                  </p:stCondLst>
                                  <p:iterate type="wd">
                                    <p:tmPct val="10000"/>
                                  </p:iterate>
                                  <p:childTnLst>
                                    <p:set>
                                      <p:cBhvr>
                                        <p:cTn id="31" dur="1" fill="hold">
                                          <p:stCondLst>
                                            <p:cond delay="0"/>
                                          </p:stCondLst>
                                        </p:cTn>
                                        <p:tgtEl>
                                          <p:spTgt spid="1235090"/>
                                        </p:tgtEl>
                                        <p:attrNameLst>
                                          <p:attrName>style.visibility</p:attrName>
                                        </p:attrNameLst>
                                      </p:cBhvr>
                                      <p:to>
                                        <p:strVal val="visible"/>
                                      </p:to>
                                    </p:set>
                                    <p:anim calcmode="lin" valueType="num">
                                      <p:cBhvr>
                                        <p:cTn id="32" dur="1000" fill="hold"/>
                                        <p:tgtEl>
                                          <p:spTgt spid="1235090"/>
                                        </p:tgtEl>
                                        <p:attrNameLst>
                                          <p:attrName>ppt_w</p:attrName>
                                        </p:attrNameLst>
                                      </p:cBhvr>
                                      <p:tavLst>
                                        <p:tav tm="0">
                                          <p:val>
                                            <p:fltVal val="0"/>
                                          </p:val>
                                        </p:tav>
                                        <p:tav tm="100000">
                                          <p:val>
                                            <p:strVal val="#ppt_w"/>
                                          </p:val>
                                        </p:tav>
                                      </p:tavLst>
                                    </p:anim>
                                    <p:anim calcmode="lin" valueType="num">
                                      <p:cBhvr>
                                        <p:cTn id="33" dur="1000" fill="hold"/>
                                        <p:tgtEl>
                                          <p:spTgt spid="1235090"/>
                                        </p:tgtEl>
                                        <p:attrNameLst>
                                          <p:attrName>ppt_h</p:attrName>
                                        </p:attrNameLst>
                                      </p:cBhvr>
                                      <p:tavLst>
                                        <p:tav tm="0">
                                          <p:val>
                                            <p:strVal val="#ppt_h"/>
                                          </p:val>
                                        </p:tav>
                                        <p:tav tm="100000">
                                          <p:val>
                                            <p:strVal val="#ppt_h"/>
                                          </p:val>
                                        </p:tav>
                                      </p:tavLst>
                                    </p:anim>
                                  </p:childTnLst>
                                </p:cTn>
                              </p:par>
                              <p:par>
                                <p:cTn id="34" presetID="3" presetClass="emph" presetSubtype="2" fill="hold" grpId="1" nodeType="withEffect">
                                  <p:stCondLst>
                                    <p:cond delay="0"/>
                                  </p:stCondLst>
                                  <p:iterate type="wd">
                                    <p:tmPct val="0"/>
                                  </p:iterate>
                                  <p:childTnLst>
                                    <p:animClr clrSpc="rgb" dir="cw">
                                      <p:cBhvr override="childStyle">
                                        <p:cTn id="35" dur="2000" fill="hold"/>
                                        <p:tgtEl>
                                          <p:spTgt spid="1235090"/>
                                        </p:tgtEl>
                                        <p:attrNameLst>
                                          <p:attrName>style.color</p:attrName>
                                        </p:attrNameLst>
                                      </p:cBhvr>
                                      <p:to>
                                        <a:schemeClr val="bg1"/>
                                      </p:to>
                                    </p:animClr>
                                  </p:childTnLst>
                                </p:cTn>
                              </p:par>
                              <p:par>
                                <p:cTn id="36" presetID="10" presetClass="entr" presetSubtype="0" fill="hold" grpId="0" nodeType="withEffect">
                                  <p:stCondLst>
                                    <p:cond delay="0"/>
                                  </p:stCondLst>
                                  <p:childTnLst>
                                    <p:set>
                                      <p:cBhvr>
                                        <p:cTn id="37" dur="1" fill="hold">
                                          <p:stCondLst>
                                            <p:cond delay="0"/>
                                          </p:stCondLst>
                                        </p:cTn>
                                        <p:tgtEl>
                                          <p:spTgt spid="1234997"/>
                                        </p:tgtEl>
                                        <p:attrNameLst>
                                          <p:attrName>style.visibility</p:attrName>
                                        </p:attrNameLst>
                                      </p:cBhvr>
                                      <p:to>
                                        <p:strVal val="visible"/>
                                      </p:to>
                                    </p:set>
                                    <p:animEffect transition="in" filter="fade">
                                      <p:cBhvr>
                                        <p:cTn id="38" dur="1000"/>
                                        <p:tgtEl>
                                          <p:spTgt spid="123499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5049"/>
                                        </p:tgtEl>
                                        <p:attrNameLst>
                                          <p:attrName>style.visibility</p:attrName>
                                        </p:attrNameLst>
                                      </p:cBhvr>
                                      <p:to>
                                        <p:strVal val="visible"/>
                                      </p:to>
                                    </p:set>
                                    <p:animEffect transition="in" filter="fade">
                                      <p:cBhvr>
                                        <p:cTn id="41" dur="1000"/>
                                        <p:tgtEl>
                                          <p:spTgt spid="1235049"/>
                                        </p:tgtEl>
                                      </p:cBhvr>
                                    </p:animEffect>
                                  </p:childTnLst>
                                </p:cTn>
                              </p:par>
                              <p:par>
                                <p:cTn id="42" presetID="7" presetClass="emph" presetSubtype="2" fill="hold" nodeType="withEffect">
                                  <p:stCondLst>
                                    <p:cond delay="0"/>
                                  </p:stCondLst>
                                  <p:childTnLst>
                                    <p:animClr clrSpc="rgb" dir="cw">
                                      <p:cBhvr>
                                        <p:cTn id="43" dur="2000" fill="hold"/>
                                        <p:tgtEl>
                                          <p:spTgt spid="1235049"/>
                                        </p:tgtEl>
                                        <p:attrNameLst>
                                          <p:attrName>stroke.color</p:attrName>
                                        </p:attrNameLst>
                                      </p:cBhvr>
                                      <p:to>
                                        <a:schemeClr val="bg1"/>
                                      </p:to>
                                    </p:animClr>
                                    <p:set>
                                      <p:cBhvr>
                                        <p:cTn id="44" dur="2000" fill="hold"/>
                                        <p:tgtEl>
                                          <p:spTgt spid="1235049"/>
                                        </p:tgtEl>
                                        <p:attrNameLst>
                                          <p:attrName>stroke.on</p:attrName>
                                        </p:attrNameLst>
                                      </p:cBhvr>
                                      <p:to>
                                        <p:strVal val="true"/>
                                      </p:to>
                                    </p:set>
                                  </p:childTnLst>
                                </p:cTn>
                              </p:par>
                              <p:par>
                                <p:cTn id="45" presetID="7" presetClass="emph" presetSubtype="2" fill="hold" nodeType="withEffect">
                                  <p:stCondLst>
                                    <p:cond delay="0"/>
                                  </p:stCondLst>
                                  <p:childTnLst>
                                    <p:animClr clrSpc="rgb" dir="cw">
                                      <p:cBhvr>
                                        <p:cTn id="46" dur="2000" fill="hold"/>
                                        <p:tgtEl>
                                          <p:spTgt spid="1234997"/>
                                        </p:tgtEl>
                                        <p:attrNameLst>
                                          <p:attrName>stroke.color</p:attrName>
                                        </p:attrNameLst>
                                      </p:cBhvr>
                                      <p:to>
                                        <a:schemeClr val="bg1"/>
                                      </p:to>
                                    </p:animClr>
                                    <p:set>
                                      <p:cBhvr>
                                        <p:cTn id="47" dur="2000" fill="hold"/>
                                        <p:tgtEl>
                                          <p:spTgt spid="1234997"/>
                                        </p:tgtEl>
                                        <p:attrNameLst>
                                          <p:attrName>stroke.on</p:attrName>
                                        </p:attrNameLst>
                                      </p:cBhvr>
                                      <p:to>
                                        <p:strVal val="true"/>
                                      </p:to>
                                    </p:set>
                                  </p:childTnLst>
                                </p:cTn>
                              </p:par>
                              <p:par>
                                <p:cTn id="48" presetID="10" presetClass="entr" presetSubtype="0"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fade">
                                      <p:cBhvr>
                                        <p:cTn id="50" dur="1000"/>
                                        <p:tgtEl>
                                          <p:spTgt spid="3"/>
                                        </p:tgtEl>
                                      </p:cBhvr>
                                    </p:animEffect>
                                  </p:childTnLst>
                                </p:cTn>
                              </p:par>
                              <p:par>
                                <p:cTn id="51" presetID="10" presetClass="exit" presetSubtype="0" fill="hold" nodeType="withEffect">
                                  <p:stCondLst>
                                    <p:cond delay="0"/>
                                  </p:stCondLst>
                                  <p:childTnLst>
                                    <p:animEffect transition="out" filter="fade">
                                      <p:cBhvr>
                                        <p:cTn id="52" dur="3000"/>
                                        <p:tgtEl>
                                          <p:spTgt spid="1235192"/>
                                        </p:tgtEl>
                                      </p:cBhvr>
                                    </p:animEffect>
                                    <p:set>
                                      <p:cBhvr>
                                        <p:cTn id="53" dur="1" fill="hold">
                                          <p:stCondLst>
                                            <p:cond delay="2999"/>
                                          </p:stCondLst>
                                        </p:cTn>
                                        <p:tgtEl>
                                          <p:spTgt spid="1235192"/>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2000"/>
                                        <p:tgtEl>
                                          <p:spTgt spid="7"/>
                                        </p:tgtEl>
                                      </p:cBhvr>
                                    </p:animEffect>
                                    <p:anim calcmode="lin" valueType="num">
                                      <p:cBhvr>
                                        <p:cTn id="59" dur="2000" fill="hold"/>
                                        <p:tgtEl>
                                          <p:spTgt spid="7"/>
                                        </p:tgtEl>
                                        <p:attrNameLst>
                                          <p:attrName>ppt_x</p:attrName>
                                        </p:attrNameLst>
                                      </p:cBhvr>
                                      <p:tavLst>
                                        <p:tav tm="0">
                                          <p:val>
                                            <p:strVal val="#ppt_x"/>
                                          </p:val>
                                        </p:tav>
                                        <p:tav tm="100000">
                                          <p:val>
                                            <p:strVal val="#ppt_x"/>
                                          </p:val>
                                        </p:tav>
                                      </p:tavLst>
                                    </p:anim>
                                    <p:anim calcmode="lin" valueType="num">
                                      <p:cBhvr>
                                        <p:cTn id="60" dur="2000" fill="hold"/>
                                        <p:tgtEl>
                                          <p:spTgt spid="7"/>
                                        </p:tgtEl>
                                        <p:attrNameLst>
                                          <p:attrName>ppt_y</p:attrName>
                                        </p:attrNameLst>
                                      </p:cBhvr>
                                      <p:tavLst>
                                        <p:tav tm="0">
                                          <p:val>
                                            <p:strVal val="#ppt_y+.1"/>
                                          </p:val>
                                        </p:tav>
                                        <p:tav tm="100000">
                                          <p:val>
                                            <p:strVal val="#ppt_y"/>
                                          </p:val>
                                        </p:tav>
                                      </p:tavLst>
                                    </p:anim>
                                  </p:childTnLst>
                                </p:cTn>
                              </p:par>
                            </p:childTnLst>
                          </p:cTn>
                        </p:par>
                        <p:par>
                          <p:cTn id="61" fill="hold">
                            <p:stCondLst>
                              <p:cond delay="2000"/>
                            </p:stCondLst>
                            <p:childTnLst>
                              <p:par>
                                <p:cTn id="62" presetID="10" presetClass="entr" presetSubtype="0" fill="hold" nodeType="after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fade">
                                      <p:cBhvr>
                                        <p:cTn id="64" dur="2000"/>
                                        <p:tgtEl>
                                          <p:spTgt spid="2"/>
                                        </p:tgtEl>
                                      </p:cBhvr>
                                    </p:animEffect>
                                  </p:childTnLst>
                                </p:cTn>
                              </p:par>
                              <p:par>
                                <p:cTn id="65" presetID="3" presetClass="emph" presetSubtype="2" fill="hold" grpId="2" nodeType="withEffect">
                                  <p:stCondLst>
                                    <p:cond delay="0"/>
                                  </p:stCondLst>
                                  <p:iterate type="wd">
                                    <p:tmPct val="0"/>
                                  </p:iterate>
                                  <p:childTnLst>
                                    <p:animClr clrSpc="rgb" dir="cw">
                                      <p:cBhvr override="childStyle">
                                        <p:cTn id="66" dur="2000" fill="hold"/>
                                        <p:tgtEl>
                                          <p:spTgt spid="1235090"/>
                                        </p:tgtEl>
                                        <p:attrNameLst>
                                          <p:attrName>style.color</p:attrName>
                                        </p:attrNameLst>
                                      </p:cBhvr>
                                      <p:to>
                                        <a:srgbClr val="000066"/>
                                      </p:to>
                                    </p:animClr>
                                  </p:childTnLst>
                                </p:cTn>
                              </p:par>
                              <p:par>
                                <p:cTn id="67" presetID="10" presetClass="exit" presetSubtype="0" fill="hold" nodeType="withEffect">
                                  <p:stCondLst>
                                    <p:cond delay="0"/>
                                  </p:stCondLst>
                                  <p:childTnLst>
                                    <p:animEffect transition="out" filter="fade">
                                      <p:cBhvr>
                                        <p:cTn id="68" dur="3000"/>
                                        <p:tgtEl>
                                          <p:spTgt spid="71"/>
                                        </p:tgtEl>
                                      </p:cBhvr>
                                    </p:animEffect>
                                    <p:set>
                                      <p:cBhvr>
                                        <p:cTn id="69" dur="1" fill="hold">
                                          <p:stCondLst>
                                            <p:cond delay="2999"/>
                                          </p:stCondLst>
                                        </p:cTn>
                                        <p:tgtEl>
                                          <p:spTgt spid="71"/>
                                        </p:tgtEl>
                                        <p:attrNameLst>
                                          <p:attrName>style.visibility</p:attrName>
                                        </p:attrNameLst>
                                      </p:cBhvr>
                                      <p:to>
                                        <p:strVal val="hidden"/>
                                      </p:to>
                                    </p:set>
                                  </p:childTnLst>
                                </p:cTn>
                              </p:par>
                              <p:par>
                                <p:cTn id="70" presetID="7" presetClass="emph" presetSubtype="2" fill="hold" nodeType="withEffect">
                                  <p:stCondLst>
                                    <p:cond delay="0"/>
                                  </p:stCondLst>
                                  <p:childTnLst>
                                    <p:animClr clrSpc="rgb" dir="cw">
                                      <p:cBhvr>
                                        <p:cTn id="71" dur="2000" fill="hold"/>
                                        <p:tgtEl>
                                          <p:spTgt spid="1234997"/>
                                        </p:tgtEl>
                                        <p:attrNameLst>
                                          <p:attrName>stroke.color</p:attrName>
                                        </p:attrNameLst>
                                      </p:cBhvr>
                                      <p:to>
                                        <a:srgbClr val="0000B6"/>
                                      </p:to>
                                    </p:animClr>
                                    <p:set>
                                      <p:cBhvr>
                                        <p:cTn id="72" dur="2000" fill="hold"/>
                                        <p:tgtEl>
                                          <p:spTgt spid="1234997"/>
                                        </p:tgtEl>
                                        <p:attrNameLst>
                                          <p:attrName>stroke.on</p:attrName>
                                        </p:attrNameLst>
                                      </p:cBhvr>
                                      <p:to>
                                        <p:strVal val="true"/>
                                      </p:to>
                                    </p:set>
                                  </p:childTnLst>
                                </p:cTn>
                              </p:par>
                              <p:par>
                                <p:cTn id="73" presetID="7" presetClass="emph" presetSubtype="2" fill="hold" nodeType="withEffect">
                                  <p:stCondLst>
                                    <p:cond delay="0"/>
                                  </p:stCondLst>
                                  <p:childTnLst>
                                    <p:animClr clrSpc="rgb" dir="cw">
                                      <p:cBhvr>
                                        <p:cTn id="74" dur="2000" fill="hold"/>
                                        <p:tgtEl>
                                          <p:spTgt spid="1235049"/>
                                        </p:tgtEl>
                                        <p:attrNameLst>
                                          <p:attrName>stroke.color</p:attrName>
                                        </p:attrNameLst>
                                      </p:cBhvr>
                                      <p:to>
                                        <a:srgbClr val="0000B6"/>
                                      </p:to>
                                    </p:animClr>
                                    <p:set>
                                      <p:cBhvr>
                                        <p:cTn id="75" dur="2000" fill="hold"/>
                                        <p:tgtEl>
                                          <p:spTgt spid="1235049"/>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049" grpId="0" animBg="1"/>
      <p:bldP spid="1234997" grpId="0" animBg="1"/>
      <p:bldP spid="1235090" grpId="0"/>
      <p:bldP spid="1235090" grpId="1"/>
      <p:bldP spid="1235090" grpId="2"/>
      <p:bldP spid="1234952" grpId="0" animBg="1"/>
      <p:bldP spid="1235204" grpId="0"/>
      <p:bldP spid="69"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57474" name="Rectangle 2"/>
          <p:cNvSpPr>
            <a:spLocks noChangeArrowheads="1"/>
          </p:cNvSpPr>
          <p:nvPr/>
        </p:nvSpPr>
        <p:spPr bwMode="auto">
          <a:xfrm>
            <a:off x="0" y="5486400"/>
            <a:ext cx="9144000" cy="1371599"/>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257540" name="Rectangle 68"/>
          <p:cNvSpPr>
            <a:spLocks noChangeArrowheads="1"/>
          </p:cNvSpPr>
          <p:nvPr/>
        </p:nvSpPr>
        <p:spPr bwMode="auto">
          <a:xfrm>
            <a:off x="1295400" y="4045238"/>
            <a:ext cx="1905000" cy="1212850"/>
          </a:xfrm>
          <a:prstGeom prst="rect">
            <a:avLst/>
          </a:prstGeom>
          <a:gradFill rotWithShape="0">
            <a:gsLst>
              <a:gs pos="0">
                <a:srgbClr val="FFFFCC"/>
              </a:gs>
              <a:gs pos="100000">
                <a:srgbClr val="FFCC00"/>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57542" name="Text Box 70"/>
          <p:cNvSpPr txBox="1">
            <a:spLocks noChangeArrowheads="1"/>
          </p:cNvSpPr>
          <p:nvPr/>
        </p:nvSpPr>
        <p:spPr bwMode="auto">
          <a:xfrm>
            <a:off x="3657600" y="3891250"/>
            <a:ext cx="1295400" cy="437043"/>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ct val="80000"/>
              </a:lnSpc>
            </a:pPr>
            <a:r>
              <a:rPr lang="en-US" sz="2800" b="0" u="none" dirty="0">
                <a:solidFill>
                  <a:srgbClr val="000099"/>
                </a:solidFill>
                <a:latin typeface="Impact" pitchFamily="34" charset="0"/>
              </a:rPr>
              <a:t>Adam</a:t>
            </a:r>
            <a:endParaRPr lang="en-US" sz="2800" u="none" dirty="0">
              <a:solidFill>
                <a:srgbClr val="000099"/>
              </a:solidFill>
              <a:latin typeface="Arial" charset="0"/>
            </a:endParaRPr>
          </a:p>
        </p:txBody>
      </p:sp>
      <p:sp>
        <p:nvSpPr>
          <p:cNvPr id="1257543" name="Text Box 71"/>
          <p:cNvSpPr txBox="1">
            <a:spLocks noChangeArrowheads="1"/>
          </p:cNvSpPr>
          <p:nvPr/>
        </p:nvSpPr>
        <p:spPr bwMode="auto">
          <a:xfrm>
            <a:off x="3657600" y="4958050"/>
            <a:ext cx="3048000" cy="52835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ts val="3400"/>
              </a:lnSpc>
            </a:pPr>
            <a:r>
              <a:rPr lang="en-US" sz="2800" b="0" u="none" dirty="0">
                <a:solidFill>
                  <a:srgbClr val="000099"/>
                </a:solidFill>
                <a:latin typeface="Impact" pitchFamily="34" charset="0"/>
              </a:rPr>
              <a:t>Growing period</a:t>
            </a:r>
            <a:endParaRPr lang="en-US" sz="2800" b="0" u="none" dirty="0">
              <a:solidFill>
                <a:srgbClr val="000099"/>
              </a:solidFill>
              <a:latin typeface="Arial" charset="0"/>
            </a:endParaRPr>
          </a:p>
        </p:txBody>
      </p:sp>
      <p:sp>
        <p:nvSpPr>
          <p:cNvPr id="1257544" name="WordArt 72"/>
          <p:cNvSpPr>
            <a:spLocks noChangeArrowheads="1" noChangeShapeType="1" noTextEdit="1"/>
          </p:cNvSpPr>
          <p:nvPr/>
        </p:nvSpPr>
        <p:spPr bwMode="auto">
          <a:xfrm rot="-5400000">
            <a:off x="2781300" y="4613563"/>
            <a:ext cx="1219200" cy="76200"/>
          </a:xfrm>
          <a:prstGeom prst="rect">
            <a:avLst/>
          </a:prstGeom>
        </p:spPr>
        <p:txBody>
          <a:bodyPr wrap="none" fromWordArt="1">
            <a:prstTxWarp prst="textPlain">
              <a:avLst>
                <a:gd name="adj" fmla="val 50000"/>
              </a:avLst>
            </a:prstTxWarp>
          </a:bodyPr>
          <a:lstStyle/>
          <a:p>
            <a:r>
              <a:rPr lang="en-US" sz="3600" u="none" kern="10" dirty="0">
                <a:ln w="12700">
                  <a:noFill/>
                  <a:round/>
                  <a:headEnd/>
                  <a:tailEnd/>
                </a:ln>
                <a:solidFill>
                  <a:srgbClr val="000099"/>
                </a:solidFill>
                <a:latin typeface="Arial Black"/>
              </a:rPr>
              <a:t>_</a:t>
            </a:r>
          </a:p>
        </p:txBody>
      </p:sp>
      <p:sp>
        <p:nvSpPr>
          <p:cNvPr id="1257545" name="WordArt 73"/>
          <p:cNvSpPr>
            <a:spLocks noChangeArrowheads="1" noChangeShapeType="1" noTextEdit="1"/>
          </p:cNvSpPr>
          <p:nvPr/>
        </p:nvSpPr>
        <p:spPr bwMode="auto">
          <a:xfrm>
            <a:off x="3429000" y="40420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6" name="WordArt 74"/>
          <p:cNvSpPr>
            <a:spLocks noChangeArrowheads="1" noChangeShapeType="1" noTextEdit="1"/>
          </p:cNvSpPr>
          <p:nvPr/>
        </p:nvSpPr>
        <p:spPr bwMode="auto">
          <a:xfrm>
            <a:off x="3429000" y="5185063"/>
            <a:ext cx="228600" cy="76200"/>
          </a:xfrm>
          <a:prstGeom prst="rect">
            <a:avLst/>
          </a:prstGeom>
        </p:spPr>
        <p:txBody>
          <a:bodyPr wrap="none" fromWordArt="1">
            <a:prstTxWarp prst="textPlain">
              <a:avLst>
                <a:gd name="adj" fmla="val 50000"/>
              </a:avLst>
            </a:prstTxWarp>
          </a:bodyPr>
          <a:lstStyle/>
          <a:p>
            <a:r>
              <a:rPr lang="en-US" sz="3600" u="none" kern="10" dirty="0">
                <a:ln w="12700">
                  <a:noFill/>
                  <a:round/>
                  <a:headEnd/>
                  <a:tailEnd/>
                </a:ln>
                <a:solidFill>
                  <a:srgbClr val="000099"/>
                </a:solidFill>
                <a:latin typeface="Arial Black"/>
              </a:rPr>
              <a:t>_</a:t>
            </a:r>
          </a:p>
        </p:txBody>
      </p:sp>
      <p:sp>
        <p:nvSpPr>
          <p:cNvPr id="1257547" name="WordArt 75"/>
          <p:cNvSpPr>
            <a:spLocks noChangeArrowheads="1" noChangeShapeType="1" noTextEdit="1"/>
          </p:cNvSpPr>
          <p:nvPr/>
        </p:nvSpPr>
        <p:spPr bwMode="auto">
          <a:xfrm>
            <a:off x="3200400" y="46135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8" name="WordArt 76"/>
          <p:cNvSpPr>
            <a:spLocks noChangeArrowheads="1" noChangeShapeType="1" noTextEdit="1"/>
          </p:cNvSpPr>
          <p:nvPr/>
        </p:nvSpPr>
        <p:spPr bwMode="auto">
          <a:xfrm>
            <a:off x="3429000" y="46135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9" name="Text Box 77"/>
          <p:cNvSpPr txBox="1">
            <a:spLocks noChangeArrowheads="1"/>
          </p:cNvSpPr>
          <p:nvPr/>
        </p:nvSpPr>
        <p:spPr bwMode="auto">
          <a:xfrm>
            <a:off x="3657600" y="4399250"/>
            <a:ext cx="3962400" cy="480131"/>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ct val="90000"/>
              </a:lnSpc>
            </a:pPr>
            <a:r>
              <a:rPr lang="en-US" sz="2800" b="0" u="none" dirty="0">
                <a:solidFill>
                  <a:srgbClr val="000099"/>
                </a:solidFill>
                <a:latin typeface="Impact" pitchFamily="34" charset="0"/>
              </a:rPr>
              <a:t>God’s commandment</a:t>
            </a:r>
          </a:p>
        </p:txBody>
      </p:sp>
      <p:sp>
        <p:nvSpPr>
          <p:cNvPr id="39" name="Text Box 29"/>
          <p:cNvSpPr txBox="1">
            <a:spLocks noChangeArrowheads="1"/>
          </p:cNvSpPr>
          <p:nvPr/>
        </p:nvSpPr>
        <p:spPr bwMode="auto">
          <a:xfrm>
            <a:off x="1333500" y="4146837"/>
            <a:ext cx="1828800" cy="1116013"/>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0000"/>
              </a:lnSpc>
            </a:pPr>
            <a:r>
              <a:rPr lang="en-US" sz="2800" b="0" u="none" dirty="0">
                <a:solidFill>
                  <a:srgbClr val="000099"/>
                </a:solidFill>
                <a:latin typeface="Impact" pitchFamily="34" charset="0"/>
              </a:rPr>
              <a:t>Foundation of</a:t>
            </a:r>
          </a:p>
          <a:p>
            <a:pPr>
              <a:lnSpc>
                <a:spcPct val="80000"/>
              </a:lnSpc>
            </a:pPr>
            <a:r>
              <a:rPr lang="en-US" sz="2800" b="0" u="none" dirty="0">
                <a:solidFill>
                  <a:srgbClr val="000099"/>
                </a:solidFill>
                <a:latin typeface="Impact" pitchFamily="34" charset="0"/>
              </a:rPr>
              <a:t>F a </a:t>
            </a:r>
            <a:r>
              <a:rPr lang="en-US" sz="2800" b="0" u="none" dirty="0" err="1">
                <a:solidFill>
                  <a:srgbClr val="000099"/>
                </a:solidFill>
                <a:latin typeface="Impact" pitchFamily="34" charset="0"/>
              </a:rPr>
              <a:t>i</a:t>
            </a:r>
            <a:r>
              <a:rPr lang="en-US" sz="2800" b="0" u="none" dirty="0">
                <a:solidFill>
                  <a:srgbClr val="000099"/>
                </a:solidFill>
                <a:latin typeface="Impact" pitchFamily="34" charset="0"/>
              </a:rPr>
              <a:t> t h</a:t>
            </a:r>
          </a:p>
        </p:txBody>
      </p:sp>
      <p:sp>
        <p:nvSpPr>
          <p:cNvPr id="42" name="Text Box 8"/>
          <p:cNvSpPr txBox="1">
            <a:spLocks noChangeArrowheads="1"/>
          </p:cNvSpPr>
          <p:nvPr/>
        </p:nvSpPr>
        <p:spPr bwMode="auto">
          <a:xfrm>
            <a:off x="228600" y="177800"/>
            <a:ext cx="6019800" cy="506413"/>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a:spAutoFit/>
          </a:bodyPr>
          <a:lstStyle/>
          <a:p>
            <a:pPr algn="l">
              <a:lnSpc>
                <a:spcPct val="85000"/>
              </a:lnSpc>
            </a:pPr>
            <a:r>
              <a:rPr lang="en-US" sz="3200" b="0" u="none">
                <a:solidFill>
                  <a:srgbClr val="000099"/>
                </a:solidFill>
                <a:latin typeface="Impact" pitchFamily="34" charset="0"/>
              </a:rPr>
              <a:t>The </a:t>
            </a:r>
            <a:r>
              <a:rPr lang="en-US" sz="3200" b="0" u="none" dirty="0">
                <a:solidFill>
                  <a:srgbClr val="000099"/>
                </a:solidFill>
                <a:latin typeface="Impact" pitchFamily="34" charset="0"/>
              </a:rPr>
              <a:t>f</a:t>
            </a:r>
            <a:r>
              <a:rPr lang="en-US" sz="3200" b="0" u="none">
                <a:solidFill>
                  <a:srgbClr val="000099"/>
                </a:solidFill>
                <a:latin typeface="Impact" pitchFamily="34" charset="0"/>
              </a:rPr>
              <a:t>oundation </a:t>
            </a:r>
            <a:r>
              <a:rPr lang="en-US" sz="3200" b="0" u="none" dirty="0">
                <a:solidFill>
                  <a:srgbClr val="000099"/>
                </a:solidFill>
                <a:latin typeface="Impact" pitchFamily="34" charset="0"/>
              </a:rPr>
              <a:t>for the Messiah</a:t>
            </a:r>
          </a:p>
        </p:txBody>
      </p:sp>
      <p:sp>
        <p:nvSpPr>
          <p:cNvPr id="43" name="Text Box 8"/>
          <p:cNvSpPr txBox="1">
            <a:spLocks noChangeArrowheads="1"/>
          </p:cNvSpPr>
          <p:nvPr/>
        </p:nvSpPr>
        <p:spPr bwMode="auto">
          <a:xfrm>
            <a:off x="228600" y="636587"/>
            <a:ext cx="80010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a:solidFill>
                  <a:srgbClr val="000099"/>
                </a:solidFill>
                <a:latin typeface="Arial Narrow" pitchFamily="34" charset="0"/>
              </a:rPr>
              <a:t>How Adam failed to achieve the purpose of creation</a:t>
            </a:r>
            <a:endParaRPr lang="en-US" sz="2800" dirty="0">
              <a:solidFill>
                <a:srgbClr val="000099"/>
              </a:solidFill>
              <a:latin typeface="Arial Narrow" pitchFamily="34" charset="0"/>
            </a:endParaRPr>
          </a:p>
        </p:txBody>
      </p:sp>
      <p:grpSp>
        <p:nvGrpSpPr>
          <p:cNvPr id="44" name="Group 50"/>
          <p:cNvGrpSpPr>
            <a:grpSpLocks/>
          </p:cNvGrpSpPr>
          <p:nvPr/>
        </p:nvGrpSpPr>
        <p:grpSpPr bwMode="auto">
          <a:xfrm>
            <a:off x="1501775" y="5640385"/>
            <a:ext cx="6423025" cy="914400"/>
            <a:chOff x="500" y="3507"/>
            <a:chExt cx="4046" cy="576"/>
          </a:xfrm>
        </p:grpSpPr>
        <p:sp>
          <p:nvSpPr>
            <p:cNvPr id="45" name="Text Box 4"/>
            <p:cNvSpPr txBox="1">
              <a:spLocks noChangeArrowheads="1"/>
            </p:cNvSpPr>
            <p:nvPr/>
          </p:nvSpPr>
          <p:spPr bwMode="auto">
            <a:xfrm>
              <a:off x="684" y="3530"/>
              <a:ext cx="3862" cy="553"/>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First, </a:t>
              </a:r>
              <a:r>
                <a:rPr lang="en-US" sz="2000">
                  <a:solidFill>
                    <a:schemeClr val="bg1"/>
                  </a:solidFill>
                  <a:latin typeface="Arial Narrow" pitchFamily="34" charset="0"/>
                </a:rPr>
                <a:t>Adam</a:t>
              </a:r>
              <a:r>
                <a:rPr lang="en-US" sz="2000" u="none">
                  <a:solidFill>
                    <a:schemeClr val="bg1"/>
                  </a:solidFill>
                  <a:latin typeface="Arial Narrow" pitchFamily="34" charset="0"/>
                </a:rPr>
                <a:t> should have established the </a:t>
              </a:r>
              <a:r>
                <a:rPr lang="en-US" sz="2000">
                  <a:solidFill>
                    <a:schemeClr val="bg1"/>
                  </a:solidFill>
                  <a:latin typeface="Arial Narrow" pitchFamily="34" charset="0"/>
                </a:rPr>
                <a:t>foundation of faith</a:t>
              </a:r>
              <a:r>
                <a:rPr lang="en-US" sz="2000" u="none">
                  <a:solidFill>
                    <a:schemeClr val="bg1"/>
                  </a:solidFill>
                  <a:latin typeface="Arial Narrow" pitchFamily="34" charset="0"/>
                </a:rPr>
                <a:t> by keeping strictly </a:t>
              </a:r>
              <a:r>
                <a:rPr lang="en-US" sz="2000">
                  <a:solidFill>
                    <a:schemeClr val="bg1"/>
                  </a:solidFill>
                  <a:latin typeface="Arial Narrow" pitchFamily="34" charset="0"/>
                </a:rPr>
                <a:t>God’s commandment</a:t>
              </a:r>
              <a:r>
                <a:rPr lang="en-US" sz="2000" u="none">
                  <a:solidFill>
                    <a:schemeClr val="bg1"/>
                  </a:solidFill>
                  <a:latin typeface="Arial Narrow" pitchFamily="34" charset="0"/>
                </a:rPr>
                <a:t> and passing through a set </a:t>
              </a:r>
              <a:r>
                <a:rPr lang="en-US" sz="2000">
                  <a:solidFill>
                    <a:schemeClr val="bg1"/>
                  </a:solidFill>
                  <a:latin typeface="Arial Narrow" pitchFamily="34" charset="0"/>
                </a:rPr>
                <a:t>growing period</a:t>
              </a:r>
              <a:r>
                <a:rPr lang="en-US" sz="2000" u="none">
                  <a:solidFill>
                    <a:schemeClr val="bg1"/>
                  </a:solidFill>
                  <a:latin typeface="Arial Narrow" pitchFamily="34" charset="0"/>
                </a:rPr>
                <a:t>.</a:t>
              </a:r>
              <a:endParaRPr lang="en-US" sz="2000" b="0" u="none">
                <a:solidFill>
                  <a:schemeClr val="bg1"/>
                </a:solidFill>
                <a:latin typeface="Arial Narrow" pitchFamily="34" charset="0"/>
              </a:endParaRPr>
            </a:p>
          </p:txBody>
        </p:sp>
        <p:sp>
          <p:nvSpPr>
            <p:cNvPr id="46" name="Text Box 5"/>
            <p:cNvSpPr txBox="1">
              <a:spLocks noChangeArrowheads="1"/>
            </p:cNvSpPr>
            <p:nvPr/>
          </p:nvSpPr>
          <p:spPr bwMode="auto">
            <a:xfrm>
              <a:off x="500" y="3507"/>
              <a:ext cx="206"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pic>
        <p:nvPicPr>
          <p:cNvPr id="48" name="Picture 131" descr="GOD ADAM EVE Enlarged"/>
          <p:cNvPicPr>
            <a:picLocks noChangeAspect="1" noChangeArrowheads="1"/>
          </p:cNvPicPr>
          <p:nvPr/>
        </p:nvPicPr>
        <p:blipFill>
          <a:blip r:embed="rId3" cstate="print"/>
          <a:srcRect l="3566" t="22587" r="27701" b="41964"/>
          <a:stretch>
            <a:fillRect/>
          </a:stretch>
        </p:blipFill>
        <p:spPr bwMode="auto">
          <a:xfrm>
            <a:off x="914400" y="1986641"/>
            <a:ext cx="4724400" cy="1780209"/>
          </a:xfrm>
          <a:prstGeom prst="rect">
            <a:avLst/>
          </a:prstGeom>
          <a:noFill/>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257542"/>
                                        </p:tgtEl>
                                        <p:attrNameLst>
                                          <p:attrName>style.visibility</p:attrName>
                                        </p:attrNameLst>
                                      </p:cBhvr>
                                      <p:to>
                                        <p:strVal val="visible"/>
                                      </p:to>
                                    </p:set>
                                    <p:anim calcmode="lin" valueType="num">
                                      <p:cBhvr>
                                        <p:cTn id="12" dur="1000" fill="hold"/>
                                        <p:tgtEl>
                                          <p:spTgt spid="1257542"/>
                                        </p:tgtEl>
                                        <p:attrNameLst>
                                          <p:attrName>ppt_w</p:attrName>
                                        </p:attrNameLst>
                                      </p:cBhvr>
                                      <p:tavLst>
                                        <p:tav tm="0">
                                          <p:val>
                                            <p:strVal val="#ppt_w*0.70"/>
                                          </p:val>
                                        </p:tav>
                                        <p:tav tm="100000">
                                          <p:val>
                                            <p:strVal val="#ppt_w"/>
                                          </p:val>
                                        </p:tav>
                                      </p:tavLst>
                                    </p:anim>
                                    <p:anim calcmode="lin" valueType="num">
                                      <p:cBhvr>
                                        <p:cTn id="13" dur="1000" fill="hold"/>
                                        <p:tgtEl>
                                          <p:spTgt spid="1257542"/>
                                        </p:tgtEl>
                                        <p:attrNameLst>
                                          <p:attrName>ppt_h</p:attrName>
                                        </p:attrNameLst>
                                      </p:cBhvr>
                                      <p:tavLst>
                                        <p:tav tm="0">
                                          <p:val>
                                            <p:strVal val="#ppt_h"/>
                                          </p:val>
                                        </p:tav>
                                        <p:tav tm="100000">
                                          <p:val>
                                            <p:strVal val="#ppt_h"/>
                                          </p:val>
                                        </p:tav>
                                      </p:tavLst>
                                    </p:anim>
                                    <p:animEffect transition="in" filter="fade">
                                      <p:cBhvr>
                                        <p:cTn id="14" dur="1000"/>
                                        <p:tgtEl>
                                          <p:spTgt spid="125754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57545"/>
                                        </p:tgtEl>
                                        <p:attrNameLst>
                                          <p:attrName>style.visibility</p:attrName>
                                        </p:attrNameLst>
                                      </p:cBhvr>
                                      <p:to>
                                        <p:strVal val="visible"/>
                                      </p:to>
                                    </p:set>
                                    <p:animEffect transition="in" filter="fade">
                                      <p:cBhvr>
                                        <p:cTn id="17" dur="1000"/>
                                        <p:tgtEl>
                                          <p:spTgt spid="1257545"/>
                                        </p:tgtEl>
                                      </p:cBhvr>
                                    </p:animEffect>
                                  </p:childTnLst>
                                </p:cTn>
                              </p:par>
                            </p:childTnLst>
                          </p:cTn>
                        </p:par>
                      </p:childTnLst>
                    </p:cTn>
                  </p:par>
                  <p:par>
                    <p:cTn id="18" fill="hold">
                      <p:stCondLst>
                        <p:cond delay="indefinite"/>
                      </p:stCondLst>
                      <p:childTnLst>
                        <p:par>
                          <p:cTn id="19" fill="hold">
                            <p:stCondLst>
                              <p:cond delay="0"/>
                            </p:stCondLst>
                            <p:childTnLst>
                              <p:par>
                                <p:cTn id="20" presetID="23" presetClass="entr" presetSubtype="272" fill="hold" grpId="0" nodeType="click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1000" fill="hold"/>
                                        <p:tgtEl>
                                          <p:spTgt spid="39"/>
                                        </p:tgtEl>
                                        <p:attrNameLst>
                                          <p:attrName>ppt_w</p:attrName>
                                        </p:attrNameLst>
                                      </p:cBhvr>
                                      <p:tavLst>
                                        <p:tav tm="0">
                                          <p:val>
                                            <p:strVal val="2/3*#ppt_w"/>
                                          </p:val>
                                        </p:tav>
                                        <p:tav tm="100000">
                                          <p:val>
                                            <p:strVal val="#ppt_w"/>
                                          </p:val>
                                        </p:tav>
                                      </p:tavLst>
                                    </p:anim>
                                    <p:anim calcmode="lin" valueType="num">
                                      <p:cBhvr>
                                        <p:cTn id="23" dur="1000" fill="hold"/>
                                        <p:tgtEl>
                                          <p:spTgt spid="39"/>
                                        </p:tgtEl>
                                        <p:attrNameLst>
                                          <p:attrName>ppt_h</p:attrName>
                                        </p:attrNameLst>
                                      </p:cBhvr>
                                      <p:tavLst>
                                        <p:tav tm="0">
                                          <p:val>
                                            <p:strVal val="2/3*#ppt_h"/>
                                          </p:val>
                                        </p:tav>
                                        <p:tav tm="100000">
                                          <p:val>
                                            <p:strVal val="#ppt_h"/>
                                          </p:val>
                                        </p:tav>
                                      </p:tavLst>
                                    </p:anim>
                                  </p:childTnLst>
                                </p:cTn>
                              </p:par>
                              <p:par>
                                <p:cTn id="24" presetID="10" presetClass="entr" presetSubtype="0" fill="hold" grpId="0" nodeType="withEffect">
                                  <p:stCondLst>
                                    <p:cond delay="0"/>
                                  </p:stCondLst>
                                  <p:childTnLst>
                                    <p:set>
                                      <p:cBhvr>
                                        <p:cTn id="25" dur="1" fill="hold">
                                          <p:stCondLst>
                                            <p:cond delay="0"/>
                                          </p:stCondLst>
                                        </p:cTn>
                                        <p:tgtEl>
                                          <p:spTgt spid="1257540"/>
                                        </p:tgtEl>
                                        <p:attrNameLst>
                                          <p:attrName>style.visibility</p:attrName>
                                        </p:attrNameLst>
                                      </p:cBhvr>
                                      <p:to>
                                        <p:strVal val="visible"/>
                                      </p:to>
                                    </p:set>
                                    <p:animEffect transition="in" filter="fade">
                                      <p:cBhvr>
                                        <p:cTn id="26" dur="1000"/>
                                        <p:tgtEl>
                                          <p:spTgt spid="1257540"/>
                                        </p:tgtEl>
                                      </p:cBhvr>
                                    </p:animEffect>
                                  </p:childTnLst>
                                </p:cTn>
                              </p:par>
                            </p:childTnLst>
                          </p:cTn>
                        </p:par>
                      </p:childTnLst>
                    </p:cTn>
                  </p:par>
                  <p:par>
                    <p:cTn id="27" fill="hold">
                      <p:stCondLst>
                        <p:cond delay="indefinite"/>
                      </p:stCondLst>
                      <p:childTnLst>
                        <p:par>
                          <p:cTn id="28" fill="hold">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1257549"/>
                                        </p:tgtEl>
                                        <p:attrNameLst>
                                          <p:attrName>style.visibility</p:attrName>
                                        </p:attrNameLst>
                                      </p:cBhvr>
                                      <p:to>
                                        <p:strVal val="visible"/>
                                      </p:to>
                                    </p:set>
                                    <p:anim calcmode="lin" valueType="num">
                                      <p:cBhvr>
                                        <p:cTn id="31" dur="1000" fill="hold"/>
                                        <p:tgtEl>
                                          <p:spTgt spid="1257549"/>
                                        </p:tgtEl>
                                        <p:attrNameLst>
                                          <p:attrName>ppt_w</p:attrName>
                                        </p:attrNameLst>
                                      </p:cBhvr>
                                      <p:tavLst>
                                        <p:tav tm="0">
                                          <p:val>
                                            <p:strVal val="#ppt_w*0.70"/>
                                          </p:val>
                                        </p:tav>
                                        <p:tav tm="100000">
                                          <p:val>
                                            <p:strVal val="#ppt_w"/>
                                          </p:val>
                                        </p:tav>
                                      </p:tavLst>
                                    </p:anim>
                                    <p:anim calcmode="lin" valueType="num">
                                      <p:cBhvr>
                                        <p:cTn id="32" dur="1000" fill="hold"/>
                                        <p:tgtEl>
                                          <p:spTgt spid="1257549"/>
                                        </p:tgtEl>
                                        <p:attrNameLst>
                                          <p:attrName>ppt_h</p:attrName>
                                        </p:attrNameLst>
                                      </p:cBhvr>
                                      <p:tavLst>
                                        <p:tav tm="0">
                                          <p:val>
                                            <p:strVal val="#ppt_h"/>
                                          </p:val>
                                        </p:tav>
                                        <p:tav tm="100000">
                                          <p:val>
                                            <p:strVal val="#ppt_h"/>
                                          </p:val>
                                        </p:tav>
                                      </p:tavLst>
                                    </p:anim>
                                    <p:animEffect transition="in" filter="fade">
                                      <p:cBhvr>
                                        <p:cTn id="33" dur="1000"/>
                                        <p:tgtEl>
                                          <p:spTgt spid="125754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257548"/>
                                        </p:tgtEl>
                                        <p:attrNameLst>
                                          <p:attrName>style.visibility</p:attrName>
                                        </p:attrNameLst>
                                      </p:cBhvr>
                                      <p:to>
                                        <p:strVal val="visible"/>
                                      </p:to>
                                    </p:set>
                                    <p:animEffect transition="in" filter="fade">
                                      <p:cBhvr>
                                        <p:cTn id="36" dur="1000"/>
                                        <p:tgtEl>
                                          <p:spTgt spid="1257548"/>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257543"/>
                                        </p:tgtEl>
                                        <p:attrNameLst>
                                          <p:attrName>style.visibility</p:attrName>
                                        </p:attrNameLst>
                                      </p:cBhvr>
                                      <p:to>
                                        <p:strVal val="visible"/>
                                      </p:to>
                                    </p:set>
                                    <p:anim calcmode="lin" valueType="num">
                                      <p:cBhvr>
                                        <p:cTn id="41" dur="1000" fill="hold"/>
                                        <p:tgtEl>
                                          <p:spTgt spid="1257543"/>
                                        </p:tgtEl>
                                        <p:attrNameLst>
                                          <p:attrName>ppt_w</p:attrName>
                                        </p:attrNameLst>
                                      </p:cBhvr>
                                      <p:tavLst>
                                        <p:tav tm="0">
                                          <p:val>
                                            <p:strVal val="#ppt_w*0.70"/>
                                          </p:val>
                                        </p:tav>
                                        <p:tav tm="100000">
                                          <p:val>
                                            <p:strVal val="#ppt_w"/>
                                          </p:val>
                                        </p:tav>
                                      </p:tavLst>
                                    </p:anim>
                                    <p:anim calcmode="lin" valueType="num">
                                      <p:cBhvr>
                                        <p:cTn id="42" dur="1000" fill="hold"/>
                                        <p:tgtEl>
                                          <p:spTgt spid="1257543"/>
                                        </p:tgtEl>
                                        <p:attrNameLst>
                                          <p:attrName>ppt_h</p:attrName>
                                        </p:attrNameLst>
                                      </p:cBhvr>
                                      <p:tavLst>
                                        <p:tav tm="0">
                                          <p:val>
                                            <p:strVal val="#ppt_h"/>
                                          </p:val>
                                        </p:tav>
                                        <p:tav tm="100000">
                                          <p:val>
                                            <p:strVal val="#ppt_h"/>
                                          </p:val>
                                        </p:tav>
                                      </p:tavLst>
                                    </p:anim>
                                    <p:animEffect transition="in" filter="fade">
                                      <p:cBhvr>
                                        <p:cTn id="43" dur="1000"/>
                                        <p:tgtEl>
                                          <p:spTgt spid="1257543"/>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257546"/>
                                        </p:tgtEl>
                                        <p:attrNameLst>
                                          <p:attrName>style.visibility</p:attrName>
                                        </p:attrNameLst>
                                      </p:cBhvr>
                                      <p:to>
                                        <p:strVal val="visible"/>
                                      </p:to>
                                    </p:set>
                                    <p:animEffect transition="in" filter="wipe(left)">
                                      <p:cBhvr>
                                        <p:cTn id="46" dur="500"/>
                                        <p:tgtEl>
                                          <p:spTgt spid="1257546"/>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1257544"/>
                                        </p:tgtEl>
                                        <p:attrNameLst>
                                          <p:attrName>style.visibility</p:attrName>
                                        </p:attrNameLst>
                                      </p:cBhvr>
                                      <p:to>
                                        <p:strVal val="visible"/>
                                      </p:to>
                                    </p:set>
                                    <p:animEffect transition="in" filter="wipe(down)">
                                      <p:cBhvr>
                                        <p:cTn id="49" dur="500"/>
                                        <p:tgtEl>
                                          <p:spTgt spid="1257544"/>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1257547"/>
                                        </p:tgtEl>
                                        <p:attrNameLst>
                                          <p:attrName>style.visibility</p:attrName>
                                        </p:attrNameLst>
                                      </p:cBhvr>
                                      <p:to>
                                        <p:strVal val="visible"/>
                                      </p:to>
                                    </p:set>
                                    <p:animEffect transition="in" filter="wipe(right)">
                                      <p:cBhvr>
                                        <p:cTn id="52" dur="500"/>
                                        <p:tgtEl>
                                          <p:spTgt spid="12575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7540" grpId="0" animBg="1"/>
      <p:bldP spid="1257542" grpId="0"/>
      <p:bldP spid="1257543" grpId="0"/>
      <p:bldP spid="1257544" grpId="0"/>
      <p:bldP spid="1257545" grpId="0"/>
      <p:bldP spid="1257546" grpId="0"/>
      <p:bldP spid="1257547" grpId="0"/>
      <p:bldP spid="1257548" grpId="0"/>
      <p:bldP spid="1257549" grpId="0"/>
      <p:bldP spid="39" grpId="0"/>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sp>
        <p:nvSpPr>
          <p:cNvPr id="74" name="Oval 30"/>
          <p:cNvSpPr>
            <a:spLocks noChangeArrowheads="1"/>
          </p:cNvSpPr>
          <p:nvPr/>
        </p:nvSpPr>
        <p:spPr bwMode="auto">
          <a:xfrm>
            <a:off x="6267450" y="1295400"/>
            <a:ext cx="1047750" cy="95726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5" name="WordArt 31"/>
          <p:cNvSpPr>
            <a:spLocks noChangeArrowheads="1" noChangeShapeType="1" noTextEdit="1"/>
          </p:cNvSpPr>
          <p:nvPr/>
        </p:nvSpPr>
        <p:spPr bwMode="auto">
          <a:xfrm>
            <a:off x="6388100" y="1524000"/>
            <a:ext cx="804863" cy="455613"/>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nvGrpSpPr>
          <p:cNvPr id="35" name="Group 4"/>
          <p:cNvGrpSpPr>
            <a:grpSpLocks/>
          </p:cNvGrpSpPr>
          <p:nvPr/>
        </p:nvGrpSpPr>
        <p:grpSpPr bwMode="auto">
          <a:xfrm>
            <a:off x="5638800" y="2803525"/>
            <a:ext cx="2286000" cy="1219200"/>
            <a:chOff x="3552" y="1296"/>
            <a:chExt cx="1440" cy="1440"/>
          </a:xfrm>
        </p:grpSpPr>
        <p:sp>
          <p:nvSpPr>
            <p:cNvPr id="36" name="Line 5"/>
            <p:cNvSpPr>
              <a:spLocks noChangeShapeType="1"/>
            </p:cNvSpPr>
            <p:nvPr/>
          </p:nvSpPr>
          <p:spPr bwMode="auto">
            <a:xfrm flipH="1">
              <a:off x="4268" y="1296"/>
              <a:ext cx="3"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37" name="Line 6"/>
            <p:cNvSpPr>
              <a:spLocks noChangeShapeType="1"/>
            </p:cNvSpPr>
            <p:nvPr/>
          </p:nvSpPr>
          <p:spPr bwMode="auto">
            <a:xfrm>
              <a:off x="4272" y="1296"/>
              <a:ext cx="720"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38" name="Line 7"/>
            <p:cNvSpPr>
              <a:spLocks noChangeShapeType="1"/>
            </p:cNvSpPr>
            <p:nvPr/>
          </p:nvSpPr>
          <p:spPr bwMode="auto">
            <a:xfrm flipH="1">
              <a:off x="3552" y="1296"/>
              <a:ext cx="720"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grpSp>
      <p:grpSp>
        <p:nvGrpSpPr>
          <p:cNvPr id="39" name="Group 68"/>
          <p:cNvGrpSpPr>
            <a:grpSpLocks/>
          </p:cNvGrpSpPr>
          <p:nvPr/>
        </p:nvGrpSpPr>
        <p:grpSpPr bwMode="auto">
          <a:xfrm>
            <a:off x="4724400" y="4098925"/>
            <a:ext cx="4114800" cy="609600"/>
            <a:chOff x="2976" y="2486"/>
            <a:chExt cx="2592" cy="384"/>
          </a:xfrm>
        </p:grpSpPr>
        <p:grpSp>
          <p:nvGrpSpPr>
            <p:cNvPr id="40" name="Group 67"/>
            <p:cNvGrpSpPr>
              <a:grpSpLocks/>
            </p:cNvGrpSpPr>
            <p:nvPr/>
          </p:nvGrpSpPr>
          <p:grpSpPr bwMode="auto">
            <a:xfrm>
              <a:off x="2976" y="2486"/>
              <a:ext cx="624" cy="384"/>
              <a:chOff x="2976" y="2486"/>
              <a:chExt cx="624" cy="384"/>
            </a:xfrm>
          </p:grpSpPr>
          <p:sp>
            <p:nvSpPr>
              <p:cNvPr id="49" name="Oval 8" descr="PEOPLE in color copy 1"/>
              <p:cNvSpPr>
                <a:spLocks noChangeArrowheads="1"/>
              </p:cNvSpPr>
              <p:nvPr/>
            </p:nvSpPr>
            <p:spPr bwMode="auto">
              <a:xfrm>
                <a:off x="2976"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50" name="WordArt 9"/>
              <p:cNvSpPr>
                <a:spLocks noChangeArrowheads="1" noChangeShapeType="1" noTextEdit="1"/>
              </p:cNvSpPr>
              <p:nvPr/>
            </p:nvSpPr>
            <p:spPr bwMode="auto">
              <a:xfrm>
                <a:off x="3048"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grpSp>
          <p:nvGrpSpPr>
            <p:cNvPr id="41" name="Group 66"/>
            <p:cNvGrpSpPr>
              <a:grpSpLocks/>
            </p:cNvGrpSpPr>
            <p:nvPr/>
          </p:nvGrpSpPr>
          <p:grpSpPr bwMode="auto">
            <a:xfrm>
              <a:off x="3963" y="2486"/>
              <a:ext cx="624" cy="384"/>
              <a:chOff x="3963" y="2486"/>
              <a:chExt cx="624" cy="384"/>
            </a:xfrm>
          </p:grpSpPr>
          <p:sp>
            <p:nvSpPr>
              <p:cNvPr id="47" name="Oval 10" descr="PEOPLE in color copy 1"/>
              <p:cNvSpPr>
                <a:spLocks noChangeArrowheads="1"/>
              </p:cNvSpPr>
              <p:nvPr/>
            </p:nvSpPr>
            <p:spPr bwMode="auto">
              <a:xfrm>
                <a:off x="3963"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48" name="WordArt 11"/>
              <p:cNvSpPr>
                <a:spLocks noChangeArrowheads="1" noChangeShapeType="1" noTextEdit="1"/>
              </p:cNvSpPr>
              <p:nvPr/>
            </p:nvSpPr>
            <p:spPr bwMode="auto">
              <a:xfrm>
                <a:off x="4035"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sp>
          <p:nvSpPr>
            <p:cNvPr id="42" name="Line 12"/>
            <p:cNvSpPr>
              <a:spLocks noChangeShapeType="1"/>
            </p:cNvSpPr>
            <p:nvPr/>
          </p:nvSpPr>
          <p:spPr bwMode="auto">
            <a:xfrm>
              <a:off x="3627" y="2678"/>
              <a:ext cx="288"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43" name="Group 65"/>
            <p:cNvGrpSpPr>
              <a:grpSpLocks/>
            </p:cNvGrpSpPr>
            <p:nvPr/>
          </p:nvGrpSpPr>
          <p:grpSpPr bwMode="auto">
            <a:xfrm>
              <a:off x="4944" y="2486"/>
              <a:ext cx="624" cy="384"/>
              <a:chOff x="4944" y="2486"/>
              <a:chExt cx="624" cy="384"/>
            </a:xfrm>
          </p:grpSpPr>
          <p:sp>
            <p:nvSpPr>
              <p:cNvPr id="45" name="Oval 15" descr="PEOPLE in color copy 1"/>
              <p:cNvSpPr>
                <a:spLocks noChangeArrowheads="1"/>
              </p:cNvSpPr>
              <p:nvPr/>
            </p:nvSpPr>
            <p:spPr bwMode="auto">
              <a:xfrm>
                <a:off x="4944"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46" name="WordArt 16"/>
              <p:cNvSpPr>
                <a:spLocks noChangeArrowheads="1" noChangeShapeType="1" noTextEdit="1"/>
              </p:cNvSpPr>
              <p:nvPr/>
            </p:nvSpPr>
            <p:spPr bwMode="auto">
              <a:xfrm>
                <a:off x="5016"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sp>
          <p:nvSpPr>
            <p:cNvPr id="44" name="Line 17"/>
            <p:cNvSpPr>
              <a:spLocks noChangeShapeType="1"/>
            </p:cNvSpPr>
            <p:nvPr/>
          </p:nvSpPr>
          <p:spPr bwMode="auto">
            <a:xfrm>
              <a:off x="4608" y="2678"/>
              <a:ext cx="288"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sp>
        <p:nvSpPr>
          <p:cNvPr id="51" name="Text Box 46"/>
          <p:cNvSpPr txBox="1">
            <a:spLocks noChangeArrowheads="1"/>
          </p:cNvSpPr>
          <p:nvPr/>
        </p:nvSpPr>
        <p:spPr bwMode="auto">
          <a:xfrm>
            <a:off x="55626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grpSp>
        <p:nvGrpSpPr>
          <p:cNvPr id="52" name="Group 51"/>
          <p:cNvGrpSpPr>
            <a:grpSpLocks/>
          </p:cNvGrpSpPr>
          <p:nvPr/>
        </p:nvGrpSpPr>
        <p:grpSpPr bwMode="auto">
          <a:xfrm>
            <a:off x="5791200" y="2713038"/>
            <a:ext cx="1981200" cy="1173162"/>
            <a:chOff x="2160" y="1872"/>
            <a:chExt cx="1344" cy="816"/>
          </a:xfrm>
        </p:grpSpPr>
        <p:sp>
          <p:nvSpPr>
            <p:cNvPr id="53" name="Oval 52"/>
            <p:cNvSpPr>
              <a:spLocks noChangeArrowheads="1"/>
            </p:cNvSpPr>
            <p:nvPr/>
          </p:nvSpPr>
          <p:spPr bwMode="auto">
            <a:xfrm>
              <a:off x="2160" y="1872"/>
              <a:ext cx="1344" cy="672"/>
            </a:xfrm>
            <a:prstGeom prst="ellipse">
              <a:avLst/>
            </a:prstGeom>
            <a:gradFill rotWithShape="0">
              <a:gsLst>
                <a:gs pos="0">
                  <a:srgbClr val="990099"/>
                </a:gs>
                <a:gs pos="100000">
                  <a:srgbClr val="660066"/>
                </a:gs>
              </a:gsLst>
              <a:path path="shape">
                <a:fillToRect l="50000" t="50000" r="50000" b="50000"/>
              </a:path>
            </a:gradFill>
            <a:ln w="19050" algn="ctr">
              <a:noFill/>
              <a:round/>
              <a:headEnd/>
              <a:tailEnd/>
            </a:ln>
            <a:effectLst/>
          </p:spPr>
          <p:txBody>
            <a:bodyPr wrap="none" anchor="ctr"/>
            <a:lstStyle/>
            <a:p>
              <a:pPr>
                <a:lnSpc>
                  <a:spcPct val="75000"/>
                </a:lnSpc>
              </a:pPr>
              <a:endParaRPr lang="en-US" sz="400" b="0" u="none">
                <a:solidFill>
                  <a:srgbClr val="6600CC"/>
                </a:solidFill>
                <a:effectLst>
                  <a:outerShdw blurRad="38100" dist="38100" dir="2700000" algn="tl">
                    <a:srgbClr val="000000"/>
                  </a:outerShdw>
                </a:effectLst>
                <a:latin typeface="Impact" pitchFamily="34" charset="0"/>
              </a:endParaRPr>
            </a:p>
            <a:p>
              <a:pPr>
                <a:lnSpc>
                  <a:spcPct val="70000"/>
                </a:lnSpc>
              </a:pPr>
              <a:endParaRPr lang="en-US" sz="600" b="0" u="none">
                <a:solidFill>
                  <a:srgbClr val="000099"/>
                </a:solidFill>
                <a:latin typeface="Impact" pitchFamily="34" charset="0"/>
              </a:endParaRPr>
            </a:p>
          </p:txBody>
        </p:sp>
        <p:grpSp>
          <p:nvGrpSpPr>
            <p:cNvPr id="54" name="Group 53"/>
            <p:cNvGrpSpPr>
              <a:grpSpLocks/>
            </p:cNvGrpSpPr>
            <p:nvPr/>
          </p:nvGrpSpPr>
          <p:grpSpPr bwMode="auto">
            <a:xfrm>
              <a:off x="2208" y="1872"/>
              <a:ext cx="1248" cy="816"/>
              <a:chOff x="2208" y="1872"/>
              <a:chExt cx="1248" cy="816"/>
            </a:xfrm>
          </p:grpSpPr>
          <p:sp>
            <p:nvSpPr>
              <p:cNvPr id="56" name="WordArt 54"/>
              <p:cNvSpPr>
                <a:spLocks noChangeArrowheads="1" noChangeShapeType="1" noTextEdit="1"/>
              </p:cNvSpPr>
              <p:nvPr/>
            </p:nvSpPr>
            <p:spPr bwMode="auto">
              <a:xfrm>
                <a:off x="2208" y="1872"/>
                <a:ext cx="1248" cy="816"/>
              </a:xfrm>
              <a:prstGeom prst="rect">
                <a:avLst/>
              </a:prstGeom>
            </p:spPr>
            <p:txBody>
              <a:bodyPr wrap="none" fromWordArt="1">
                <a:prstTxWarp prst="textArchUpPour">
                  <a:avLst>
                    <a:gd name="adj1" fmla="val 11772226"/>
                    <a:gd name="adj2" fmla="val 54713"/>
                  </a:avLst>
                </a:prstTxWarp>
              </a:bodyPr>
              <a:lstStyle/>
              <a:p>
                <a:r>
                  <a:rPr lang="en-US" sz="3600" u="none" kern="10">
                    <a:ln w="3175">
                      <a:solidFill>
                        <a:srgbClr val="FFCCCC"/>
                      </a:solidFill>
                      <a:round/>
                      <a:headEnd/>
                      <a:tailEnd/>
                    </a:ln>
                    <a:solidFill>
                      <a:srgbClr val="FFFFFF"/>
                    </a:solidFill>
                    <a:latin typeface="Times New Roman"/>
                    <a:cs typeface="Times New Roman"/>
                  </a:rPr>
                  <a:t>Returning</a:t>
                </a:r>
              </a:p>
            </p:txBody>
          </p:sp>
          <p:sp>
            <p:nvSpPr>
              <p:cNvPr id="57" name="WordArt 55"/>
              <p:cNvSpPr>
                <a:spLocks noChangeArrowheads="1" noChangeShapeType="1" noTextEdit="1"/>
              </p:cNvSpPr>
              <p:nvPr/>
            </p:nvSpPr>
            <p:spPr bwMode="auto">
              <a:xfrm>
                <a:off x="2208" y="1968"/>
                <a:ext cx="1200" cy="528"/>
              </a:xfrm>
              <a:prstGeom prst="rect">
                <a:avLst/>
              </a:prstGeom>
            </p:spPr>
            <p:txBody>
              <a:bodyPr wrap="none" fromWordArt="1">
                <a:prstTxWarp prst="textArchDownPour">
                  <a:avLst>
                    <a:gd name="adj1" fmla="val 1336510"/>
                    <a:gd name="adj2" fmla="val 54417"/>
                  </a:avLst>
                </a:prstTxWarp>
              </a:bodyPr>
              <a:lstStyle/>
              <a:p>
                <a:r>
                  <a:rPr lang="en-US" sz="3600" u="none" kern="10">
                    <a:ln w="3175">
                      <a:solidFill>
                        <a:srgbClr val="FFCCCC"/>
                      </a:solidFill>
                      <a:round/>
                      <a:headEnd/>
                      <a:tailEnd/>
                    </a:ln>
                    <a:solidFill>
                      <a:srgbClr val="FFFFFF"/>
                    </a:solidFill>
                    <a:latin typeface="Times New Roman"/>
                    <a:cs typeface="Times New Roman"/>
                  </a:rPr>
                  <a:t>Christ</a:t>
                </a:r>
              </a:p>
            </p:txBody>
          </p:sp>
        </p:grpSp>
        <p:pic>
          <p:nvPicPr>
            <p:cNvPr id="55" name="Picture 56" descr="gc002584"/>
            <p:cNvPicPr>
              <a:picLocks noChangeAspect="1" noChangeArrowheads="1"/>
            </p:cNvPicPr>
            <p:nvPr/>
          </p:nvPicPr>
          <p:blipFill>
            <a:blip r:embed="rId4" cstate="print"/>
            <a:srcRect/>
            <a:stretch>
              <a:fillRect/>
            </a:stretch>
          </p:blipFill>
          <p:spPr bwMode="auto">
            <a:xfrm flipH="1">
              <a:off x="2448" y="1920"/>
              <a:ext cx="720" cy="477"/>
            </a:xfrm>
            <a:prstGeom prst="rect">
              <a:avLst/>
            </a:prstGeom>
            <a:noFill/>
          </p:spPr>
        </p:pic>
      </p:grpSp>
      <p:sp>
        <p:nvSpPr>
          <p:cNvPr id="58" name="Line 57"/>
          <p:cNvSpPr>
            <a:spLocks noChangeShapeType="1"/>
          </p:cNvSpPr>
          <p:nvPr/>
        </p:nvSpPr>
        <p:spPr bwMode="auto">
          <a:xfrm>
            <a:off x="4038600" y="844550"/>
            <a:ext cx="990600" cy="0"/>
          </a:xfrm>
          <a:prstGeom prst="line">
            <a:avLst/>
          </a:prstGeom>
          <a:noFill/>
          <a:ln w="107950">
            <a:solidFill>
              <a:srgbClr val="4E009C">
                <a:alpha val="60001"/>
              </a:srgbClr>
            </a:solidFill>
            <a:round/>
            <a:headEnd/>
            <a:tailEnd type="triangle" w="med" len="med"/>
          </a:ln>
          <a:effectLst/>
        </p:spPr>
        <p:txBody>
          <a:bodyPr>
            <a:spAutoFit/>
          </a:bodyPr>
          <a:lstStyle/>
          <a:p>
            <a:endParaRPr lang="en-US" b="0" u="none">
              <a:solidFill>
                <a:srgbClr val="000000"/>
              </a:solidFill>
              <a:latin typeface="Arial" charset="0"/>
            </a:endParaRPr>
          </a:p>
        </p:txBody>
      </p:sp>
      <p:sp>
        <p:nvSpPr>
          <p:cNvPr id="59" name="AutoShape 58" descr="603092"/>
          <p:cNvSpPr>
            <a:spLocks noChangeArrowheads="1"/>
          </p:cNvSpPr>
          <p:nvPr/>
        </p:nvSpPr>
        <p:spPr bwMode="auto">
          <a:xfrm>
            <a:off x="5091113" y="609600"/>
            <a:ext cx="3379787" cy="469900"/>
          </a:xfrm>
          <a:prstGeom prst="roundRect">
            <a:avLst>
              <a:gd name="adj" fmla="val 16667"/>
            </a:avLst>
          </a:prstGeom>
          <a:blipFill dpi="0" rotWithShape="0">
            <a:blip r:embed="rId5"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grpSp>
        <p:nvGrpSpPr>
          <p:cNvPr id="62" name="Group 86"/>
          <p:cNvGrpSpPr>
            <a:grpSpLocks/>
          </p:cNvGrpSpPr>
          <p:nvPr/>
        </p:nvGrpSpPr>
        <p:grpSpPr bwMode="auto">
          <a:xfrm>
            <a:off x="6189663" y="2098675"/>
            <a:ext cx="1166812" cy="644525"/>
            <a:chOff x="3899" y="1178"/>
            <a:chExt cx="735" cy="406"/>
          </a:xfrm>
        </p:grpSpPr>
        <p:sp>
          <p:nvSpPr>
            <p:cNvPr id="63" name="AutoShape 87"/>
            <p:cNvSpPr>
              <a:spLocks noChangeArrowheads="1"/>
            </p:cNvSpPr>
            <p:nvPr/>
          </p:nvSpPr>
          <p:spPr bwMode="auto">
            <a:xfrm rot="-10800000">
              <a:off x="3899" y="1178"/>
              <a:ext cx="133" cy="385"/>
            </a:xfrm>
            <a:prstGeom prst="curvedLeftArrow">
              <a:avLst>
                <a:gd name="adj1" fmla="val 57895"/>
                <a:gd name="adj2" fmla="val 115789"/>
                <a:gd name="adj3" fmla="val 33333"/>
              </a:avLst>
            </a:prstGeom>
            <a:gradFill rotWithShape="0">
              <a:gsLst>
                <a:gs pos="0">
                  <a:srgbClr val="6600CC"/>
                </a:gs>
                <a:gs pos="100000">
                  <a:srgbClr val="990099"/>
                </a:gs>
              </a:gsLst>
              <a:lin ang="5400000" scaled="1"/>
            </a:gradFill>
            <a:ln w="9525">
              <a:solidFill>
                <a:srgbClr val="6600CC"/>
              </a:solidFill>
              <a:miter lim="800000"/>
              <a:headEnd/>
              <a:tailEnd/>
            </a:ln>
            <a:effectLst/>
          </p:spPr>
          <p:txBody>
            <a:bodyPr rot="10800000" wrap="none" anchor="ctr"/>
            <a:lstStyle/>
            <a:p>
              <a:endParaRPr lang="en-US" u="none">
                <a:solidFill>
                  <a:srgbClr val="000000"/>
                </a:solidFill>
                <a:latin typeface="Arial" charset="0"/>
              </a:endParaRPr>
            </a:p>
          </p:txBody>
        </p:sp>
        <p:sp>
          <p:nvSpPr>
            <p:cNvPr id="64" name="AutoShape 88"/>
            <p:cNvSpPr>
              <a:spLocks noChangeArrowheads="1"/>
            </p:cNvSpPr>
            <p:nvPr/>
          </p:nvSpPr>
          <p:spPr bwMode="auto">
            <a:xfrm>
              <a:off x="4501" y="1199"/>
              <a:ext cx="133" cy="385"/>
            </a:xfrm>
            <a:prstGeom prst="curvedLeftArrow">
              <a:avLst>
                <a:gd name="adj1" fmla="val 57895"/>
                <a:gd name="adj2" fmla="val 115789"/>
                <a:gd name="adj3" fmla="val 33333"/>
              </a:avLst>
            </a:prstGeom>
            <a:gradFill rotWithShape="0">
              <a:gsLst>
                <a:gs pos="0">
                  <a:srgbClr val="990099"/>
                </a:gs>
                <a:gs pos="50000">
                  <a:srgbClr val="6600CC"/>
                </a:gs>
                <a:gs pos="100000">
                  <a:srgbClr val="990099"/>
                </a:gs>
              </a:gsLst>
              <a:lin ang="2700000" scaled="1"/>
            </a:gradFill>
            <a:ln w="9525">
              <a:solidFill>
                <a:srgbClr val="6600CC"/>
              </a:solidFill>
              <a:miter lim="800000"/>
              <a:headEnd/>
              <a:tailEnd/>
            </a:ln>
            <a:effectLst/>
          </p:spPr>
          <p:txBody>
            <a:bodyPr wrap="none" anchor="ctr"/>
            <a:lstStyle/>
            <a:p>
              <a:endParaRPr lang="en-US" u="none">
                <a:solidFill>
                  <a:srgbClr val="000000"/>
                </a:solidFill>
                <a:latin typeface="Arial" charset="0"/>
              </a:endParaRPr>
            </a:p>
          </p:txBody>
        </p:sp>
      </p:grpSp>
      <p:grpSp>
        <p:nvGrpSpPr>
          <p:cNvPr id="65" name="Group 94"/>
          <p:cNvGrpSpPr>
            <a:grpSpLocks/>
          </p:cNvGrpSpPr>
          <p:nvPr/>
        </p:nvGrpSpPr>
        <p:grpSpPr bwMode="auto">
          <a:xfrm>
            <a:off x="4953000" y="2959100"/>
            <a:ext cx="762000" cy="393700"/>
            <a:chOff x="4944" y="1647"/>
            <a:chExt cx="624" cy="248"/>
          </a:xfrm>
        </p:grpSpPr>
        <p:sp>
          <p:nvSpPr>
            <p:cNvPr id="66" name="WordArt 92"/>
            <p:cNvSpPr>
              <a:spLocks noChangeArrowheads="1" noChangeShapeType="1" noTextEdit="1"/>
            </p:cNvSpPr>
            <p:nvPr/>
          </p:nvSpPr>
          <p:spPr bwMode="auto">
            <a:xfrm>
              <a:off x="5064" y="1647"/>
              <a:ext cx="384" cy="104"/>
            </a:xfrm>
            <a:prstGeom prst="rect">
              <a:avLst/>
            </a:prstGeom>
          </p:spPr>
          <p:txBody>
            <a:bodyPr wrap="none" fromWordArt="1">
              <a:prstTxWarp prst="textPlain">
                <a:avLst>
                  <a:gd name="adj" fmla="val 50000"/>
                </a:avLst>
              </a:prstTxWarp>
            </a:bodyPr>
            <a:lstStyle/>
            <a:p>
              <a:r>
                <a:rPr lang="en-US" sz="3600" b="0" u="none" kern="10" dirty="0">
                  <a:ln w="3175">
                    <a:solidFill>
                      <a:srgbClr val="FFFFFF"/>
                    </a:solidFill>
                    <a:round/>
                    <a:headEnd/>
                    <a:tailEnd/>
                  </a:ln>
                  <a:solidFill>
                    <a:srgbClr val="440044"/>
                  </a:solidFill>
                  <a:latin typeface="Arial Black"/>
                </a:rPr>
                <a:t>True</a:t>
              </a:r>
            </a:p>
          </p:txBody>
        </p:sp>
        <p:sp>
          <p:nvSpPr>
            <p:cNvPr id="67" name="WordArt 93"/>
            <p:cNvSpPr>
              <a:spLocks noChangeArrowheads="1" noChangeShapeType="1" noTextEdit="1"/>
            </p:cNvSpPr>
            <p:nvPr/>
          </p:nvSpPr>
          <p:spPr bwMode="auto">
            <a:xfrm>
              <a:off x="4944" y="1787"/>
              <a:ext cx="624" cy="108"/>
            </a:xfrm>
            <a:prstGeom prst="rect">
              <a:avLst/>
            </a:prstGeom>
          </p:spPr>
          <p:txBody>
            <a:bodyPr wrap="none" fromWordArt="1">
              <a:prstTxWarp prst="textPlain">
                <a:avLst>
                  <a:gd name="adj" fmla="val 50000"/>
                </a:avLst>
              </a:prstTxWarp>
            </a:bodyPr>
            <a:lstStyle/>
            <a:p>
              <a:r>
                <a:rPr lang="en-US" sz="3600" b="0" u="none" kern="10" dirty="0">
                  <a:ln w="3175">
                    <a:solidFill>
                      <a:srgbClr val="FFFFFF"/>
                    </a:solidFill>
                    <a:round/>
                    <a:headEnd/>
                    <a:tailEnd/>
                  </a:ln>
                  <a:solidFill>
                    <a:srgbClr val="440044"/>
                  </a:solidFill>
                  <a:latin typeface="Arial Black"/>
                </a:rPr>
                <a:t>Parent</a:t>
              </a:r>
            </a:p>
          </p:txBody>
        </p:sp>
      </p:grpSp>
      <p:sp>
        <p:nvSpPr>
          <p:cNvPr id="68" name="WordArt 96"/>
          <p:cNvSpPr>
            <a:spLocks noChangeArrowheads="1" noChangeShapeType="1" noTextEdit="1"/>
          </p:cNvSpPr>
          <p:nvPr/>
        </p:nvSpPr>
        <p:spPr bwMode="auto">
          <a:xfrm>
            <a:off x="5408613" y="685800"/>
            <a:ext cx="2743200" cy="304800"/>
          </a:xfrm>
          <a:prstGeom prst="rect">
            <a:avLst/>
          </a:prstGeom>
        </p:spPr>
        <p:txBody>
          <a:bodyPr wrap="none" fromWordArt="1">
            <a:prstTxWarp prst="textDeflate">
              <a:avLst>
                <a:gd name="adj" fmla="val 18750"/>
              </a:avLst>
            </a:prstTxWarp>
          </a:bodyPr>
          <a:lstStyle/>
          <a:p>
            <a:r>
              <a:rPr lang="pt-BR" sz="3600" b="0" u="none" kern="10" spc="720" dirty="0">
                <a:ln w="12700">
                  <a:solidFill>
                    <a:srgbClr val="FFFFFF"/>
                  </a:solidFill>
                  <a:round/>
                  <a:headEnd/>
                  <a:tailEnd/>
                </a:ln>
                <a:solidFill>
                  <a:srgbClr val="3333CC">
                    <a:alpha val="80000"/>
                  </a:srgbClr>
                </a:solidFill>
                <a:latin typeface="Arial Black"/>
              </a:rPr>
              <a:t>I d e a l   W o r l d</a:t>
            </a:r>
            <a:endParaRPr lang="en-US" sz="3600" b="0" u="none" kern="10" spc="720" dirty="0">
              <a:ln w="12700">
                <a:solidFill>
                  <a:srgbClr val="FFFFFF"/>
                </a:solidFill>
                <a:round/>
                <a:headEnd/>
                <a:tailEnd/>
              </a:ln>
              <a:solidFill>
                <a:srgbClr val="3333CC">
                  <a:alpha val="80000"/>
                </a:srgbClr>
              </a:solidFill>
              <a:latin typeface="Arial Black"/>
            </a:endParaRPr>
          </a:p>
        </p:txBody>
      </p:sp>
      <p:grpSp>
        <p:nvGrpSpPr>
          <p:cNvPr id="2" name="Group 254"/>
          <p:cNvGrpSpPr>
            <a:grpSpLocks/>
          </p:cNvGrpSpPr>
          <p:nvPr/>
        </p:nvGrpSpPr>
        <p:grpSpPr bwMode="auto">
          <a:xfrm>
            <a:off x="1219200" y="1736725"/>
            <a:ext cx="2286000" cy="2286000"/>
            <a:chOff x="768" y="998"/>
            <a:chExt cx="1440" cy="1440"/>
          </a:xfrm>
        </p:grpSpPr>
        <p:sp>
          <p:nvSpPr>
            <p:cNvPr id="1234966" name="Line 22"/>
            <p:cNvSpPr>
              <a:spLocks noChangeShapeType="1"/>
            </p:cNvSpPr>
            <p:nvPr/>
          </p:nvSpPr>
          <p:spPr bwMode="auto">
            <a:xfrm flipH="1">
              <a:off x="1484" y="998"/>
              <a:ext cx="3"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8" name="Line 24"/>
            <p:cNvSpPr>
              <a:spLocks noChangeShapeType="1"/>
            </p:cNvSpPr>
            <p:nvPr/>
          </p:nvSpPr>
          <p:spPr bwMode="auto">
            <a:xfrm>
              <a:off x="148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9" name="Line 25"/>
            <p:cNvSpPr>
              <a:spLocks noChangeShapeType="1"/>
            </p:cNvSpPr>
            <p:nvPr/>
          </p:nvSpPr>
          <p:spPr bwMode="auto">
            <a:xfrm flipH="1">
              <a:off x="76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grpSp>
      <p:sp>
        <p:nvSpPr>
          <p:cNvPr id="1235049" name="Line 105"/>
          <p:cNvSpPr>
            <a:spLocks noChangeShapeType="1"/>
          </p:cNvSpPr>
          <p:nvPr/>
        </p:nvSpPr>
        <p:spPr bwMode="auto">
          <a:xfrm>
            <a:off x="1338263"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3" name="Group 274"/>
          <p:cNvGrpSpPr>
            <a:grpSpLocks/>
          </p:cNvGrpSpPr>
          <p:nvPr/>
        </p:nvGrpSpPr>
        <p:grpSpPr bwMode="auto">
          <a:xfrm>
            <a:off x="304800" y="4114800"/>
            <a:ext cx="4114800" cy="609600"/>
            <a:chOff x="192" y="2496"/>
            <a:chExt cx="2592" cy="384"/>
          </a:xfrm>
        </p:grpSpPr>
        <p:grpSp>
          <p:nvGrpSpPr>
            <p:cNvPr id="4" name="Group 250"/>
            <p:cNvGrpSpPr>
              <a:grpSpLocks/>
            </p:cNvGrpSpPr>
            <p:nvPr/>
          </p:nvGrpSpPr>
          <p:grpSpPr bwMode="auto">
            <a:xfrm>
              <a:off x="192" y="2496"/>
              <a:ext cx="624" cy="384"/>
              <a:chOff x="192" y="2486"/>
              <a:chExt cx="624" cy="384"/>
            </a:xfrm>
          </p:grpSpPr>
          <p:sp>
            <p:nvSpPr>
              <p:cNvPr id="1235044" name="Oval 100" descr="PEOPLE in color copy 1"/>
              <p:cNvSpPr>
                <a:spLocks noChangeArrowheads="1"/>
              </p:cNvSpPr>
              <p:nvPr/>
            </p:nvSpPr>
            <p:spPr bwMode="auto">
              <a:xfrm>
                <a:off x="192" y="2486"/>
                <a:ext cx="624" cy="384"/>
              </a:xfrm>
              <a:prstGeom prst="ellipse">
                <a:avLst/>
              </a:prstGeom>
              <a:blipFill dpi="0" rotWithShape="0">
                <a:blip r:embed="rId3" cstate="print"/>
                <a:srcRect/>
                <a:stretch>
                  <a:fillRect r="-27515"/>
                </a:stretch>
              </a:blipFill>
              <a:ln w="12700">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5" name="WordArt 101"/>
              <p:cNvSpPr>
                <a:spLocks noChangeArrowheads="1" noChangeShapeType="1" noTextEdit="1"/>
              </p:cNvSpPr>
              <p:nvPr/>
            </p:nvSpPr>
            <p:spPr bwMode="auto">
              <a:xfrm>
                <a:off x="264"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5" name="Group 251"/>
            <p:cNvGrpSpPr>
              <a:grpSpLocks/>
            </p:cNvGrpSpPr>
            <p:nvPr/>
          </p:nvGrpSpPr>
          <p:grpSpPr bwMode="auto">
            <a:xfrm>
              <a:off x="1179" y="2496"/>
              <a:ext cx="624" cy="384"/>
              <a:chOff x="1179" y="2486"/>
              <a:chExt cx="624" cy="384"/>
            </a:xfrm>
          </p:grpSpPr>
          <p:sp>
            <p:nvSpPr>
              <p:cNvPr id="1235047" name="Oval 103" descr="PEOPLE in color copy 1"/>
              <p:cNvSpPr>
                <a:spLocks noChangeArrowheads="1"/>
              </p:cNvSpPr>
              <p:nvPr/>
            </p:nvSpPr>
            <p:spPr bwMode="auto">
              <a:xfrm>
                <a:off x="1179"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8" name="WordArt 104"/>
              <p:cNvSpPr>
                <a:spLocks noChangeArrowheads="1" noChangeShapeType="1" noTextEdit="1"/>
              </p:cNvSpPr>
              <p:nvPr/>
            </p:nvSpPr>
            <p:spPr bwMode="auto">
              <a:xfrm>
                <a:off x="1251"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6" name="Group 252"/>
            <p:cNvGrpSpPr>
              <a:grpSpLocks/>
            </p:cNvGrpSpPr>
            <p:nvPr/>
          </p:nvGrpSpPr>
          <p:grpSpPr bwMode="auto">
            <a:xfrm>
              <a:off x="2160" y="2496"/>
              <a:ext cx="624" cy="384"/>
              <a:chOff x="2160" y="2486"/>
              <a:chExt cx="624" cy="384"/>
            </a:xfrm>
          </p:grpSpPr>
          <p:sp>
            <p:nvSpPr>
              <p:cNvPr id="1234983" name="Oval 39" descr="PEOPLE in color copy 1"/>
              <p:cNvSpPr>
                <a:spLocks noChangeArrowheads="1"/>
              </p:cNvSpPr>
              <p:nvPr/>
            </p:nvSpPr>
            <p:spPr bwMode="auto">
              <a:xfrm>
                <a:off x="2160"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4984" name="WordArt 40"/>
              <p:cNvSpPr>
                <a:spLocks noChangeArrowheads="1" noChangeShapeType="1" noTextEdit="1"/>
              </p:cNvSpPr>
              <p:nvPr/>
            </p:nvSpPr>
            <p:spPr bwMode="auto">
              <a:xfrm>
                <a:off x="2232"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sp>
        <p:nvSpPr>
          <p:cNvPr id="1234997" name="Line 53"/>
          <p:cNvSpPr>
            <a:spLocks noChangeShapeType="1"/>
          </p:cNvSpPr>
          <p:nvPr/>
        </p:nvSpPr>
        <p:spPr bwMode="auto">
          <a:xfrm>
            <a:off x="2895600"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sp>
        <p:nvSpPr>
          <p:cNvPr id="1235090" name="Text Box 146"/>
          <p:cNvSpPr txBox="1">
            <a:spLocks noChangeArrowheads="1"/>
          </p:cNvSpPr>
          <p:nvPr/>
        </p:nvSpPr>
        <p:spPr bwMode="auto">
          <a:xfrm>
            <a:off x="11430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sp>
        <p:nvSpPr>
          <p:cNvPr id="1234952" name="AutoShape 8" descr="603092"/>
          <p:cNvSpPr>
            <a:spLocks noChangeArrowheads="1"/>
          </p:cNvSpPr>
          <p:nvPr/>
        </p:nvSpPr>
        <p:spPr bwMode="auto">
          <a:xfrm>
            <a:off x="671513" y="609600"/>
            <a:ext cx="3379787" cy="469900"/>
          </a:xfrm>
          <a:prstGeom prst="roundRect">
            <a:avLst>
              <a:gd name="adj" fmla="val 16667"/>
            </a:avLst>
          </a:prstGeom>
          <a:blipFill dpi="0" rotWithShape="0">
            <a:blip r:embed="rId5"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sp>
        <p:nvSpPr>
          <p:cNvPr id="1235086" name="Rectangle 14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235204" name="WordArt 260"/>
          <p:cNvSpPr>
            <a:spLocks noChangeArrowheads="1" noChangeShapeType="1" noTextEdit="1"/>
          </p:cNvSpPr>
          <p:nvPr/>
        </p:nvSpPr>
        <p:spPr bwMode="auto">
          <a:xfrm>
            <a:off x="990600" y="685800"/>
            <a:ext cx="2743200" cy="381000"/>
          </a:xfrm>
          <a:prstGeom prst="rect">
            <a:avLst/>
          </a:prstGeom>
        </p:spPr>
        <p:txBody>
          <a:bodyPr wrap="none" fromWordArt="1">
            <a:prstTxWarp prst="textDeflate">
              <a:avLst>
                <a:gd name="adj" fmla="val 18750"/>
              </a:avLst>
            </a:prstTxWarp>
          </a:bodyPr>
          <a:lstStyle/>
          <a:p>
            <a:r>
              <a:rPr lang="en-US" sz="3600" b="0" u="none" kern="10" spc="1800" dirty="0">
                <a:ln w="12700">
                  <a:solidFill>
                    <a:srgbClr val="FFFFFF"/>
                  </a:solidFill>
                  <a:round/>
                  <a:headEnd/>
                  <a:tailEnd/>
                </a:ln>
                <a:solidFill>
                  <a:srgbClr val="3333CC">
                    <a:alpha val="80000"/>
                  </a:srgbClr>
                </a:solidFill>
                <a:latin typeface="Arial Black"/>
              </a:rPr>
              <a:t>Original World</a:t>
            </a:r>
          </a:p>
        </p:txBody>
      </p:sp>
      <p:sp>
        <p:nvSpPr>
          <p:cNvPr id="69" name="Text Box 3"/>
          <p:cNvSpPr txBox="1">
            <a:spLocks noChangeArrowheads="1"/>
          </p:cNvSpPr>
          <p:nvPr/>
        </p:nvSpPr>
        <p:spPr bwMode="auto">
          <a:xfrm>
            <a:off x="228600" y="0"/>
            <a:ext cx="5181600" cy="523220"/>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2800" b="0">
                <a:solidFill>
                  <a:srgbClr val="000099"/>
                </a:solidFill>
                <a:latin typeface="Fette Engschrift" pitchFamily="2" charset="0"/>
              </a:rPr>
              <a:t>The necessity for the unification of languages</a:t>
            </a:r>
            <a:endParaRPr lang="en-US" sz="2800" b="0" dirty="0">
              <a:solidFill>
                <a:srgbClr val="000099"/>
              </a:solidFill>
              <a:latin typeface="Fette Engschrift" pitchFamily="2" charset="0"/>
            </a:endParaRPr>
          </a:p>
        </p:txBody>
      </p:sp>
      <p:grpSp>
        <p:nvGrpSpPr>
          <p:cNvPr id="32" name="Group 97"/>
          <p:cNvGrpSpPr>
            <a:grpSpLocks/>
          </p:cNvGrpSpPr>
          <p:nvPr/>
        </p:nvGrpSpPr>
        <p:grpSpPr bwMode="auto">
          <a:xfrm>
            <a:off x="1295400" y="5605463"/>
            <a:ext cx="6781800" cy="957262"/>
            <a:chOff x="672" y="3504"/>
            <a:chExt cx="4272" cy="603"/>
          </a:xfrm>
        </p:grpSpPr>
        <p:sp>
          <p:nvSpPr>
            <p:cNvPr id="33" name="Text Box 63"/>
            <p:cNvSpPr txBox="1">
              <a:spLocks noChangeArrowheads="1"/>
            </p:cNvSpPr>
            <p:nvPr/>
          </p:nvSpPr>
          <p:spPr bwMode="auto">
            <a:xfrm>
              <a:off x="864" y="3554"/>
              <a:ext cx="4080"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If we are to realize the ideal world of one </a:t>
              </a:r>
              <a:r>
                <a:rPr lang="en-US" sz="2000" dirty="0">
                  <a:solidFill>
                    <a:srgbClr val="FFFFFF"/>
                  </a:solidFill>
                  <a:latin typeface="Arial Narrow" pitchFamily="34" charset="0"/>
                </a:rPr>
                <a:t>global family</a:t>
              </a:r>
              <a:r>
                <a:rPr lang="en-US" sz="2000" u="none" dirty="0">
                  <a:solidFill>
                    <a:srgbClr val="FFFFFF"/>
                  </a:solidFill>
                  <a:latin typeface="Arial Narrow" pitchFamily="34" charset="0"/>
                </a:rPr>
                <a:t> which can honor the </a:t>
              </a:r>
              <a:r>
                <a:rPr lang="en-US" sz="2000" dirty="0">
                  <a:solidFill>
                    <a:srgbClr val="FFFFFF"/>
                  </a:solidFill>
                  <a:latin typeface="Arial Narrow" pitchFamily="34" charset="0"/>
                </a:rPr>
                <a:t>returning Christ</a:t>
              </a:r>
              <a:r>
                <a:rPr lang="en-US" sz="2000" u="none" dirty="0">
                  <a:solidFill>
                    <a:srgbClr val="FFFFFF"/>
                  </a:solidFill>
                  <a:latin typeface="Arial Narrow" pitchFamily="34" charset="0"/>
                </a:rPr>
                <a:t> as our True Parent, surely our </a:t>
              </a:r>
              <a:r>
                <a:rPr lang="en-US" sz="2000" u="none" dirty="0">
                  <a:solidFill>
                    <a:srgbClr val="FFFF00"/>
                  </a:solidFill>
                  <a:latin typeface="Arial Narrow" pitchFamily="34" charset="0"/>
                </a:rPr>
                <a:t>languages</a:t>
              </a:r>
              <a:r>
                <a:rPr lang="en-US" sz="2000" u="none" dirty="0">
                  <a:solidFill>
                    <a:srgbClr val="FFFFFF"/>
                  </a:solidFill>
                  <a:latin typeface="Arial Narrow" pitchFamily="34" charset="0"/>
                </a:rPr>
                <a:t> must be unified.</a:t>
              </a:r>
              <a:endParaRPr lang="en-US" sz="1600" b="0" dirty="0">
                <a:solidFill>
                  <a:srgbClr val="FFFFFF"/>
                </a:solidFill>
                <a:latin typeface="Arial Narrow" pitchFamily="34" charset="0"/>
              </a:endParaRPr>
            </a:p>
          </p:txBody>
        </p:sp>
        <p:sp>
          <p:nvSpPr>
            <p:cNvPr id="34" name="Text Box 64"/>
            <p:cNvSpPr txBox="1">
              <a:spLocks noChangeArrowheads="1"/>
            </p:cNvSpPr>
            <p:nvPr/>
          </p:nvSpPr>
          <p:spPr bwMode="auto">
            <a:xfrm>
              <a:off x="672" y="3504"/>
              <a:ext cx="240" cy="40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70" name="Group 255"/>
          <p:cNvGrpSpPr>
            <a:grpSpLocks/>
          </p:cNvGrpSpPr>
          <p:nvPr/>
        </p:nvGrpSpPr>
        <p:grpSpPr bwMode="auto">
          <a:xfrm>
            <a:off x="1833563" y="1295400"/>
            <a:ext cx="1047750" cy="957263"/>
            <a:chOff x="1155" y="672"/>
            <a:chExt cx="660" cy="603"/>
          </a:xfrm>
        </p:grpSpPr>
        <p:sp>
          <p:nvSpPr>
            <p:cNvPr id="71" name="Oval 30"/>
            <p:cNvSpPr>
              <a:spLocks noChangeArrowheads="1"/>
            </p:cNvSpPr>
            <p:nvPr/>
          </p:nvSpPr>
          <p:spPr bwMode="auto">
            <a:xfrm>
              <a:off x="1155" y="672"/>
              <a:ext cx="660" cy="60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2" name="WordArt 31"/>
            <p:cNvSpPr>
              <a:spLocks noChangeArrowheads="1" noChangeShapeType="1" noTextEdit="1"/>
            </p:cNvSpPr>
            <p:nvPr/>
          </p:nvSpPr>
          <p:spPr bwMode="auto">
            <a:xfrm>
              <a:off x="1231" y="816"/>
              <a:ext cx="507" cy="287"/>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sp>
        <p:nvSpPr>
          <p:cNvPr id="7" name="Text Box 147">
            <a:extLst>
              <a:ext uri="{FF2B5EF4-FFF2-40B4-BE49-F238E27FC236}">
                <a16:creationId xmlns:a16="http://schemas.microsoft.com/office/drawing/2014/main" id="{3CC7AFE4-F3F6-3F87-46EE-18C573A80B47}"/>
              </a:ext>
            </a:extLst>
          </p:cNvPr>
          <p:cNvSpPr txBox="1">
            <a:spLocks noChangeArrowheads="1"/>
          </p:cNvSpPr>
          <p:nvPr/>
        </p:nvSpPr>
        <p:spPr bwMode="auto">
          <a:xfrm>
            <a:off x="609600" y="5029200"/>
            <a:ext cx="3505200" cy="396875"/>
          </a:xfrm>
          <a:prstGeom prst="rect">
            <a:avLst/>
          </a:prstGeom>
          <a:noFill/>
          <a:ln w="9525" algn="ctr">
            <a:noFill/>
            <a:miter lim="800000"/>
            <a:headEnd/>
            <a:tailEnd/>
          </a:ln>
          <a:effectLst/>
        </p:spPr>
        <p:txBody>
          <a:bodyPr>
            <a:spAutoFit/>
          </a:bodyPr>
          <a:lstStyle/>
          <a:p>
            <a:r>
              <a:rPr lang="en-US" sz="2000" b="0" u="none" dirty="0">
                <a:solidFill>
                  <a:srgbClr val="000066"/>
                </a:solidFill>
                <a:latin typeface="Arial Black" pitchFamily="34" charset="0"/>
              </a:rPr>
              <a:t>Unified language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barn(outVertical)">
                                      <p:cBhvr>
                                        <p:cTn id="7" dur="5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2000"/>
                                        <p:tgtEl>
                                          <p:spTgt spid="5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2000"/>
                                        <p:tgtEl>
                                          <p:spTgt spid="6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2000"/>
                                        <p:tgtEl>
                                          <p:spTgt spid="58"/>
                                        </p:tgtEl>
                                      </p:cBhvr>
                                    </p:animEffect>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iterate type="wd">
                                    <p:tmPct val="10000"/>
                                  </p:iterate>
                                  <p:childTnLst>
                                    <p:set>
                                      <p:cBhvr>
                                        <p:cTn id="20" dur="1" fill="hold">
                                          <p:stCondLst>
                                            <p:cond delay="0"/>
                                          </p:stCondLst>
                                        </p:cTn>
                                        <p:tgtEl>
                                          <p:spTgt spid="51"/>
                                        </p:tgtEl>
                                        <p:attrNameLst>
                                          <p:attrName>style.visibility</p:attrName>
                                        </p:attrNameLst>
                                      </p:cBhvr>
                                      <p:to>
                                        <p:strVal val="visible"/>
                                      </p:to>
                                    </p:set>
                                    <p:anim calcmode="lin" valueType="num">
                                      <p:cBhvr>
                                        <p:cTn id="21" dur="1000" fill="hold"/>
                                        <p:tgtEl>
                                          <p:spTgt spid="51"/>
                                        </p:tgtEl>
                                        <p:attrNameLst>
                                          <p:attrName>ppt_w</p:attrName>
                                        </p:attrNameLst>
                                      </p:cBhvr>
                                      <p:tavLst>
                                        <p:tav tm="0">
                                          <p:val>
                                            <p:fltVal val="0"/>
                                          </p:val>
                                        </p:tav>
                                        <p:tav tm="100000">
                                          <p:val>
                                            <p:strVal val="#ppt_w"/>
                                          </p:val>
                                        </p:tav>
                                      </p:tavLst>
                                    </p:anim>
                                    <p:anim calcmode="lin" valueType="num">
                                      <p:cBhvr>
                                        <p:cTn id="22" dur="1000" fill="hold"/>
                                        <p:tgtEl>
                                          <p:spTgt spid="51"/>
                                        </p:tgtEl>
                                        <p:attrNameLst>
                                          <p:attrName>ppt_h</p:attrName>
                                        </p:attrNameLst>
                                      </p:cBhvr>
                                      <p:tavLst>
                                        <p:tav tm="0">
                                          <p:val>
                                            <p:strVal val="#ppt_h"/>
                                          </p:val>
                                        </p:tav>
                                        <p:tav tm="100000">
                                          <p:val>
                                            <p:strVal val="#ppt_h"/>
                                          </p:val>
                                        </p:tav>
                                      </p:tavLst>
                                    </p:anim>
                                  </p:childTnLst>
                                </p:cTn>
                              </p:par>
                              <p:par>
                                <p:cTn id="23" presetID="10" presetClass="entr" presetSubtype="0" fill="hold" nodeType="withEffect">
                                  <p:stCondLst>
                                    <p:cond delay="0"/>
                                  </p:stCondLst>
                                  <p:childTnLst>
                                    <p:set>
                                      <p:cBhvr>
                                        <p:cTn id="24" dur="1" fill="hold">
                                          <p:stCondLst>
                                            <p:cond delay="0"/>
                                          </p:stCondLst>
                                        </p:cTn>
                                        <p:tgtEl>
                                          <p:spTgt spid="39"/>
                                        </p:tgtEl>
                                        <p:attrNameLst>
                                          <p:attrName>style.visibility</p:attrName>
                                        </p:attrNameLst>
                                      </p:cBhvr>
                                      <p:to>
                                        <p:strVal val="visible"/>
                                      </p:to>
                                    </p:set>
                                    <p:animEffect transition="in" filter="fade">
                                      <p:cBhvr>
                                        <p:cTn id="25" dur="2000"/>
                                        <p:tgtEl>
                                          <p:spTgt spid="3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fade">
                                      <p:cBhvr>
                                        <p:cTn id="30" dur="2000"/>
                                        <p:tgtEl>
                                          <p:spTgt spid="52"/>
                                        </p:tgtEl>
                                      </p:cBhvr>
                                    </p:animEffect>
                                    <p:anim calcmode="lin" valueType="num">
                                      <p:cBhvr>
                                        <p:cTn id="31" dur="2000" fill="hold"/>
                                        <p:tgtEl>
                                          <p:spTgt spid="52"/>
                                        </p:tgtEl>
                                        <p:attrNameLst>
                                          <p:attrName>ppt_x</p:attrName>
                                        </p:attrNameLst>
                                      </p:cBhvr>
                                      <p:tavLst>
                                        <p:tav tm="0">
                                          <p:val>
                                            <p:strVal val="#ppt_x"/>
                                          </p:val>
                                        </p:tav>
                                        <p:tav tm="100000">
                                          <p:val>
                                            <p:strVal val="#ppt_x"/>
                                          </p:val>
                                        </p:tav>
                                      </p:tavLst>
                                    </p:anim>
                                    <p:anim calcmode="lin" valueType="num">
                                      <p:cBhvr>
                                        <p:cTn id="32" dur="2000" fill="hold"/>
                                        <p:tgtEl>
                                          <p:spTgt spid="52"/>
                                        </p:tgtEl>
                                        <p:attrNameLst>
                                          <p:attrName>ppt_y</p:attrName>
                                        </p:attrNameLst>
                                      </p:cBhvr>
                                      <p:tavLst>
                                        <p:tav tm="0">
                                          <p:val>
                                            <p:strVal val="#ppt_y+.1"/>
                                          </p:val>
                                        </p:tav>
                                        <p:tav tm="100000">
                                          <p:val>
                                            <p:strVal val="#ppt_y"/>
                                          </p:val>
                                        </p:tav>
                                      </p:tavLst>
                                    </p:anim>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65"/>
                                        </p:tgtEl>
                                        <p:attrNameLst>
                                          <p:attrName>style.visibility</p:attrName>
                                        </p:attrNameLst>
                                      </p:cBhvr>
                                      <p:to>
                                        <p:strVal val="visible"/>
                                      </p:to>
                                    </p:set>
                                    <p:animEffect transition="in" filter="fade">
                                      <p:cBhvr>
                                        <p:cTn id="36" dur="1000"/>
                                        <p:tgtEl>
                                          <p:spTgt spid="65"/>
                                        </p:tgtEl>
                                      </p:cBhvr>
                                    </p:animEffect>
                                  </p:childTnLst>
                                </p:cTn>
                              </p:par>
                              <p:par>
                                <p:cTn id="37" presetID="10" presetClass="entr" presetSubtype="0" fill="hold"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10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4"/>
                                        </p:tgtEl>
                                        <p:attrNameLst>
                                          <p:attrName>style.visibility</p:attrName>
                                        </p:attrNameLst>
                                      </p:cBhvr>
                                      <p:to>
                                        <p:strVal val="visible"/>
                                      </p:to>
                                    </p:set>
                                    <p:animEffect transition="in" filter="fade">
                                      <p:cBhvr>
                                        <p:cTn id="42" dur="1000"/>
                                        <p:tgtEl>
                                          <p:spTgt spid="7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5"/>
                                        </p:tgtEl>
                                        <p:attrNameLst>
                                          <p:attrName>style.visibility</p:attrName>
                                        </p:attrNameLst>
                                      </p:cBhvr>
                                      <p:to>
                                        <p:strVal val="visible"/>
                                      </p:to>
                                    </p:set>
                                    <p:animEffect transition="in" filter="fade">
                                      <p:cBhvr>
                                        <p:cTn id="45" dur="1000"/>
                                        <p:tgtEl>
                                          <p:spTgt spid="75"/>
                                        </p:tgtEl>
                                      </p:cBhvr>
                                    </p:animEffect>
                                  </p:childTnLst>
                                </p:cTn>
                              </p:par>
                              <p:par>
                                <p:cTn id="46" presetID="10" presetClass="entr" presetSubtype="0"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fade">
                                      <p:cBhvr>
                                        <p:cTn id="48" dur="10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17" presetClass="entr" presetSubtype="10" fill="hold" grpId="0" nodeType="clickEffect">
                                  <p:stCondLst>
                                    <p:cond delay="0"/>
                                  </p:stCondLst>
                                  <p:iterate type="wd">
                                    <p:tmPct val="10000"/>
                                  </p:iterate>
                                  <p:childTnLst>
                                    <p:set>
                                      <p:cBhvr>
                                        <p:cTn id="52" dur="1" fill="hold">
                                          <p:stCondLst>
                                            <p:cond delay="0"/>
                                          </p:stCondLst>
                                        </p:cTn>
                                        <p:tgtEl>
                                          <p:spTgt spid="7"/>
                                        </p:tgtEl>
                                        <p:attrNameLst>
                                          <p:attrName>style.visibility</p:attrName>
                                        </p:attrNameLst>
                                      </p:cBhvr>
                                      <p:to>
                                        <p:strVal val="visible"/>
                                      </p:to>
                                    </p:set>
                                    <p:anim calcmode="lin" valueType="num">
                                      <p:cBhvr>
                                        <p:cTn id="53" dur="1000" fill="hold"/>
                                        <p:tgtEl>
                                          <p:spTgt spid="7"/>
                                        </p:tgtEl>
                                        <p:attrNameLst>
                                          <p:attrName>ppt_w</p:attrName>
                                        </p:attrNameLst>
                                      </p:cBhvr>
                                      <p:tavLst>
                                        <p:tav tm="0">
                                          <p:val>
                                            <p:fltVal val="0"/>
                                          </p:val>
                                        </p:tav>
                                        <p:tav tm="100000">
                                          <p:val>
                                            <p:strVal val="#ppt_w"/>
                                          </p:val>
                                        </p:tav>
                                      </p:tavLst>
                                    </p:anim>
                                    <p:anim calcmode="lin" valueType="num">
                                      <p:cBhvr>
                                        <p:cTn id="54" dur="1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p:bldP spid="51" grpId="0"/>
      <p:bldP spid="58" grpId="0" animBg="1"/>
      <p:bldP spid="59" grpId="0" animBg="1"/>
      <p:bldP spid="68" grpId="0"/>
      <p:bldP spid="7" grpId="0"/>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4"/>
          <p:cNvGrpSpPr>
            <a:grpSpLocks/>
          </p:cNvGrpSpPr>
          <p:nvPr/>
        </p:nvGrpSpPr>
        <p:grpSpPr bwMode="auto">
          <a:xfrm>
            <a:off x="5638800" y="2803525"/>
            <a:ext cx="2286000" cy="1219200"/>
            <a:chOff x="3552" y="1296"/>
            <a:chExt cx="1440" cy="1440"/>
          </a:xfrm>
        </p:grpSpPr>
        <p:sp>
          <p:nvSpPr>
            <p:cNvPr id="36" name="Line 5"/>
            <p:cNvSpPr>
              <a:spLocks noChangeShapeType="1"/>
            </p:cNvSpPr>
            <p:nvPr/>
          </p:nvSpPr>
          <p:spPr bwMode="auto">
            <a:xfrm flipH="1">
              <a:off x="4268" y="1296"/>
              <a:ext cx="3"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37" name="Line 6"/>
            <p:cNvSpPr>
              <a:spLocks noChangeShapeType="1"/>
            </p:cNvSpPr>
            <p:nvPr/>
          </p:nvSpPr>
          <p:spPr bwMode="auto">
            <a:xfrm>
              <a:off x="4272" y="1296"/>
              <a:ext cx="720"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38" name="Line 7"/>
            <p:cNvSpPr>
              <a:spLocks noChangeShapeType="1"/>
            </p:cNvSpPr>
            <p:nvPr/>
          </p:nvSpPr>
          <p:spPr bwMode="auto">
            <a:xfrm flipH="1">
              <a:off x="3552" y="1296"/>
              <a:ext cx="720"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grpSp>
      <p:grpSp>
        <p:nvGrpSpPr>
          <p:cNvPr id="3" name="Group 68"/>
          <p:cNvGrpSpPr>
            <a:grpSpLocks/>
          </p:cNvGrpSpPr>
          <p:nvPr/>
        </p:nvGrpSpPr>
        <p:grpSpPr bwMode="auto">
          <a:xfrm>
            <a:off x="4724400" y="4098925"/>
            <a:ext cx="4114800" cy="609600"/>
            <a:chOff x="2976" y="2486"/>
            <a:chExt cx="2592" cy="384"/>
          </a:xfrm>
        </p:grpSpPr>
        <p:grpSp>
          <p:nvGrpSpPr>
            <p:cNvPr id="4" name="Group 67"/>
            <p:cNvGrpSpPr>
              <a:grpSpLocks/>
            </p:cNvGrpSpPr>
            <p:nvPr/>
          </p:nvGrpSpPr>
          <p:grpSpPr bwMode="auto">
            <a:xfrm>
              <a:off x="2976" y="2486"/>
              <a:ext cx="624" cy="384"/>
              <a:chOff x="2976" y="2486"/>
              <a:chExt cx="624" cy="384"/>
            </a:xfrm>
          </p:grpSpPr>
          <p:sp>
            <p:nvSpPr>
              <p:cNvPr id="49" name="Oval 8" descr="PEOPLE in color copy 1"/>
              <p:cNvSpPr>
                <a:spLocks noChangeArrowheads="1"/>
              </p:cNvSpPr>
              <p:nvPr/>
            </p:nvSpPr>
            <p:spPr bwMode="auto">
              <a:xfrm>
                <a:off x="2976"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50" name="WordArt 9"/>
              <p:cNvSpPr>
                <a:spLocks noChangeArrowheads="1" noChangeShapeType="1" noTextEdit="1"/>
              </p:cNvSpPr>
              <p:nvPr/>
            </p:nvSpPr>
            <p:spPr bwMode="auto">
              <a:xfrm>
                <a:off x="3048"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grpSp>
          <p:nvGrpSpPr>
            <p:cNvPr id="5" name="Group 66"/>
            <p:cNvGrpSpPr>
              <a:grpSpLocks/>
            </p:cNvGrpSpPr>
            <p:nvPr/>
          </p:nvGrpSpPr>
          <p:grpSpPr bwMode="auto">
            <a:xfrm>
              <a:off x="3963" y="2486"/>
              <a:ext cx="624" cy="384"/>
              <a:chOff x="3963" y="2486"/>
              <a:chExt cx="624" cy="384"/>
            </a:xfrm>
          </p:grpSpPr>
          <p:sp>
            <p:nvSpPr>
              <p:cNvPr id="47" name="Oval 10" descr="PEOPLE in color copy 1"/>
              <p:cNvSpPr>
                <a:spLocks noChangeArrowheads="1"/>
              </p:cNvSpPr>
              <p:nvPr/>
            </p:nvSpPr>
            <p:spPr bwMode="auto">
              <a:xfrm>
                <a:off x="3963"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48" name="WordArt 11"/>
              <p:cNvSpPr>
                <a:spLocks noChangeArrowheads="1" noChangeShapeType="1" noTextEdit="1"/>
              </p:cNvSpPr>
              <p:nvPr/>
            </p:nvSpPr>
            <p:spPr bwMode="auto">
              <a:xfrm>
                <a:off x="4035"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sp>
          <p:nvSpPr>
            <p:cNvPr id="42" name="Line 12"/>
            <p:cNvSpPr>
              <a:spLocks noChangeShapeType="1"/>
            </p:cNvSpPr>
            <p:nvPr/>
          </p:nvSpPr>
          <p:spPr bwMode="auto">
            <a:xfrm>
              <a:off x="3627" y="2678"/>
              <a:ext cx="288"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6" name="Group 65"/>
            <p:cNvGrpSpPr>
              <a:grpSpLocks/>
            </p:cNvGrpSpPr>
            <p:nvPr/>
          </p:nvGrpSpPr>
          <p:grpSpPr bwMode="auto">
            <a:xfrm>
              <a:off x="4944" y="2486"/>
              <a:ext cx="624" cy="384"/>
              <a:chOff x="4944" y="2486"/>
              <a:chExt cx="624" cy="384"/>
            </a:xfrm>
          </p:grpSpPr>
          <p:sp>
            <p:nvSpPr>
              <p:cNvPr id="45" name="Oval 15" descr="PEOPLE in color copy 1"/>
              <p:cNvSpPr>
                <a:spLocks noChangeArrowheads="1"/>
              </p:cNvSpPr>
              <p:nvPr/>
            </p:nvSpPr>
            <p:spPr bwMode="auto">
              <a:xfrm>
                <a:off x="4944"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46" name="WordArt 16"/>
              <p:cNvSpPr>
                <a:spLocks noChangeArrowheads="1" noChangeShapeType="1" noTextEdit="1"/>
              </p:cNvSpPr>
              <p:nvPr/>
            </p:nvSpPr>
            <p:spPr bwMode="auto">
              <a:xfrm>
                <a:off x="5016"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sp>
          <p:nvSpPr>
            <p:cNvPr id="44" name="Line 17"/>
            <p:cNvSpPr>
              <a:spLocks noChangeShapeType="1"/>
            </p:cNvSpPr>
            <p:nvPr/>
          </p:nvSpPr>
          <p:spPr bwMode="auto">
            <a:xfrm>
              <a:off x="4608" y="2678"/>
              <a:ext cx="288"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sp>
        <p:nvSpPr>
          <p:cNvPr id="51" name="Text Box 46"/>
          <p:cNvSpPr txBox="1">
            <a:spLocks noChangeArrowheads="1"/>
          </p:cNvSpPr>
          <p:nvPr/>
        </p:nvSpPr>
        <p:spPr bwMode="auto">
          <a:xfrm>
            <a:off x="55626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grpSp>
        <p:nvGrpSpPr>
          <p:cNvPr id="7" name="Group 51"/>
          <p:cNvGrpSpPr>
            <a:grpSpLocks/>
          </p:cNvGrpSpPr>
          <p:nvPr/>
        </p:nvGrpSpPr>
        <p:grpSpPr bwMode="auto">
          <a:xfrm>
            <a:off x="5791200" y="2713038"/>
            <a:ext cx="1981200" cy="1173162"/>
            <a:chOff x="2160" y="1872"/>
            <a:chExt cx="1344" cy="816"/>
          </a:xfrm>
        </p:grpSpPr>
        <p:sp>
          <p:nvSpPr>
            <p:cNvPr id="53" name="Oval 52"/>
            <p:cNvSpPr>
              <a:spLocks noChangeArrowheads="1"/>
            </p:cNvSpPr>
            <p:nvPr/>
          </p:nvSpPr>
          <p:spPr bwMode="auto">
            <a:xfrm>
              <a:off x="2160" y="1872"/>
              <a:ext cx="1344" cy="672"/>
            </a:xfrm>
            <a:prstGeom prst="ellipse">
              <a:avLst/>
            </a:prstGeom>
            <a:gradFill rotWithShape="0">
              <a:gsLst>
                <a:gs pos="0">
                  <a:srgbClr val="990099"/>
                </a:gs>
                <a:gs pos="100000">
                  <a:srgbClr val="660066"/>
                </a:gs>
              </a:gsLst>
              <a:path path="shape">
                <a:fillToRect l="50000" t="50000" r="50000" b="50000"/>
              </a:path>
            </a:gradFill>
            <a:ln w="19050" algn="ctr">
              <a:noFill/>
              <a:round/>
              <a:headEnd/>
              <a:tailEnd/>
            </a:ln>
            <a:effectLst/>
          </p:spPr>
          <p:txBody>
            <a:bodyPr wrap="none" anchor="ctr"/>
            <a:lstStyle/>
            <a:p>
              <a:pPr>
                <a:lnSpc>
                  <a:spcPct val="75000"/>
                </a:lnSpc>
              </a:pPr>
              <a:endParaRPr lang="en-US" sz="400" b="0" u="none">
                <a:solidFill>
                  <a:srgbClr val="6600CC"/>
                </a:solidFill>
                <a:effectLst>
                  <a:outerShdw blurRad="38100" dist="38100" dir="2700000" algn="tl">
                    <a:srgbClr val="000000"/>
                  </a:outerShdw>
                </a:effectLst>
                <a:latin typeface="Impact" pitchFamily="34" charset="0"/>
              </a:endParaRPr>
            </a:p>
            <a:p>
              <a:pPr>
                <a:lnSpc>
                  <a:spcPct val="70000"/>
                </a:lnSpc>
              </a:pPr>
              <a:endParaRPr lang="en-US" sz="600" b="0" u="none">
                <a:solidFill>
                  <a:srgbClr val="000099"/>
                </a:solidFill>
                <a:latin typeface="Impact" pitchFamily="34" charset="0"/>
              </a:endParaRPr>
            </a:p>
          </p:txBody>
        </p:sp>
        <p:grpSp>
          <p:nvGrpSpPr>
            <p:cNvPr id="8" name="Group 53"/>
            <p:cNvGrpSpPr>
              <a:grpSpLocks/>
            </p:cNvGrpSpPr>
            <p:nvPr/>
          </p:nvGrpSpPr>
          <p:grpSpPr bwMode="auto">
            <a:xfrm>
              <a:off x="2208" y="1872"/>
              <a:ext cx="1248" cy="816"/>
              <a:chOff x="2208" y="1872"/>
              <a:chExt cx="1248" cy="816"/>
            </a:xfrm>
          </p:grpSpPr>
          <p:sp>
            <p:nvSpPr>
              <p:cNvPr id="56" name="WordArt 54"/>
              <p:cNvSpPr>
                <a:spLocks noChangeArrowheads="1" noChangeShapeType="1" noTextEdit="1"/>
              </p:cNvSpPr>
              <p:nvPr/>
            </p:nvSpPr>
            <p:spPr bwMode="auto">
              <a:xfrm>
                <a:off x="2208" y="1872"/>
                <a:ext cx="1248" cy="816"/>
              </a:xfrm>
              <a:prstGeom prst="rect">
                <a:avLst/>
              </a:prstGeom>
            </p:spPr>
            <p:txBody>
              <a:bodyPr wrap="none" fromWordArt="1">
                <a:prstTxWarp prst="textArchUpPour">
                  <a:avLst>
                    <a:gd name="adj1" fmla="val 11772226"/>
                    <a:gd name="adj2" fmla="val 54713"/>
                  </a:avLst>
                </a:prstTxWarp>
              </a:bodyPr>
              <a:lstStyle/>
              <a:p>
                <a:r>
                  <a:rPr lang="en-US" sz="3600" u="none" kern="10">
                    <a:ln w="3175">
                      <a:solidFill>
                        <a:srgbClr val="FFCCCC"/>
                      </a:solidFill>
                      <a:round/>
                      <a:headEnd/>
                      <a:tailEnd/>
                    </a:ln>
                    <a:solidFill>
                      <a:srgbClr val="FFFFFF"/>
                    </a:solidFill>
                    <a:latin typeface="Times New Roman"/>
                    <a:cs typeface="Times New Roman"/>
                  </a:rPr>
                  <a:t>Returning</a:t>
                </a:r>
              </a:p>
            </p:txBody>
          </p:sp>
          <p:sp>
            <p:nvSpPr>
              <p:cNvPr id="57" name="WordArt 55"/>
              <p:cNvSpPr>
                <a:spLocks noChangeArrowheads="1" noChangeShapeType="1" noTextEdit="1"/>
              </p:cNvSpPr>
              <p:nvPr/>
            </p:nvSpPr>
            <p:spPr bwMode="auto">
              <a:xfrm>
                <a:off x="2208" y="1968"/>
                <a:ext cx="1200" cy="528"/>
              </a:xfrm>
              <a:prstGeom prst="rect">
                <a:avLst/>
              </a:prstGeom>
            </p:spPr>
            <p:txBody>
              <a:bodyPr wrap="none" fromWordArt="1">
                <a:prstTxWarp prst="textArchDownPour">
                  <a:avLst>
                    <a:gd name="adj1" fmla="val 1336510"/>
                    <a:gd name="adj2" fmla="val 54417"/>
                  </a:avLst>
                </a:prstTxWarp>
              </a:bodyPr>
              <a:lstStyle/>
              <a:p>
                <a:r>
                  <a:rPr lang="en-US" sz="3600" u="none" kern="10">
                    <a:ln w="3175">
                      <a:solidFill>
                        <a:srgbClr val="FFCCCC"/>
                      </a:solidFill>
                      <a:round/>
                      <a:headEnd/>
                      <a:tailEnd/>
                    </a:ln>
                    <a:solidFill>
                      <a:srgbClr val="FFFFFF"/>
                    </a:solidFill>
                    <a:latin typeface="Times New Roman"/>
                    <a:cs typeface="Times New Roman"/>
                  </a:rPr>
                  <a:t>Christ</a:t>
                </a:r>
              </a:p>
            </p:txBody>
          </p:sp>
        </p:grpSp>
        <p:pic>
          <p:nvPicPr>
            <p:cNvPr id="55" name="Picture 56" descr="gc002584"/>
            <p:cNvPicPr>
              <a:picLocks noChangeAspect="1" noChangeArrowheads="1"/>
            </p:cNvPicPr>
            <p:nvPr/>
          </p:nvPicPr>
          <p:blipFill>
            <a:blip r:embed="rId4" cstate="print"/>
            <a:srcRect/>
            <a:stretch>
              <a:fillRect/>
            </a:stretch>
          </p:blipFill>
          <p:spPr bwMode="auto">
            <a:xfrm flipH="1">
              <a:off x="2448" y="1920"/>
              <a:ext cx="720" cy="477"/>
            </a:xfrm>
            <a:prstGeom prst="rect">
              <a:avLst/>
            </a:prstGeom>
            <a:noFill/>
          </p:spPr>
        </p:pic>
      </p:grpSp>
      <p:sp>
        <p:nvSpPr>
          <p:cNvPr id="58" name="Line 57"/>
          <p:cNvSpPr>
            <a:spLocks noChangeShapeType="1"/>
          </p:cNvSpPr>
          <p:nvPr/>
        </p:nvSpPr>
        <p:spPr bwMode="auto">
          <a:xfrm>
            <a:off x="4038600" y="844550"/>
            <a:ext cx="990600" cy="0"/>
          </a:xfrm>
          <a:prstGeom prst="line">
            <a:avLst/>
          </a:prstGeom>
          <a:noFill/>
          <a:ln w="107950">
            <a:solidFill>
              <a:srgbClr val="4E009C">
                <a:alpha val="60001"/>
              </a:srgbClr>
            </a:solidFill>
            <a:round/>
            <a:headEnd/>
            <a:tailEnd type="triangle" w="med" len="med"/>
          </a:ln>
          <a:effectLst/>
        </p:spPr>
        <p:txBody>
          <a:bodyPr>
            <a:spAutoFit/>
          </a:bodyPr>
          <a:lstStyle/>
          <a:p>
            <a:endParaRPr lang="en-US" b="0" u="none">
              <a:solidFill>
                <a:srgbClr val="000000"/>
              </a:solidFill>
              <a:latin typeface="Arial" charset="0"/>
            </a:endParaRPr>
          </a:p>
        </p:txBody>
      </p:sp>
      <p:sp>
        <p:nvSpPr>
          <p:cNvPr id="59" name="AutoShape 58" descr="603092"/>
          <p:cNvSpPr>
            <a:spLocks noChangeArrowheads="1"/>
          </p:cNvSpPr>
          <p:nvPr/>
        </p:nvSpPr>
        <p:spPr bwMode="auto">
          <a:xfrm>
            <a:off x="5091113" y="609600"/>
            <a:ext cx="3379787" cy="469900"/>
          </a:xfrm>
          <a:prstGeom prst="roundRect">
            <a:avLst>
              <a:gd name="adj" fmla="val 16667"/>
            </a:avLst>
          </a:prstGeom>
          <a:blipFill dpi="0" rotWithShape="0">
            <a:blip r:embed="rId5"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grpSp>
        <p:nvGrpSpPr>
          <p:cNvPr id="9" name="Group 86"/>
          <p:cNvGrpSpPr>
            <a:grpSpLocks/>
          </p:cNvGrpSpPr>
          <p:nvPr/>
        </p:nvGrpSpPr>
        <p:grpSpPr bwMode="auto">
          <a:xfrm>
            <a:off x="6189663" y="2098675"/>
            <a:ext cx="1166812" cy="644525"/>
            <a:chOff x="3899" y="1178"/>
            <a:chExt cx="735" cy="406"/>
          </a:xfrm>
        </p:grpSpPr>
        <p:sp>
          <p:nvSpPr>
            <p:cNvPr id="63" name="AutoShape 87"/>
            <p:cNvSpPr>
              <a:spLocks noChangeArrowheads="1"/>
            </p:cNvSpPr>
            <p:nvPr/>
          </p:nvSpPr>
          <p:spPr bwMode="auto">
            <a:xfrm rot="-10800000">
              <a:off x="3899" y="1178"/>
              <a:ext cx="133" cy="385"/>
            </a:xfrm>
            <a:prstGeom prst="curvedLeftArrow">
              <a:avLst>
                <a:gd name="adj1" fmla="val 57895"/>
                <a:gd name="adj2" fmla="val 115789"/>
                <a:gd name="adj3" fmla="val 33333"/>
              </a:avLst>
            </a:prstGeom>
            <a:gradFill rotWithShape="0">
              <a:gsLst>
                <a:gs pos="0">
                  <a:srgbClr val="6600CC"/>
                </a:gs>
                <a:gs pos="100000">
                  <a:srgbClr val="990099"/>
                </a:gs>
              </a:gsLst>
              <a:lin ang="5400000" scaled="1"/>
            </a:gradFill>
            <a:ln w="9525">
              <a:solidFill>
                <a:srgbClr val="6600CC"/>
              </a:solidFill>
              <a:miter lim="800000"/>
              <a:headEnd/>
              <a:tailEnd/>
            </a:ln>
            <a:effectLst/>
          </p:spPr>
          <p:txBody>
            <a:bodyPr rot="10800000" wrap="none" anchor="ctr"/>
            <a:lstStyle/>
            <a:p>
              <a:endParaRPr lang="en-US" u="none">
                <a:solidFill>
                  <a:srgbClr val="000000"/>
                </a:solidFill>
                <a:latin typeface="Arial" charset="0"/>
              </a:endParaRPr>
            </a:p>
          </p:txBody>
        </p:sp>
        <p:sp>
          <p:nvSpPr>
            <p:cNvPr id="64" name="AutoShape 88"/>
            <p:cNvSpPr>
              <a:spLocks noChangeArrowheads="1"/>
            </p:cNvSpPr>
            <p:nvPr/>
          </p:nvSpPr>
          <p:spPr bwMode="auto">
            <a:xfrm>
              <a:off x="4501" y="1199"/>
              <a:ext cx="133" cy="385"/>
            </a:xfrm>
            <a:prstGeom prst="curvedLeftArrow">
              <a:avLst>
                <a:gd name="adj1" fmla="val 57895"/>
                <a:gd name="adj2" fmla="val 115789"/>
                <a:gd name="adj3" fmla="val 33333"/>
              </a:avLst>
            </a:prstGeom>
            <a:gradFill rotWithShape="0">
              <a:gsLst>
                <a:gs pos="0">
                  <a:srgbClr val="990099"/>
                </a:gs>
                <a:gs pos="50000">
                  <a:srgbClr val="6600CC"/>
                </a:gs>
                <a:gs pos="100000">
                  <a:srgbClr val="990099"/>
                </a:gs>
              </a:gsLst>
              <a:lin ang="2700000" scaled="1"/>
            </a:gradFill>
            <a:ln w="9525">
              <a:solidFill>
                <a:srgbClr val="6600CC"/>
              </a:solidFill>
              <a:miter lim="800000"/>
              <a:headEnd/>
              <a:tailEnd/>
            </a:ln>
            <a:effectLst/>
          </p:spPr>
          <p:txBody>
            <a:bodyPr wrap="none" anchor="ctr"/>
            <a:lstStyle/>
            <a:p>
              <a:endParaRPr lang="en-US" u="none">
                <a:solidFill>
                  <a:srgbClr val="000000"/>
                </a:solidFill>
                <a:latin typeface="Arial" charset="0"/>
              </a:endParaRPr>
            </a:p>
          </p:txBody>
        </p:sp>
      </p:grpSp>
      <p:grpSp>
        <p:nvGrpSpPr>
          <p:cNvPr id="10" name="Group 94"/>
          <p:cNvGrpSpPr>
            <a:grpSpLocks/>
          </p:cNvGrpSpPr>
          <p:nvPr/>
        </p:nvGrpSpPr>
        <p:grpSpPr bwMode="auto">
          <a:xfrm>
            <a:off x="4953000" y="2959100"/>
            <a:ext cx="762000" cy="393700"/>
            <a:chOff x="4944" y="1647"/>
            <a:chExt cx="624" cy="248"/>
          </a:xfrm>
        </p:grpSpPr>
        <p:sp>
          <p:nvSpPr>
            <p:cNvPr id="66" name="WordArt 92"/>
            <p:cNvSpPr>
              <a:spLocks noChangeArrowheads="1" noChangeShapeType="1" noTextEdit="1"/>
            </p:cNvSpPr>
            <p:nvPr/>
          </p:nvSpPr>
          <p:spPr bwMode="auto">
            <a:xfrm>
              <a:off x="5064" y="1647"/>
              <a:ext cx="384" cy="104"/>
            </a:xfrm>
            <a:prstGeom prst="rect">
              <a:avLst/>
            </a:prstGeom>
          </p:spPr>
          <p:txBody>
            <a:bodyPr wrap="none" fromWordArt="1">
              <a:prstTxWarp prst="textPlain">
                <a:avLst>
                  <a:gd name="adj" fmla="val 50000"/>
                </a:avLst>
              </a:prstTxWarp>
            </a:bodyPr>
            <a:lstStyle/>
            <a:p>
              <a:r>
                <a:rPr lang="en-US" sz="3600" b="0" u="none" kern="10" dirty="0">
                  <a:ln w="3175">
                    <a:solidFill>
                      <a:srgbClr val="FFFFFF"/>
                    </a:solidFill>
                    <a:round/>
                    <a:headEnd/>
                    <a:tailEnd/>
                  </a:ln>
                  <a:solidFill>
                    <a:srgbClr val="440044"/>
                  </a:solidFill>
                  <a:latin typeface="Arial Black"/>
                </a:rPr>
                <a:t>True</a:t>
              </a:r>
            </a:p>
          </p:txBody>
        </p:sp>
        <p:sp>
          <p:nvSpPr>
            <p:cNvPr id="67" name="WordArt 93"/>
            <p:cNvSpPr>
              <a:spLocks noChangeArrowheads="1" noChangeShapeType="1" noTextEdit="1"/>
            </p:cNvSpPr>
            <p:nvPr/>
          </p:nvSpPr>
          <p:spPr bwMode="auto">
            <a:xfrm>
              <a:off x="4944" y="1787"/>
              <a:ext cx="624" cy="10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440044"/>
                  </a:solidFill>
                  <a:latin typeface="Arial Black"/>
                </a:rPr>
                <a:t>Parent</a:t>
              </a:r>
            </a:p>
          </p:txBody>
        </p:sp>
      </p:grpSp>
      <p:sp>
        <p:nvSpPr>
          <p:cNvPr id="68" name="WordArt 96"/>
          <p:cNvSpPr>
            <a:spLocks noChangeArrowheads="1" noChangeShapeType="1" noTextEdit="1"/>
          </p:cNvSpPr>
          <p:nvPr/>
        </p:nvSpPr>
        <p:spPr bwMode="auto">
          <a:xfrm>
            <a:off x="5408613" y="685800"/>
            <a:ext cx="2743200" cy="304800"/>
          </a:xfrm>
          <a:prstGeom prst="rect">
            <a:avLst/>
          </a:prstGeom>
        </p:spPr>
        <p:txBody>
          <a:bodyPr wrap="none" fromWordArt="1">
            <a:prstTxWarp prst="textDeflate">
              <a:avLst>
                <a:gd name="adj" fmla="val 18750"/>
              </a:avLst>
            </a:prstTxWarp>
          </a:bodyPr>
          <a:lstStyle/>
          <a:p>
            <a:r>
              <a:rPr lang="pt-BR" sz="3600" b="0" u="none" kern="10" spc="720" dirty="0">
                <a:ln w="12700">
                  <a:solidFill>
                    <a:srgbClr val="FFFFFF"/>
                  </a:solidFill>
                  <a:round/>
                  <a:headEnd/>
                  <a:tailEnd/>
                </a:ln>
                <a:solidFill>
                  <a:srgbClr val="3333CC">
                    <a:alpha val="80000"/>
                  </a:srgbClr>
                </a:solidFill>
                <a:latin typeface="Arial Black"/>
              </a:rPr>
              <a:t>I d e a l   W o r l d</a:t>
            </a:r>
            <a:endParaRPr lang="en-US" sz="3600" b="0" u="none" kern="10" spc="720" dirty="0">
              <a:ln w="12700">
                <a:solidFill>
                  <a:srgbClr val="FFFFFF"/>
                </a:solidFill>
                <a:round/>
                <a:headEnd/>
                <a:tailEnd/>
              </a:ln>
              <a:solidFill>
                <a:srgbClr val="3333CC">
                  <a:alpha val="80000"/>
                </a:srgbClr>
              </a:solidFill>
              <a:latin typeface="Arial Black"/>
            </a:endParaRPr>
          </a:p>
        </p:txBody>
      </p:sp>
      <p:grpSp>
        <p:nvGrpSpPr>
          <p:cNvPr id="11" name="Group 254"/>
          <p:cNvGrpSpPr>
            <a:grpSpLocks/>
          </p:cNvGrpSpPr>
          <p:nvPr/>
        </p:nvGrpSpPr>
        <p:grpSpPr bwMode="auto">
          <a:xfrm>
            <a:off x="1219200" y="1736725"/>
            <a:ext cx="2286000" cy="2286000"/>
            <a:chOff x="768" y="998"/>
            <a:chExt cx="1440" cy="1440"/>
          </a:xfrm>
        </p:grpSpPr>
        <p:sp>
          <p:nvSpPr>
            <p:cNvPr id="1234966" name="Line 22"/>
            <p:cNvSpPr>
              <a:spLocks noChangeShapeType="1"/>
            </p:cNvSpPr>
            <p:nvPr/>
          </p:nvSpPr>
          <p:spPr bwMode="auto">
            <a:xfrm flipH="1">
              <a:off x="1484" y="998"/>
              <a:ext cx="3"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8" name="Line 24"/>
            <p:cNvSpPr>
              <a:spLocks noChangeShapeType="1"/>
            </p:cNvSpPr>
            <p:nvPr/>
          </p:nvSpPr>
          <p:spPr bwMode="auto">
            <a:xfrm>
              <a:off x="148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9" name="Line 25"/>
            <p:cNvSpPr>
              <a:spLocks noChangeShapeType="1"/>
            </p:cNvSpPr>
            <p:nvPr/>
          </p:nvSpPr>
          <p:spPr bwMode="auto">
            <a:xfrm flipH="1">
              <a:off x="76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grpSp>
      <p:sp>
        <p:nvSpPr>
          <p:cNvPr id="1235049" name="Line 105"/>
          <p:cNvSpPr>
            <a:spLocks noChangeShapeType="1"/>
          </p:cNvSpPr>
          <p:nvPr/>
        </p:nvSpPr>
        <p:spPr bwMode="auto">
          <a:xfrm>
            <a:off x="1338263"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12" name="Group 274"/>
          <p:cNvGrpSpPr>
            <a:grpSpLocks/>
          </p:cNvGrpSpPr>
          <p:nvPr/>
        </p:nvGrpSpPr>
        <p:grpSpPr bwMode="auto">
          <a:xfrm>
            <a:off x="304800" y="4114800"/>
            <a:ext cx="4114800" cy="609600"/>
            <a:chOff x="192" y="2496"/>
            <a:chExt cx="2592" cy="384"/>
          </a:xfrm>
        </p:grpSpPr>
        <p:grpSp>
          <p:nvGrpSpPr>
            <p:cNvPr id="13" name="Group 250"/>
            <p:cNvGrpSpPr>
              <a:grpSpLocks/>
            </p:cNvGrpSpPr>
            <p:nvPr/>
          </p:nvGrpSpPr>
          <p:grpSpPr bwMode="auto">
            <a:xfrm>
              <a:off x="192" y="2496"/>
              <a:ext cx="624" cy="384"/>
              <a:chOff x="192" y="2486"/>
              <a:chExt cx="624" cy="384"/>
            </a:xfrm>
          </p:grpSpPr>
          <p:sp>
            <p:nvSpPr>
              <p:cNvPr id="1235044" name="Oval 100" descr="PEOPLE in color copy 1"/>
              <p:cNvSpPr>
                <a:spLocks noChangeArrowheads="1"/>
              </p:cNvSpPr>
              <p:nvPr/>
            </p:nvSpPr>
            <p:spPr bwMode="auto">
              <a:xfrm>
                <a:off x="192" y="2486"/>
                <a:ext cx="624" cy="384"/>
              </a:xfrm>
              <a:prstGeom prst="ellipse">
                <a:avLst/>
              </a:prstGeom>
              <a:blipFill dpi="0" rotWithShape="0">
                <a:blip r:embed="rId3" cstate="print"/>
                <a:srcRect/>
                <a:stretch>
                  <a:fillRect r="-27515"/>
                </a:stretch>
              </a:blipFill>
              <a:ln w="12700">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5" name="WordArt 101"/>
              <p:cNvSpPr>
                <a:spLocks noChangeArrowheads="1" noChangeShapeType="1" noTextEdit="1"/>
              </p:cNvSpPr>
              <p:nvPr/>
            </p:nvSpPr>
            <p:spPr bwMode="auto">
              <a:xfrm>
                <a:off x="264"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14" name="Group 251"/>
            <p:cNvGrpSpPr>
              <a:grpSpLocks/>
            </p:cNvGrpSpPr>
            <p:nvPr/>
          </p:nvGrpSpPr>
          <p:grpSpPr bwMode="auto">
            <a:xfrm>
              <a:off x="1179" y="2496"/>
              <a:ext cx="624" cy="384"/>
              <a:chOff x="1179" y="2486"/>
              <a:chExt cx="624" cy="384"/>
            </a:xfrm>
          </p:grpSpPr>
          <p:sp>
            <p:nvSpPr>
              <p:cNvPr id="1235047" name="Oval 103" descr="PEOPLE in color copy 1"/>
              <p:cNvSpPr>
                <a:spLocks noChangeArrowheads="1"/>
              </p:cNvSpPr>
              <p:nvPr/>
            </p:nvSpPr>
            <p:spPr bwMode="auto">
              <a:xfrm>
                <a:off x="1179"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8" name="WordArt 104"/>
              <p:cNvSpPr>
                <a:spLocks noChangeArrowheads="1" noChangeShapeType="1" noTextEdit="1"/>
              </p:cNvSpPr>
              <p:nvPr/>
            </p:nvSpPr>
            <p:spPr bwMode="auto">
              <a:xfrm>
                <a:off x="1251"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15" name="Group 252"/>
            <p:cNvGrpSpPr>
              <a:grpSpLocks/>
            </p:cNvGrpSpPr>
            <p:nvPr/>
          </p:nvGrpSpPr>
          <p:grpSpPr bwMode="auto">
            <a:xfrm>
              <a:off x="2160" y="2496"/>
              <a:ext cx="624" cy="384"/>
              <a:chOff x="2160" y="2486"/>
              <a:chExt cx="624" cy="384"/>
            </a:xfrm>
          </p:grpSpPr>
          <p:sp>
            <p:nvSpPr>
              <p:cNvPr id="1234983" name="Oval 39" descr="PEOPLE in color copy 1"/>
              <p:cNvSpPr>
                <a:spLocks noChangeArrowheads="1"/>
              </p:cNvSpPr>
              <p:nvPr/>
            </p:nvSpPr>
            <p:spPr bwMode="auto">
              <a:xfrm>
                <a:off x="2160" y="2486"/>
                <a:ext cx="624" cy="384"/>
              </a:xfrm>
              <a:prstGeom prst="ellipse">
                <a:avLst/>
              </a:prstGeom>
              <a:blipFill dpi="0" rotWithShape="0">
                <a:blip r:embed="rId3"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4984" name="WordArt 40"/>
              <p:cNvSpPr>
                <a:spLocks noChangeArrowheads="1" noChangeShapeType="1" noTextEdit="1"/>
              </p:cNvSpPr>
              <p:nvPr/>
            </p:nvSpPr>
            <p:spPr bwMode="auto">
              <a:xfrm>
                <a:off x="2232"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sp>
        <p:nvSpPr>
          <p:cNvPr id="1234997" name="Line 53"/>
          <p:cNvSpPr>
            <a:spLocks noChangeShapeType="1"/>
          </p:cNvSpPr>
          <p:nvPr/>
        </p:nvSpPr>
        <p:spPr bwMode="auto">
          <a:xfrm>
            <a:off x="2895600"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sp>
        <p:nvSpPr>
          <p:cNvPr id="1235090" name="Text Box 146"/>
          <p:cNvSpPr txBox="1">
            <a:spLocks noChangeArrowheads="1"/>
          </p:cNvSpPr>
          <p:nvPr/>
        </p:nvSpPr>
        <p:spPr bwMode="auto">
          <a:xfrm>
            <a:off x="11430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sp>
        <p:nvSpPr>
          <p:cNvPr id="1235091" name="Text Box 147"/>
          <p:cNvSpPr txBox="1">
            <a:spLocks noChangeArrowheads="1"/>
          </p:cNvSpPr>
          <p:nvPr/>
        </p:nvSpPr>
        <p:spPr bwMode="auto">
          <a:xfrm>
            <a:off x="609600" y="5029200"/>
            <a:ext cx="35052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Unified language</a:t>
            </a:r>
          </a:p>
        </p:txBody>
      </p:sp>
      <p:sp>
        <p:nvSpPr>
          <p:cNvPr id="1234952" name="AutoShape 8" descr="603092"/>
          <p:cNvSpPr>
            <a:spLocks noChangeArrowheads="1"/>
          </p:cNvSpPr>
          <p:nvPr/>
        </p:nvSpPr>
        <p:spPr bwMode="auto">
          <a:xfrm>
            <a:off x="671513" y="609600"/>
            <a:ext cx="3379787" cy="469900"/>
          </a:xfrm>
          <a:prstGeom prst="roundRect">
            <a:avLst>
              <a:gd name="adj" fmla="val 16667"/>
            </a:avLst>
          </a:prstGeom>
          <a:blipFill dpi="0" rotWithShape="0">
            <a:blip r:embed="rId5"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sp>
        <p:nvSpPr>
          <p:cNvPr id="1235086" name="Rectangle 14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235204" name="WordArt 260"/>
          <p:cNvSpPr>
            <a:spLocks noChangeArrowheads="1" noChangeShapeType="1" noTextEdit="1"/>
          </p:cNvSpPr>
          <p:nvPr/>
        </p:nvSpPr>
        <p:spPr bwMode="auto">
          <a:xfrm>
            <a:off x="990600" y="685800"/>
            <a:ext cx="2743200" cy="381000"/>
          </a:xfrm>
          <a:prstGeom prst="rect">
            <a:avLst/>
          </a:prstGeom>
        </p:spPr>
        <p:txBody>
          <a:bodyPr wrap="none" fromWordArt="1">
            <a:prstTxWarp prst="textDeflate">
              <a:avLst>
                <a:gd name="adj" fmla="val 18750"/>
              </a:avLst>
            </a:prstTxWarp>
          </a:bodyPr>
          <a:lstStyle/>
          <a:p>
            <a:r>
              <a:rPr lang="en-US" sz="3600" b="0" u="none" kern="10" spc="1800" dirty="0">
                <a:ln w="12700">
                  <a:solidFill>
                    <a:srgbClr val="FFFFFF"/>
                  </a:solidFill>
                  <a:round/>
                  <a:headEnd/>
                  <a:tailEnd/>
                </a:ln>
                <a:solidFill>
                  <a:srgbClr val="3333CC">
                    <a:alpha val="80000"/>
                  </a:srgbClr>
                </a:solidFill>
                <a:latin typeface="Arial Black"/>
              </a:rPr>
              <a:t>Original World</a:t>
            </a:r>
          </a:p>
        </p:txBody>
      </p:sp>
      <p:sp>
        <p:nvSpPr>
          <p:cNvPr id="69" name="Text Box 3"/>
          <p:cNvSpPr txBox="1">
            <a:spLocks noChangeArrowheads="1"/>
          </p:cNvSpPr>
          <p:nvPr/>
        </p:nvSpPr>
        <p:spPr bwMode="auto">
          <a:xfrm>
            <a:off x="228600" y="0"/>
            <a:ext cx="5181600" cy="523220"/>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2800" b="0">
                <a:solidFill>
                  <a:srgbClr val="000099"/>
                </a:solidFill>
                <a:latin typeface="Fette Engschrift" pitchFamily="2" charset="0"/>
              </a:rPr>
              <a:t>The necessity for the unification of languages</a:t>
            </a:r>
            <a:endParaRPr lang="en-US" sz="2800" b="0" dirty="0">
              <a:solidFill>
                <a:srgbClr val="000099"/>
              </a:solidFill>
              <a:latin typeface="Fette Engschrift" pitchFamily="2" charset="0"/>
            </a:endParaRPr>
          </a:p>
        </p:txBody>
      </p:sp>
      <p:grpSp>
        <p:nvGrpSpPr>
          <p:cNvPr id="65" name="Group 62"/>
          <p:cNvGrpSpPr>
            <a:grpSpLocks/>
          </p:cNvGrpSpPr>
          <p:nvPr/>
        </p:nvGrpSpPr>
        <p:grpSpPr bwMode="auto">
          <a:xfrm>
            <a:off x="1219200" y="5605463"/>
            <a:ext cx="6781800" cy="957262"/>
            <a:chOff x="624" y="3504"/>
            <a:chExt cx="4272" cy="603"/>
          </a:xfrm>
        </p:grpSpPr>
        <p:sp>
          <p:nvSpPr>
            <p:cNvPr id="70" name="Text Box 63"/>
            <p:cNvSpPr txBox="1">
              <a:spLocks noChangeArrowheads="1"/>
            </p:cNvSpPr>
            <p:nvPr/>
          </p:nvSpPr>
          <p:spPr bwMode="auto">
            <a:xfrm>
              <a:off x="816" y="3554"/>
              <a:ext cx="4080" cy="553"/>
            </a:xfrm>
            <a:prstGeom prst="rect">
              <a:avLst/>
            </a:prstGeom>
            <a:noFill/>
            <a:ln w="9525">
              <a:noFill/>
              <a:miter lim="800000"/>
              <a:headEnd/>
              <a:tailEnd/>
            </a:ln>
            <a:effectLst/>
          </p:spPr>
          <p:txBody>
            <a:bodyPr>
              <a:spAutoFit/>
            </a:bodyPr>
            <a:lstStyle/>
            <a:p>
              <a:pPr algn="l">
                <a:lnSpc>
                  <a:spcPct val="85000"/>
                </a:lnSpc>
              </a:pPr>
              <a:r>
                <a:rPr lang="en-US" sz="2000" u="none">
                  <a:solidFill>
                    <a:srgbClr val="FFFFFF"/>
                  </a:solidFill>
                  <a:latin typeface="Arial Narrow" pitchFamily="34" charset="0"/>
                </a:rPr>
                <a:t>If Christ does indeed return to </a:t>
              </a:r>
              <a:r>
                <a:rPr lang="en-US" sz="2000">
                  <a:solidFill>
                    <a:srgbClr val="FFFFFF"/>
                  </a:solidFill>
                  <a:latin typeface="Arial Narrow" pitchFamily="34" charset="0"/>
                </a:rPr>
                <a:t>Korea</a:t>
              </a:r>
              <a:r>
                <a:rPr lang="en-US" sz="2000" u="none">
                  <a:solidFill>
                    <a:srgbClr val="FFFFFF"/>
                  </a:solidFill>
                  <a:latin typeface="Arial Narrow" pitchFamily="34" charset="0"/>
                </a:rPr>
                <a:t>, the </a:t>
              </a:r>
              <a:r>
                <a:rPr lang="en-US" sz="2000">
                  <a:solidFill>
                    <a:srgbClr val="FFFFFF"/>
                  </a:solidFill>
                  <a:latin typeface="Arial Narrow" pitchFamily="34" charset="0"/>
                </a:rPr>
                <a:t>Korean language</a:t>
              </a:r>
              <a:r>
                <a:rPr lang="en-US" sz="2000" u="none">
                  <a:solidFill>
                    <a:srgbClr val="FFFFFF"/>
                  </a:solidFill>
                  <a:latin typeface="Arial Narrow" pitchFamily="34" charset="0"/>
                </a:rPr>
                <a:t> will become the mother tongue for all humanity, and all people will have to speak it.</a:t>
              </a:r>
              <a:endParaRPr lang="en-US" sz="1600" b="0">
                <a:solidFill>
                  <a:srgbClr val="FFFFFF"/>
                </a:solidFill>
                <a:latin typeface="Arial Narrow" pitchFamily="34" charset="0"/>
              </a:endParaRPr>
            </a:p>
          </p:txBody>
        </p:sp>
        <p:sp>
          <p:nvSpPr>
            <p:cNvPr id="71" name="Text Box 64"/>
            <p:cNvSpPr txBox="1">
              <a:spLocks noChangeArrowheads="1"/>
            </p:cNvSpPr>
            <p:nvPr/>
          </p:nvSpPr>
          <p:spPr bwMode="auto">
            <a:xfrm>
              <a:off x="624" y="350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2" name="Text Box 65"/>
          <p:cNvSpPr txBox="1">
            <a:spLocks noChangeArrowheads="1"/>
          </p:cNvSpPr>
          <p:nvPr/>
        </p:nvSpPr>
        <p:spPr bwMode="auto">
          <a:xfrm>
            <a:off x="6934200" y="5029200"/>
            <a:ext cx="1524000" cy="396875"/>
          </a:xfrm>
          <a:prstGeom prst="rect">
            <a:avLst/>
          </a:prstGeom>
          <a:noFill/>
          <a:ln w="9525" algn="ctr">
            <a:noFill/>
            <a:miter lim="800000"/>
            <a:headEnd/>
            <a:tailEnd/>
          </a:ln>
          <a:effectLst/>
        </p:spPr>
        <p:txBody>
          <a:bodyPr>
            <a:spAutoFit/>
          </a:bodyPr>
          <a:lstStyle/>
          <a:p>
            <a:pPr algn="r"/>
            <a:r>
              <a:rPr lang="en-US" sz="2000" b="0" u="none">
                <a:solidFill>
                  <a:srgbClr val="000066"/>
                </a:solidFill>
                <a:latin typeface="Arial Black" pitchFamily="34" charset="0"/>
              </a:rPr>
              <a:t>(Korean)</a:t>
            </a:r>
          </a:p>
        </p:txBody>
      </p:sp>
      <p:sp>
        <p:nvSpPr>
          <p:cNvPr id="73" name="WordArt 83"/>
          <p:cNvSpPr>
            <a:spLocks noChangeArrowheads="1" noChangeShapeType="1" noTextEdit="1"/>
          </p:cNvSpPr>
          <p:nvPr/>
        </p:nvSpPr>
        <p:spPr bwMode="auto">
          <a:xfrm>
            <a:off x="7848600" y="3124200"/>
            <a:ext cx="762000" cy="161925"/>
          </a:xfrm>
          <a:prstGeom prst="rect">
            <a:avLst/>
          </a:prstGeom>
        </p:spPr>
        <p:txBody>
          <a:bodyPr wrap="none" fromWordArt="1">
            <a:prstTxWarp prst="textPlain">
              <a:avLst>
                <a:gd name="adj" fmla="val 50000"/>
              </a:avLst>
            </a:prstTxWarp>
          </a:bodyPr>
          <a:lstStyle/>
          <a:p>
            <a:r>
              <a:rPr lang="pt-BR" sz="3600" b="0" u="none" kern="10">
                <a:ln w="3175">
                  <a:solidFill>
                    <a:srgbClr val="FFFFFF"/>
                  </a:solidFill>
                  <a:round/>
                  <a:headEnd/>
                  <a:tailEnd/>
                </a:ln>
                <a:solidFill>
                  <a:srgbClr val="440044"/>
                </a:solidFill>
                <a:latin typeface="Arial Black"/>
              </a:rPr>
              <a:t>Korea</a:t>
            </a:r>
            <a:endParaRPr lang="en-US" sz="3600" b="0" u="none" kern="10" dirty="0">
              <a:ln w="3175">
                <a:solidFill>
                  <a:srgbClr val="FFFFFF"/>
                </a:solidFill>
                <a:round/>
                <a:headEnd/>
                <a:tailEnd/>
              </a:ln>
              <a:solidFill>
                <a:srgbClr val="440044"/>
              </a:solidFill>
              <a:latin typeface="Arial Black"/>
            </a:endParaRPr>
          </a:p>
        </p:txBody>
      </p:sp>
      <p:sp>
        <p:nvSpPr>
          <p:cNvPr id="74" name="Oval 30"/>
          <p:cNvSpPr>
            <a:spLocks noChangeArrowheads="1"/>
          </p:cNvSpPr>
          <p:nvPr/>
        </p:nvSpPr>
        <p:spPr bwMode="auto">
          <a:xfrm>
            <a:off x="6267450" y="1295400"/>
            <a:ext cx="1047750" cy="95726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5" name="WordArt 31"/>
          <p:cNvSpPr>
            <a:spLocks noChangeArrowheads="1" noChangeShapeType="1" noTextEdit="1"/>
          </p:cNvSpPr>
          <p:nvPr/>
        </p:nvSpPr>
        <p:spPr bwMode="auto">
          <a:xfrm>
            <a:off x="6388100" y="1524000"/>
            <a:ext cx="804863" cy="455613"/>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nvGrpSpPr>
          <p:cNvPr id="76" name="Group 255"/>
          <p:cNvGrpSpPr>
            <a:grpSpLocks/>
          </p:cNvGrpSpPr>
          <p:nvPr/>
        </p:nvGrpSpPr>
        <p:grpSpPr bwMode="auto">
          <a:xfrm>
            <a:off x="1833563" y="1295400"/>
            <a:ext cx="1047750" cy="957263"/>
            <a:chOff x="1155" y="672"/>
            <a:chExt cx="660" cy="603"/>
          </a:xfrm>
        </p:grpSpPr>
        <p:sp>
          <p:nvSpPr>
            <p:cNvPr id="77" name="Oval 30"/>
            <p:cNvSpPr>
              <a:spLocks noChangeArrowheads="1"/>
            </p:cNvSpPr>
            <p:nvPr/>
          </p:nvSpPr>
          <p:spPr bwMode="auto">
            <a:xfrm>
              <a:off x="1155" y="672"/>
              <a:ext cx="660" cy="60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8" name="WordArt 31"/>
            <p:cNvSpPr>
              <a:spLocks noChangeArrowheads="1" noChangeShapeType="1" noTextEdit="1"/>
            </p:cNvSpPr>
            <p:nvPr/>
          </p:nvSpPr>
          <p:spPr bwMode="auto">
            <a:xfrm>
              <a:off x="1231" y="816"/>
              <a:ext cx="507" cy="287"/>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outVertical)">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30000"/>
                                  </p:iterate>
                                  <p:childTnLst>
                                    <p:set>
                                      <p:cBhvr>
                                        <p:cTn id="11" dur="1" fill="hold">
                                          <p:stCondLst>
                                            <p:cond delay="0"/>
                                          </p:stCondLst>
                                        </p:cTn>
                                        <p:tgtEl>
                                          <p:spTgt spid="73"/>
                                        </p:tgtEl>
                                        <p:attrNameLst>
                                          <p:attrName>style.visibility</p:attrName>
                                        </p:attrNameLst>
                                      </p:cBhvr>
                                      <p:to>
                                        <p:strVal val="visible"/>
                                      </p:to>
                                    </p:set>
                                    <p:anim calcmode="lin" valueType="num">
                                      <p:cBhvr>
                                        <p:cTn id="12" dur="500" fill="hold"/>
                                        <p:tgtEl>
                                          <p:spTgt spid="73"/>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3"/>
                                        </p:tgtEl>
                                        <p:attrNameLst>
                                          <p:attrName>ppt_y</p:attrName>
                                        </p:attrNameLst>
                                      </p:cBhvr>
                                      <p:tavLst>
                                        <p:tav tm="0">
                                          <p:val>
                                            <p:strVal val="#ppt_y"/>
                                          </p:val>
                                        </p:tav>
                                        <p:tav tm="100000">
                                          <p:val>
                                            <p:strVal val="#ppt_y"/>
                                          </p:val>
                                        </p:tav>
                                      </p:tavLst>
                                    </p:anim>
                                    <p:anim calcmode="lin" valueType="num">
                                      <p:cBhvr>
                                        <p:cTn id="14" dur="500" fill="hold"/>
                                        <p:tgtEl>
                                          <p:spTgt spid="73"/>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3"/>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3"/>
                                        </p:tgtEl>
                                      </p:cBhvr>
                                    </p:animEffect>
                                  </p:childTnLst>
                                </p:cTn>
                              </p:par>
                            </p:childTnLst>
                          </p:cTn>
                        </p:par>
                      </p:childTnLst>
                    </p:cTn>
                  </p:par>
                  <p:par>
                    <p:cTn id="17" fill="hold">
                      <p:stCondLst>
                        <p:cond delay="indefinite"/>
                      </p:stCondLst>
                      <p:childTnLst>
                        <p:par>
                          <p:cTn id="18" fill="hold">
                            <p:stCondLst>
                              <p:cond delay="0"/>
                            </p:stCondLst>
                            <p:childTnLst>
                              <p:par>
                                <p:cTn id="19" presetID="41" presetClass="entr" presetSubtype="0"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 calcmode="lin" valueType="num">
                                      <p:cBhvr>
                                        <p:cTn id="21" dur="1000" fill="hold"/>
                                        <p:tgtEl>
                                          <p:spTgt spid="72"/>
                                        </p:tgtEl>
                                        <p:attrNameLst>
                                          <p:attrName>ppt_x</p:attrName>
                                        </p:attrNameLst>
                                      </p:cBhvr>
                                      <p:tavLst>
                                        <p:tav tm="0">
                                          <p:val>
                                            <p:strVal val="#ppt_x"/>
                                          </p:val>
                                        </p:tav>
                                        <p:tav tm="50000">
                                          <p:val>
                                            <p:strVal val="#ppt_x+.1"/>
                                          </p:val>
                                        </p:tav>
                                        <p:tav tm="100000">
                                          <p:val>
                                            <p:strVal val="#ppt_x"/>
                                          </p:val>
                                        </p:tav>
                                      </p:tavLst>
                                    </p:anim>
                                    <p:anim calcmode="lin" valueType="num">
                                      <p:cBhvr>
                                        <p:cTn id="22" dur="1000" fill="hold"/>
                                        <p:tgtEl>
                                          <p:spTgt spid="72"/>
                                        </p:tgtEl>
                                        <p:attrNameLst>
                                          <p:attrName>ppt_y</p:attrName>
                                        </p:attrNameLst>
                                      </p:cBhvr>
                                      <p:tavLst>
                                        <p:tav tm="0">
                                          <p:val>
                                            <p:strVal val="#ppt_y"/>
                                          </p:val>
                                        </p:tav>
                                        <p:tav tm="100000">
                                          <p:val>
                                            <p:strVal val="#ppt_y"/>
                                          </p:val>
                                        </p:tav>
                                      </p:tavLst>
                                    </p:anim>
                                    <p:anim calcmode="lin" valueType="num">
                                      <p:cBhvr>
                                        <p:cTn id="23" dur="1000" fill="hold"/>
                                        <p:tgtEl>
                                          <p:spTgt spid="72"/>
                                        </p:tgtEl>
                                        <p:attrNameLst>
                                          <p:attrName>ppt_h</p:attrName>
                                        </p:attrNameLst>
                                      </p:cBhvr>
                                      <p:tavLst>
                                        <p:tav tm="0">
                                          <p:val>
                                            <p:strVal val="#ppt_h/10"/>
                                          </p:val>
                                        </p:tav>
                                        <p:tav tm="50000">
                                          <p:val>
                                            <p:strVal val="#ppt_h+.01"/>
                                          </p:val>
                                        </p:tav>
                                        <p:tav tm="100000">
                                          <p:val>
                                            <p:strVal val="#ppt_h"/>
                                          </p:val>
                                        </p:tav>
                                      </p:tavLst>
                                    </p:anim>
                                    <p:anim calcmode="lin" valueType="num">
                                      <p:cBhvr>
                                        <p:cTn id="24" dur="1000" fill="hold"/>
                                        <p:tgtEl>
                                          <p:spTgt spid="72"/>
                                        </p:tgtEl>
                                        <p:attrNameLst>
                                          <p:attrName>ppt_w</p:attrName>
                                        </p:attrNameLst>
                                      </p:cBhvr>
                                      <p:tavLst>
                                        <p:tav tm="0">
                                          <p:val>
                                            <p:strVal val="#ppt_w/10"/>
                                          </p:val>
                                        </p:tav>
                                        <p:tav tm="50000">
                                          <p:val>
                                            <p:strVal val="#ppt_w+.01"/>
                                          </p:val>
                                        </p:tav>
                                        <p:tav tm="100000">
                                          <p:val>
                                            <p:strVal val="#ppt_w"/>
                                          </p:val>
                                        </p:tav>
                                      </p:tavLst>
                                    </p:anim>
                                    <p:animEffect transition="in" filter="fade">
                                      <p:cBhvr>
                                        <p:cTn id="25" dur="1000" tmFilter="0,0; .5, 1; 1, 1"/>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utoUpdateAnimBg="0"/>
      <p:bldP spid="73" grpId="0"/>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DDDDFF"/>
            </a:gs>
            <a:gs pos="100000">
              <a:schemeClr val="bg1"/>
            </a:gs>
          </a:gsLst>
          <a:lin ang="5400000" scaled="1"/>
        </a:gradFill>
        <a:effectLst/>
      </p:bgPr>
    </p:bg>
    <p:spTree>
      <p:nvGrpSpPr>
        <p:cNvPr id="1" name=""/>
        <p:cNvGrpSpPr/>
        <p:nvPr/>
      </p:nvGrpSpPr>
      <p:grpSpPr>
        <a:xfrm>
          <a:off x="0" y="0"/>
          <a:ext cx="0" cy="0"/>
          <a:chOff x="0" y="0"/>
          <a:chExt cx="0" cy="0"/>
        </a:xfrm>
      </p:grpSpPr>
      <p:pic>
        <p:nvPicPr>
          <p:cNvPr id="78" name="Picture 85" descr="continents_map_sm_FREE"/>
          <p:cNvPicPr>
            <a:picLocks noChangeAspect="1" noChangeArrowheads="1"/>
          </p:cNvPicPr>
          <p:nvPr/>
        </p:nvPicPr>
        <p:blipFill>
          <a:blip r:embed="rId3" cstate="print">
            <a:clrChange>
              <a:clrFrom>
                <a:srgbClr val="FFFFFF"/>
              </a:clrFrom>
              <a:clrTo>
                <a:srgbClr val="FFFFFF">
                  <a:alpha val="0"/>
                </a:srgbClr>
              </a:clrTo>
            </a:clrChange>
            <a:lum bright="30000" contrast="-30000"/>
          </a:blip>
          <a:srcRect l="-1169" t="-23248" r="-1169" b="4759"/>
          <a:stretch>
            <a:fillRect/>
          </a:stretch>
        </p:blipFill>
        <p:spPr bwMode="auto">
          <a:xfrm>
            <a:off x="228600" y="228600"/>
            <a:ext cx="8686800" cy="5105400"/>
          </a:xfrm>
          <a:prstGeom prst="rect">
            <a:avLst/>
          </a:prstGeom>
          <a:noFill/>
        </p:spPr>
      </p:pic>
      <p:grpSp>
        <p:nvGrpSpPr>
          <p:cNvPr id="2" name="Group 4"/>
          <p:cNvGrpSpPr>
            <a:grpSpLocks/>
          </p:cNvGrpSpPr>
          <p:nvPr/>
        </p:nvGrpSpPr>
        <p:grpSpPr bwMode="auto">
          <a:xfrm>
            <a:off x="5638800" y="2803525"/>
            <a:ext cx="2286000" cy="1219200"/>
            <a:chOff x="3552" y="1296"/>
            <a:chExt cx="1440" cy="1440"/>
          </a:xfrm>
        </p:grpSpPr>
        <p:sp>
          <p:nvSpPr>
            <p:cNvPr id="36" name="Line 5"/>
            <p:cNvSpPr>
              <a:spLocks noChangeShapeType="1"/>
            </p:cNvSpPr>
            <p:nvPr/>
          </p:nvSpPr>
          <p:spPr bwMode="auto">
            <a:xfrm flipH="1">
              <a:off x="4268" y="1296"/>
              <a:ext cx="3"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37" name="Line 6"/>
            <p:cNvSpPr>
              <a:spLocks noChangeShapeType="1"/>
            </p:cNvSpPr>
            <p:nvPr/>
          </p:nvSpPr>
          <p:spPr bwMode="auto">
            <a:xfrm>
              <a:off x="4272" y="1296"/>
              <a:ext cx="720"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38" name="Line 7"/>
            <p:cNvSpPr>
              <a:spLocks noChangeShapeType="1"/>
            </p:cNvSpPr>
            <p:nvPr/>
          </p:nvSpPr>
          <p:spPr bwMode="auto">
            <a:xfrm flipH="1">
              <a:off x="3552" y="1296"/>
              <a:ext cx="720" cy="1440"/>
            </a:xfrm>
            <a:prstGeom prst="line">
              <a:avLst/>
            </a:prstGeom>
            <a:noFill/>
            <a:ln w="76200">
              <a:solidFill>
                <a:srgbClr val="660066">
                  <a:alpha val="70000"/>
                </a:srgbClr>
              </a:solidFill>
              <a:round/>
              <a:headEnd/>
              <a:tailEnd type="triangle" w="med" len="med"/>
            </a:ln>
            <a:effectLst/>
          </p:spPr>
          <p:txBody>
            <a:bodyPr/>
            <a:lstStyle/>
            <a:p>
              <a:endParaRPr lang="en-US" b="0" u="none">
                <a:solidFill>
                  <a:srgbClr val="000000"/>
                </a:solidFill>
                <a:latin typeface="Arial" charset="0"/>
              </a:endParaRPr>
            </a:p>
          </p:txBody>
        </p:sp>
      </p:grpSp>
      <p:grpSp>
        <p:nvGrpSpPr>
          <p:cNvPr id="3" name="Group 68"/>
          <p:cNvGrpSpPr>
            <a:grpSpLocks/>
          </p:cNvGrpSpPr>
          <p:nvPr/>
        </p:nvGrpSpPr>
        <p:grpSpPr bwMode="auto">
          <a:xfrm>
            <a:off x="4724400" y="4098925"/>
            <a:ext cx="4114800" cy="609600"/>
            <a:chOff x="2976" y="2486"/>
            <a:chExt cx="2592" cy="384"/>
          </a:xfrm>
        </p:grpSpPr>
        <p:grpSp>
          <p:nvGrpSpPr>
            <p:cNvPr id="4" name="Group 67"/>
            <p:cNvGrpSpPr>
              <a:grpSpLocks/>
            </p:cNvGrpSpPr>
            <p:nvPr/>
          </p:nvGrpSpPr>
          <p:grpSpPr bwMode="auto">
            <a:xfrm>
              <a:off x="2976" y="2486"/>
              <a:ext cx="624" cy="384"/>
              <a:chOff x="2976" y="2486"/>
              <a:chExt cx="624" cy="384"/>
            </a:xfrm>
          </p:grpSpPr>
          <p:sp>
            <p:nvSpPr>
              <p:cNvPr id="49" name="Oval 8" descr="PEOPLE in color copy 1"/>
              <p:cNvSpPr>
                <a:spLocks noChangeArrowheads="1"/>
              </p:cNvSpPr>
              <p:nvPr/>
            </p:nvSpPr>
            <p:spPr bwMode="auto">
              <a:xfrm>
                <a:off x="2976" y="2486"/>
                <a:ext cx="624" cy="384"/>
              </a:xfrm>
              <a:prstGeom prst="ellipse">
                <a:avLst/>
              </a:prstGeom>
              <a:blipFill dpi="0" rotWithShape="0">
                <a:blip r:embed="rId4"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50" name="WordArt 9"/>
              <p:cNvSpPr>
                <a:spLocks noChangeArrowheads="1" noChangeShapeType="1" noTextEdit="1"/>
              </p:cNvSpPr>
              <p:nvPr/>
            </p:nvSpPr>
            <p:spPr bwMode="auto">
              <a:xfrm>
                <a:off x="3048"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grpSp>
          <p:nvGrpSpPr>
            <p:cNvPr id="5" name="Group 66"/>
            <p:cNvGrpSpPr>
              <a:grpSpLocks/>
            </p:cNvGrpSpPr>
            <p:nvPr/>
          </p:nvGrpSpPr>
          <p:grpSpPr bwMode="auto">
            <a:xfrm>
              <a:off x="3963" y="2486"/>
              <a:ext cx="624" cy="384"/>
              <a:chOff x="3963" y="2486"/>
              <a:chExt cx="624" cy="384"/>
            </a:xfrm>
          </p:grpSpPr>
          <p:sp>
            <p:nvSpPr>
              <p:cNvPr id="47" name="Oval 10" descr="PEOPLE in color copy 1"/>
              <p:cNvSpPr>
                <a:spLocks noChangeArrowheads="1"/>
              </p:cNvSpPr>
              <p:nvPr/>
            </p:nvSpPr>
            <p:spPr bwMode="auto">
              <a:xfrm>
                <a:off x="3963" y="2486"/>
                <a:ext cx="624" cy="384"/>
              </a:xfrm>
              <a:prstGeom prst="ellipse">
                <a:avLst/>
              </a:prstGeom>
              <a:blipFill dpi="0" rotWithShape="0">
                <a:blip r:embed="rId4"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48" name="WordArt 11"/>
              <p:cNvSpPr>
                <a:spLocks noChangeArrowheads="1" noChangeShapeType="1" noTextEdit="1"/>
              </p:cNvSpPr>
              <p:nvPr/>
            </p:nvSpPr>
            <p:spPr bwMode="auto">
              <a:xfrm>
                <a:off x="4035"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sp>
          <p:nvSpPr>
            <p:cNvPr id="42" name="Line 12"/>
            <p:cNvSpPr>
              <a:spLocks noChangeShapeType="1"/>
            </p:cNvSpPr>
            <p:nvPr/>
          </p:nvSpPr>
          <p:spPr bwMode="auto">
            <a:xfrm>
              <a:off x="3627" y="2678"/>
              <a:ext cx="288"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6" name="Group 65"/>
            <p:cNvGrpSpPr>
              <a:grpSpLocks/>
            </p:cNvGrpSpPr>
            <p:nvPr/>
          </p:nvGrpSpPr>
          <p:grpSpPr bwMode="auto">
            <a:xfrm>
              <a:off x="4944" y="2486"/>
              <a:ext cx="624" cy="384"/>
              <a:chOff x="4944" y="2486"/>
              <a:chExt cx="624" cy="384"/>
            </a:xfrm>
          </p:grpSpPr>
          <p:sp>
            <p:nvSpPr>
              <p:cNvPr id="45" name="Oval 15" descr="PEOPLE in color copy 1"/>
              <p:cNvSpPr>
                <a:spLocks noChangeArrowheads="1"/>
              </p:cNvSpPr>
              <p:nvPr/>
            </p:nvSpPr>
            <p:spPr bwMode="auto">
              <a:xfrm>
                <a:off x="4944" y="2486"/>
                <a:ext cx="624" cy="384"/>
              </a:xfrm>
              <a:prstGeom prst="ellipse">
                <a:avLst/>
              </a:prstGeom>
              <a:blipFill dpi="0" rotWithShape="0">
                <a:blip r:embed="rId4"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46" name="WordArt 16"/>
              <p:cNvSpPr>
                <a:spLocks noChangeArrowheads="1" noChangeShapeType="1" noTextEdit="1"/>
              </p:cNvSpPr>
              <p:nvPr/>
            </p:nvSpPr>
            <p:spPr bwMode="auto">
              <a:xfrm>
                <a:off x="5016"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Children</a:t>
                </a:r>
              </a:p>
            </p:txBody>
          </p:sp>
        </p:grpSp>
        <p:sp>
          <p:nvSpPr>
            <p:cNvPr id="44" name="Line 17"/>
            <p:cNvSpPr>
              <a:spLocks noChangeShapeType="1"/>
            </p:cNvSpPr>
            <p:nvPr/>
          </p:nvSpPr>
          <p:spPr bwMode="auto">
            <a:xfrm>
              <a:off x="4608" y="2678"/>
              <a:ext cx="288"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sp>
        <p:nvSpPr>
          <p:cNvPr id="51" name="Text Box 46"/>
          <p:cNvSpPr txBox="1">
            <a:spLocks noChangeArrowheads="1"/>
          </p:cNvSpPr>
          <p:nvPr/>
        </p:nvSpPr>
        <p:spPr bwMode="auto">
          <a:xfrm>
            <a:off x="55626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grpSp>
        <p:nvGrpSpPr>
          <p:cNvPr id="7" name="Group 51"/>
          <p:cNvGrpSpPr>
            <a:grpSpLocks/>
          </p:cNvGrpSpPr>
          <p:nvPr/>
        </p:nvGrpSpPr>
        <p:grpSpPr bwMode="auto">
          <a:xfrm>
            <a:off x="5791200" y="2713038"/>
            <a:ext cx="1981200" cy="1173162"/>
            <a:chOff x="2160" y="1872"/>
            <a:chExt cx="1344" cy="816"/>
          </a:xfrm>
        </p:grpSpPr>
        <p:sp>
          <p:nvSpPr>
            <p:cNvPr id="53" name="Oval 52"/>
            <p:cNvSpPr>
              <a:spLocks noChangeArrowheads="1"/>
            </p:cNvSpPr>
            <p:nvPr/>
          </p:nvSpPr>
          <p:spPr bwMode="auto">
            <a:xfrm>
              <a:off x="2160" y="1872"/>
              <a:ext cx="1344" cy="672"/>
            </a:xfrm>
            <a:prstGeom prst="ellipse">
              <a:avLst/>
            </a:prstGeom>
            <a:gradFill rotWithShape="0">
              <a:gsLst>
                <a:gs pos="0">
                  <a:srgbClr val="990099"/>
                </a:gs>
                <a:gs pos="100000">
                  <a:srgbClr val="660066"/>
                </a:gs>
              </a:gsLst>
              <a:path path="shape">
                <a:fillToRect l="50000" t="50000" r="50000" b="50000"/>
              </a:path>
            </a:gradFill>
            <a:ln w="19050" algn="ctr">
              <a:noFill/>
              <a:round/>
              <a:headEnd/>
              <a:tailEnd/>
            </a:ln>
            <a:effectLst/>
          </p:spPr>
          <p:txBody>
            <a:bodyPr wrap="none" anchor="ctr"/>
            <a:lstStyle/>
            <a:p>
              <a:pPr>
                <a:lnSpc>
                  <a:spcPct val="75000"/>
                </a:lnSpc>
              </a:pPr>
              <a:endParaRPr lang="en-US" sz="400" b="0" u="none">
                <a:solidFill>
                  <a:srgbClr val="6600CC"/>
                </a:solidFill>
                <a:effectLst>
                  <a:outerShdw blurRad="38100" dist="38100" dir="2700000" algn="tl">
                    <a:srgbClr val="000000"/>
                  </a:outerShdw>
                </a:effectLst>
                <a:latin typeface="Impact" pitchFamily="34" charset="0"/>
              </a:endParaRPr>
            </a:p>
            <a:p>
              <a:pPr>
                <a:lnSpc>
                  <a:spcPct val="70000"/>
                </a:lnSpc>
              </a:pPr>
              <a:endParaRPr lang="en-US" sz="600" b="0" u="none">
                <a:solidFill>
                  <a:srgbClr val="000099"/>
                </a:solidFill>
                <a:latin typeface="Impact" pitchFamily="34" charset="0"/>
              </a:endParaRPr>
            </a:p>
          </p:txBody>
        </p:sp>
        <p:grpSp>
          <p:nvGrpSpPr>
            <p:cNvPr id="8" name="Group 53"/>
            <p:cNvGrpSpPr>
              <a:grpSpLocks/>
            </p:cNvGrpSpPr>
            <p:nvPr/>
          </p:nvGrpSpPr>
          <p:grpSpPr bwMode="auto">
            <a:xfrm>
              <a:off x="2208" y="1872"/>
              <a:ext cx="1248" cy="816"/>
              <a:chOff x="2208" y="1872"/>
              <a:chExt cx="1248" cy="816"/>
            </a:xfrm>
          </p:grpSpPr>
          <p:sp>
            <p:nvSpPr>
              <p:cNvPr id="56" name="WordArt 54"/>
              <p:cNvSpPr>
                <a:spLocks noChangeArrowheads="1" noChangeShapeType="1" noTextEdit="1"/>
              </p:cNvSpPr>
              <p:nvPr/>
            </p:nvSpPr>
            <p:spPr bwMode="auto">
              <a:xfrm>
                <a:off x="2208" y="1872"/>
                <a:ext cx="1248" cy="816"/>
              </a:xfrm>
              <a:prstGeom prst="rect">
                <a:avLst/>
              </a:prstGeom>
            </p:spPr>
            <p:txBody>
              <a:bodyPr wrap="none" fromWordArt="1">
                <a:prstTxWarp prst="textArchUpPour">
                  <a:avLst>
                    <a:gd name="adj1" fmla="val 11772226"/>
                    <a:gd name="adj2" fmla="val 54713"/>
                  </a:avLst>
                </a:prstTxWarp>
              </a:bodyPr>
              <a:lstStyle/>
              <a:p>
                <a:r>
                  <a:rPr lang="en-US" sz="3600" u="none" kern="10">
                    <a:ln w="3175">
                      <a:solidFill>
                        <a:srgbClr val="FFCCCC"/>
                      </a:solidFill>
                      <a:round/>
                      <a:headEnd/>
                      <a:tailEnd/>
                    </a:ln>
                    <a:solidFill>
                      <a:srgbClr val="FFFFFF"/>
                    </a:solidFill>
                    <a:latin typeface="Times New Roman"/>
                    <a:cs typeface="Times New Roman"/>
                  </a:rPr>
                  <a:t>Returning</a:t>
                </a:r>
              </a:p>
            </p:txBody>
          </p:sp>
          <p:sp>
            <p:nvSpPr>
              <p:cNvPr id="57" name="WordArt 55"/>
              <p:cNvSpPr>
                <a:spLocks noChangeArrowheads="1" noChangeShapeType="1" noTextEdit="1"/>
              </p:cNvSpPr>
              <p:nvPr/>
            </p:nvSpPr>
            <p:spPr bwMode="auto">
              <a:xfrm>
                <a:off x="2208" y="1968"/>
                <a:ext cx="1200" cy="528"/>
              </a:xfrm>
              <a:prstGeom prst="rect">
                <a:avLst/>
              </a:prstGeom>
            </p:spPr>
            <p:txBody>
              <a:bodyPr wrap="none" fromWordArt="1">
                <a:prstTxWarp prst="textArchDownPour">
                  <a:avLst>
                    <a:gd name="adj1" fmla="val 1336510"/>
                    <a:gd name="adj2" fmla="val 54417"/>
                  </a:avLst>
                </a:prstTxWarp>
              </a:bodyPr>
              <a:lstStyle/>
              <a:p>
                <a:r>
                  <a:rPr lang="en-US" sz="3600" u="none" kern="10">
                    <a:ln w="3175">
                      <a:solidFill>
                        <a:srgbClr val="FFCCCC"/>
                      </a:solidFill>
                      <a:round/>
                      <a:headEnd/>
                      <a:tailEnd/>
                    </a:ln>
                    <a:solidFill>
                      <a:srgbClr val="FFFFFF"/>
                    </a:solidFill>
                    <a:latin typeface="Times New Roman"/>
                    <a:cs typeface="Times New Roman"/>
                  </a:rPr>
                  <a:t>Christ</a:t>
                </a:r>
              </a:p>
            </p:txBody>
          </p:sp>
        </p:grpSp>
        <p:pic>
          <p:nvPicPr>
            <p:cNvPr id="55" name="Picture 56" descr="gc002584"/>
            <p:cNvPicPr>
              <a:picLocks noChangeAspect="1" noChangeArrowheads="1"/>
            </p:cNvPicPr>
            <p:nvPr/>
          </p:nvPicPr>
          <p:blipFill>
            <a:blip r:embed="rId5" cstate="print"/>
            <a:srcRect/>
            <a:stretch>
              <a:fillRect/>
            </a:stretch>
          </p:blipFill>
          <p:spPr bwMode="auto">
            <a:xfrm flipH="1">
              <a:off x="2448" y="1920"/>
              <a:ext cx="720" cy="477"/>
            </a:xfrm>
            <a:prstGeom prst="rect">
              <a:avLst/>
            </a:prstGeom>
            <a:noFill/>
          </p:spPr>
        </p:pic>
      </p:grpSp>
      <p:sp>
        <p:nvSpPr>
          <p:cNvPr id="58" name="Line 57"/>
          <p:cNvSpPr>
            <a:spLocks noChangeShapeType="1"/>
          </p:cNvSpPr>
          <p:nvPr/>
        </p:nvSpPr>
        <p:spPr bwMode="auto">
          <a:xfrm>
            <a:off x="4038600" y="844550"/>
            <a:ext cx="990600" cy="0"/>
          </a:xfrm>
          <a:prstGeom prst="line">
            <a:avLst/>
          </a:prstGeom>
          <a:noFill/>
          <a:ln w="107950">
            <a:solidFill>
              <a:srgbClr val="4E009C">
                <a:alpha val="60001"/>
              </a:srgbClr>
            </a:solidFill>
            <a:round/>
            <a:headEnd/>
            <a:tailEnd type="triangle" w="med" len="med"/>
          </a:ln>
          <a:effectLst/>
        </p:spPr>
        <p:txBody>
          <a:bodyPr>
            <a:spAutoFit/>
          </a:bodyPr>
          <a:lstStyle/>
          <a:p>
            <a:endParaRPr lang="en-US" b="0" u="none">
              <a:solidFill>
                <a:srgbClr val="000000"/>
              </a:solidFill>
              <a:latin typeface="Arial" charset="0"/>
            </a:endParaRPr>
          </a:p>
        </p:txBody>
      </p:sp>
      <p:sp>
        <p:nvSpPr>
          <p:cNvPr id="59" name="AutoShape 58" descr="603092"/>
          <p:cNvSpPr>
            <a:spLocks noChangeArrowheads="1"/>
          </p:cNvSpPr>
          <p:nvPr/>
        </p:nvSpPr>
        <p:spPr bwMode="auto">
          <a:xfrm>
            <a:off x="5091113" y="609600"/>
            <a:ext cx="3379787" cy="469900"/>
          </a:xfrm>
          <a:prstGeom prst="roundRect">
            <a:avLst>
              <a:gd name="adj" fmla="val 16667"/>
            </a:avLst>
          </a:prstGeom>
          <a:blipFill dpi="0" rotWithShape="0">
            <a:blip r:embed="rId6"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grpSp>
        <p:nvGrpSpPr>
          <p:cNvPr id="9" name="Group 86"/>
          <p:cNvGrpSpPr>
            <a:grpSpLocks/>
          </p:cNvGrpSpPr>
          <p:nvPr/>
        </p:nvGrpSpPr>
        <p:grpSpPr bwMode="auto">
          <a:xfrm>
            <a:off x="6189663" y="2098675"/>
            <a:ext cx="1166812" cy="644525"/>
            <a:chOff x="3899" y="1178"/>
            <a:chExt cx="735" cy="406"/>
          </a:xfrm>
        </p:grpSpPr>
        <p:sp>
          <p:nvSpPr>
            <p:cNvPr id="63" name="AutoShape 87"/>
            <p:cNvSpPr>
              <a:spLocks noChangeArrowheads="1"/>
            </p:cNvSpPr>
            <p:nvPr/>
          </p:nvSpPr>
          <p:spPr bwMode="auto">
            <a:xfrm rot="-10800000">
              <a:off x="3899" y="1178"/>
              <a:ext cx="133" cy="385"/>
            </a:xfrm>
            <a:prstGeom prst="curvedLeftArrow">
              <a:avLst>
                <a:gd name="adj1" fmla="val 57895"/>
                <a:gd name="adj2" fmla="val 115789"/>
                <a:gd name="adj3" fmla="val 33333"/>
              </a:avLst>
            </a:prstGeom>
            <a:gradFill rotWithShape="0">
              <a:gsLst>
                <a:gs pos="0">
                  <a:srgbClr val="6600CC"/>
                </a:gs>
                <a:gs pos="100000">
                  <a:srgbClr val="990099"/>
                </a:gs>
              </a:gsLst>
              <a:lin ang="5400000" scaled="1"/>
            </a:gradFill>
            <a:ln w="9525">
              <a:solidFill>
                <a:srgbClr val="6600CC"/>
              </a:solidFill>
              <a:miter lim="800000"/>
              <a:headEnd/>
              <a:tailEnd/>
            </a:ln>
            <a:effectLst/>
          </p:spPr>
          <p:txBody>
            <a:bodyPr rot="10800000" wrap="none" anchor="ctr"/>
            <a:lstStyle/>
            <a:p>
              <a:endParaRPr lang="en-US" u="none">
                <a:solidFill>
                  <a:srgbClr val="000000"/>
                </a:solidFill>
                <a:latin typeface="Arial" charset="0"/>
              </a:endParaRPr>
            </a:p>
          </p:txBody>
        </p:sp>
        <p:sp>
          <p:nvSpPr>
            <p:cNvPr id="64" name="AutoShape 88"/>
            <p:cNvSpPr>
              <a:spLocks noChangeArrowheads="1"/>
            </p:cNvSpPr>
            <p:nvPr/>
          </p:nvSpPr>
          <p:spPr bwMode="auto">
            <a:xfrm>
              <a:off x="4501" y="1199"/>
              <a:ext cx="133" cy="385"/>
            </a:xfrm>
            <a:prstGeom prst="curvedLeftArrow">
              <a:avLst>
                <a:gd name="adj1" fmla="val 57895"/>
                <a:gd name="adj2" fmla="val 115789"/>
                <a:gd name="adj3" fmla="val 33333"/>
              </a:avLst>
            </a:prstGeom>
            <a:gradFill rotWithShape="0">
              <a:gsLst>
                <a:gs pos="0">
                  <a:srgbClr val="990099"/>
                </a:gs>
                <a:gs pos="50000">
                  <a:srgbClr val="6600CC"/>
                </a:gs>
                <a:gs pos="100000">
                  <a:srgbClr val="990099"/>
                </a:gs>
              </a:gsLst>
              <a:lin ang="2700000" scaled="1"/>
            </a:gradFill>
            <a:ln w="9525">
              <a:solidFill>
                <a:srgbClr val="6600CC"/>
              </a:solidFill>
              <a:miter lim="800000"/>
              <a:headEnd/>
              <a:tailEnd/>
            </a:ln>
            <a:effectLst/>
          </p:spPr>
          <p:txBody>
            <a:bodyPr wrap="none" anchor="ctr"/>
            <a:lstStyle/>
            <a:p>
              <a:endParaRPr lang="en-US" u="none">
                <a:solidFill>
                  <a:srgbClr val="000000"/>
                </a:solidFill>
                <a:latin typeface="Arial" charset="0"/>
              </a:endParaRPr>
            </a:p>
          </p:txBody>
        </p:sp>
      </p:grpSp>
      <p:grpSp>
        <p:nvGrpSpPr>
          <p:cNvPr id="10" name="Group 94"/>
          <p:cNvGrpSpPr>
            <a:grpSpLocks/>
          </p:cNvGrpSpPr>
          <p:nvPr/>
        </p:nvGrpSpPr>
        <p:grpSpPr bwMode="auto">
          <a:xfrm>
            <a:off x="4953000" y="2959100"/>
            <a:ext cx="762000" cy="393700"/>
            <a:chOff x="4944" y="1647"/>
            <a:chExt cx="624" cy="248"/>
          </a:xfrm>
        </p:grpSpPr>
        <p:sp>
          <p:nvSpPr>
            <p:cNvPr id="66" name="WordArt 92"/>
            <p:cNvSpPr>
              <a:spLocks noChangeArrowheads="1" noChangeShapeType="1" noTextEdit="1"/>
            </p:cNvSpPr>
            <p:nvPr/>
          </p:nvSpPr>
          <p:spPr bwMode="auto">
            <a:xfrm>
              <a:off x="5064" y="1647"/>
              <a:ext cx="384" cy="104"/>
            </a:xfrm>
            <a:prstGeom prst="rect">
              <a:avLst/>
            </a:prstGeom>
          </p:spPr>
          <p:txBody>
            <a:bodyPr wrap="none" fromWordArt="1">
              <a:prstTxWarp prst="textPlain">
                <a:avLst>
                  <a:gd name="adj" fmla="val 50000"/>
                </a:avLst>
              </a:prstTxWarp>
            </a:bodyPr>
            <a:lstStyle/>
            <a:p>
              <a:r>
                <a:rPr lang="en-US" sz="3600" b="0" u="none" kern="10" dirty="0">
                  <a:ln w="3175">
                    <a:solidFill>
                      <a:srgbClr val="FFFFFF"/>
                    </a:solidFill>
                    <a:round/>
                    <a:headEnd/>
                    <a:tailEnd/>
                  </a:ln>
                  <a:solidFill>
                    <a:srgbClr val="440044"/>
                  </a:solidFill>
                  <a:latin typeface="Arial Black"/>
                </a:rPr>
                <a:t>True</a:t>
              </a:r>
            </a:p>
          </p:txBody>
        </p:sp>
        <p:sp>
          <p:nvSpPr>
            <p:cNvPr id="67" name="WordArt 93"/>
            <p:cNvSpPr>
              <a:spLocks noChangeArrowheads="1" noChangeShapeType="1" noTextEdit="1"/>
            </p:cNvSpPr>
            <p:nvPr/>
          </p:nvSpPr>
          <p:spPr bwMode="auto">
            <a:xfrm>
              <a:off x="4944" y="1787"/>
              <a:ext cx="624" cy="108"/>
            </a:xfrm>
            <a:prstGeom prst="rect">
              <a:avLst/>
            </a:prstGeom>
          </p:spPr>
          <p:txBody>
            <a:bodyPr wrap="none" fromWordArt="1">
              <a:prstTxWarp prst="textPlain">
                <a:avLst>
                  <a:gd name="adj" fmla="val 50000"/>
                </a:avLst>
              </a:prstTxWarp>
            </a:bodyPr>
            <a:lstStyle/>
            <a:p>
              <a:r>
                <a:rPr lang="en-US" sz="3600" b="0" u="none" kern="10">
                  <a:ln w="3175">
                    <a:solidFill>
                      <a:srgbClr val="FFFFFF"/>
                    </a:solidFill>
                    <a:round/>
                    <a:headEnd/>
                    <a:tailEnd/>
                  </a:ln>
                  <a:solidFill>
                    <a:srgbClr val="440044"/>
                  </a:solidFill>
                  <a:latin typeface="Arial Black"/>
                </a:rPr>
                <a:t>Parent</a:t>
              </a:r>
            </a:p>
          </p:txBody>
        </p:sp>
      </p:grpSp>
      <p:sp>
        <p:nvSpPr>
          <p:cNvPr id="68" name="WordArt 96"/>
          <p:cNvSpPr>
            <a:spLocks noChangeArrowheads="1" noChangeShapeType="1" noTextEdit="1"/>
          </p:cNvSpPr>
          <p:nvPr/>
        </p:nvSpPr>
        <p:spPr bwMode="auto">
          <a:xfrm>
            <a:off x="5408613" y="685800"/>
            <a:ext cx="2743200" cy="304800"/>
          </a:xfrm>
          <a:prstGeom prst="rect">
            <a:avLst/>
          </a:prstGeom>
        </p:spPr>
        <p:txBody>
          <a:bodyPr wrap="none" fromWordArt="1">
            <a:prstTxWarp prst="textDeflate">
              <a:avLst>
                <a:gd name="adj" fmla="val 18750"/>
              </a:avLst>
            </a:prstTxWarp>
          </a:bodyPr>
          <a:lstStyle/>
          <a:p>
            <a:r>
              <a:rPr lang="pt-BR" sz="3600" b="0" u="none" kern="10" spc="720" dirty="0">
                <a:ln w="12700">
                  <a:solidFill>
                    <a:srgbClr val="FFFFFF"/>
                  </a:solidFill>
                  <a:round/>
                  <a:headEnd/>
                  <a:tailEnd/>
                </a:ln>
                <a:solidFill>
                  <a:srgbClr val="3333CC">
                    <a:alpha val="80000"/>
                  </a:srgbClr>
                </a:solidFill>
                <a:latin typeface="Arial Black"/>
              </a:rPr>
              <a:t>I d e a l   W o r l d</a:t>
            </a:r>
            <a:endParaRPr lang="en-US" sz="3600" b="0" u="none" kern="10" spc="720" dirty="0">
              <a:ln w="12700">
                <a:solidFill>
                  <a:srgbClr val="FFFFFF"/>
                </a:solidFill>
                <a:round/>
                <a:headEnd/>
                <a:tailEnd/>
              </a:ln>
              <a:solidFill>
                <a:srgbClr val="3333CC">
                  <a:alpha val="80000"/>
                </a:srgbClr>
              </a:solidFill>
              <a:latin typeface="Arial Black"/>
            </a:endParaRPr>
          </a:p>
        </p:txBody>
      </p:sp>
      <p:grpSp>
        <p:nvGrpSpPr>
          <p:cNvPr id="11" name="Group 254"/>
          <p:cNvGrpSpPr>
            <a:grpSpLocks/>
          </p:cNvGrpSpPr>
          <p:nvPr/>
        </p:nvGrpSpPr>
        <p:grpSpPr bwMode="auto">
          <a:xfrm>
            <a:off x="1219200" y="1736725"/>
            <a:ext cx="2286000" cy="2286000"/>
            <a:chOff x="768" y="998"/>
            <a:chExt cx="1440" cy="1440"/>
          </a:xfrm>
        </p:grpSpPr>
        <p:sp>
          <p:nvSpPr>
            <p:cNvPr id="1234966" name="Line 22"/>
            <p:cNvSpPr>
              <a:spLocks noChangeShapeType="1"/>
            </p:cNvSpPr>
            <p:nvPr/>
          </p:nvSpPr>
          <p:spPr bwMode="auto">
            <a:xfrm flipH="1">
              <a:off x="1484" y="998"/>
              <a:ext cx="3"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8" name="Line 24"/>
            <p:cNvSpPr>
              <a:spLocks noChangeShapeType="1"/>
            </p:cNvSpPr>
            <p:nvPr/>
          </p:nvSpPr>
          <p:spPr bwMode="auto">
            <a:xfrm>
              <a:off x="148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sp>
          <p:nvSpPr>
            <p:cNvPr id="1234969" name="Line 25"/>
            <p:cNvSpPr>
              <a:spLocks noChangeShapeType="1"/>
            </p:cNvSpPr>
            <p:nvPr/>
          </p:nvSpPr>
          <p:spPr bwMode="auto">
            <a:xfrm flipH="1">
              <a:off x="768" y="998"/>
              <a:ext cx="720" cy="1440"/>
            </a:xfrm>
            <a:prstGeom prst="line">
              <a:avLst/>
            </a:prstGeom>
            <a:noFill/>
            <a:ln w="76200">
              <a:solidFill>
                <a:srgbClr val="5400A8">
                  <a:alpha val="70000"/>
                </a:srgbClr>
              </a:solidFill>
              <a:round/>
              <a:headEnd/>
              <a:tailEnd type="triangle" w="med" len="med"/>
            </a:ln>
            <a:effectLst/>
          </p:spPr>
          <p:txBody>
            <a:bodyPr/>
            <a:lstStyle/>
            <a:p>
              <a:endParaRPr lang="en-US" b="0" u="none">
                <a:solidFill>
                  <a:srgbClr val="000000"/>
                </a:solidFill>
                <a:latin typeface="Arial" charset="0"/>
              </a:endParaRPr>
            </a:p>
          </p:txBody>
        </p:sp>
      </p:grpSp>
      <p:sp>
        <p:nvSpPr>
          <p:cNvPr id="1235049" name="Line 105"/>
          <p:cNvSpPr>
            <a:spLocks noChangeShapeType="1"/>
          </p:cNvSpPr>
          <p:nvPr/>
        </p:nvSpPr>
        <p:spPr bwMode="auto">
          <a:xfrm>
            <a:off x="1338263"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grpSp>
        <p:nvGrpSpPr>
          <p:cNvPr id="12" name="Group 274"/>
          <p:cNvGrpSpPr>
            <a:grpSpLocks/>
          </p:cNvGrpSpPr>
          <p:nvPr/>
        </p:nvGrpSpPr>
        <p:grpSpPr bwMode="auto">
          <a:xfrm>
            <a:off x="304800" y="4114800"/>
            <a:ext cx="4114800" cy="609600"/>
            <a:chOff x="192" y="2496"/>
            <a:chExt cx="2592" cy="384"/>
          </a:xfrm>
        </p:grpSpPr>
        <p:grpSp>
          <p:nvGrpSpPr>
            <p:cNvPr id="13" name="Group 250"/>
            <p:cNvGrpSpPr>
              <a:grpSpLocks/>
            </p:cNvGrpSpPr>
            <p:nvPr/>
          </p:nvGrpSpPr>
          <p:grpSpPr bwMode="auto">
            <a:xfrm>
              <a:off x="192" y="2496"/>
              <a:ext cx="624" cy="384"/>
              <a:chOff x="192" y="2486"/>
              <a:chExt cx="624" cy="384"/>
            </a:xfrm>
          </p:grpSpPr>
          <p:sp>
            <p:nvSpPr>
              <p:cNvPr id="1235044" name="Oval 100" descr="PEOPLE in color copy 1"/>
              <p:cNvSpPr>
                <a:spLocks noChangeArrowheads="1"/>
              </p:cNvSpPr>
              <p:nvPr/>
            </p:nvSpPr>
            <p:spPr bwMode="auto">
              <a:xfrm>
                <a:off x="192" y="2486"/>
                <a:ext cx="624" cy="384"/>
              </a:xfrm>
              <a:prstGeom prst="ellipse">
                <a:avLst/>
              </a:prstGeom>
              <a:blipFill dpi="0" rotWithShape="0">
                <a:blip r:embed="rId4" cstate="print"/>
                <a:srcRect/>
                <a:stretch>
                  <a:fillRect r="-27515"/>
                </a:stretch>
              </a:blipFill>
              <a:ln w="12700">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5" name="WordArt 101"/>
              <p:cNvSpPr>
                <a:spLocks noChangeArrowheads="1" noChangeShapeType="1" noTextEdit="1"/>
              </p:cNvSpPr>
              <p:nvPr/>
            </p:nvSpPr>
            <p:spPr bwMode="auto">
              <a:xfrm>
                <a:off x="264"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14" name="Group 251"/>
            <p:cNvGrpSpPr>
              <a:grpSpLocks/>
            </p:cNvGrpSpPr>
            <p:nvPr/>
          </p:nvGrpSpPr>
          <p:grpSpPr bwMode="auto">
            <a:xfrm>
              <a:off x="1179" y="2496"/>
              <a:ext cx="624" cy="384"/>
              <a:chOff x="1179" y="2486"/>
              <a:chExt cx="624" cy="384"/>
            </a:xfrm>
          </p:grpSpPr>
          <p:sp>
            <p:nvSpPr>
              <p:cNvPr id="1235047" name="Oval 103" descr="PEOPLE in color copy 1"/>
              <p:cNvSpPr>
                <a:spLocks noChangeArrowheads="1"/>
              </p:cNvSpPr>
              <p:nvPr/>
            </p:nvSpPr>
            <p:spPr bwMode="auto">
              <a:xfrm>
                <a:off x="1179" y="2486"/>
                <a:ext cx="624" cy="384"/>
              </a:xfrm>
              <a:prstGeom prst="ellipse">
                <a:avLst/>
              </a:prstGeom>
              <a:blipFill dpi="0" rotWithShape="0">
                <a:blip r:embed="rId4"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5048" name="WordArt 104"/>
              <p:cNvSpPr>
                <a:spLocks noChangeArrowheads="1" noChangeShapeType="1" noTextEdit="1"/>
              </p:cNvSpPr>
              <p:nvPr/>
            </p:nvSpPr>
            <p:spPr bwMode="auto">
              <a:xfrm>
                <a:off x="1251"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nvGrpSpPr>
            <p:cNvPr id="15" name="Group 252"/>
            <p:cNvGrpSpPr>
              <a:grpSpLocks/>
            </p:cNvGrpSpPr>
            <p:nvPr/>
          </p:nvGrpSpPr>
          <p:grpSpPr bwMode="auto">
            <a:xfrm>
              <a:off x="2160" y="2496"/>
              <a:ext cx="624" cy="384"/>
              <a:chOff x="2160" y="2486"/>
              <a:chExt cx="624" cy="384"/>
            </a:xfrm>
          </p:grpSpPr>
          <p:sp>
            <p:nvSpPr>
              <p:cNvPr id="1234983" name="Oval 39" descr="PEOPLE in color copy 1"/>
              <p:cNvSpPr>
                <a:spLocks noChangeArrowheads="1"/>
              </p:cNvSpPr>
              <p:nvPr/>
            </p:nvSpPr>
            <p:spPr bwMode="auto">
              <a:xfrm>
                <a:off x="2160" y="2486"/>
                <a:ext cx="624" cy="384"/>
              </a:xfrm>
              <a:prstGeom prst="ellipse">
                <a:avLst/>
              </a:prstGeom>
              <a:blipFill dpi="0" rotWithShape="0">
                <a:blip r:embed="rId4" cstate="print"/>
                <a:srcRect/>
                <a:stretch>
                  <a:fillRect r="-27515"/>
                </a:stretch>
              </a:blipFill>
              <a:ln w="12700" algn="ctr">
                <a:solidFill>
                  <a:srgbClr val="0000B6"/>
                </a:solidFill>
                <a:round/>
                <a:headEnd/>
                <a:tailEnd/>
              </a:ln>
              <a:effectLst>
                <a:outerShdw dist="50800" dir="16200000" algn="ctr" rotWithShape="0">
                  <a:srgbClr val="0000B6"/>
                </a:outerShdw>
              </a:effectLst>
            </p:spPr>
            <p:txBody>
              <a:bodyPr wrap="none" anchor="ctr"/>
              <a:lstStyle/>
              <a:p>
                <a:endParaRPr lang="en-US" sz="4800" u="none">
                  <a:solidFill>
                    <a:srgbClr val="6600CC"/>
                  </a:solidFill>
                  <a:latin typeface="Impact" pitchFamily="34" charset="0"/>
                </a:endParaRPr>
              </a:p>
            </p:txBody>
          </p:sp>
          <p:sp>
            <p:nvSpPr>
              <p:cNvPr id="1234984" name="WordArt 40"/>
              <p:cNvSpPr>
                <a:spLocks noChangeArrowheads="1" noChangeShapeType="1" noTextEdit="1"/>
              </p:cNvSpPr>
              <p:nvPr/>
            </p:nvSpPr>
            <p:spPr bwMode="auto">
              <a:xfrm>
                <a:off x="2232" y="2592"/>
                <a:ext cx="479" cy="172"/>
              </a:xfrm>
              <a:prstGeom prst="rect">
                <a:avLst/>
              </a:prstGeom>
            </p:spPr>
            <p:txBody>
              <a:bodyPr wrap="none" fromWordArt="1">
                <a:prstTxWarp prst="textPlain">
                  <a:avLst>
                    <a:gd name="adj" fmla="val 50000"/>
                  </a:avLst>
                </a:prstTxWarp>
              </a:bodyPr>
              <a:lstStyle/>
              <a:p>
                <a:r>
                  <a:rPr lang="en-US" sz="3600" u="none" kern="10">
                    <a:ln w="38100">
                      <a:noFill/>
                      <a:round/>
                      <a:headEnd/>
                      <a:tailEnd/>
                    </a:ln>
                    <a:solidFill>
                      <a:srgbClr val="0000B6"/>
                    </a:solidFill>
                    <a:effectLst>
                      <a:outerShdw dist="12700" algn="ctr" rotWithShape="0">
                        <a:srgbClr val="000000"/>
                      </a:outerShdw>
                    </a:effectLst>
                    <a:latin typeface="Papyrus"/>
                  </a:rPr>
                  <a:t>Humans</a:t>
                </a:r>
              </a:p>
            </p:txBody>
          </p:sp>
        </p:grpSp>
      </p:grpSp>
      <p:sp>
        <p:nvSpPr>
          <p:cNvPr id="1234997" name="Line 53"/>
          <p:cNvSpPr>
            <a:spLocks noChangeShapeType="1"/>
          </p:cNvSpPr>
          <p:nvPr/>
        </p:nvSpPr>
        <p:spPr bwMode="auto">
          <a:xfrm>
            <a:off x="2895600" y="4419600"/>
            <a:ext cx="457200" cy="0"/>
          </a:xfrm>
          <a:prstGeom prst="line">
            <a:avLst/>
          </a:prstGeom>
          <a:noFill/>
          <a:ln w="57150">
            <a:solidFill>
              <a:srgbClr val="0000B6"/>
            </a:solidFill>
            <a:round/>
            <a:headEnd type="triangle" w="med" len="med"/>
            <a:tailEnd type="triangle" w="med" len="med"/>
          </a:ln>
          <a:effectLst/>
        </p:spPr>
        <p:txBody>
          <a:bodyPr/>
          <a:lstStyle/>
          <a:p>
            <a:endParaRPr lang="en-US" b="0" u="none">
              <a:solidFill>
                <a:srgbClr val="000000"/>
              </a:solidFill>
              <a:latin typeface="Arial" charset="0"/>
            </a:endParaRPr>
          </a:p>
        </p:txBody>
      </p:sp>
      <p:sp>
        <p:nvSpPr>
          <p:cNvPr id="1235090" name="Text Box 146"/>
          <p:cNvSpPr txBox="1">
            <a:spLocks noChangeArrowheads="1"/>
          </p:cNvSpPr>
          <p:nvPr/>
        </p:nvSpPr>
        <p:spPr bwMode="auto">
          <a:xfrm>
            <a:off x="1143000" y="4784725"/>
            <a:ext cx="24384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Global family</a:t>
            </a:r>
          </a:p>
        </p:txBody>
      </p:sp>
      <p:sp>
        <p:nvSpPr>
          <p:cNvPr id="1235091" name="Text Box 147"/>
          <p:cNvSpPr txBox="1">
            <a:spLocks noChangeArrowheads="1"/>
          </p:cNvSpPr>
          <p:nvPr/>
        </p:nvSpPr>
        <p:spPr bwMode="auto">
          <a:xfrm>
            <a:off x="609600" y="5029200"/>
            <a:ext cx="3505200" cy="396875"/>
          </a:xfrm>
          <a:prstGeom prst="rect">
            <a:avLst/>
          </a:prstGeom>
          <a:noFill/>
          <a:ln w="9525" algn="ctr">
            <a:noFill/>
            <a:miter lim="800000"/>
            <a:headEnd/>
            <a:tailEnd/>
          </a:ln>
          <a:effectLst/>
        </p:spPr>
        <p:txBody>
          <a:bodyPr>
            <a:spAutoFit/>
          </a:bodyPr>
          <a:lstStyle/>
          <a:p>
            <a:r>
              <a:rPr lang="en-US" sz="2000" b="0" u="none">
                <a:solidFill>
                  <a:srgbClr val="000066"/>
                </a:solidFill>
                <a:latin typeface="Arial Black" pitchFamily="34" charset="0"/>
              </a:rPr>
              <a:t>Unified language</a:t>
            </a:r>
          </a:p>
        </p:txBody>
      </p:sp>
      <p:sp>
        <p:nvSpPr>
          <p:cNvPr id="1234952" name="AutoShape 8" descr="603092"/>
          <p:cNvSpPr>
            <a:spLocks noChangeArrowheads="1"/>
          </p:cNvSpPr>
          <p:nvPr/>
        </p:nvSpPr>
        <p:spPr bwMode="auto">
          <a:xfrm>
            <a:off x="671513" y="609600"/>
            <a:ext cx="3379787" cy="469900"/>
          </a:xfrm>
          <a:prstGeom prst="roundRect">
            <a:avLst>
              <a:gd name="adj" fmla="val 16667"/>
            </a:avLst>
          </a:prstGeom>
          <a:blipFill dpi="0" rotWithShape="0">
            <a:blip r:embed="rId6" cstate="print"/>
            <a:srcRect/>
            <a:stretch>
              <a:fillRect b="-379505"/>
            </a:stretch>
          </a:blipFill>
          <a:ln w="19050" algn="ctr">
            <a:solidFill>
              <a:srgbClr val="6600CC">
                <a:alpha val="60001"/>
              </a:srgbClr>
            </a:solidFill>
            <a:round/>
            <a:headEnd/>
            <a:tailEnd/>
          </a:ln>
          <a:effectLst/>
        </p:spPr>
        <p:txBody>
          <a:bodyPr wrap="none" anchor="ctr"/>
          <a:lstStyle/>
          <a:p>
            <a:endParaRPr lang="en-US" b="0" u="none">
              <a:solidFill>
                <a:srgbClr val="6600CC"/>
              </a:solidFill>
              <a:effectLst>
                <a:outerShdw blurRad="38100" dist="38100" dir="2700000" algn="tl">
                  <a:srgbClr val="C0C0C0"/>
                </a:outerShdw>
              </a:effectLst>
              <a:latin typeface="Arial Black" pitchFamily="34" charset="0"/>
            </a:endParaRPr>
          </a:p>
        </p:txBody>
      </p:sp>
      <p:sp>
        <p:nvSpPr>
          <p:cNvPr id="1235086" name="Rectangle 14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b="0" u="none">
              <a:solidFill>
                <a:srgbClr val="000000"/>
              </a:solidFill>
              <a:latin typeface="Arial" charset="0"/>
            </a:endParaRPr>
          </a:p>
        </p:txBody>
      </p:sp>
      <p:sp>
        <p:nvSpPr>
          <p:cNvPr id="1235204" name="WordArt 260"/>
          <p:cNvSpPr>
            <a:spLocks noChangeArrowheads="1" noChangeShapeType="1" noTextEdit="1"/>
          </p:cNvSpPr>
          <p:nvPr/>
        </p:nvSpPr>
        <p:spPr bwMode="auto">
          <a:xfrm>
            <a:off x="990600" y="685800"/>
            <a:ext cx="2743200" cy="381000"/>
          </a:xfrm>
          <a:prstGeom prst="rect">
            <a:avLst/>
          </a:prstGeom>
        </p:spPr>
        <p:txBody>
          <a:bodyPr wrap="none" fromWordArt="1">
            <a:prstTxWarp prst="textDeflate">
              <a:avLst>
                <a:gd name="adj" fmla="val 18750"/>
              </a:avLst>
            </a:prstTxWarp>
          </a:bodyPr>
          <a:lstStyle/>
          <a:p>
            <a:r>
              <a:rPr lang="en-US" sz="3600" b="0" u="none" kern="10" spc="1800" dirty="0">
                <a:ln w="12700">
                  <a:solidFill>
                    <a:srgbClr val="FFFFFF"/>
                  </a:solidFill>
                  <a:round/>
                  <a:headEnd/>
                  <a:tailEnd/>
                </a:ln>
                <a:solidFill>
                  <a:srgbClr val="3333CC">
                    <a:alpha val="80000"/>
                  </a:srgbClr>
                </a:solidFill>
                <a:latin typeface="Arial Black"/>
              </a:rPr>
              <a:t>Original World</a:t>
            </a:r>
          </a:p>
        </p:txBody>
      </p:sp>
      <p:sp>
        <p:nvSpPr>
          <p:cNvPr id="69" name="Text Box 3"/>
          <p:cNvSpPr txBox="1">
            <a:spLocks noChangeArrowheads="1"/>
          </p:cNvSpPr>
          <p:nvPr/>
        </p:nvSpPr>
        <p:spPr bwMode="auto">
          <a:xfrm>
            <a:off x="228600" y="0"/>
            <a:ext cx="5181600" cy="523220"/>
          </a:xfrm>
          <a:prstGeom prst="rect">
            <a:avLst/>
          </a:prstGeom>
          <a:noFill/>
          <a:ln w="9525">
            <a:noFill/>
            <a:miter lim="800000"/>
            <a:headEnd/>
            <a:tailEnd/>
          </a:ln>
          <a:effectLst>
            <a:outerShdw dist="28398" dir="12393903" algn="ctr" rotWithShape="0">
              <a:schemeClr val="bg1"/>
            </a:outerShdw>
          </a:effectLst>
        </p:spPr>
        <p:txBody>
          <a:bodyPr wrap="square">
            <a:spAutoFit/>
          </a:bodyPr>
          <a:lstStyle/>
          <a:p>
            <a:pPr algn="l"/>
            <a:r>
              <a:rPr lang="en-US" sz="2800" b="0">
                <a:solidFill>
                  <a:srgbClr val="000099"/>
                </a:solidFill>
                <a:latin typeface="Fette Engschrift" pitchFamily="2" charset="0"/>
              </a:rPr>
              <a:t>The necessity for the unification of languages</a:t>
            </a:r>
            <a:endParaRPr lang="en-US" sz="2800" b="0" dirty="0">
              <a:solidFill>
                <a:srgbClr val="000099"/>
              </a:solidFill>
              <a:latin typeface="Fette Engschrift" pitchFamily="2" charset="0"/>
            </a:endParaRPr>
          </a:p>
        </p:txBody>
      </p:sp>
      <p:sp>
        <p:nvSpPr>
          <p:cNvPr id="72" name="Text Box 65"/>
          <p:cNvSpPr txBox="1">
            <a:spLocks noChangeArrowheads="1"/>
          </p:cNvSpPr>
          <p:nvPr/>
        </p:nvSpPr>
        <p:spPr bwMode="auto">
          <a:xfrm>
            <a:off x="6934200" y="5029200"/>
            <a:ext cx="1524000" cy="396875"/>
          </a:xfrm>
          <a:prstGeom prst="rect">
            <a:avLst/>
          </a:prstGeom>
          <a:noFill/>
          <a:ln w="9525" algn="ctr">
            <a:noFill/>
            <a:miter lim="800000"/>
            <a:headEnd/>
            <a:tailEnd/>
          </a:ln>
          <a:effectLst/>
        </p:spPr>
        <p:txBody>
          <a:bodyPr>
            <a:spAutoFit/>
          </a:bodyPr>
          <a:lstStyle/>
          <a:p>
            <a:pPr algn="r"/>
            <a:r>
              <a:rPr lang="en-US" sz="2000" b="0" u="none">
                <a:solidFill>
                  <a:srgbClr val="000066"/>
                </a:solidFill>
                <a:latin typeface="Arial Black" pitchFamily="34" charset="0"/>
              </a:rPr>
              <a:t>(Korean)</a:t>
            </a:r>
          </a:p>
        </p:txBody>
      </p:sp>
      <p:sp>
        <p:nvSpPr>
          <p:cNvPr id="73" name="WordArt 83"/>
          <p:cNvSpPr>
            <a:spLocks noChangeArrowheads="1" noChangeShapeType="1" noTextEdit="1"/>
          </p:cNvSpPr>
          <p:nvPr/>
        </p:nvSpPr>
        <p:spPr bwMode="auto">
          <a:xfrm>
            <a:off x="7848600" y="3124200"/>
            <a:ext cx="762000" cy="161925"/>
          </a:xfrm>
          <a:prstGeom prst="rect">
            <a:avLst/>
          </a:prstGeom>
        </p:spPr>
        <p:txBody>
          <a:bodyPr wrap="none" fromWordArt="1">
            <a:prstTxWarp prst="textPlain">
              <a:avLst>
                <a:gd name="adj" fmla="val 50000"/>
              </a:avLst>
            </a:prstTxWarp>
          </a:bodyPr>
          <a:lstStyle/>
          <a:p>
            <a:r>
              <a:rPr lang="pt-BR" sz="3600" b="0" u="none" kern="10">
                <a:ln w="3175">
                  <a:solidFill>
                    <a:srgbClr val="FFFFFF"/>
                  </a:solidFill>
                  <a:round/>
                  <a:headEnd/>
                  <a:tailEnd/>
                </a:ln>
                <a:solidFill>
                  <a:srgbClr val="440044"/>
                </a:solidFill>
                <a:latin typeface="Arial Black"/>
              </a:rPr>
              <a:t>Korea</a:t>
            </a:r>
            <a:endParaRPr lang="en-US" sz="3600" b="0" u="none" kern="10" dirty="0">
              <a:ln w="3175">
                <a:solidFill>
                  <a:srgbClr val="FFFFFF"/>
                </a:solidFill>
                <a:round/>
                <a:headEnd/>
                <a:tailEnd/>
              </a:ln>
              <a:solidFill>
                <a:srgbClr val="440044"/>
              </a:solidFill>
              <a:latin typeface="Arial Black"/>
            </a:endParaRPr>
          </a:p>
        </p:txBody>
      </p:sp>
      <p:grpSp>
        <p:nvGrpSpPr>
          <p:cNvPr id="74" name="Group 62"/>
          <p:cNvGrpSpPr>
            <a:grpSpLocks/>
          </p:cNvGrpSpPr>
          <p:nvPr/>
        </p:nvGrpSpPr>
        <p:grpSpPr bwMode="auto">
          <a:xfrm>
            <a:off x="1219200" y="5711825"/>
            <a:ext cx="6781800" cy="688975"/>
            <a:chOff x="768" y="3504"/>
            <a:chExt cx="4272" cy="434"/>
          </a:xfrm>
        </p:grpSpPr>
        <p:sp>
          <p:nvSpPr>
            <p:cNvPr id="75" name="Text Box 63"/>
            <p:cNvSpPr txBox="1">
              <a:spLocks noChangeArrowheads="1"/>
            </p:cNvSpPr>
            <p:nvPr/>
          </p:nvSpPr>
          <p:spPr bwMode="auto">
            <a:xfrm>
              <a:off x="960" y="3554"/>
              <a:ext cx="4080" cy="384"/>
            </a:xfrm>
            <a:prstGeom prst="rect">
              <a:avLst/>
            </a:prstGeom>
            <a:noFill/>
            <a:ln w="9525">
              <a:noFill/>
              <a:miter lim="800000"/>
              <a:headEnd/>
              <a:tailEnd/>
            </a:ln>
            <a:effectLst/>
          </p:spPr>
          <p:txBody>
            <a:bodyPr>
              <a:spAutoFit/>
            </a:bodyPr>
            <a:lstStyle/>
            <a:p>
              <a:pPr algn="l">
                <a:lnSpc>
                  <a:spcPct val="85000"/>
                </a:lnSpc>
              </a:pPr>
              <a:r>
                <a:rPr lang="en-US" sz="2000" u="none">
                  <a:solidFill>
                    <a:srgbClr val="FFFFFF"/>
                  </a:solidFill>
                  <a:latin typeface="Arial Narrow" pitchFamily="34" charset="0"/>
                </a:rPr>
                <a:t>All of humanity will become one people and use </a:t>
              </a:r>
              <a:r>
                <a:rPr lang="en-US" sz="2000">
                  <a:solidFill>
                    <a:srgbClr val="FFFFFF"/>
                  </a:solidFill>
                  <a:latin typeface="Arial Narrow" pitchFamily="34" charset="0"/>
                </a:rPr>
                <a:t>one language</a:t>
              </a:r>
              <a:r>
                <a:rPr lang="en-US" sz="2000" u="none">
                  <a:solidFill>
                    <a:srgbClr val="FFFFFF"/>
                  </a:solidFill>
                  <a:latin typeface="Arial Narrow" pitchFamily="34" charset="0"/>
                </a:rPr>
                <a:t>, thus establishing one global nation under God.</a:t>
              </a:r>
              <a:endParaRPr lang="en-US" sz="1600" b="0">
                <a:solidFill>
                  <a:srgbClr val="FFFFFF"/>
                </a:solidFill>
                <a:latin typeface="Arial Narrow" pitchFamily="34" charset="0"/>
              </a:endParaRPr>
            </a:p>
          </p:txBody>
        </p:sp>
        <p:sp>
          <p:nvSpPr>
            <p:cNvPr id="76" name="Text Box 64"/>
            <p:cNvSpPr txBox="1">
              <a:spLocks noChangeArrowheads="1"/>
            </p:cNvSpPr>
            <p:nvPr/>
          </p:nvSpPr>
          <p:spPr bwMode="auto">
            <a:xfrm>
              <a:off x="768" y="3504"/>
              <a:ext cx="240" cy="397"/>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7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7" name="Text Box 65"/>
          <p:cNvSpPr txBox="1">
            <a:spLocks noChangeArrowheads="1"/>
          </p:cNvSpPr>
          <p:nvPr/>
        </p:nvSpPr>
        <p:spPr bwMode="auto">
          <a:xfrm>
            <a:off x="5105400" y="5029200"/>
            <a:ext cx="2133600" cy="396875"/>
          </a:xfrm>
          <a:prstGeom prst="rect">
            <a:avLst/>
          </a:prstGeom>
          <a:noFill/>
          <a:ln w="9525" algn="ctr">
            <a:noFill/>
            <a:miter lim="800000"/>
            <a:headEnd/>
            <a:tailEnd/>
          </a:ln>
          <a:effectLst/>
        </p:spPr>
        <p:txBody>
          <a:bodyPr>
            <a:spAutoFit/>
          </a:bodyPr>
          <a:lstStyle/>
          <a:p>
            <a:pPr algn="l"/>
            <a:r>
              <a:rPr lang="en-US" sz="2000" b="0" u="none">
                <a:solidFill>
                  <a:srgbClr val="000066"/>
                </a:solidFill>
                <a:latin typeface="Arial Black" pitchFamily="34" charset="0"/>
              </a:rPr>
              <a:t>One language</a:t>
            </a:r>
          </a:p>
        </p:txBody>
      </p:sp>
      <p:sp>
        <p:nvSpPr>
          <p:cNvPr id="70" name="Oval 30"/>
          <p:cNvSpPr>
            <a:spLocks noChangeArrowheads="1"/>
          </p:cNvSpPr>
          <p:nvPr/>
        </p:nvSpPr>
        <p:spPr bwMode="auto">
          <a:xfrm>
            <a:off x="6267450" y="1295400"/>
            <a:ext cx="1047750" cy="95726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71" name="WordArt 31"/>
          <p:cNvSpPr>
            <a:spLocks noChangeArrowheads="1" noChangeShapeType="1" noTextEdit="1"/>
          </p:cNvSpPr>
          <p:nvPr/>
        </p:nvSpPr>
        <p:spPr bwMode="auto">
          <a:xfrm>
            <a:off x="6388100" y="1524000"/>
            <a:ext cx="804863" cy="455613"/>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nvGrpSpPr>
          <p:cNvPr id="79" name="Group 255"/>
          <p:cNvGrpSpPr>
            <a:grpSpLocks/>
          </p:cNvGrpSpPr>
          <p:nvPr/>
        </p:nvGrpSpPr>
        <p:grpSpPr bwMode="auto">
          <a:xfrm>
            <a:off x="1833563" y="1295400"/>
            <a:ext cx="1047750" cy="957263"/>
            <a:chOff x="1155" y="672"/>
            <a:chExt cx="660" cy="603"/>
          </a:xfrm>
        </p:grpSpPr>
        <p:sp>
          <p:nvSpPr>
            <p:cNvPr id="80" name="Oval 30"/>
            <p:cNvSpPr>
              <a:spLocks noChangeArrowheads="1"/>
            </p:cNvSpPr>
            <p:nvPr/>
          </p:nvSpPr>
          <p:spPr bwMode="auto">
            <a:xfrm>
              <a:off x="1155" y="672"/>
              <a:ext cx="660" cy="603"/>
            </a:xfrm>
            <a:prstGeom prst="ellipse">
              <a:avLst/>
            </a:prstGeom>
            <a:gradFill rotWithShape="0">
              <a:gsLst>
                <a:gs pos="0">
                  <a:schemeClr val="bg1"/>
                </a:gs>
                <a:gs pos="100000">
                  <a:srgbClr val="CC99FF"/>
                </a:gs>
              </a:gsLst>
              <a:lin ang="2700000" scaled="1"/>
            </a:gradFill>
            <a:ln w="12700" algn="ctr">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81" name="WordArt 31"/>
            <p:cNvSpPr>
              <a:spLocks noChangeArrowheads="1" noChangeShapeType="1" noTextEdit="1"/>
            </p:cNvSpPr>
            <p:nvPr/>
          </p:nvSpPr>
          <p:spPr bwMode="auto">
            <a:xfrm>
              <a:off x="1231" y="816"/>
              <a:ext cx="507" cy="287"/>
            </a:xfrm>
            <a:prstGeom prst="rect">
              <a:avLst/>
            </a:prstGeom>
          </p:spPr>
          <p:txBody>
            <a:bodyPr wrap="none" fromWordArt="1">
              <a:prstTxWarp prst="textPlain">
                <a:avLst>
                  <a:gd name="adj" fmla="val 50000"/>
                </a:avLst>
              </a:prstTxWarp>
            </a:bodyPr>
            <a:lstStyle/>
            <a:p>
              <a:r>
                <a:rPr lang="en-US" sz="3600" b="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barn(outVertical)">
                                      <p:cBhvr>
                                        <p:cTn id="7" dur="500"/>
                                        <p:tgtEl>
                                          <p:spTgt spid="74"/>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iterate type="wd">
                                    <p:tmPct val="10000"/>
                                  </p:iterate>
                                  <p:childTnLst>
                                    <p:set>
                                      <p:cBhvr>
                                        <p:cTn id="11" dur="1" fill="hold">
                                          <p:stCondLst>
                                            <p:cond delay="0"/>
                                          </p:stCondLst>
                                        </p:cTn>
                                        <p:tgtEl>
                                          <p:spTgt spid="77"/>
                                        </p:tgtEl>
                                        <p:attrNameLst>
                                          <p:attrName>style.visibility</p:attrName>
                                        </p:attrNameLst>
                                      </p:cBhvr>
                                      <p:to>
                                        <p:strVal val="visible"/>
                                      </p:to>
                                    </p:set>
                                    <p:anim calcmode="lin" valueType="num">
                                      <p:cBhvr>
                                        <p:cTn id="12" dur="1000" fill="hold"/>
                                        <p:tgtEl>
                                          <p:spTgt spid="77"/>
                                        </p:tgtEl>
                                        <p:attrNameLst>
                                          <p:attrName>ppt_w</p:attrName>
                                        </p:attrNameLst>
                                      </p:cBhvr>
                                      <p:tavLst>
                                        <p:tav tm="0">
                                          <p:val>
                                            <p:fltVal val="0"/>
                                          </p:val>
                                        </p:tav>
                                        <p:tav tm="100000">
                                          <p:val>
                                            <p:strVal val="#ppt_w"/>
                                          </p:val>
                                        </p:tav>
                                      </p:tavLst>
                                    </p:anim>
                                    <p:anim calcmode="lin" valueType="num">
                                      <p:cBhvr>
                                        <p:cTn id="13" dur="1000" fill="hold"/>
                                        <p:tgtEl>
                                          <p:spTgt spid="77"/>
                                        </p:tgtEl>
                                        <p:attrNameLst>
                                          <p:attrName>ppt_h</p:attrName>
                                        </p:attrNameLst>
                                      </p:cBhvr>
                                      <p:tavLst>
                                        <p:tav tm="0">
                                          <p:val>
                                            <p:strVal val="#ppt_h"/>
                                          </p:val>
                                        </p:tav>
                                        <p:tav tm="100000">
                                          <p:val>
                                            <p:strVal val="#ppt_h"/>
                                          </p:val>
                                        </p:tav>
                                      </p:tavLst>
                                    </p:anim>
                                  </p:childTnLst>
                                </p:cTn>
                              </p:par>
                            </p:childTnLst>
                          </p:cTn>
                        </p:par>
                        <p:par>
                          <p:cTn id="14" fill="hold">
                            <p:stCondLst>
                              <p:cond delay="1100"/>
                            </p:stCondLst>
                            <p:childTnLst>
                              <p:par>
                                <p:cTn id="15" presetID="10" presetClass="entr" presetSubtype="0" fill="hold"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2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04800" y="838200"/>
            <a:ext cx="8534400" cy="1143000"/>
          </a:xfrm>
        </p:spPr>
        <p:txBody>
          <a:bodyPr/>
          <a:lstStyle/>
          <a:p>
            <a:r>
              <a:rPr lang="en-US" b="1" dirty="0">
                <a:solidFill>
                  <a:schemeClr val="bg1"/>
                </a:solidFill>
                <a:latin typeface="Arial Black" pitchFamily="34" charset="0"/>
                <a:cs typeface="Arial" pitchFamily="34" charset="0"/>
              </a:rPr>
              <a:t>Key Points </a:t>
            </a:r>
            <a:r>
              <a:rPr lang="en-US" b="1">
                <a:solidFill>
                  <a:schemeClr val="bg1"/>
                </a:solidFill>
                <a:latin typeface="Arial Black" pitchFamily="34" charset="0"/>
                <a:cs typeface="Arial" pitchFamily="34" charset="0"/>
              </a:rPr>
              <a:t>for the</a:t>
            </a:r>
            <a:br>
              <a:rPr lang="en-US" b="1">
                <a:solidFill>
                  <a:schemeClr val="bg1"/>
                </a:solidFill>
                <a:latin typeface="Arial Black" pitchFamily="34" charset="0"/>
                <a:cs typeface="Arial" pitchFamily="34" charset="0"/>
              </a:rPr>
            </a:br>
            <a:r>
              <a:rPr lang="en-US" b="1">
                <a:solidFill>
                  <a:schemeClr val="bg1"/>
                </a:solidFill>
                <a:latin typeface="Arial Black" pitchFamily="34" charset="0"/>
                <a:cs typeface="Arial" pitchFamily="34" charset="0"/>
              </a:rPr>
              <a:t>Second </a:t>
            </a:r>
            <a:r>
              <a:rPr lang="en-US" b="1" dirty="0">
                <a:solidFill>
                  <a:schemeClr val="bg1"/>
                </a:solidFill>
                <a:latin typeface="Arial Black" pitchFamily="34" charset="0"/>
                <a:cs typeface="Arial" pitchFamily="34" charset="0"/>
              </a:rPr>
              <a:t>Coming of Christ</a:t>
            </a:r>
          </a:p>
        </p:txBody>
      </p:sp>
      <p:sp>
        <p:nvSpPr>
          <p:cNvPr id="3" name="Text Placeholder 2"/>
          <p:cNvSpPr>
            <a:spLocks noGrp="1"/>
          </p:cNvSpPr>
          <p:nvPr>
            <p:ph type="body" idx="4294967295"/>
          </p:nvPr>
        </p:nvSpPr>
        <p:spPr>
          <a:xfrm>
            <a:off x="838200" y="3200400"/>
            <a:ext cx="7696200" cy="2438400"/>
          </a:xfrm>
        </p:spPr>
        <p:txBody>
          <a:bodyPr/>
          <a:lstStyle/>
          <a:p>
            <a:pPr>
              <a:buFont typeface="Wingdings" pitchFamily="2" charset="2"/>
              <a:buChar char="Ø"/>
            </a:pPr>
            <a:r>
              <a:rPr lang="en-US" b="1" dirty="0">
                <a:solidFill>
                  <a:schemeClr val="bg1"/>
                </a:solidFill>
                <a:latin typeface="Arial" pitchFamily="34" charset="0"/>
                <a:cs typeface="Arial" pitchFamily="34" charset="0"/>
              </a:rPr>
              <a:t>When  –  after World </a:t>
            </a:r>
            <a:r>
              <a:rPr lang="en-US" b="1">
                <a:solidFill>
                  <a:schemeClr val="bg1"/>
                </a:solidFill>
                <a:latin typeface="Arial" pitchFamily="34" charset="0"/>
                <a:cs typeface="Arial" pitchFamily="34" charset="0"/>
              </a:rPr>
              <a:t>War I</a:t>
            </a:r>
            <a:endParaRPr lang="en-US" b="1" dirty="0">
              <a:solidFill>
                <a:schemeClr val="bg1"/>
              </a:solidFill>
              <a:latin typeface="Arial" pitchFamily="34" charset="0"/>
              <a:cs typeface="Arial" pitchFamily="34" charset="0"/>
            </a:endParaRPr>
          </a:p>
          <a:p>
            <a:pPr>
              <a:buFont typeface="Wingdings" pitchFamily="2" charset="2"/>
              <a:buChar char="Ø"/>
            </a:pPr>
            <a:r>
              <a:rPr lang="en-US" b="1" dirty="0">
                <a:solidFill>
                  <a:schemeClr val="bg1"/>
                </a:solidFill>
                <a:latin typeface="Arial" pitchFamily="34" charset="0"/>
                <a:cs typeface="Arial" pitchFamily="34" charset="0"/>
              </a:rPr>
              <a:t>How    –  as a man, born on the earth</a:t>
            </a:r>
          </a:p>
          <a:p>
            <a:pPr>
              <a:buFont typeface="Wingdings" pitchFamily="2" charset="2"/>
              <a:buChar char="Ø"/>
            </a:pPr>
            <a:r>
              <a:rPr lang="en-US" b="1" dirty="0">
                <a:solidFill>
                  <a:schemeClr val="bg1"/>
                </a:solidFill>
                <a:latin typeface="Arial" pitchFamily="34" charset="0"/>
                <a:cs typeface="Arial" pitchFamily="34" charset="0"/>
              </a:rPr>
              <a:t>Where –  from the East, </a:t>
            </a:r>
            <a:br>
              <a:rPr lang="en-US" b="1" dirty="0">
                <a:solidFill>
                  <a:schemeClr val="bg1"/>
                </a:solidFill>
                <a:latin typeface="Arial" pitchFamily="34" charset="0"/>
                <a:cs typeface="Arial" pitchFamily="34" charset="0"/>
              </a:rPr>
            </a:br>
            <a:r>
              <a:rPr lang="en-US" b="1" dirty="0">
                <a:solidFill>
                  <a:schemeClr val="bg1"/>
                </a:solidFill>
                <a:latin typeface="Arial" pitchFamily="34" charset="0"/>
                <a:cs typeface="Arial" pitchFamily="34" charset="0"/>
              </a:rPr>
              <a:t>                the land of Korea</a:t>
            </a:r>
          </a:p>
        </p:txBody>
      </p:sp>
    </p:spTree>
    <p:extLst>
      <p:ext uri="{BB962C8B-B14F-4D97-AF65-F5344CB8AC3E}">
        <p14:creationId xmlns:p14="http://schemas.microsoft.com/office/powerpoint/2010/main" val="2423414329"/>
      </p:ext>
    </p:extLst>
  </p:cSld>
  <p:clrMapOvr>
    <a:masterClrMapping/>
  </p:clrMapOvr>
  <p:transition spd="slow">
    <p:dissolve/>
  </p:transition>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524000"/>
            <a:ext cx="7772400" cy="3810000"/>
          </a:xfrm>
        </p:spPr>
        <p:txBody>
          <a:bodyPr/>
          <a:lstStyle/>
          <a:p>
            <a:r>
              <a:rPr lang="en-US">
                <a:solidFill>
                  <a:schemeClr val="bg1"/>
                </a:solidFill>
                <a:latin typeface="Arial Black" pitchFamily="34" charset="0"/>
              </a:rPr>
              <a:t>This</a:t>
            </a:r>
            <a:r>
              <a:rPr lang="en-US" baseline="0">
                <a:solidFill>
                  <a:schemeClr val="bg1"/>
                </a:solidFill>
                <a:latin typeface="Arial Black" pitchFamily="34" charset="0"/>
              </a:rPr>
              <a:t> concludes</a:t>
            </a:r>
            <a:br>
              <a:rPr lang="en-US" baseline="0">
                <a:solidFill>
                  <a:schemeClr val="bg1"/>
                </a:solidFill>
                <a:latin typeface="Arial Black" pitchFamily="34" charset="0"/>
              </a:rPr>
            </a:br>
            <a:r>
              <a:rPr lang="en-US">
                <a:solidFill>
                  <a:schemeClr val="bg1"/>
                </a:solidFill>
                <a:latin typeface="Arial Black" pitchFamily="34" charset="0"/>
              </a:rPr>
              <a:t>P</a:t>
            </a:r>
            <a:r>
              <a:rPr lang="en-US" baseline="0">
                <a:solidFill>
                  <a:schemeClr val="bg1"/>
                </a:solidFill>
                <a:latin typeface="Arial Black" pitchFamily="34" charset="0"/>
              </a:rPr>
              <a:t>art </a:t>
            </a:r>
            <a:r>
              <a:rPr lang="en-US" dirty="0">
                <a:solidFill>
                  <a:schemeClr val="bg1"/>
                </a:solidFill>
                <a:latin typeface="Arial Black" pitchFamily="34" charset="0"/>
              </a:rPr>
              <a:t>T</a:t>
            </a:r>
            <a:r>
              <a:rPr lang="en-US">
                <a:solidFill>
                  <a:schemeClr val="bg1"/>
                </a:solidFill>
                <a:latin typeface="Arial Black" pitchFamily="34" charset="0"/>
              </a:rPr>
              <a:t>wo</a:t>
            </a:r>
            <a:r>
              <a:rPr lang="en-US" baseline="0">
                <a:solidFill>
                  <a:schemeClr val="bg1"/>
                </a:solidFill>
                <a:latin typeface="Arial Black" pitchFamily="34" charset="0"/>
              </a:rPr>
              <a:t> </a:t>
            </a:r>
            <a:br>
              <a:rPr lang="en-US" baseline="0" dirty="0">
                <a:solidFill>
                  <a:schemeClr val="bg1"/>
                </a:solidFill>
                <a:latin typeface="Arial Black" pitchFamily="34" charset="0"/>
              </a:rPr>
            </a:br>
            <a:r>
              <a:rPr lang="en-US" sz="3200" b="1" baseline="0">
                <a:solidFill>
                  <a:schemeClr val="bg1"/>
                </a:solidFill>
                <a:latin typeface="Arial" pitchFamily="34" charset="0"/>
                <a:cs typeface="Arial" pitchFamily="34" charset="0"/>
              </a:rPr>
              <a:t>of the</a:t>
            </a:r>
            <a:br>
              <a:rPr lang="en-US" baseline="0" dirty="0">
                <a:solidFill>
                  <a:schemeClr val="bg1"/>
                </a:solidFill>
                <a:latin typeface="Arial Black" pitchFamily="34" charset="0"/>
              </a:rPr>
            </a:br>
            <a:r>
              <a:rPr lang="en-US" baseline="0" dirty="0">
                <a:solidFill>
                  <a:schemeClr val="bg1"/>
                </a:solidFill>
                <a:latin typeface="Arial Black" pitchFamily="34" charset="0"/>
              </a:rPr>
              <a:t>Exposition of the </a:t>
            </a:r>
            <a:br>
              <a:rPr lang="en-US" baseline="0" dirty="0">
                <a:solidFill>
                  <a:schemeClr val="bg1"/>
                </a:solidFill>
                <a:latin typeface="Arial Black" pitchFamily="34" charset="0"/>
              </a:rPr>
            </a:br>
            <a:r>
              <a:rPr lang="en-US" baseline="0" dirty="0">
                <a:solidFill>
                  <a:schemeClr val="bg1"/>
                </a:solidFill>
                <a:latin typeface="Arial Black" pitchFamily="34" charset="0"/>
              </a:rPr>
              <a:t>Divine Principle</a:t>
            </a:r>
            <a:endParaRPr lang="en-US" dirty="0">
              <a:solidFill>
                <a:schemeClr val="bg1"/>
              </a:solidFill>
              <a:latin typeface="Arial Black" pitchFamily="34" charset="0"/>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533400" y="990600"/>
            <a:ext cx="8077200" cy="4876800"/>
          </a:xfrm>
        </p:spPr>
        <p:txBody>
          <a:bodyPr/>
          <a:lstStyle/>
          <a:p>
            <a:r>
              <a:rPr lang="en-US" sz="4000" dirty="0">
                <a:solidFill>
                  <a:schemeClr val="bg1"/>
                </a:solidFill>
                <a:latin typeface="Arial Black" pitchFamily="34" charset="0"/>
              </a:rPr>
              <a:t>Following</a:t>
            </a:r>
            <a:br>
              <a:rPr lang="en-US" sz="4000" dirty="0">
                <a:solidFill>
                  <a:schemeClr val="bg1"/>
                </a:solidFill>
                <a:latin typeface="Arial Black" pitchFamily="34" charset="0"/>
              </a:rPr>
            </a:br>
            <a:r>
              <a:rPr lang="en-US" sz="4000" dirty="0">
                <a:solidFill>
                  <a:schemeClr val="bg1"/>
                </a:solidFill>
                <a:latin typeface="Arial Black" pitchFamily="34" charset="0"/>
              </a:rPr>
              <a:t>is an excerpt from</a:t>
            </a:r>
            <a:br>
              <a:rPr lang="en-US" sz="4000" dirty="0">
                <a:solidFill>
                  <a:schemeClr val="bg1"/>
                </a:solidFill>
                <a:latin typeface="Arial Black" pitchFamily="34" charset="0"/>
              </a:rPr>
            </a:br>
            <a:r>
              <a:rPr lang="en-US" sz="4000" dirty="0">
                <a:solidFill>
                  <a:schemeClr val="bg1"/>
                </a:solidFill>
                <a:latin typeface="Arial Black" pitchFamily="34" charset="0"/>
              </a:rPr>
              <a:t>President</a:t>
            </a:r>
            <a:br>
              <a:rPr lang="en-US" sz="4000" dirty="0">
                <a:solidFill>
                  <a:schemeClr val="bg1"/>
                </a:solidFill>
                <a:latin typeface="Arial Black" pitchFamily="34" charset="0"/>
              </a:rPr>
            </a:br>
            <a:r>
              <a:rPr lang="en-US" sz="4000" dirty="0" err="1">
                <a:solidFill>
                  <a:schemeClr val="bg1"/>
                </a:solidFill>
                <a:latin typeface="Arial Black" pitchFamily="34" charset="0"/>
              </a:rPr>
              <a:t>Hak</a:t>
            </a:r>
            <a:r>
              <a:rPr lang="en-US" sz="4000" dirty="0">
                <a:solidFill>
                  <a:schemeClr val="bg1"/>
                </a:solidFill>
                <a:latin typeface="Arial Black" pitchFamily="34" charset="0"/>
              </a:rPr>
              <a:t>-Ja Han Moon’s</a:t>
            </a:r>
            <a:br>
              <a:rPr lang="en-US" sz="4000" dirty="0">
                <a:solidFill>
                  <a:schemeClr val="bg1"/>
                </a:solidFill>
                <a:latin typeface="Arial Black" pitchFamily="34" charset="0"/>
              </a:rPr>
            </a:br>
            <a:r>
              <a:rPr lang="en-US" sz="4000" dirty="0">
                <a:solidFill>
                  <a:schemeClr val="bg1"/>
                </a:solidFill>
                <a:latin typeface="Arial Black" pitchFamily="34" charset="0"/>
              </a:rPr>
              <a:t>speech to world leaders.</a:t>
            </a:r>
          </a:p>
        </p:txBody>
      </p:sp>
    </p:spTree>
    <p:extLst>
      <p:ext uri="{BB962C8B-B14F-4D97-AF65-F5344CB8AC3E}">
        <p14:creationId xmlns:p14="http://schemas.microsoft.com/office/powerpoint/2010/main" val="1847039562"/>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CCCCFF"/>
            </a:gs>
            <a:gs pos="50000">
              <a:srgbClr val="FFFFFF"/>
            </a:gs>
            <a:gs pos="100000">
              <a:srgbClr val="CCCCFF"/>
            </a:gs>
          </a:gsLst>
          <a:lin ang="5400000" scaled="1"/>
          <a:tileRect/>
        </a:gradFill>
        <a:effectLst/>
      </p:bgPr>
    </p:bg>
    <p:spTree>
      <p:nvGrpSpPr>
        <p:cNvPr id="1" name=""/>
        <p:cNvGrpSpPr/>
        <p:nvPr/>
      </p:nvGrpSpPr>
      <p:grpSpPr>
        <a:xfrm>
          <a:off x="0" y="0"/>
          <a:ext cx="0" cy="0"/>
          <a:chOff x="0" y="0"/>
          <a:chExt cx="0" cy="0"/>
        </a:xfrm>
      </p:grpSpPr>
      <p:sp>
        <p:nvSpPr>
          <p:cNvPr id="4" name="TextBox 3"/>
          <p:cNvSpPr txBox="1"/>
          <p:nvPr/>
        </p:nvSpPr>
        <p:spPr>
          <a:xfrm>
            <a:off x="457200" y="1752600"/>
            <a:ext cx="8229600" cy="1533625"/>
          </a:xfrm>
          <a:prstGeom prst="rect">
            <a:avLst/>
          </a:prstGeom>
          <a:noFill/>
        </p:spPr>
        <p:txBody>
          <a:bodyPr wrap="square" rtlCol="0">
            <a:spAutoFit/>
          </a:bodyPr>
          <a:lstStyle/>
          <a:p>
            <a:pPr algn="just">
              <a:lnSpc>
                <a:spcPts val="2800"/>
              </a:lnSpc>
            </a:pPr>
            <a:r>
              <a:rPr lang="en-US" sz="2600" u="none" spc="-150">
                <a:solidFill>
                  <a:srgbClr val="000066"/>
                </a:solidFill>
                <a:effectLst/>
                <a:latin typeface="Calibri" pitchFamily="34" charset="0"/>
                <a:cs typeface="Calibri" pitchFamily="34" charset="0"/>
              </a:rPr>
              <a:t>     The mission of the Messiah the Savior is to teach how to liquidate the sinful history, which has been tangled up after human beings had fallen away from the paths of true parents, true husband and wife, and true children. </a:t>
            </a:r>
          </a:p>
        </p:txBody>
      </p:sp>
      <p:sp>
        <p:nvSpPr>
          <p:cNvPr id="6" name="TextBox 5"/>
          <p:cNvSpPr txBox="1"/>
          <p:nvPr/>
        </p:nvSpPr>
        <p:spPr>
          <a:xfrm>
            <a:off x="457200" y="3490158"/>
            <a:ext cx="8229600" cy="2605842"/>
          </a:xfrm>
          <a:prstGeom prst="rect">
            <a:avLst/>
          </a:prstGeom>
          <a:noFill/>
        </p:spPr>
        <p:txBody>
          <a:bodyPr wrap="square" rtlCol="0">
            <a:spAutoFit/>
          </a:bodyPr>
          <a:lstStyle/>
          <a:p>
            <a:pPr algn="just">
              <a:lnSpc>
                <a:spcPts val="2800"/>
              </a:lnSpc>
            </a:pPr>
            <a:r>
              <a:rPr lang="en-US" sz="2600" u="none" spc="-150" dirty="0">
                <a:solidFill>
                  <a:srgbClr val="000066"/>
                </a:solidFill>
                <a:effectLst/>
                <a:latin typeface="Calibri" pitchFamily="34" charset="0"/>
                <a:cs typeface="Calibri" pitchFamily="34" charset="0"/>
              </a:rPr>
              <a:t>     Today, I declare to the heaven and earth that my husband, President Sun Myung Moon, is the one who has been pioneering the path of true parents and the Messiah all his life. As you know very well, despite the severe persecution by the evil world, my husband, President Moon, has been pioneering the future of humanity by revealing the purpose of God’s creation and the original sin committed by the human ancestors.</a:t>
            </a:r>
          </a:p>
        </p:txBody>
      </p:sp>
      <p:sp>
        <p:nvSpPr>
          <p:cNvPr id="7" name="Rectangle 6"/>
          <p:cNvSpPr/>
          <p:nvPr/>
        </p:nvSpPr>
        <p:spPr bwMode="auto">
          <a:xfrm>
            <a:off x="0" y="-2"/>
            <a:ext cx="9144000" cy="1371601"/>
          </a:xfrm>
          <a:prstGeom prst="rect">
            <a:avLst/>
          </a:prstGeom>
          <a:solidFill>
            <a:schemeClr val="accent2">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8" name="TextBox 7"/>
          <p:cNvSpPr txBox="1"/>
          <p:nvPr/>
        </p:nvSpPr>
        <p:spPr>
          <a:xfrm>
            <a:off x="609600" y="228600"/>
            <a:ext cx="8077200" cy="954107"/>
          </a:xfrm>
          <a:prstGeom prst="rect">
            <a:avLst/>
          </a:prstGeom>
          <a:noFill/>
        </p:spPr>
        <p:txBody>
          <a:bodyPr wrap="square" rtlCol="0">
            <a:spAutoFit/>
          </a:bodyPr>
          <a:lstStyle/>
          <a:p>
            <a:pPr algn="ctr"/>
            <a:r>
              <a:rPr lang="en-US" sz="2800" u="none">
                <a:solidFill>
                  <a:schemeClr val="bg1"/>
                </a:solidFill>
                <a:latin typeface="Arial Black" pitchFamily="34" charset="0"/>
              </a:rPr>
              <a:t>From President Hak Ja Han’s speech </a:t>
            </a:r>
            <a:endParaRPr lang="en-US" sz="2800" u="none" dirty="0">
              <a:solidFill>
                <a:schemeClr val="bg1"/>
              </a:solidFill>
              <a:latin typeface="Arial Black" pitchFamily="34" charset="0"/>
            </a:endParaRPr>
          </a:p>
          <a:p>
            <a:pPr algn="ctr"/>
            <a:r>
              <a:rPr lang="en-US" sz="2800" u="none">
                <a:solidFill>
                  <a:schemeClr val="bg1"/>
                </a:solidFill>
                <a:latin typeface="Calibri" pitchFamily="34" charset="0"/>
                <a:cs typeface="Calibri" pitchFamily="34" charset="0"/>
              </a:rPr>
              <a:t>“Women are Leaders of the Ideal World”</a:t>
            </a:r>
            <a:endParaRPr lang="en-US" sz="2800" u="none" dirty="0">
              <a:solidFill>
                <a:schemeClr val="bg1"/>
              </a:solidFill>
              <a:latin typeface="Calibri" pitchFamily="34" charset="0"/>
              <a:cs typeface="Calibri" pitchFamily="34" charset="0"/>
            </a:endParaRP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par>
                                <p:cTn id="8" presetID="55"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 calcmode="lin" valueType="num">
                                      <p:cBhvr>
                                        <p:cTn id="10" dur="1000" fill="hold"/>
                                        <p:tgtEl>
                                          <p:spTgt spid="8"/>
                                        </p:tgtEl>
                                        <p:attrNameLst>
                                          <p:attrName>ppt_w</p:attrName>
                                        </p:attrNameLst>
                                      </p:cBhvr>
                                      <p:tavLst>
                                        <p:tav tm="0">
                                          <p:val>
                                            <p:strVal val="#ppt_w*0.70"/>
                                          </p:val>
                                        </p:tav>
                                        <p:tav tm="100000">
                                          <p:val>
                                            <p:strVal val="#ppt_w"/>
                                          </p:val>
                                        </p:tav>
                                      </p:tavLst>
                                    </p:anim>
                                    <p:anim calcmode="lin" valueType="num">
                                      <p:cBhvr>
                                        <p:cTn id="11" dur="1000" fill="hold"/>
                                        <p:tgtEl>
                                          <p:spTgt spid="8"/>
                                        </p:tgtEl>
                                        <p:attrNameLst>
                                          <p:attrName>ppt_h</p:attrName>
                                        </p:attrNameLst>
                                      </p:cBhvr>
                                      <p:tavLst>
                                        <p:tav tm="0">
                                          <p:val>
                                            <p:strVal val="#ppt_h"/>
                                          </p:val>
                                        </p:tav>
                                        <p:tav tm="100000">
                                          <p:val>
                                            <p:strVal val="#ppt_h"/>
                                          </p:val>
                                        </p:tav>
                                      </p:tavLst>
                                    </p:anim>
                                    <p:animEffect transition="in" filter="fade">
                                      <p:cBhvr>
                                        <p:cTn id="12" dur="1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outVertical)">
                                      <p:cBhvr>
                                        <p:cTn id="17" dur="500"/>
                                        <p:tgtEl>
                                          <p:spTgt spid="4"/>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out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P spid="8" grpId="0"/>
    </p:bldLst>
  </p:timing>
</p:sld>
</file>

<file path=ppt/slides/slide237.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CCFF"/>
            </a:gs>
            <a:gs pos="50000">
              <a:srgbClr val="FFFFFF"/>
            </a:gs>
            <a:gs pos="100000">
              <a:srgbClr val="CCCCFF"/>
            </a:gs>
          </a:gsLst>
          <a:lin ang="5400000" scaled="1"/>
        </a:gradFill>
        <a:effectLst/>
      </p:bgPr>
    </p:bg>
    <p:spTree>
      <p:nvGrpSpPr>
        <p:cNvPr id="1" name=""/>
        <p:cNvGrpSpPr/>
        <p:nvPr/>
      </p:nvGrpSpPr>
      <p:grpSpPr>
        <a:xfrm>
          <a:off x="0" y="0"/>
          <a:ext cx="0" cy="0"/>
          <a:chOff x="0" y="0"/>
          <a:chExt cx="0" cy="0"/>
        </a:xfrm>
      </p:grpSpPr>
      <p:sp>
        <p:nvSpPr>
          <p:cNvPr id="7" name="Rectangle 6"/>
          <p:cNvSpPr/>
          <p:nvPr/>
        </p:nvSpPr>
        <p:spPr bwMode="auto">
          <a:xfrm>
            <a:off x="0" y="-2"/>
            <a:ext cx="9144000" cy="1371601"/>
          </a:xfrm>
          <a:prstGeom prst="rect">
            <a:avLst/>
          </a:prstGeom>
          <a:solidFill>
            <a:schemeClr val="accent2">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8" name="TextBox 7"/>
          <p:cNvSpPr txBox="1"/>
          <p:nvPr/>
        </p:nvSpPr>
        <p:spPr>
          <a:xfrm>
            <a:off x="609600" y="228600"/>
            <a:ext cx="8077200" cy="954107"/>
          </a:xfrm>
          <a:prstGeom prst="rect">
            <a:avLst/>
          </a:prstGeom>
          <a:noFill/>
        </p:spPr>
        <p:txBody>
          <a:bodyPr wrap="square" rtlCol="0">
            <a:spAutoFit/>
          </a:bodyPr>
          <a:lstStyle/>
          <a:p>
            <a:pPr algn="ctr"/>
            <a:r>
              <a:rPr lang="en-US" sz="2800" u="none">
                <a:solidFill>
                  <a:schemeClr val="bg1"/>
                </a:solidFill>
                <a:latin typeface="Arial Black" pitchFamily="34" charset="0"/>
              </a:rPr>
              <a:t>From President Hak Ja Han’s speech </a:t>
            </a:r>
            <a:endParaRPr lang="en-US" sz="2800" u="none" dirty="0">
              <a:solidFill>
                <a:schemeClr val="bg1"/>
              </a:solidFill>
              <a:latin typeface="Arial Black" pitchFamily="34" charset="0"/>
            </a:endParaRPr>
          </a:p>
          <a:p>
            <a:pPr algn="ctr"/>
            <a:r>
              <a:rPr lang="en-US" sz="2800" u="none">
                <a:solidFill>
                  <a:schemeClr val="bg1"/>
                </a:solidFill>
                <a:latin typeface="Calibri" pitchFamily="34" charset="0"/>
                <a:cs typeface="Calibri" pitchFamily="34" charset="0"/>
              </a:rPr>
              <a:t>“Women are Leaders of the Ideal World”</a:t>
            </a:r>
            <a:endParaRPr lang="en-US" sz="2800" u="none" dirty="0">
              <a:solidFill>
                <a:schemeClr val="bg1"/>
              </a:solidFill>
              <a:latin typeface="Calibri" pitchFamily="34" charset="0"/>
              <a:cs typeface="Calibri" pitchFamily="34" charset="0"/>
            </a:endParaRPr>
          </a:p>
        </p:txBody>
      </p:sp>
      <p:sp>
        <p:nvSpPr>
          <p:cNvPr id="9" name="TextBox 8"/>
          <p:cNvSpPr txBox="1"/>
          <p:nvPr/>
        </p:nvSpPr>
        <p:spPr>
          <a:xfrm>
            <a:off x="457200" y="2057400"/>
            <a:ext cx="8229600" cy="3328988"/>
          </a:xfrm>
          <a:prstGeom prst="rect">
            <a:avLst/>
          </a:prstGeom>
          <a:noFill/>
        </p:spPr>
        <p:txBody>
          <a:bodyPr wrap="square" rtlCol="0">
            <a:spAutoFit/>
          </a:bodyPr>
          <a:lstStyle/>
          <a:p>
            <a:pPr algn="just">
              <a:lnSpc>
                <a:spcPts val="2800"/>
              </a:lnSpc>
            </a:pPr>
            <a:r>
              <a:rPr lang="en-US" sz="2800" u="none" spc="-150" dirty="0">
                <a:solidFill>
                  <a:srgbClr val="000066"/>
                </a:solidFill>
                <a:effectLst/>
                <a:latin typeface="Calibri" pitchFamily="34" charset="0"/>
                <a:cs typeface="Calibri" pitchFamily="34" charset="0"/>
              </a:rPr>
              <a:t>       His teaching, the Divine Principle, affirms that the ideal of the Second Advent aspired to by the founders of all religions, be it the return of Maitreya, the Awakened One, a New Confucius, or Jesus, is realized in the advent of one Messiah as the True Parent of mankind, through which the religions will be unified. However, this advent will not occur as a return on the clouds of Jesus, who died two thousand years ago, as Christians believe, but rather in the form of the birth of the one who inherits the mission of Jesus.</a:t>
            </a:r>
          </a:p>
        </p:txBody>
      </p:sp>
      <p:sp>
        <p:nvSpPr>
          <p:cNvPr id="2" name="TextBox 1">
            <a:extLst>
              <a:ext uri="{FF2B5EF4-FFF2-40B4-BE49-F238E27FC236}">
                <a16:creationId xmlns:a16="http://schemas.microsoft.com/office/drawing/2014/main" id="{775C79A1-B624-9EB2-1E98-AA94F71C8DDD}"/>
              </a:ext>
            </a:extLst>
          </p:cNvPr>
          <p:cNvSpPr txBox="1"/>
          <p:nvPr/>
        </p:nvSpPr>
        <p:spPr>
          <a:xfrm>
            <a:off x="6324600" y="5695146"/>
            <a:ext cx="1752600" cy="477054"/>
          </a:xfrm>
          <a:prstGeom prst="rect">
            <a:avLst/>
          </a:prstGeom>
          <a:noFill/>
        </p:spPr>
        <p:txBody>
          <a:bodyPr wrap="square" rtlCol="0">
            <a:spAutoFit/>
          </a:bodyPr>
          <a:lstStyle/>
          <a:p>
            <a:pPr algn="just">
              <a:lnSpc>
                <a:spcPts val="3000"/>
              </a:lnSpc>
            </a:pPr>
            <a:r>
              <a:rPr lang="en-US" sz="2800" u="none" spc="-150" dirty="0">
                <a:solidFill>
                  <a:srgbClr val="000066"/>
                </a:solidFill>
                <a:effectLst/>
                <a:latin typeface="Calibri" pitchFamily="34" charset="0"/>
                <a:cs typeface="Calibri" pitchFamily="34" charset="0"/>
              </a:rPr>
              <a:t>Thank you.</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outVertical)">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3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 grpId="0"/>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533400" y="990600"/>
            <a:ext cx="8077200" cy="4876800"/>
          </a:xfrm>
        </p:spPr>
        <p:txBody>
          <a:bodyPr/>
          <a:lstStyle/>
          <a:p>
            <a:pPr>
              <a:lnSpc>
                <a:spcPts val="6000"/>
              </a:lnSpc>
            </a:pPr>
            <a:r>
              <a:rPr lang="en-US" sz="4000" dirty="0">
                <a:solidFill>
                  <a:schemeClr val="bg1"/>
                </a:solidFill>
                <a:latin typeface="Arial Black" pitchFamily="34" charset="0"/>
              </a:rPr>
              <a:t>The following video</a:t>
            </a:r>
            <a:br>
              <a:rPr lang="en-US" sz="4000" dirty="0">
                <a:solidFill>
                  <a:schemeClr val="bg1"/>
                </a:solidFill>
                <a:latin typeface="Arial Black" pitchFamily="34" charset="0"/>
              </a:rPr>
            </a:br>
            <a:r>
              <a:rPr lang="en-US" sz="4000" dirty="0">
                <a:solidFill>
                  <a:schemeClr val="bg1"/>
                </a:solidFill>
                <a:latin typeface="Arial Black" pitchFamily="34" charset="0"/>
              </a:rPr>
              <a:t>is from the</a:t>
            </a:r>
            <a:br>
              <a:rPr lang="en-US" sz="4000" dirty="0">
                <a:solidFill>
                  <a:schemeClr val="bg1"/>
                </a:solidFill>
                <a:latin typeface="Arial Black" pitchFamily="34" charset="0"/>
              </a:rPr>
            </a:br>
            <a:r>
              <a:rPr lang="en-US" sz="4000" dirty="0">
                <a:solidFill>
                  <a:schemeClr val="bg1"/>
                </a:solidFill>
                <a:latin typeface="Castellar" panose="020A0402060406010301" pitchFamily="18" charset="0"/>
              </a:rPr>
              <a:t>Rally of Hope Philippines</a:t>
            </a:r>
          </a:p>
        </p:txBody>
      </p:sp>
    </p:spTree>
    <p:extLst>
      <p:ext uri="{BB962C8B-B14F-4D97-AF65-F5344CB8AC3E}">
        <p14:creationId xmlns:p14="http://schemas.microsoft.com/office/powerpoint/2010/main" val="1327469119"/>
      </p:ext>
    </p:extLst>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3B58B44-7E54-6FAA-60C8-8C589870BC18}"/>
              </a:ext>
            </a:extLst>
          </p:cNvPr>
          <p:cNvSpPr/>
          <p:nvPr/>
        </p:nvSpPr>
        <p:spPr>
          <a:xfrm>
            <a:off x="0" y="0"/>
            <a:ext cx="9144000" cy="6858000"/>
          </a:xfrm>
          <a:prstGeom prst="rect">
            <a:avLst/>
          </a:prstGeom>
          <a:solidFill>
            <a:srgbClr val="13093E"/>
          </a:solidFill>
          <a:ln>
            <a:solidFill>
              <a:srgbClr val="0209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Online Media 2" title="Special Address of the Co-founder of the Universal Peace Federation, Dr. Hak Ja Han Moon">
            <a:hlinkClick r:id="" action="ppaction://media"/>
            <a:extLst>
              <a:ext uri="{FF2B5EF4-FFF2-40B4-BE49-F238E27FC236}">
                <a16:creationId xmlns:a16="http://schemas.microsoft.com/office/drawing/2014/main" id="{F4F2F574-250D-2005-518E-3A6CB3A82443}"/>
              </a:ext>
            </a:extLst>
          </p:cNvPr>
          <p:cNvPicPr>
            <a:picLocks noRot="1" noChangeAspect="1"/>
          </p:cNvPicPr>
          <p:nvPr>
            <a:videoFile r:link="rId1"/>
          </p:nvPr>
        </p:nvPicPr>
        <p:blipFill>
          <a:blip r:embed="rId4"/>
          <a:stretch>
            <a:fillRect/>
          </a:stretch>
        </p:blipFill>
        <p:spPr>
          <a:xfrm>
            <a:off x="1828800" y="533400"/>
            <a:ext cx="5394268" cy="3047763"/>
          </a:xfrm>
          <a:prstGeom prst="rect">
            <a:avLst/>
          </a:prstGeom>
        </p:spPr>
      </p:pic>
      <p:sp>
        <p:nvSpPr>
          <p:cNvPr id="4" name="TextBox 3">
            <a:extLst>
              <a:ext uri="{FF2B5EF4-FFF2-40B4-BE49-F238E27FC236}">
                <a16:creationId xmlns:a16="http://schemas.microsoft.com/office/drawing/2014/main" id="{68757BB7-39B4-C947-2466-BF5B6FC953A8}"/>
              </a:ext>
            </a:extLst>
          </p:cNvPr>
          <p:cNvSpPr txBox="1"/>
          <p:nvPr/>
        </p:nvSpPr>
        <p:spPr>
          <a:xfrm>
            <a:off x="2057400" y="3667780"/>
            <a:ext cx="5105400" cy="523220"/>
          </a:xfrm>
          <a:prstGeom prst="rect">
            <a:avLst/>
          </a:prstGeom>
          <a:noFill/>
        </p:spPr>
        <p:txBody>
          <a:bodyPr wrap="square" rtlCol="0">
            <a:spAutoFit/>
          </a:bodyPr>
          <a:lstStyle/>
          <a:p>
            <a:r>
              <a:rPr lang="en-US" sz="1400" b="1" u="none" dirty="0">
                <a:solidFill>
                  <a:schemeClr val="bg1"/>
                </a:solidFill>
                <a:latin typeface="Arial Black" panose="020B0A04020102020204" pitchFamily="34" charset="0"/>
                <a:cs typeface="Calibri" panose="020F0502020204030204" pitchFamily="34" charset="0"/>
              </a:rPr>
              <a:t>Special Address of the Co-founder of the Universal Peace Federation, Dr. Hak Ja Han Moon.</a:t>
            </a:r>
          </a:p>
        </p:txBody>
      </p:sp>
      <p:sp>
        <p:nvSpPr>
          <p:cNvPr id="5" name="TextBox 4">
            <a:extLst>
              <a:ext uri="{FF2B5EF4-FFF2-40B4-BE49-F238E27FC236}">
                <a16:creationId xmlns:a16="http://schemas.microsoft.com/office/drawing/2014/main" id="{70ACDAF5-9752-42B2-8336-FA4AF5B31857}"/>
              </a:ext>
            </a:extLst>
          </p:cNvPr>
          <p:cNvSpPr txBox="1"/>
          <p:nvPr/>
        </p:nvSpPr>
        <p:spPr>
          <a:xfrm>
            <a:off x="457200" y="4470738"/>
            <a:ext cx="8229601" cy="1169551"/>
          </a:xfrm>
          <a:prstGeom prst="rect">
            <a:avLst/>
          </a:prstGeom>
          <a:noFill/>
        </p:spPr>
        <p:txBody>
          <a:bodyPr wrap="square" rtlCol="0">
            <a:spAutoFit/>
          </a:bodyPr>
          <a:lstStyle/>
          <a:p>
            <a:pPr algn="just"/>
            <a:r>
              <a:rPr lang="en-US" sz="1400" i="1" u="none" dirty="0">
                <a:solidFill>
                  <a:schemeClr val="bg1"/>
                </a:solidFill>
                <a:latin typeface="Calibri" panose="020F0502020204030204" pitchFamily="34" charset="0"/>
                <a:cs typeface="Calibri" panose="020F0502020204030204" pitchFamily="34" charset="0"/>
              </a:rPr>
              <a:t>Excerpt from the Plenary Address of the Co-founder of the Universal Peace Federation, Dr. Hak Ja Han Moon, known as the Mother of Peace, at the Rally of Hope Philippines, with the theme "One Million People Praying for the Healing of the Nation and the World". </a:t>
            </a:r>
          </a:p>
          <a:p>
            <a:pPr algn="just"/>
            <a:endParaRPr lang="en-US" sz="1400" i="1" u="none" dirty="0">
              <a:solidFill>
                <a:schemeClr val="bg1"/>
              </a:solidFill>
              <a:latin typeface="Calibri" panose="020F0502020204030204" pitchFamily="34" charset="0"/>
              <a:cs typeface="Calibri" panose="020F0502020204030204" pitchFamily="34" charset="0"/>
            </a:endParaRPr>
          </a:p>
          <a:p>
            <a:pPr algn="just"/>
            <a:r>
              <a:rPr lang="en-US" sz="1400" i="1" u="none" dirty="0">
                <a:solidFill>
                  <a:schemeClr val="bg1"/>
                </a:solidFill>
                <a:latin typeface="Calibri" panose="020F0502020204030204" pitchFamily="34" charset="0"/>
                <a:cs typeface="Calibri" panose="020F0502020204030204" pitchFamily="34" charset="0"/>
              </a:rPr>
              <a:t>Address read by Dr. Robert S. Kittel, co-chair of the Universal Peace Federation in Asia Pacific. </a:t>
            </a:r>
          </a:p>
        </p:txBody>
      </p:sp>
      <p:sp>
        <p:nvSpPr>
          <p:cNvPr id="7" name="TextBox 6">
            <a:extLst>
              <a:ext uri="{FF2B5EF4-FFF2-40B4-BE49-F238E27FC236}">
                <a16:creationId xmlns:a16="http://schemas.microsoft.com/office/drawing/2014/main" id="{86C860F9-F294-EBFB-33E3-A624904D4509}"/>
              </a:ext>
            </a:extLst>
          </p:cNvPr>
          <p:cNvSpPr txBox="1"/>
          <p:nvPr/>
        </p:nvSpPr>
        <p:spPr>
          <a:xfrm>
            <a:off x="2209800" y="5725180"/>
            <a:ext cx="4724400" cy="523220"/>
          </a:xfrm>
          <a:prstGeom prst="rect">
            <a:avLst/>
          </a:prstGeom>
          <a:noFill/>
        </p:spPr>
        <p:txBody>
          <a:bodyPr wrap="square" rtlCol="0">
            <a:spAutoFit/>
          </a:bodyPr>
          <a:lstStyle/>
          <a:p>
            <a:r>
              <a:rPr lang="en-US" sz="1400" i="1" u="none" dirty="0">
                <a:solidFill>
                  <a:schemeClr val="bg1"/>
                </a:solidFill>
                <a:latin typeface="Calibri" panose="020F0502020204030204" pitchFamily="34" charset="0"/>
                <a:cs typeface="Calibri" panose="020F0502020204030204" pitchFamily="34" charset="0"/>
              </a:rPr>
              <a:t>For more information:  </a:t>
            </a:r>
          </a:p>
          <a:p>
            <a:r>
              <a:rPr lang="en-US" sz="1400" i="1" u="none" dirty="0">
                <a:solidFill>
                  <a:schemeClr val="bg1"/>
                </a:solidFill>
                <a:latin typeface="Calibri" panose="020F0502020204030204" pitchFamily="34" charset="0"/>
                <a:cs typeface="Calibri" panose="020F0502020204030204" pitchFamily="34" charset="0"/>
              </a:rPr>
              <a:t>Universal Peace Federation (UPF) https://www.upf.org/ </a:t>
            </a: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41" name="Picture 131" descr="GOD ADAM EVE Enlarged"/>
          <p:cNvPicPr>
            <a:picLocks noChangeAspect="1" noChangeArrowheads="1"/>
          </p:cNvPicPr>
          <p:nvPr/>
        </p:nvPicPr>
        <p:blipFill>
          <a:blip r:embed="rId3" cstate="print"/>
          <a:srcRect l="3566" t="22587" r="27701" b="41964"/>
          <a:stretch>
            <a:fillRect/>
          </a:stretch>
        </p:blipFill>
        <p:spPr bwMode="auto">
          <a:xfrm>
            <a:off x="914400" y="1986641"/>
            <a:ext cx="4724400" cy="1780209"/>
          </a:xfrm>
          <a:prstGeom prst="rect">
            <a:avLst/>
          </a:prstGeom>
          <a:noFill/>
        </p:spPr>
      </p:pic>
      <p:sp>
        <p:nvSpPr>
          <p:cNvPr id="1257474" name="Rectangle 2"/>
          <p:cNvSpPr>
            <a:spLocks noChangeArrowheads="1"/>
          </p:cNvSpPr>
          <p:nvPr/>
        </p:nvSpPr>
        <p:spPr bwMode="auto">
          <a:xfrm>
            <a:off x="0" y="5486400"/>
            <a:ext cx="9144000" cy="1371599"/>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2" name="Group 9"/>
          <p:cNvGrpSpPr>
            <a:grpSpLocks/>
          </p:cNvGrpSpPr>
          <p:nvPr/>
        </p:nvGrpSpPr>
        <p:grpSpPr bwMode="auto">
          <a:xfrm>
            <a:off x="838200" y="5562605"/>
            <a:ext cx="7480702" cy="1143001"/>
            <a:chOff x="210" y="3300"/>
            <a:chExt cx="5073" cy="720"/>
          </a:xfrm>
        </p:grpSpPr>
        <p:sp>
          <p:nvSpPr>
            <p:cNvPr id="1257476" name="Text Box 4"/>
            <p:cNvSpPr txBox="1">
              <a:spLocks noChangeArrowheads="1"/>
            </p:cNvSpPr>
            <p:nvPr/>
          </p:nvSpPr>
          <p:spPr bwMode="auto">
            <a:xfrm>
              <a:off x="408" y="3336"/>
              <a:ext cx="4875" cy="684"/>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chemeClr val="bg1"/>
                  </a:solidFill>
                  <a:latin typeface="Arial Narrow" pitchFamily="34" charset="0"/>
                </a:rPr>
                <a:t>Second, Adam should have established the </a:t>
              </a:r>
              <a:r>
                <a:rPr lang="en-US" sz="1900" dirty="0">
                  <a:solidFill>
                    <a:schemeClr val="bg1"/>
                  </a:solidFill>
                  <a:latin typeface="Arial Narrow" pitchFamily="34" charset="0"/>
                </a:rPr>
                <a:t>foundation of substance</a:t>
              </a:r>
              <a:r>
                <a:rPr lang="en-US" sz="1900" u="none" dirty="0">
                  <a:solidFill>
                    <a:schemeClr val="bg1"/>
                  </a:solidFill>
                  <a:latin typeface="Arial Narrow" pitchFamily="34" charset="0"/>
                </a:rPr>
                <a:t>: after establishing an unshakable </a:t>
              </a:r>
              <a:r>
                <a:rPr lang="en-US" sz="1900" dirty="0">
                  <a:solidFill>
                    <a:schemeClr val="bg1"/>
                  </a:solidFill>
                  <a:latin typeface="Arial Narrow" pitchFamily="34" charset="0"/>
                </a:rPr>
                <a:t>foundation of faith</a:t>
              </a:r>
              <a:r>
                <a:rPr lang="en-US" sz="1900" u="none" dirty="0">
                  <a:solidFill>
                    <a:schemeClr val="bg1"/>
                  </a:solidFill>
                  <a:latin typeface="Arial Narrow" pitchFamily="34" charset="0"/>
                </a:rPr>
                <a:t>, he was then to become </a:t>
              </a:r>
              <a:r>
                <a:rPr lang="en-US" sz="1900" dirty="0">
                  <a:solidFill>
                    <a:schemeClr val="bg1"/>
                  </a:solidFill>
                  <a:latin typeface="Arial Narrow" pitchFamily="34" charset="0"/>
                </a:rPr>
                <a:t>one with God</a:t>
              </a:r>
              <a:r>
                <a:rPr lang="en-US" sz="1900" u="none" dirty="0">
                  <a:solidFill>
                    <a:schemeClr val="bg1"/>
                  </a:solidFill>
                  <a:latin typeface="Arial Narrow" pitchFamily="34" charset="0"/>
                </a:rPr>
                <a:t>, thereby becoming the </a:t>
              </a:r>
              <a:r>
                <a:rPr lang="en-US" sz="1900" dirty="0">
                  <a:solidFill>
                    <a:schemeClr val="bg1"/>
                  </a:solidFill>
                  <a:latin typeface="Arial Narrow" pitchFamily="34" charset="0"/>
                </a:rPr>
                <a:t>perfect incarnation of the Word</a:t>
              </a:r>
              <a:r>
                <a:rPr lang="en-US" sz="1900" u="none" dirty="0">
                  <a:solidFill>
                    <a:schemeClr val="bg1"/>
                  </a:solidFill>
                  <a:latin typeface="Arial Narrow" pitchFamily="34" charset="0"/>
                </a:rPr>
                <a:t> and attaining individual perfection.</a:t>
              </a:r>
              <a:endParaRPr lang="en-US" sz="1900" b="0" u="none" dirty="0">
                <a:solidFill>
                  <a:schemeClr val="bg1"/>
                </a:solidFill>
                <a:latin typeface="Arial Narrow" pitchFamily="34" charset="0"/>
              </a:endParaRPr>
            </a:p>
          </p:txBody>
        </p:sp>
        <p:sp>
          <p:nvSpPr>
            <p:cNvPr id="1257477" name="Text Box 5"/>
            <p:cNvSpPr txBox="1">
              <a:spLocks noChangeArrowheads="1"/>
            </p:cNvSpPr>
            <p:nvPr/>
          </p:nvSpPr>
          <p:spPr bwMode="auto">
            <a:xfrm>
              <a:off x="210" y="3300"/>
              <a:ext cx="216"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57485" name="Rectangle 13"/>
          <p:cNvSpPr>
            <a:spLocks noChangeArrowheads="1"/>
          </p:cNvSpPr>
          <p:nvPr/>
        </p:nvSpPr>
        <p:spPr bwMode="auto">
          <a:xfrm>
            <a:off x="1295400" y="2289175"/>
            <a:ext cx="1905000" cy="1212850"/>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57486" name="Text Box 14"/>
          <p:cNvSpPr txBox="1">
            <a:spLocks noChangeArrowheads="1"/>
          </p:cNvSpPr>
          <p:nvPr/>
        </p:nvSpPr>
        <p:spPr bwMode="auto">
          <a:xfrm>
            <a:off x="1333500" y="2362200"/>
            <a:ext cx="1828800" cy="1116012"/>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0000"/>
              </a:lnSpc>
            </a:pPr>
            <a:r>
              <a:rPr lang="en-US" sz="2800" b="0" u="none" dirty="0">
                <a:solidFill>
                  <a:srgbClr val="660033"/>
                </a:solidFill>
                <a:latin typeface="Impact" pitchFamily="34" charset="0"/>
              </a:rPr>
              <a:t>Foundation </a:t>
            </a:r>
            <a:r>
              <a:rPr lang="en-US" sz="2800" b="0" u="none">
                <a:solidFill>
                  <a:srgbClr val="660033"/>
                </a:solidFill>
                <a:latin typeface="Impact" pitchFamily="34" charset="0"/>
              </a:rPr>
              <a:t>of substance</a:t>
            </a:r>
            <a:endParaRPr lang="en-US" sz="2800" b="0" u="none" dirty="0">
              <a:solidFill>
                <a:srgbClr val="660033"/>
              </a:solidFill>
              <a:latin typeface="Impact" pitchFamily="34" charset="0"/>
            </a:endParaRPr>
          </a:p>
        </p:txBody>
      </p:sp>
      <p:grpSp>
        <p:nvGrpSpPr>
          <p:cNvPr id="3" name="Group 18"/>
          <p:cNvGrpSpPr>
            <a:grpSpLocks/>
          </p:cNvGrpSpPr>
          <p:nvPr/>
        </p:nvGrpSpPr>
        <p:grpSpPr bwMode="auto">
          <a:xfrm>
            <a:off x="2057400" y="3581400"/>
            <a:ext cx="381000" cy="381000"/>
            <a:chOff x="768" y="2064"/>
            <a:chExt cx="288" cy="288"/>
          </a:xfrm>
        </p:grpSpPr>
        <p:sp>
          <p:nvSpPr>
            <p:cNvPr id="1257491" name="Line 19"/>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endParaRPr lang="en-US"/>
            </a:p>
          </p:txBody>
        </p:sp>
        <p:sp>
          <p:nvSpPr>
            <p:cNvPr id="1257492" name="Line 20"/>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endParaRPr lang="en-US"/>
            </a:p>
          </p:txBody>
        </p:sp>
      </p:grpSp>
      <p:sp>
        <p:nvSpPr>
          <p:cNvPr id="1257494" name="Text Box 22"/>
          <p:cNvSpPr txBox="1">
            <a:spLocks noChangeArrowheads="1"/>
          </p:cNvSpPr>
          <p:nvPr/>
        </p:nvSpPr>
        <p:spPr bwMode="auto">
          <a:xfrm>
            <a:off x="3657600" y="3231098"/>
            <a:ext cx="4495800" cy="489878"/>
          </a:xfrm>
          <a:prstGeom prst="rect">
            <a:avLst/>
          </a:prstGeom>
          <a:noFill/>
          <a:ln w="9525">
            <a:noFill/>
            <a:miter lim="800000"/>
            <a:headEnd/>
            <a:tailEnd/>
          </a:ln>
          <a:effectLst/>
        </p:spPr>
        <p:txBody>
          <a:bodyPr>
            <a:spAutoFit/>
          </a:bodyPr>
          <a:lstStyle/>
          <a:p>
            <a:pPr algn="l">
              <a:lnSpc>
                <a:spcPts val="3100"/>
              </a:lnSpc>
            </a:pPr>
            <a:r>
              <a:rPr lang="en-US" sz="2800" b="0" u="none" dirty="0">
                <a:solidFill>
                  <a:srgbClr val="660033"/>
                </a:solidFill>
                <a:latin typeface="Impact" pitchFamily="34" charset="0"/>
              </a:rPr>
              <a:t>Upon foundation of faith</a:t>
            </a:r>
          </a:p>
        </p:txBody>
      </p:sp>
      <p:sp>
        <p:nvSpPr>
          <p:cNvPr id="1257501" name="Text Box 29"/>
          <p:cNvSpPr txBox="1">
            <a:spLocks noChangeArrowheads="1"/>
          </p:cNvSpPr>
          <p:nvPr/>
        </p:nvSpPr>
        <p:spPr bwMode="auto">
          <a:xfrm>
            <a:off x="3657600" y="2644775"/>
            <a:ext cx="2514600" cy="515526"/>
          </a:xfrm>
          <a:prstGeom prst="rect">
            <a:avLst/>
          </a:prstGeom>
          <a:noFill/>
          <a:ln w="9525">
            <a:noFill/>
            <a:miter lim="800000"/>
            <a:headEnd/>
            <a:tailEnd/>
          </a:ln>
          <a:effectLst/>
        </p:spPr>
        <p:txBody>
          <a:bodyPr>
            <a:spAutoFit/>
          </a:bodyPr>
          <a:lstStyle/>
          <a:p>
            <a:pPr algn="l">
              <a:lnSpc>
                <a:spcPts val="3300"/>
              </a:lnSpc>
            </a:pPr>
            <a:r>
              <a:rPr lang="en-US" sz="2800" b="0" u="none" dirty="0">
                <a:solidFill>
                  <a:srgbClr val="660033"/>
                </a:solidFill>
                <a:latin typeface="Impact" pitchFamily="34" charset="0"/>
              </a:rPr>
              <a:t>One with God</a:t>
            </a:r>
          </a:p>
        </p:txBody>
      </p:sp>
      <p:sp>
        <p:nvSpPr>
          <p:cNvPr id="1257523" name="WordArt 51"/>
          <p:cNvSpPr>
            <a:spLocks noChangeArrowheads="1" noChangeShapeType="1" noTextEdit="1"/>
          </p:cNvSpPr>
          <p:nvPr/>
        </p:nvSpPr>
        <p:spPr bwMode="auto">
          <a:xfrm rot="-5400000">
            <a:off x="2781300" y="2857500"/>
            <a:ext cx="12192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26" name="WordArt 54"/>
          <p:cNvSpPr>
            <a:spLocks noChangeArrowheads="1" noChangeShapeType="1" noTextEdit="1"/>
          </p:cNvSpPr>
          <p:nvPr/>
        </p:nvSpPr>
        <p:spPr bwMode="auto">
          <a:xfrm>
            <a:off x="3200400" y="28575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493" name="Text Box 21"/>
          <p:cNvSpPr txBox="1">
            <a:spLocks noChangeArrowheads="1"/>
          </p:cNvSpPr>
          <p:nvPr/>
        </p:nvSpPr>
        <p:spPr bwMode="auto">
          <a:xfrm>
            <a:off x="3657600" y="2135188"/>
            <a:ext cx="4953000" cy="437043"/>
          </a:xfrm>
          <a:prstGeom prst="rect">
            <a:avLst/>
          </a:prstGeom>
          <a:noFill/>
          <a:ln w="9525">
            <a:noFill/>
            <a:miter lim="800000"/>
            <a:headEnd/>
            <a:tailEnd/>
          </a:ln>
          <a:effectLst/>
        </p:spPr>
        <p:txBody>
          <a:bodyPr wrap="square">
            <a:spAutoFit/>
          </a:bodyPr>
          <a:lstStyle/>
          <a:p>
            <a:pPr algn="l">
              <a:lnSpc>
                <a:spcPct val="80000"/>
              </a:lnSpc>
            </a:pPr>
            <a:r>
              <a:rPr lang="en-US" sz="2800" b="0" u="none" dirty="0">
                <a:solidFill>
                  <a:srgbClr val="660033"/>
                </a:solidFill>
                <a:latin typeface="Impact" pitchFamily="34" charset="0"/>
              </a:rPr>
              <a:t>Perfect incarnation of the Word</a:t>
            </a:r>
          </a:p>
        </p:txBody>
      </p:sp>
      <p:sp>
        <p:nvSpPr>
          <p:cNvPr id="1257524" name="WordArt 52"/>
          <p:cNvSpPr>
            <a:spLocks noChangeArrowheads="1" noChangeShapeType="1" noTextEdit="1"/>
          </p:cNvSpPr>
          <p:nvPr/>
        </p:nvSpPr>
        <p:spPr bwMode="auto">
          <a:xfrm>
            <a:off x="3429000" y="22860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25" name="WordArt 53"/>
          <p:cNvSpPr>
            <a:spLocks noChangeArrowheads="1" noChangeShapeType="1" noTextEdit="1"/>
          </p:cNvSpPr>
          <p:nvPr/>
        </p:nvSpPr>
        <p:spPr bwMode="auto">
          <a:xfrm>
            <a:off x="3429000" y="34290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27" name="WordArt 55"/>
          <p:cNvSpPr>
            <a:spLocks noChangeArrowheads="1" noChangeShapeType="1" noTextEdit="1"/>
          </p:cNvSpPr>
          <p:nvPr/>
        </p:nvSpPr>
        <p:spPr bwMode="auto">
          <a:xfrm>
            <a:off x="3429000" y="28575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40" name="Rectangle 68"/>
          <p:cNvSpPr>
            <a:spLocks noChangeArrowheads="1"/>
          </p:cNvSpPr>
          <p:nvPr/>
        </p:nvSpPr>
        <p:spPr bwMode="auto">
          <a:xfrm>
            <a:off x="1295400" y="4045238"/>
            <a:ext cx="1905000" cy="1212850"/>
          </a:xfrm>
          <a:prstGeom prst="rect">
            <a:avLst/>
          </a:prstGeom>
          <a:gradFill rotWithShape="0">
            <a:gsLst>
              <a:gs pos="0">
                <a:srgbClr val="FFFFCC"/>
              </a:gs>
              <a:gs pos="100000">
                <a:srgbClr val="FFCC00"/>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57542" name="Text Box 70"/>
          <p:cNvSpPr txBox="1">
            <a:spLocks noChangeArrowheads="1"/>
          </p:cNvSpPr>
          <p:nvPr/>
        </p:nvSpPr>
        <p:spPr bwMode="auto">
          <a:xfrm>
            <a:off x="3657600" y="3891250"/>
            <a:ext cx="1295400" cy="437043"/>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ct val="80000"/>
              </a:lnSpc>
            </a:pPr>
            <a:r>
              <a:rPr lang="en-US" sz="2800" b="0" u="none" dirty="0">
                <a:solidFill>
                  <a:srgbClr val="000099"/>
                </a:solidFill>
                <a:latin typeface="Impact" pitchFamily="34" charset="0"/>
              </a:rPr>
              <a:t>Adam</a:t>
            </a:r>
            <a:endParaRPr lang="en-US" sz="2800" u="none" dirty="0">
              <a:solidFill>
                <a:srgbClr val="000099"/>
              </a:solidFill>
              <a:latin typeface="Arial" charset="0"/>
            </a:endParaRPr>
          </a:p>
        </p:txBody>
      </p:sp>
      <p:sp>
        <p:nvSpPr>
          <p:cNvPr id="1257543" name="Text Box 71"/>
          <p:cNvSpPr txBox="1">
            <a:spLocks noChangeArrowheads="1"/>
          </p:cNvSpPr>
          <p:nvPr/>
        </p:nvSpPr>
        <p:spPr bwMode="auto">
          <a:xfrm>
            <a:off x="3657600" y="4958050"/>
            <a:ext cx="3048000" cy="52835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ts val="3400"/>
              </a:lnSpc>
            </a:pPr>
            <a:r>
              <a:rPr lang="en-US" sz="2800" b="0" u="none" dirty="0">
                <a:solidFill>
                  <a:srgbClr val="000099"/>
                </a:solidFill>
                <a:latin typeface="Impact" pitchFamily="34" charset="0"/>
              </a:rPr>
              <a:t>Growing period</a:t>
            </a:r>
            <a:endParaRPr lang="en-US" sz="2800" b="0" u="none" dirty="0">
              <a:solidFill>
                <a:srgbClr val="000099"/>
              </a:solidFill>
              <a:latin typeface="Arial" charset="0"/>
            </a:endParaRPr>
          </a:p>
        </p:txBody>
      </p:sp>
      <p:sp>
        <p:nvSpPr>
          <p:cNvPr id="1257544" name="WordArt 72"/>
          <p:cNvSpPr>
            <a:spLocks noChangeArrowheads="1" noChangeShapeType="1" noTextEdit="1"/>
          </p:cNvSpPr>
          <p:nvPr/>
        </p:nvSpPr>
        <p:spPr bwMode="auto">
          <a:xfrm rot="-5400000">
            <a:off x="2781300" y="4613563"/>
            <a:ext cx="12192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5" name="WordArt 73"/>
          <p:cNvSpPr>
            <a:spLocks noChangeArrowheads="1" noChangeShapeType="1" noTextEdit="1"/>
          </p:cNvSpPr>
          <p:nvPr/>
        </p:nvSpPr>
        <p:spPr bwMode="auto">
          <a:xfrm>
            <a:off x="3429000" y="40420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6" name="WordArt 74"/>
          <p:cNvSpPr>
            <a:spLocks noChangeArrowheads="1" noChangeShapeType="1" noTextEdit="1"/>
          </p:cNvSpPr>
          <p:nvPr/>
        </p:nvSpPr>
        <p:spPr bwMode="auto">
          <a:xfrm>
            <a:off x="3429000" y="51850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7" name="WordArt 75"/>
          <p:cNvSpPr>
            <a:spLocks noChangeArrowheads="1" noChangeShapeType="1" noTextEdit="1"/>
          </p:cNvSpPr>
          <p:nvPr/>
        </p:nvSpPr>
        <p:spPr bwMode="auto">
          <a:xfrm>
            <a:off x="3200400" y="46135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8" name="WordArt 76"/>
          <p:cNvSpPr>
            <a:spLocks noChangeArrowheads="1" noChangeShapeType="1" noTextEdit="1"/>
          </p:cNvSpPr>
          <p:nvPr/>
        </p:nvSpPr>
        <p:spPr bwMode="auto">
          <a:xfrm>
            <a:off x="3429000" y="46135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9" name="Text Box 77"/>
          <p:cNvSpPr txBox="1">
            <a:spLocks noChangeArrowheads="1"/>
          </p:cNvSpPr>
          <p:nvPr/>
        </p:nvSpPr>
        <p:spPr bwMode="auto">
          <a:xfrm>
            <a:off x="3657600" y="4399250"/>
            <a:ext cx="3962400" cy="480131"/>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ct val="90000"/>
              </a:lnSpc>
            </a:pPr>
            <a:r>
              <a:rPr lang="en-US" sz="2800" b="0" u="none">
                <a:solidFill>
                  <a:srgbClr val="000099"/>
                </a:solidFill>
                <a:latin typeface="Impact" pitchFamily="34" charset="0"/>
              </a:rPr>
              <a:t>God’s commandment</a:t>
            </a:r>
          </a:p>
        </p:txBody>
      </p:sp>
      <p:sp>
        <p:nvSpPr>
          <p:cNvPr id="39" name="Text Box 29"/>
          <p:cNvSpPr txBox="1">
            <a:spLocks noChangeArrowheads="1"/>
          </p:cNvSpPr>
          <p:nvPr/>
        </p:nvSpPr>
        <p:spPr bwMode="auto">
          <a:xfrm>
            <a:off x="1333500" y="4146837"/>
            <a:ext cx="1828800" cy="1116013"/>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0000"/>
              </a:lnSpc>
            </a:pPr>
            <a:r>
              <a:rPr lang="en-US" sz="2800" b="0" u="none" dirty="0">
                <a:solidFill>
                  <a:srgbClr val="000099"/>
                </a:solidFill>
                <a:latin typeface="Impact" pitchFamily="34" charset="0"/>
              </a:rPr>
              <a:t>Foundation of</a:t>
            </a:r>
          </a:p>
          <a:p>
            <a:pPr>
              <a:lnSpc>
                <a:spcPct val="80000"/>
              </a:lnSpc>
            </a:pPr>
            <a:r>
              <a:rPr lang="en-US" sz="2800" b="0" u="none" dirty="0">
                <a:solidFill>
                  <a:srgbClr val="000099"/>
                </a:solidFill>
                <a:latin typeface="Impact" pitchFamily="34" charset="0"/>
              </a:rPr>
              <a:t>F a </a:t>
            </a:r>
            <a:r>
              <a:rPr lang="en-US" sz="2800" b="0" u="none" dirty="0" err="1">
                <a:solidFill>
                  <a:srgbClr val="000099"/>
                </a:solidFill>
                <a:latin typeface="Impact" pitchFamily="34" charset="0"/>
              </a:rPr>
              <a:t>i</a:t>
            </a:r>
            <a:r>
              <a:rPr lang="en-US" sz="2800" b="0" u="none" dirty="0">
                <a:solidFill>
                  <a:srgbClr val="000099"/>
                </a:solidFill>
                <a:latin typeface="Impact" pitchFamily="34" charset="0"/>
              </a:rPr>
              <a:t> t h</a:t>
            </a:r>
          </a:p>
        </p:txBody>
      </p:sp>
      <p:sp>
        <p:nvSpPr>
          <p:cNvPr id="42" name="Text Box 8"/>
          <p:cNvSpPr txBox="1">
            <a:spLocks noChangeArrowheads="1"/>
          </p:cNvSpPr>
          <p:nvPr/>
        </p:nvSpPr>
        <p:spPr bwMode="auto">
          <a:xfrm>
            <a:off x="228600" y="177800"/>
            <a:ext cx="6019800" cy="506413"/>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a:spAutoFit/>
          </a:bodyPr>
          <a:lstStyle/>
          <a:p>
            <a:pPr algn="l">
              <a:lnSpc>
                <a:spcPct val="85000"/>
              </a:lnSpc>
            </a:pPr>
            <a:r>
              <a:rPr lang="en-US" sz="3200" b="0" u="none">
                <a:solidFill>
                  <a:srgbClr val="000099"/>
                </a:solidFill>
                <a:latin typeface="Impact" pitchFamily="34" charset="0"/>
              </a:rPr>
              <a:t>The </a:t>
            </a:r>
            <a:r>
              <a:rPr lang="en-US" sz="3200" b="0" u="none" dirty="0">
                <a:solidFill>
                  <a:srgbClr val="000099"/>
                </a:solidFill>
                <a:latin typeface="Impact" pitchFamily="34" charset="0"/>
              </a:rPr>
              <a:t>f</a:t>
            </a:r>
            <a:r>
              <a:rPr lang="en-US" sz="3200" b="0" u="none">
                <a:solidFill>
                  <a:srgbClr val="000099"/>
                </a:solidFill>
                <a:latin typeface="Impact" pitchFamily="34" charset="0"/>
              </a:rPr>
              <a:t>oundation </a:t>
            </a:r>
            <a:r>
              <a:rPr lang="en-US" sz="3200" b="0" u="none" dirty="0">
                <a:solidFill>
                  <a:srgbClr val="000099"/>
                </a:solidFill>
                <a:latin typeface="Impact" pitchFamily="34" charset="0"/>
              </a:rPr>
              <a:t>for the Messiah</a:t>
            </a:r>
          </a:p>
        </p:txBody>
      </p:sp>
      <p:sp>
        <p:nvSpPr>
          <p:cNvPr id="43" name="Text Box 8"/>
          <p:cNvSpPr txBox="1">
            <a:spLocks noChangeArrowheads="1"/>
          </p:cNvSpPr>
          <p:nvPr/>
        </p:nvSpPr>
        <p:spPr bwMode="auto">
          <a:xfrm>
            <a:off x="228600" y="636587"/>
            <a:ext cx="80010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dirty="0">
                <a:solidFill>
                  <a:srgbClr val="000099"/>
                </a:solidFill>
                <a:latin typeface="Arial Narrow" pitchFamily="34" charset="0"/>
              </a:rPr>
              <a:t>How Adam failed to achieve the purpose of creation</a:t>
            </a:r>
          </a:p>
        </p:txBody>
      </p:sp>
      <p:pic>
        <p:nvPicPr>
          <p:cNvPr id="40" name="Picture 131" descr="GOD ADAM EVE Enlarged"/>
          <p:cNvPicPr>
            <a:picLocks noChangeAspect="1" noChangeArrowheads="1"/>
          </p:cNvPicPr>
          <p:nvPr/>
        </p:nvPicPr>
        <p:blipFill>
          <a:blip r:embed="rId3" cstate="print"/>
          <a:srcRect l="3905" t="23196" r="28695" b="44989"/>
          <a:stretch>
            <a:fillRect/>
          </a:stretch>
        </p:blipFill>
        <p:spPr bwMode="auto">
          <a:xfrm>
            <a:off x="5867400" y="990600"/>
            <a:ext cx="3276600" cy="1129990"/>
          </a:xfrm>
          <a:prstGeom prst="rect">
            <a:avLst/>
          </a:prstGeom>
          <a:noFill/>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500"/>
                                  </p:stCondLst>
                                  <p:childTnLst>
                                    <p:set>
                                      <p:cBhvr>
                                        <p:cTn id="11" dur="1" fill="hold">
                                          <p:stCondLst>
                                            <p:cond delay="0"/>
                                          </p:stCondLst>
                                        </p:cTn>
                                        <p:tgtEl>
                                          <p:spTgt spid="1257485"/>
                                        </p:tgtEl>
                                        <p:attrNameLst>
                                          <p:attrName>style.visibility</p:attrName>
                                        </p:attrNameLst>
                                      </p:cBhvr>
                                      <p:to>
                                        <p:strVal val="visible"/>
                                      </p:to>
                                    </p:set>
                                    <p:animEffect transition="in" filter="fade">
                                      <p:cBhvr>
                                        <p:cTn id="12" dur="2000"/>
                                        <p:tgtEl>
                                          <p:spTgt spid="1257485"/>
                                        </p:tgtEl>
                                      </p:cBhvr>
                                    </p:animEffect>
                                  </p:childTnLst>
                                </p:cTn>
                              </p:par>
                              <p:par>
                                <p:cTn id="13" presetID="23" presetClass="entr" presetSubtype="272" fill="hold" grpId="0" nodeType="withEffect">
                                  <p:stCondLst>
                                    <p:cond delay="0"/>
                                  </p:stCondLst>
                                  <p:childTnLst>
                                    <p:set>
                                      <p:cBhvr>
                                        <p:cTn id="14" dur="1" fill="hold">
                                          <p:stCondLst>
                                            <p:cond delay="0"/>
                                          </p:stCondLst>
                                        </p:cTn>
                                        <p:tgtEl>
                                          <p:spTgt spid="1257486"/>
                                        </p:tgtEl>
                                        <p:attrNameLst>
                                          <p:attrName>style.visibility</p:attrName>
                                        </p:attrNameLst>
                                      </p:cBhvr>
                                      <p:to>
                                        <p:strVal val="visible"/>
                                      </p:to>
                                    </p:set>
                                    <p:anim calcmode="lin" valueType="num">
                                      <p:cBhvr>
                                        <p:cTn id="15" dur="2000" fill="hold"/>
                                        <p:tgtEl>
                                          <p:spTgt spid="1257486"/>
                                        </p:tgtEl>
                                        <p:attrNameLst>
                                          <p:attrName>ppt_w</p:attrName>
                                        </p:attrNameLst>
                                      </p:cBhvr>
                                      <p:tavLst>
                                        <p:tav tm="0">
                                          <p:val>
                                            <p:strVal val="2/3*#ppt_w"/>
                                          </p:val>
                                        </p:tav>
                                        <p:tav tm="100000">
                                          <p:val>
                                            <p:strVal val="#ppt_w"/>
                                          </p:val>
                                        </p:tav>
                                      </p:tavLst>
                                    </p:anim>
                                    <p:anim calcmode="lin" valueType="num">
                                      <p:cBhvr>
                                        <p:cTn id="16" dur="2000" fill="hold"/>
                                        <p:tgtEl>
                                          <p:spTgt spid="1257486"/>
                                        </p:tgtEl>
                                        <p:attrNameLst>
                                          <p:attrName>ppt_h</p:attrName>
                                        </p:attrNameLst>
                                      </p:cBhvr>
                                      <p:tavLst>
                                        <p:tav tm="0">
                                          <p:val>
                                            <p:strVal val="2/3*#ppt_h"/>
                                          </p:val>
                                        </p:tav>
                                        <p:tav tm="100000">
                                          <p:val>
                                            <p:strVal val="#ppt_h"/>
                                          </p:val>
                                        </p:tav>
                                      </p:tavLst>
                                    </p:anim>
                                  </p:childTnLst>
                                </p:cTn>
                              </p:par>
                              <p:par>
                                <p:cTn id="17" presetID="56" presetClass="path" presetSubtype="0" accel="50000" decel="50000" fill="hold" nodeType="withEffect">
                                  <p:stCondLst>
                                    <p:cond delay="0"/>
                                  </p:stCondLst>
                                  <p:childTnLst>
                                    <p:animMotion origin="layout" path="M -3.33333E-6 3.57077E-6 L 0.55834 -0.19704 " pathEditMode="relative" rAng="0" ptsTypes="AA">
                                      <p:cBhvr>
                                        <p:cTn id="18" dur="2000" fill="hold"/>
                                        <p:tgtEl>
                                          <p:spTgt spid="41"/>
                                        </p:tgtEl>
                                        <p:attrNameLst>
                                          <p:attrName>ppt_x</p:attrName>
                                          <p:attrName>ppt_y</p:attrName>
                                        </p:attrNameLst>
                                      </p:cBhvr>
                                      <p:rCtr x="27900" y="-9900"/>
                                    </p:animMotion>
                                  </p:childTnLst>
                                </p:cTn>
                              </p:par>
                              <p:par>
                                <p:cTn id="19" presetID="10" presetClass="exit" presetSubtype="0" fill="hold" nodeType="withEffect">
                                  <p:stCondLst>
                                    <p:cond delay="0"/>
                                  </p:stCondLst>
                                  <p:childTnLst>
                                    <p:animEffect transition="out" filter="fade">
                                      <p:cBhvr>
                                        <p:cTn id="20" dur="2000"/>
                                        <p:tgtEl>
                                          <p:spTgt spid="41"/>
                                        </p:tgtEl>
                                      </p:cBhvr>
                                    </p:animEffect>
                                    <p:set>
                                      <p:cBhvr>
                                        <p:cTn id="21" dur="1" fill="hold">
                                          <p:stCondLst>
                                            <p:cond delay="1999"/>
                                          </p:stCondLst>
                                        </p:cTn>
                                        <p:tgtEl>
                                          <p:spTgt spid="41"/>
                                        </p:tgtEl>
                                        <p:attrNameLst>
                                          <p:attrName>style.visibility</p:attrName>
                                        </p:attrNameLst>
                                      </p:cBhvr>
                                      <p:to>
                                        <p:strVal val="hidden"/>
                                      </p:to>
                                    </p:set>
                                  </p:childTnLst>
                                </p:cTn>
                              </p:par>
                              <p:par>
                                <p:cTn id="22" presetID="10" presetClass="entr" presetSubtype="0" fill="hold" nodeType="withEffect">
                                  <p:stCondLst>
                                    <p:cond delay="75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3000"/>
                                        <p:tgtEl>
                                          <p:spTgt spid="4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57525"/>
                                        </p:tgtEl>
                                        <p:attrNameLst>
                                          <p:attrName>style.visibility</p:attrName>
                                        </p:attrNameLst>
                                      </p:cBhvr>
                                      <p:to>
                                        <p:strVal val="visible"/>
                                      </p:to>
                                    </p:set>
                                    <p:animEffect transition="in" filter="fade">
                                      <p:cBhvr>
                                        <p:cTn id="29" dur="1000"/>
                                        <p:tgtEl>
                                          <p:spTgt spid="1257525"/>
                                        </p:tgtEl>
                                      </p:cBhvr>
                                    </p:animEffect>
                                  </p:childTnLst>
                                </p:cTn>
                              </p:par>
                              <p:par>
                                <p:cTn id="30" presetID="55" presetClass="entr" presetSubtype="0" fill="hold" grpId="0" nodeType="withEffect">
                                  <p:stCondLst>
                                    <p:cond delay="0"/>
                                  </p:stCondLst>
                                  <p:childTnLst>
                                    <p:set>
                                      <p:cBhvr>
                                        <p:cTn id="31" dur="1" fill="hold">
                                          <p:stCondLst>
                                            <p:cond delay="0"/>
                                          </p:stCondLst>
                                        </p:cTn>
                                        <p:tgtEl>
                                          <p:spTgt spid="1257494"/>
                                        </p:tgtEl>
                                        <p:attrNameLst>
                                          <p:attrName>style.visibility</p:attrName>
                                        </p:attrNameLst>
                                      </p:cBhvr>
                                      <p:to>
                                        <p:strVal val="visible"/>
                                      </p:to>
                                    </p:set>
                                    <p:anim calcmode="lin" valueType="num">
                                      <p:cBhvr>
                                        <p:cTn id="32" dur="1000" fill="hold"/>
                                        <p:tgtEl>
                                          <p:spTgt spid="1257494"/>
                                        </p:tgtEl>
                                        <p:attrNameLst>
                                          <p:attrName>ppt_w</p:attrName>
                                        </p:attrNameLst>
                                      </p:cBhvr>
                                      <p:tavLst>
                                        <p:tav tm="0">
                                          <p:val>
                                            <p:strVal val="#ppt_w*0.70"/>
                                          </p:val>
                                        </p:tav>
                                        <p:tav tm="100000">
                                          <p:val>
                                            <p:strVal val="#ppt_w"/>
                                          </p:val>
                                        </p:tav>
                                      </p:tavLst>
                                    </p:anim>
                                    <p:anim calcmode="lin" valueType="num">
                                      <p:cBhvr>
                                        <p:cTn id="33" dur="1000" fill="hold"/>
                                        <p:tgtEl>
                                          <p:spTgt spid="1257494"/>
                                        </p:tgtEl>
                                        <p:attrNameLst>
                                          <p:attrName>ppt_h</p:attrName>
                                        </p:attrNameLst>
                                      </p:cBhvr>
                                      <p:tavLst>
                                        <p:tav tm="0">
                                          <p:val>
                                            <p:strVal val="#ppt_h"/>
                                          </p:val>
                                        </p:tav>
                                        <p:tav tm="100000">
                                          <p:val>
                                            <p:strVal val="#ppt_h"/>
                                          </p:val>
                                        </p:tav>
                                      </p:tavLst>
                                    </p:anim>
                                    <p:animEffect transition="in" filter="fade">
                                      <p:cBhvr>
                                        <p:cTn id="34" dur="1000"/>
                                        <p:tgtEl>
                                          <p:spTgt spid="1257494"/>
                                        </p:tgtEl>
                                      </p:cBhvr>
                                    </p:animEffect>
                                  </p:childTnLst>
                                </p:cTn>
                              </p:par>
                              <p:par>
                                <p:cTn id="35" presetID="10"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2000"/>
                                        <p:tgtEl>
                                          <p:spTgt spid="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257527"/>
                                        </p:tgtEl>
                                        <p:attrNameLst>
                                          <p:attrName>style.visibility</p:attrName>
                                        </p:attrNameLst>
                                      </p:cBhvr>
                                      <p:to>
                                        <p:strVal val="visible"/>
                                      </p:to>
                                    </p:set>
                                    <p:animEffect transition="in" filter="fade">
                                      <p:cBhvr>
                                        <p:cTn id="42" dur="1000"/>
                                        <p:tgtEl>
                                          <p:spTgt spid="1257527"/>
                                        </p:tgtEl>
                                      </p:cBhvr>
                                    </p:animEffect>
                                  </p:childTnLst>
                                </p:cTn>
                              </p:par>
                              <p:par>
                                <p:cTn id="43" presetID="55" presetClass="entr" presetSubtype="0" fill="hold" grpId="0" nodeType="withEffect">
                                  <p:stCondLst>
                                    <p:cond delay="0"/>
                                  </p:stCondLst>
                                  <p:childTnLst>
                                    <p:set>
                                      <p:cBhvr>
                                        <p:cTn id="44" dur="1" fill="hold">
                                          <p:stCondLst>
                                            <p:cond delay="0"/>
                                          </p:stCondLst>
                                        </p:cTn>
                                        <p:tgtEl>
                                          <p:spTgt spid="1257501"/>
                                        </p:tgtEl>
                                        <p:attrNameLst>
                                          <p:attrName>style.visibility</p:attrName>
                                        </p:attrNameLst>
                                      </p:cBhvr>
                                      <p:to>
                                        <p:strVal val="visible"/>
                                      </p:to>
                                    </p:set>
                                    <p:anim calcmode="lin" valueType="num">
                                      <p:cBhvr>
                                        <p:cTn id="45" dur="1000" fill="hold"/>
                                        <p:tgtEl>
                                          <p:spTgt spid="1257501"/>
                                        </p:tgtEl>
                                        <p:attrNameLst>
                                          <p:attrName>ppt_w</p:attrName>
                                        </p:attrNameLst>
                                      </p:cBhvr>
                                      <p:tavLst>
                                        <p:tav tm="0">
                                          <p:val>
                                            <p:strVal val="#ppt_w*0.70"/>
                                          </p:val>
                                        </p:tav>
                                        <p:tav tm="100000">
                                          <p:val>
                                            <p:strVal val="#ppt_w"/>
                                          </p:val>
                                        </p:tav>
                                      </p:tavLst>
                                    </p:anim>
                                    <p:anim calcmode="lin" valueType="num">
                                      <p:cBhvr>
                                        <p:cTn id="46" dur="1000" fill="hold"/>
                                        <p:tgtEl>
                                          <p:spTgt spid="1257501"/>
                                        </p:tgtEl>
                                        <p:attrNameLst>
                                          <p:attrName>ppt_h</p:attrName>
                                        </p:attrNameLst>
                                      </p:cBhvr>
                                      <p:tavLst>
                                        <p:tav tm="0">
                                          <p:val>
                                            <p:strVal val="#ppt_h"/>
                                          </p:val>
                                        </p:tav>
                                        <p:tav tm="100000">
                                          <p:val>
                                            <p:strVal val="#ppt_h"/>
                                          </p:val>
                                        </p:tav>
                                      </p:tavLst>
                                    </p:anim>
                                    <p:animEffect transition="in" filter="fade">
                                      <p:cBhvr>
                                        <p:cTn id="47" dur="1000"/>
                                        <p:tgtEl>
                                          <p:spTgt spid="125750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257524"/>
                                        </p:tgtEl>
                                        <p:attrNameLst>
                                          <p:attrName>style.visibility</p:attrName>
                                        </p:attrNameLst>
                                      </p:cBhvr>
                                      <p:to>
                                        <p:strVal val="visible"/>
                                      </p:to>
                                    </p:set>
                                    <p:animEffect transition="in" filter="fade">
                                      <p:cBhvr>
                                        <p:cTn id="52" dur="1000"/>
                                        <p:tgtEl>
                                          <p:spTgt spid="1257524"/>
                                        </p:tgtEl>
                                      </p:cBhvr>
                                    </p:animEffect>
                                  </p:childTnLst>
                                </p:cTn>
                              </p:par>
                              <p:par>
                                <p:cTn id="53" presetID="55" presetClass="entr" presetSubtype="0" fill="hold" grpId="0" nodeType="withEffect">
                                  <p:stCondLst>
                                    <p:cond delay="0"/>
                                  </p:stCondLst>
                                  <p:childTnLst>
                                    <p:set>
                                      <p:cBhvr>
                                        <p:cTn id="54" dur="1" fill="hold">
                                          <p:stCondLst>
                                            <p:cond delay="0"/>
                                          </p:stCondLst>
                                        </p:cTn>
                                        <p:tgtEl>
                                          <p:spTgt spid="1257493"/>
                                        </p:tgtEl>
                                        <p:attrNameLst>
                                          <p:attrName>style.visibility</p:attrName>
                                        </p:attrNameLst>
                                      </p:cBhvr>
                                      <p:to>
                                        <p:strVal val="visible"/>
                                      </p:to>
                                    </p:set>
                                    <p:anim calcmode="lin" valueType="num">
                                      <p:cBhvr>
                                        <p:cTn id="55" dur="1000" fill="hold"/>
                                        <p:tgtEl>
                                          <p:spTgt spid="1257493"/>
                                        </p:tgtEl>
                                        <p:attrNameLst>
                                          <p:attrName>ppt_w</p:attrName>
                                        </p:attrNameLst>
                                      </p:cBhvr>
                                      <p:tavLst>
                                        <p:tav tm="0">
                                          <p:val>
                                            <p:strVal val="#ppt_w*0.70"/>
                                          </p:val>
                                        </p:tav>
                                        <p:tav tm="100000">
                                          <p:val>
                                            <p:strVal val="#ppt_w"/>
                                          </p:val>
                                        </p:tav>
                                      </p:tavLst>
                                    </p:anim>
                                    <p:anim calcmode="lin" valueType="num">
                                      <p:cBhvr>
                                        <p:cTn id="56" dur="1000" fill="hold"/>
                                        <p:tgtEl>
                                          <p:spTgt spid="1257493"/>
                                        </p:tgtEl>
                                        <p:attrNameLst>
                                          <p:attrName>ppt_h</p:attrName>
                                        </p:attrNameLst>
                                      </p:cBhvr>
                                      <p:tavLst>
                                        <p:tav tm="0">
                                          <p:val>
                                            <p:strVal val="#ppt_h"/>
                                          </p:val>
                                        </p:tav>
                                        <p:tav tm="100000">
                                          <p:val>
                                            <p:strVal val="#ppt_h"/>
                                          </p:val>
                                        </p:tav>
                                      </p:tavLst>
                                    </p:anim>
                                    <p:animEffect transition="in" filter="fade">
                                      <p:cBhvr>
                                        <p:cTn id="57" dur="1000"/>
                                        <p:tgtEl>
                                          <p:spTgt spid="1257493"/>
                                        </p:tgtEl>
                                      </p:cBhvr>
                                    </p:animEffect>
                                  </p:childTnLst>
                                </p:cTn>
                              </p:par>
                            </p:childTnLst>
                          </p:cTn>
                        </p:par>
                        <p:par>
                          <p:cTn id="58" fill="hold">
                            <p:stCondLst>
                              <p:cond delay="1000"/>
                            </p:stCondLst>
                            <p:childTnLst>
                              <p:par>
                                <p:cTn id="59" presetID="16" presetClass="entr" presetSubtype="42" fill="hold" grpId="0" nodeType="afterEffect">
                                  <p:stCondLst>
                                    <p:cond delay="0"/>
                                  </p:stCondLst>
                                  <p:childTnLst>
                                    <p:set>
                                      <p:cBhvr>
                                        <p:cTn id="60" dur="1" fill="hold">
                                          <p:stCondLst>
                                            <p:cond delay="0"/>
                                          </p:stCondLst>
                                        </p:cTn>
                                        <p:tgtEl>
                                          <p:spTgt spid="1257523"/>
                                        </p:tgtEl>
                                        <p:attrNameLst>
                                          <p:attrName>style.visibility</p:attrName>
                                        </p:attrNameLst>
                                      </p:cBhvr>
                                      <p:to>
                                        <p:strVal val="visible"/>
                                      </p:to>
                                    </p:set>
                                    <p:animEffect transition="in" filter="barn(outHorizontal)">
                                      <p:cBhvr>
                                        <p:cTn id="61" dur="1000"/>
                                        <p:tgtEl>
                                          <p:spTgt spid="125752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57526"/>
                                        </p:tgtEl>
                                        <p:attrNameLst>
                                          <p:attrName>style.visibility</p:attrName>
                                        </p:attrNameLst>
                                      </p:cBhvr>
                                      <p:to>
                                        <p:strVal val="visible"/>
                                      </p:to>
                                    </p:set>
                                    <p:animEffect transition="in" filter="fade">
                                      <p:cBhvr>
                                        <p:cTn id="64" dur="1000"/>
                                        <p:tgtEl>
                                          <p:spTgt spid="12575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7485" grpId="0" animBg="1"/>
      <p:bldP spid="1257486" grpId="0"/>
      <p:bldP spid="1257494" grpId="0"/>
      <p:bldP spid="1257501" grpId="0"/>
      <p:bldP spid="1257523" grpId="0" animBg="1"/>
      <p:bldP spid="1257526" grpId="0" animBg="1"/>
      <p:bldP spid="1257493" grpId="0"/>
      <p:bldP spid="1257524" grpId="0" animBg="1"/>
      <p:bldP spid="1257525" grpId="0" animBg="1"/>
      <p:bldP spid="1257527"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828800" y="2286000"/>
            <a:ext cx="5410200" cy="2133600"/>
          </a:xfrm>
        </p:spPr>
        <p:txBody>
          <a:bodyPr/>
          <a:lstStyle/>
          <a:p>
            <a:r>
              <a:rPr lang="en-US" sz="6600" dirty="0">
                <a:solidFill>
                  <a:schemeClr val="bg1"/>
                </a:solidFill>
                <a:latin typeface="Arial Black" pitchFamily="34" charset="0"/>
              </a:rPr>
              <a:t>Thank You!</a:t>
            </a:r>
          </a:p>
        </p:txBody>
      </p:sp>
    </p:spTree>
  </p:cSld>
  <p:clrMapOvr>
    <a:masterClrMapping/>
  </p:clrMapOvr>
  <p:transition spd="slow">
    <p:dissolve/>
  </p:transition>
</p:sld>
</file>

<file path=ppt/slides/slide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40" name="Picture 131" descr="GOD ADAM EVE Enlarged"/>
          <p:cNvPicPr>
            <a:picLocks noChangeAspect="1" noChangeArrowheads="1"/>
          </p:cNvPicPr>
          <p:nvPr/>
        </p:nvPicPr>
        <p:blipFill>
          <a:blip r:embed="rId3" cstate="print"/>
          <a:srcRect l="3905" t="23196" r="28695" b="44989"/>
          <a:stretch>
            <a:fillRect/>
          </a:stretch>
        </p:blipFill>
        <p:spPr bwMode="auto">
          <a:xfrm>
            <a:off x="5867400" y="990600"/>
            <a:ext cx="3276600" cy="1129990"/>
          </a:xfrm>
          <a:prstGeom prst="rect">
            <a:avLst/>
          </a:prstGeom>
          <a:noFill/>
        </p:spPr>
      </p:pic>
      <p:sp>
        <p:nvSpPr>
          <p:cNvPr id="1257474" name="Rectangle 2"/>
          <p:cNvSpPr>
            <a:spLocks noChangeArrowheads="1"/>
          </p:cNvSpPr>
          <p:nvPr/>
        </p:nvSpPr>
        <p:spPr bwMode="auto">
          <a:xfrm>
            <a:off x="0" y="5486400"/>
            <a:ext cx="9144000" cy="1371599"/>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2" name="Group 9"/>
          <p:cNvGrpSpPr>
            <a:grpSpLocks/>
          </p:cNvGrpSpPr>
          <p:nvPr/>
        </p:nvGrpSpPr>
        <p:grpSpPr bwMode="auto">
          <a:xfrm>
            <a:off x="1358427" y="5715007"/>
            <a:ext cx="7023573" cy="685801"/>
            <a:chOff x="211" y="3292"/>
            <a:chExt cx="4763" cy="432"/>
          </a:xfrm>
        </p:grpSpPr>
        <p:sp>
          <p:nvSpPr>
            <p:cNvPr id="1257476" name="Text Box 4"/>
            <p:cNvSpPr txBox="1">
              <a:spLocks noChangeArrowheads="1"/>
            </p:cNvSpPr>
            <p:nvPr/>
          </p:nvSpPr>
          <p:spPr bwMode="auto">
            <a:xfrm>
              <a:off x="408" y="3336"/>
              <a:ext cx="4566"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However, Adam failed to establish </a:t>
              </a:r>
              <a:r>
                <a:rPr lang="en-US" sz="2000">
                  <a:solidFill>
                    <a:schemeClr val="bg1"/>
                  </a:solidFill>
                  <a:latin typeface="Arial Narrow" pitchFamily="34" charset="0"/>
                </a:rPr>
                <a:t>these conditions</a:t>
              </a:r>
              <a:r>
                <a:rPr lang="en-US" sz="2000" u="none">
                  <a:solidFill>
                    <a:schemeClr val="bg1"/>
                  </a:solidFill>
                  <a:latin typeface="Arial Narrow" pitchFamily="34" charset="0"/>
                </a:rPr>
                <a:t> and thus failed to achieve the </a:t>
              </a:r>
              <a:r>
                <a:rPr lang="en-US" sz="2000">
                  <a:solidFill>
                    <a:schemeClr val="bg1"/>
                  </a:solidFill>
                  <a:latin typeface="Arial Narrow" pitchFamily="34" charset="0"/>
                </a:rPr>
                <a:t>purpose of creation</a:t>
              </a:r>
              <a:r>
                <a:rPr lang="en-US" sz="2000" u="none">
                  <a:solidFill>
                    <a:schemeClr val="bg1"/>
                  </a:solidFill>
                  <a:latin typeface="Arial Narrow" pitchFamily="34" charset="0"/>
                </a:rPr>
                <a:t>.</a:t>
              </a:r>
              <a:endParaRPr lang="en-US" sz="2000" b="0" u="none">
                <a:solidFill>
                  <a:schemeClr val="bg1"/>
                </a:solidFill>
                <a:latin typeface="Arial Narrow" pitchFamily="34" charset="0"/>
              </a:endParaRPr>
            </a:p>
          </p:txBody>
        </p:sp>
        <p:sp>
          <p:nvSpPr>
            <p:cNvPr id="1257477" name="Text Box 5"/>
            <p:cNvSpPr txBox="1">
              <a:spLocks noChangeArrowheads="1"/>
            </p:cNvSpPr>
            <p:nvPr/>
          </p:nvSpPr>
          <p:spPr bwMode="auto">
            <a:xfrm>
              <a:off x="211" y="3292"/>
              <a:ext cx="216" cy="390"/>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57483" name="Rectangle 11"/>
          <p:cNvSpPr>
            <a:spLocks noChangeArrowheads="1"/>
          </p:cNvSpPr>
          <p:nvPr/>
        </p:nvSpPr>
        <p:spPr bwMode="auto">
          <a:xfrm>
            <a:off x="914400" y="1275559"/>
            <a:ext cx="4648200" cy="533400"/>
          </a:xfrm>
          <a:prstGeom prst="rect">
            <a:avLst/>
          </a:prstGeom>
          <a:gradFill rotWithShape="0">
            <a:gsLst>
              <a:gs pos="0">
                <a:srgbClr val="6600FF"/>
              </a:gs>
              <a:gs pos="100000">
                <a:srgbClr val="6600CC"/>
              </a:gs>
            </a:gsLst>
            <a:path path="shape">
              <a:fillToRect l="50000" t="50000" r="50000" b="50000"/>
            </a:path>
          </a:gradFill>
          <a:ln w="28575" algn="ctr">
            <a:solidFill>
              <a:srgbClr val="000099"/>
            </a:solidFill>
            <a:miter lim="800000"/>
            <a:headEnd/>
            <a:tailEnd/>
          </a:ln>
          <a:effectLst/>
        </p:spPr>
        <p:txBody>
          <a:bodyPr wrap="none" anchor="ctr"/>
          <a:lstStyle/>
          <a:p>
            <a:endParaRPr lang="en-US"/>
          </a:p>
        </p:txBody>
      </p:sp>
      <p:sp>
        <p:nvSpPr>
          <p:cNvPr id="1257484" name="Text Box 12"/>
          <p:cNvSpPr txBox="1">
            <a:spLocks noChangeArrowheads="1"/>
          </p:cNvSpPr>
          <p:nvPr/>
        </p:nvSpPr>
        <p:spPr bwMode="auto">
          <a:xfrm>
            <a:off x="914400" y="1265260"/>
            <a:ext cx="4648200" cy="553998"/>
          </a:xfrm>
          <a:prstGeom prst="rect">
            <a:avLst/>
          </a:prstGeom>
          <a:noFill/>
          <a:ln w="19050">
            <a:noFill/>
            <a:miter lim="800000"/>
            <a:headEnd/>
            <a:tailEnd/>
          </a:ln>
          <a:effectLst>
            <a:outerShdw dist="12700" algn="ctr" rotWithShape="0">
              <a:schemeClr val="tx1"/>
            </a:outerShdw>
          </a:effectLst>
        </p:spPr>
        <p:txBody>
          <a:bodyPr wrap="square">
            <a:spAutoFit/>
          </a:bodyPr>
          <a:lstStyle/>
          <a:p>
            <a:r>
              <a:rPr lang="en-US" sz="3000" b="0" u="none" dirty="0">
                <a:solidFill>
                  <a:schemeClr val="bg1"/>
                </a:solidFill>
                <a:latin typeface="Impact" pitchFamily="34" charset="0"/>
              </a:rPr>
              <a:t>Purpose of creation realized</a:t>
            </a:r>
          </a:p>
        </p:txBody>
      </p:sp>
      <p:sp>
        <p:nvSpPr>
          <p:cNvPr id="1257485" name="Rectangle 13"/>
          <p:cNvSpPr>
            <a:spLocks noChangeArrowheads="1"/>
          </p:cNvSpPr>
          <p:nvPr/>
        </p:nvSpPr>
        <p:spPr bwMode="auto">
          <a:xfrm>
            <a:off x="1295400" y="2289175"/>
            <a:ext cx="1905000" cy="1212850"/>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57486" name="Text Box 14"/>
          <p:cNvSpPr txBox="1">
            <a:spLocks noChangeArrowheads="1"/>
          </p:cNvSpPr>
          <p:nvPr/>
        </p:nvSpPr>
        <p:spPr bwMode="auto">
          <a:xfrm>
            <a:off x="1333500" y="2362200"/>
            <a:ext cx="1828800" cy="1116012"/>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0000"/>
              </a:lnSpc>
            </a:pPr>
            <a:r>
              <a:rPr lang="en-US" sz="2800" b="0" u="none" dirty="0">
                <a:solidFill>
                  <a:srgbClr val="660033"/>
                </a:solidFill>
                <a:latin typeface="Impact" pitchFamily="34" charset="0"/>
              </a:rPr>
              <a:t>Foundation </a:t>
            </a:r>
            <a:r>
              <a:rPr lang="en-US" sz="2800" b="0" u="none">
                <a:solidFill>
                  <a:srgbClr val="660033"/>
                </a:solidFill>
                <a:latin typeface="Impact" pitchFamily="34" charset="0"/>
              </a:rPr>
              <a:t>of substance</a:t>
            </a:r>
            <a:endParaRPr lang="en-US" sz="2800" b="0" u="none" dirty="0">
              <a:solidFill>
                <a:srgbClr val="660033"/>
              </a:solidFill>
              <a:latin typeface="Impact" pitchFamily="34" charset="0"/>
            </a:endParaRPr>
          </a:p>
        </p:txBody>
      </p:sp>
      <p:grpSp>
        <p:nvGrpSpPr>
          <p:cNvPr id="3" name="Group 18"/>
          <p:cNvGrpSpPr>
            <a:grpSpLocks/>
          </p:cNvGrpSpPr>
          <p:nvPr/>
        </p:nvGrpSpPr>
        <p:grpSpPr bwMode="auto">
          <a:xfrm>
            <a:off x="2057400" y="3581400"/>
            <a:ext cx="381000" cy="381000"/>
            <a:chOff x="768" y="2064"/>
            <a:chExt cx="288" cy="288"/>
          </a:xfrm>
        </p:grpSpPr>
        <p:sp>
          <p:nvSpPr>
            <p:cNvPr id="1257491" name="Line 19"/>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endParaRPr lang="en-US"/>
            </a:p>
          </p:txBody>
        </p:sp>
        <p:sp>
          <p:nvSpPr>
            <p:cNvPr id="1257492" name="Line 20"/>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endParaRPr lang="en-US"/>
            </a:p>
          </p:txBody>
        </p:sp>
      </p:grpSp>
      <p:sp>
        <p:nvSpPr>
          <p:cNvPr id="1257494" name="Text Box 22"/>
          <p:cNvSpPr txBox="1">
            <a:spLocks noChangeArrowheads="1"/>
          </p:cNvSpPr>
          <p:nvPr/>
        </p:nvSpPr>
        <p:spPr bwMode="auto">
          <a:xfrm>
            <a:off x="3657600" y="3231098"/>
            <a:ext cx="4495800" cy="489878"/>
          </a:xfrm>
          <a:prstGeom prst="rect">
            <a:avLst/>
          </a:prstGeom>
          <a:noFill/>
          <a:ln w="9525">
            <a:noFill/>
            <a:miter lim="800000"/>
            <a:headEnd/>
            <a:tailEnd/>
          </a:ln>
          <a:effectLst/>
        </p:spPr>
        <p:txBody>
          <a:bodyPr>
            <a:spAutoFit/>
          </a:bodyPr>
          <a:lstStyle/>
          <a:p>
            <a:pPr algn="l">
              <a:lnSpc>
                <a:spcPts val="3100"/>
              </a:lnSpc>
            </a:pPr>
            <a:r>
              <a:rPr lang="en-US" sz="2800" b="0" u="none" dirty="0">
                <a:solidFill>
                  <a:srgbClr val="660033"/>
                </a:solidFill>
                <a:latin typeface="Impact" pitchFamily="34" charset="0"/>
              </a:rPr>
              <a:t>Upon foundation of faith</a:t>
            </a:r>
          </a:p>
        </p:txBody>
      </p:sp>
      <p:sp>
        <p:nvSpPr>
          <p:cNvPr id="1257501" name="Text Box 29"/>
          <p:cNvSpPr txBox="1">
            <a:spLocks noChangeArrowheads="1"/>
          </p:cNvSpPr>
          <p:nvPr/>
        </p:nvSpPr>
        <p:spPr bwMode="auto">
          <a:xfrm>
            <a:off x="3657600" y="2644775"/>
            <a:ext cx="2514600" cy="515526"/>
          </a:xfrm>
          <a:prstGeom prst="rect">
            <a:avLst/>
          </a:prstGeom>
          <a:noFill/>
          <a:ln w="9525">
            <a:noFill/>
            <a:miter lim="800000"/>
            <a:headEnd/>
            <a:tailEnd/>
          </a:ln>
          <a:effectLst/>
        </p:spPr>
        <p:txBody>
          <a:bodyPr>
            <a:spAutoFit/>
          </a:bodyPr>
          <a:lstStyle/>
          <a:p>
            <a:pPr algn="l">
              <a:lnSpc>
                <a:spcPts val="3300"/>
              </a:lnSpc>
            </a:pPr>
            <a:r>
              <a:rPr lang="en-US" sz="2800" b="0" u="none" dirty="0">
                <a:solidFill>
                  <a:srgbClr val="660033"/>
                </a:solidFill>
                <a:latin typeface="Impact" pitchFamily="34" charset="0"/>
              </a:rPr>
              <a:t>One with God</a:t>
            </a:r>
          </a:p>
        </p:txBody>
      </p:sp>
      <p:sp>
        <p:nvSpPr>
          <p:cNvPr id="1257523" name="WordArt 51"/>
          <p:cNvSpPr>
            <a:spLocks noChangeArrowheads="1" noChangeShapeType="1" noTextEdit="1"/>
          </p:cNvSpPr>
          <p:nvPr/>
        </p:nvSpPr>
        <p:spPr bwMode="auto">
          <a:xfrm rot="-5400000">
            <a:off x="2781300" y="2857500"/>
            <a:ext cx="12192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26" name="WordArt 54"/>
          <p:cNvSpPr>
            <a:spLocks noChangeArrowheads="1" noChangeShapeType="1" noTextEdit="1"/>
          </p:cNvSpPr>
          <p:nvPr/>
        </p:nvSpPr>
        <p:spPr bwMode="auto">
          <a:xfrm>
            <a:off x="3200400" y="28575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493" name="Text Box 21"/>
          <p:cNvSpPr txBox="1">
            <a:spLocks noChangeArrowheads="1"/>
          </p:cNvSpPr>
          <p:nvPr/>
        </p:nvSpPr>
        <p:spPr bwMode="auto">
          <a:xfrm>
            <a:off x="3657600" y="2135188"/>
            <a:ext cx="4953000" cy="437043"/>
          </a:xfrm>
          <a:prstGeom prst="rect">
            <a:avLst/>
          </a:prstGeom>
          <a:noFill/>
          <a:ln w="9525">
            <a:noFill/>
            <a:miter lim="800000"/>
            <a:headEnd/>
            <a:tailEnd/>
          </a:ln>
          <a:effectLst/>
        </p:spPr>
        <p:txBody>
          <a:bodyPr wrap="square">
            <a:spAutoFit/>
          </a:bodyPr>
          <a:lstStyle/>
          <a:p>
            <a:pPr algn="l">
              <a:lnSpc>
                <a:spcPct val="80000"/>
              </a:lnSpc>
            </a:pPr>
            <a:r>
              <a:rPr lang="en-US" sz="2800" b="0" u="none" dirty="0">
                <a:solidFill>
                  <a:srgbClr val="660033"/>
                </a:solidFill>
                <a:latin typeface="Impact" pitchFamily="34" charset="0"/>
              </a:rPr>
              <a:t>Perfect incarnation of the Word</a:t>
            </a:r>
          </a:p>
        </p:txBody>
      </p:sp>
      <p:sp>
        <p:nvSpPr>
          <p:cNvPr id="1257524" name="WordArt 52"/>
          <p:cNvSpPr>
            <a:spLocks noChangeArrowheads="1" noChangeShapeType="1" noTextEdit="1"/>
          </p:cNvSpPr>
          <p:nvPr/>
        </p:nvSpPr>
        <p:spPr bwMode="auto">
          <a:xfrm>
            <a:off x="3429000" y="22860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25" name="WordArt 53"/>
          <p:cNvSpPr>
            <a:spLocks noChangeArrowheads="1" noChangeShapeType="1" noTextEdit="1"/>
          </p:cNvSpPr>
          <p:nvPr/>
        </p:nvSpPr>
        <p:spPr bwMode="auto">
          <a:xfrm>
            <a:off x="3429000" y="34290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27" name="WordArt 55"/>
          <p:cNvSpPr>
            <a:spLocks noChangeArrowheads="1" noChangeShapeType="1" noTextEdit="1"/>
          </p:cNvSpPr>
          <p:nvPr/>
        </p:nvSpPr>
        <p:spPr bwMode="auto">
          <a:xfrm>
            <a:off x="3429000" y="2857500"/>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57540" name="Rectangle 68"/>
          <p:cNvSpPr>
            <a:spLocks noChangeArrowheads="1"/>
          </p:cNvSpPr>
          <p:nvPr/>
        </p:nvSpPr>
        <p:spPr bwMode="auto">
          <a:xfrm>
            <a:off x="1295400" y="4045238"/>
            <a:ext cx="1905000" cy="1212850"/>
          </a:xfrm>
          <a:prstGeom prst="rect">
            <a:avLst/>
          </a:prstGeom>
          <a:gradFill rotWithShape="0">
            <a:gsLst>
              <a:gs pos="0">
                <a:srgbClr val="FFFFCC"/>
              </a:gs>
              <a:gs pos="100000">
                <a:srgbClr val="FFCC00"/>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57542" name="Text Box 70"/>
          <p:cNvSpPr txBox="1">
            <a:spLocks noChangeArrowheads="1"/>
          </p:cNvSpPr>
          <p:nvPr/>
        </p:nvSpPr>
        <p:spPr bwMode="auto">
          <a:xfrm>
            <a:off x="3657600" y="3891250"/>
            <a:ext cx="1295400" cy="437043"/>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ct val="80000"/>
              </a:lnSpc>
            </a:pPr>
            <a:r>
              <a:rPr lang="en-US" sz="2800" b="0" u="none" dirty="0">
                <a:solidFill>
                  <a:srgbClr val="000099"/>
                </a:solidFill>
                <a:latin typeface="Impact" pitchFamily="34" charset="0"/>
              </a:rPr>
              <a:t>Adam</a:t>
            </a:r>
            <a:endParaRPr lang="en-US" sz="2800" u="none" dirty="0">
              <a:solidFill>
                <a:srgbClr val="000099"/>
              </a:solidFill>
              <a:latin typeface="Arial" charset="0"/>
            </a:endParaRPr>
          </a:p>
        </p:txBody>
      </p:sp>
      <p:sp>
        <p:nvSpPr>
          <p:cNvPr id="1257543" name="Text Box 71"/>
          <p:cNvSpPr txBox="1">
            <a:spLocks noChangeArrowheads="1"/>
          </p:cNvSpPr>
          <p:nvPr/>
        </p:nvSpPr>
        <p:spPr bwMode="auto">
          <a:xfrm>
            <a:off x="3657600" y="4958050"/>
            <a:ext cx="3048000" cy="52835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ts val="3400"/>
              </a:lnSpc>
            </a:pPr>
            <a:r>
              <a:rPr lang="en-US" sz="2800" b="0" u="none">
                <a:solidFill>
                  <a:srgbClr val="000099"/>
                </a:solidFill>
                <a:latin typeface="Impact" pitchFamily="34" charset="0"/>
              </a:rPr>
              <a:t>Growing period</a:t>
            </a:r>
            <a:endParaRPr lang="en-US" sz="2800" b="0" u="none">
              <a:solidFill>
                <a:srgbClr val="000099"/>
              </a:solidFill>
              <a:latin typeface="Arial" charset="0"/>
            </a:endParaRPr>
          </a:p>
        </p:txBody>
      </p:sp>
      <p:sp>
        <p:nvSpPr>
          <p:cNvPr id="1257544" name="WordArt 72"/>
          <p:cNvSpPr>
            <a:spLocks noChangeArrowheads="1" noChangeShapeType="1" noTextEdit="1"/>
          </p:cNvSpPr>
          <p:nvPr/>
        </p:nvSpPr>
        <p:spPr bwMode="auto">
          <a:xfrm rot="-5400000">
            <a:off x="2781300" y="4613563"/>
            <a:ext cx="12192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5" name="WordArt 73"/>
          <p:cNvSpPr>
            <a:spLocks noChangeArrowheads="1" noChangeShapeType="1" noTextEdit="1"/>
          </p:cNvSpPr>
          <p:nvPr/>
        </p:nvSpPr>
        <p:spPr bwMode="auto">
          <a:xfrm>
            <a:off x="3429000" y="40420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6" name="WordArt 74"/>
          <p:cNvSpPr>
            <a:spLocks noChangeArrowheads="1" noChangeShapeType="1" noTextEdit="1"/>
          </p:cNvSpPr>
          <p:nvPr/>
        </p:nvSpPr>
        <p:spPr bwMode="auto">
          <a:xfrm>
            <a:off x="3429000" y="51850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7" name="WordArt 75"/>
          <p:cNvSpPr>
            <a:spLocks noChangeArrowheads="1" noChangeShapeType="1" noTextEdit="1"/>
          </p:cNvSpPr>
          <p:nvPr/>
        </p:nvSpPr>
        <p:spPr bwMode="auto">
          <a:xfrm>
            <a:off x="3200400" y="46135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8" name="WordArt 76"/>
          <p:cNvSpPr>
            <a:spLocks noChangeArrowheads="1" noChangeShapeType="1" noTextEdit="1"/>
          </p:cNvSpPr>
          <p:nvPr/>
        </p:nvSpPr>
        <p:spPr bwMode="auto">
          <a:xfrm>
            <a:off x="3429000" y="461356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57549" name="Text Box 77"/>
          <p:cNvSpPr txBox="1">
            <a:spLocks noChangeArrowheads="1"/>
          </p:cNvSpPr>
          <p:nvPr/>
        </p:nvSpPr>
        <p:spPr bwMode="auto">
          <a:xfrm>
            <a:off x="3657600" y="4399250"/>
            <a:ext cx="3962400" cy="480131"/>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lnSpc>
                <a:spcPct val="90000"/>
              </a:lnSpc>
            </a:pPr>
            <a:r>
              <a:rPr lang="en-US" sz="2800" b="0" u="none" dirty="0">
                <a:solidFill>
                  <a:srgbClr val="000099"/>
                </a:solidFill>
                <a:latin typeface="Impact" pitchFamily="34" charset="0"/>
              </a:rPr>
              <a:t>God’s commandment</a:t>
            </a:r>
          </a:p>
        </p:txBody>
      </p:sp>
      <p:grpSp>
        <p:nvGrpSpPr>
          <p:cNvPr id="4" name="Group 44"/>
          <p:cNvGrpSpPr>
            <a:grpSpLocks/>
          </p:cNvGrpSpPr>
          <p:nvPr/>
        </p:nvGrpSpPr>
        <p:grpSpPr bwMode="auto">
          <a:xfrm>
            <a:off x="2171700" y="1899950"/>
            <a:ext cx="114300" cy="309850"/>
            <a:chOff x="840" y="864"/>
            <a:chExt cx="72" cy="240"/>
          </a:xfrm>
        </p:grpSpPr>
        <p:sp>
          <p:nvSpPr>
            <p:cNvPr id="37" name="Line 45"/>
            <p:cNvSpPr>
              <a:spLocks noChangeShapeType="1"/>
            </p:cNvSpPr>
            <p:nvPr/>
          </p:nvSpPr>
          <p:spPr bwMode="auto">
            <a:xfrm>
              <a:off x="840" y="864"/>
              <a:ext cx="0" cy="240"/>
            </a:xfrm>
            <a:prstGeom prst="line">
              <a:avLst/>
            </a:prstGeom>
            <a:noFill/>
            <a:ln w="88900">
              <a:solidFill>
                <a:srgbClr val="6600CC"/>
              </a:solidFill>
              <a:round/>
              <a:headEnd/>
              <a:tailEnd/>
            </a:ln>
            <a:effectLst/>
          </p:spPr>
          <p:txBody>
            <a:bodyPr/>
            <a:lstStyle/>
            <a:p>
              <a:endParaRPr lang="en-US" u="none"/>
            </a:p>
          </p:txBody>
        </p:sp>
        <p:sp>
          <p:nvSpPr>
            <p:cNvPr id="38" name="Line 46"/>
            <p:cNvSpPr>
              <a:spLocks noChangeShapeType="1"/>
            </p:cNvSpPr>
            <p:nvPr/>
          </p:nvSpPr>
          <p:spPr bwMode="auto">
            <a:xfrm>
              <a:off x="912" y="864"/>
              <a:ext cx="0" cy="240"/>
            </a:xfrm>
            <a:prstGeom prst="line">
              <a:avLst/>
            </a:prstGeom>
            <a:noFill/>
            <a:ln w="88900">
              <a:solidFill>
                <a:srgbClr val="6600CC"/>
              </a:solidFill>
              <a:round/>
              <a:headEnd/>
              <a:tailEnd/>
            </a:ln>
            <a:effectLst/>
          </p:spPr>
          <p:txBody>
            <a:bodyPr/>
            <a:lstStyle/>
            <a:p>
              <a:endParaRPr lang="en-US" u="none"/>
            </a:p>
          </p:txBody>
        </p:sp>
      </p:grpSp>
      <p:sp>
        <p:nvSpPr>
          <p:cNvPr id="39" name="Text Box 29"/>
          <p:cNvSpPr txBox="1">
            <a:spLocks noChangeArrowheads="1"/>
          </p:cNvSpPr>
          <p:nvPr/>
        </p:nvSpPr>
        <p:spPr bwMode="auto">
          <a:xfrm>
            <a:off x="1333500" y="4146837"/>
            <a:ext cx="1828800" cy="1116013"/>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0000"/>
              </a:lnSpc>
            </a:pPr>
            <a:r>
              <a:rPr lang="en-US" sz="2800" b="0" u="none" dirty="0">
                <a:solidFill>
                  <a:srgbClr val="000099"/>
                </a:solidFill>
                <a:latin typeface="Impact" pitchFamily="34" charset="0"/>
              </a:rPr>
              <a:t>Foundation of</a:t>
            </a:r>
          </a:p>
          <a:p>
            <a:pPr>
              <a:lnSpc>
                <a:spcPct val="80000"/>
              </a:lnSpc>
            </a:pPr>
            <a:r>
              <a:rPr lang="en-US" sz="2800" b="0" u="none" dirty="0">
                <a:solidFill>
                  <a:srgbClr val="000099"/>
                </a:solidFill>
                <a:latin typeface="Impact" pitchFamily="34" charset="0"/>
              </a:rPr>
              <a:t>F a </a:t>
            </a:r>
            <a:r>
              <a:rPr lang="en-US" sz="2800" b="0" u="none" dirty="0" err="1">
                <a:solidFill>
                  <a:srgbClr val="000099"/>
                </a:solidFill>
                <a:latin typeface="Impact" pitchFamily="34" charset="0"/>
              </a:rPr>
              <a:t>i</a:t>
            </a:r>
            <a:r>
              <a:rPr lang="en-US" sz="2800" b="0" u="none" dirty="0">
                <a:solidFill>
                  <a:srgbClr val="000099"/>
                </a:solidFill>
                <a:latin typeface="Impact" pitchFamily="34" charset="0"/>
              </a:rPr>
              <a:t> t h</a:t>
            </a:r>
          </a:p>
        </p:txBody>
      </p:sp>
      <p:sp>
        <p:nvSpPr>
          <p:cNvPr id="42" name="Text Box 8"/>
          <p:cNvSpPr txBox="1">
            <a:spLocks noChangeArrowheads="1"/>
          </p:cNvSpPr>
          <p:nvPr/>
        </p:nvSpPr>
        <p:spPr bwMode="auto">
          <a:xfrm>
            <a:off x="228600" y="177800"/>
            <a:ext cx="6019800" cy="506413"/>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a:spAutoFit/>
          </a:bodyPr>
          <a:lstStyle/>
          <a:p>
            <a:pPr algn="l">
              <a:lnSpc>
                <a:spcPct val="85000"/>
              </a:lnSpc>
            </a:pPr>
            <a:r>
              <a:rPr lang="en-US" sz="3200" b="0" u="none">
                <a:solidFill>
                  <a:srgbClr val="000099"/>
                </a:solidFill>
                <a:latin typeface="Impact" pitchFamily="34" charset="0"/>
              </a:rPr>
              <a:t>The </a:t>
            </a:r>
            <a:r>
              <a:rPr lang="en-US" sz="3200" b="0" u="none" dirty="0">
                <a:solidFill>
                  <a:srgbClr val="000099"/>
                </a:solidFill>
                <a:latin typeface="Impact" pitchFamily="34" charset="0"/>
              </a:rPr>
              <a:t>f</a:t>
            </a:r>
            <a:r>
              <a:rPr lang="en-US" sz="3200" b="0" u="none">
                <a:solidFill>
                  <a:srgbClr val="000099"/>
                </a:solidFill>
                <a:latin typeface="Impact" pitchFamily="34" charset="0"/>
              </a:rPr>
              <a:t>oundation </a:t>
            </a:r>
            <a:r>
              <a:rPr lang="en-US" sz="3200" b="0" u="none" dirty="0">
                <a:solidFill>
                  <a:srgbClr val="000099"/>
                </a:solidFill>
                <a:latin typeface="Impact" pitchFamily="34" charset="0"/>
              </a:rPr>
              <a:t>for the Messiah</a:t>
            </a:r>
          </a:p>
        </p:txBody>
      </p:sp>
      <p:sp>
        <p:nvSpPr>
          <p:cNvPr id="43" name="Text Box 8"/>
          <p:cNvSpPr txBox="1">
            <a:spLocks noChangeArrowheads="1"/>
          </p:cNvSpPr>
          <p:nvPr/>
        </p:nvSpPr>
        <p:spPr bwMode="auto">
          <a:xfrm>
            <a:off x="228600" y="636587"/>
            <a:ext cx="80010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dirty="0">
                <a:solidFill>
                  <a:srgbClr val="000099"/>
                </a:solidFill>
                <a:latin typeface="Arial Narrow" pitchFamily="34" charset="0"/>
              </a:rPr>
              <a:t>How Adam failed to achieve the purpose of creation</a:t>
            </a:r>
          </a:p>
        </p:txBody>
      </p:sp>
      <p:sp>
        <p:nvSpPr>
          <p:cNvPr id="44" name="Line 17"/>
          <p:cNvSpPr>
            <a:spLocks noChangeShapeType="1"/>
          </p:cNvSpPr>
          <p:nvPr/>
        </p:nvSpPr>
        <p:spPr bwMode="auto">
          <a:xfrm rot="20870636" flipH="1">
            <a:off x="306916" y="1358759"/>
            <a:ext cx="454086" cy="367001"/>
          </a:xfrm>
          <a:prstGeom prst="line">
            <a:avLst/>
          </a:prstGeom>
          <a:noFill/>
          <a:ln w="76200">
            <a:solidFill>
              <a:srgbClr val="000066"/>
            </a:solidFill>
            <a:round/>
            <a:headEnd/>
            <a:tailEnd/>
          </a:ln>
          <a:effectLst/>
        </p:spPr>
        <p:txBody>
          <a:bodyPr/>
          <a:lstStyle/>
          <a:p>
            <a:endParaRPr lang="en-US"/>
          </a:p>
        </p:txBody>
      </p:sp>
      <p:sp>
        <p:nvSpPr>
          <p:cNvPr id="45" name="Line 18"/>
          <p:cNvSpPr>
            <a:spLocks noChangeShapeType="1"/>
          </p:cNvSpPr>
          <p:nvPr/>
        </p:nvSpPr>
        <p:spPr bwMode="auto">
          <a:xfrm rot="729364">
            <a:off x="307914" y="1358759"/>
            <a:ext cx="454086" cy="367001"/>
          </a:xfrm>
          <a:prstGeom prst="line">
            <a:avLst/>
          </a:prstGeom>
          <a:noFill/>
          <a:ln w="76200">
            <a:solidFill>
              <a:srgbClr val="000066"/>
            </a:solidFill>
            <a:round/>
            <a:headEnd/>
            <a:tailEnd/>
          </a:ln>
          <a:effectLst/>
        </p:spPr>
        <p:txBody>
          <a:bodyPr/>
          <a:lstStyle/>
          <a:p>
            <a:endParaRPr lang="en-US"/>
          </a:p>
        </p:txBody>
      </p:sp>
      <p:sp>
        <p:nvSpPr>
          <p:cNvPr id="46" name="Line 19"/>
          <p:cNvSpPr>
            <a:spLocks noChangeShapeType="1"/>
          </p:cNvSpPr>
          <p:nvPr/>
        </p:nvSpPr>
        <p:spPr bwMode="auto">
          <a:xfrm rot="20870636" flipH="1">
            <a:off x="687916" y="2712100"/>
            <a:ext cx="454086" cy="367000"/>
          </a:xfrm>
          <a:prstGeom prst="line">
            <a:avLst/>
          </a:prstGeom>
          <a:noFill/>
          <a:ln w="76200">
            <a:solidFill>
              <a:srgbClr val="000066"/>
            </a:solidFill>
            <a:round/>
            <a:headEnd/>
            <a:tailEnd/>
          </a:ln>
          <a:effectLst/>
        </p:spPr>
        <p:txBody>
          <a:bodyPr/>
          <a:lstStyle/>
          <a:p>
            <a:endParaRPr lang="en-US"/>
          </a:p>
        </p:txBody>
      </p:sp>
      <p:sp>
        <p:nvSpPr>
          <p:cNvPr id="47" name="Line 20"/>
          <p:cNvSpPr>
            <a:spLocks noChangeShapeType="1"/>
          </p:cNvSpPr>
          <p:nvPr/>
        </p:nvSpPr>
        <p:spPr bwMode="auto">
          <a:xfrm rot="729364">
            <a:off x="688914" y="2712100"/>
            <a:ext cx="454086" cy="367000"/>
          </a:xfrm>
          <a:prstGeom prst="line">
            <a:avLst/>
          </a:prstGeom>
          <a:noFill/>
          <a:ln w="76200">
            <a:solidFill>
              <a:srgbClr val="000066"/>
            </a:solidFill>
            <a:round/>
            <a:headEnd/>
            <a:tailEnd/>
          </a:ln>
          <a:effectLst/>
        </p:spPr>
        <p:txBody>
          <a:bodyPr/>
          <a:lstStyle/>
          <a:p>
            <a:endParaRPr lang="en-US"/>
          </a:p>
        </p:txBody>
      </p:sp>
      <p:sp>
        <p:nvSpPr>
          <p:cNvPr id="57" name="Line 19"/>
          <p:cNvSpPr>
            <a:spLocks noChangeShapeType="1"/>
          </p:cNvSpPr>
          <p:nvPr/>
        </p:nvSpPr>
        <p:spPr bwMode="auto">
          <a:xfrm rot="20870636" flipH="1">
            <a:off x="687916" y="4468163"/>
            <a:ext cx="454086" cy="367000"/>
          </a:xfrm>
          <a:prstGeom prst="line">
            <a:avLst/>
          </a:prstGeom>
          <a:noFill/>
          <a:ln w="76200">
            <a:solidFill>
              <a:srgbClr val="000066"/>
            </a:solidFill>
            <a:round/>
            <a:headEnd/>
            <a:tailEnd/>
          </a:ln>
          <a:effectLst/>
        </p:spPr>
        <p:txBody>
          <a:bodyPr/>
          <a:lstStyle/>
          <a:p>
            <a:endParaRPr lang="en-US"/>
          </a:p>
        </p:txBody>
      </p:sp>
      <p:sp>
        <p:nvSpPr>
          <p:cNvPr id="58" name="Line 20"/>
          <p:cNvSpPr>
            <a:spLocks noChangeShapeType="1"/>
          </p:cNvSpPr>
          <p:nvPr/>
        </p:nvSpPr>
        <p:spPr bwMode="auto">
          <a:xfrm rot="729364">
            <a:off x="688914" y="4468163"/>
            <a:ext cx="454086" cy="367000"/>
          </a:xfrm>
          <a:prstGeom prst="line">
            <a:avLst/>
          </a:prstGeom>
          <a:noFill/>
          <a:ln w="76200">
            <a:solidFill>
              <a:srgbClr val="000066"/>
            </a:solidFill>
            <a:round/>
            <a:headEnd/>
            <a:tailEnd/>
          </a:ln>
          <a:effectLst/>
        </p:spPr>
        <p:txBody>
          <a:bodyPr/>
          <a:lstStyle/>
          <a:p>
            <a:endParaRPr lang="en-US"/>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up)">
                                      <p:cBhvr>
                                        <p:cTn id="12" dur="500"/>
                                        <p:tgtEl>
                                          <p:spTgt spid="47"/>
                                        </p:tgtEl>
                                      </p:cBhvr>
                                    </p:animEffect>
                                  </p:childTnLst>
                                </p:cTn>
                              </p:par>
                              <p:par>
                                <p:cTn id="13" presetID="22" presetClass="entr" presetSubtype="1" fill="hold" nodeType="with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wipe(up)">
                                      <p:cBhvr>
                                        <p:cTn id="15" dur="500"/>
                                        <p:tgtEl>
                                          <p:spTgt spid="58"/>
                                        </p:tgtEl>
                                      </p:cBhvr>
                                    </p:animEffect>
                                  </p:childTnLst>
                                </p:cTn>
                              </p:par>
                            </p:childTnLst>
                          </p:cTn>
                        </p:par>
                        <p:par>
                          <p:cTn id="16" fill="hold">
                            <p:stCondLst>
                              <p:cond delay="500"/>
                            </p:stCondLst>
                            <p:childTnLst>
                              <p:par>
                                <p:cTn id="17" presetID="22" presetClass="entr" presetSubtype="1" fill="hold" grpId="0"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wipe(up)">
                                      <p:cBhvr>
                                        <p:cTn id="19" dur="500"/>
                                        <p:tgtEl>
                                          <p:spTgt spid="46"/>
                                        </p:tgtEl>
                                      </p:cBhvr>
                                    </p:animEffect>
                                  </p:childTnLst>
                                </p:cTn>
                              </p:par>
                              <p:par>
                                <p:cTn id="20" presetID="22" presetClass="entr" presetSubtype="1"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wipe(up)">
                                      <p:cBhvr>
                                        <p:cTn id="22" dur="500"/>
                                        <p:tgtEl>
                                          <p:spTgt spid="57"/>
                                        </p:tgtEl>
                                      </p:cBhvr>
                                    </p:animEffect>
                                  </p:childTnLst>
                                </p:cTn>
                              </p:par>
                            </p:childTnLst>
                          </p:cTn>
                        </p:par>
                      </p:childTnLst>
                    </p:cTn>
                  </p:par>
                  <p:par>
                    <p:cTn id="23" fill="hold">
                      <p:stCondLst>
                        <p:cond delay="indefinite"/>
                      </p:stCondLst>
                      <p:childTnLst>
                        <p:par>
                          <p:cTn id="24" fill="hold">
                            <p:stCondLst>
                              <p:cond delay="0"/>
                            </p:stCondLst>
                            <p:childTnLst>
                              <p:par>
                                <p:cTn id="25" presetID="23" presetClass="entr" presetSubtype="272" fill="hold" grpId="0" nodeType="clickEffect">
                                  <p:stCondLst>
                                    <p:cond delay="0"/>
                                  </p:stCondLst>
                                  <p:childTnLst>
                                    <p:set>
                                      <p:cBhvr>
                                        <p:cTn id="26" dur="1" fill="hold">
                                          <p:stCondLst>
                                            <p:cond delay="0"/>
                                          </p:stCondLst>
                                        </p:cTn>
                                        <p:tgtEl>
                                          <p:spTgt spid="1257484"/>
                                        </p:tgtEl>
                                        <p:attrNameLst>
                                          <p:attrName>style.visibility</p:attrName>
                                        </p:attrNameLst>
                                      </p:cBhvr>
                                      <p:to>
                                        <p:strVal val="visible"/>
                                      </p:to>
                                    </p:set>
                                    <p:anim calcmode="lin" valueType="num">
                                      <p:cBhvr>
                                        <p:cTn id="27" dur="1000" fill="hold"/>
                                        <p:tgtEl>
                                          <p:spTgt spid="1257484"/>
                                        </p:tgtEl>
                                        <p:attrNameLst>
                                          <p:attrName>ppt_w</p:attrName>
                                        </p:attrNameLst>
                                      </p:cBhvr>
                                      <p:tavLst>
                                        <p:tav tm="0">
                                          <p:val>
                                            <p:strVal val="2/3*#ppt_w"/>
                                          </p:val>
                                        </p:tav>
                                        <p:tav tm="100000">
                                          <p:val>
                                            <p:strVal val="#ppt_w"/>
                                          </p:val>
                                        </p:tav>
                                      </p:tavLst>
                                    </p:anim>
                                    <p:anim calcmode="lin" valueType="num">
                                      <p:cBhvr>
                                        <p:cTn id="28" dur="1000" fill="hold"/>
                                        <p:tgtEl>
                                          <p:spTgt spid="1257484"/>
                                        </p:tgtEl>
                                        <p:attrNameLst>
                                          <p:attrName>ppt_h</p:attrName>
                                        </p:attrNameLst>
                                      </p:cBhvr>
                                      <p:tavLst>
                                        <p:tav tm="0">
                                          <p:val>
                                            <p:strVal val="2/3*#ppt_h"/>
                                          </p:val>
                                        </p:tav>
                                        <p:tav tm="100000">
                                          <p:val>
                                            <p:strVal val="#ppt_h"/>
                                          </p:val>
                                        </p:tav>
                                      </p:tavLst>
                                    </p:anim>
                                  </p:childTnLst>
                                </p:cTn>
                              </p:par>
                              <p:par>
                                <p:cTn id="29" presetID="10" presetClass="entr" presetSubtype="0" fill="hold" nodeType="withEffect">
                                  <p:stCondLst>
                                    <p:cond delay="0"/>
                                  </p:stCondLst>
                                  <p:childTnLst>
                                    <p:set>
                                      <p:cBhvr>
                                        <p:cTn id="30" dur="1" fill="hold">
                                          <p:stCondLst>
                                            <p:cond delay="0"/>
                                          </p:stCondLst>
                                        </p:cTn>
                                        <p:tgtEl>
                                          <p:spTgt spid="1257483"/>
                                        </p:tgtEl>
                                        <p:attrNameLst>
                                          <p:attrName>style.visibility</p:attrName>
                                        </p:attrNameLst>
                                      </p:cBhvr>
                                      <p:to>
                                        <p:strVal val="visible"/>
                                      </p:to>
                                    </p:set>
                                    <p:animEffect transition="in" filter="fade">
                                      <p:cBhvr>
                                        <p:cTn id="31" dur="1000"/>
                                        <p:tgtEl>
                                          <p:spTgt spid="1257483"/>
                                        </p:tgtEl>
                                      </p:cBhvr>
                                    </p:animEffect>
                                  </p:childTnLst>
                                </p:cTn>
                              </p:par>
                              <p:par>
                                <p:cTn id="32" presetID="10" presetClass="entr" presetSubtype="0" fill="hold"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childTnLst>
                                </p:cTn>
                              </p:par>
                              <p:par>
                                <p:cTn id="35" presetID="22" presetClass="entr" presetSubtype="1" fill="hold" nodeType="with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up)">
                                      <p:cBhvr>
                                        <p:cTn id="37" dur="500"/>
                                        <p:tgtEl>
                                          <p:spTgt spid="45"/>
                                        </p:tgtEl>
                                      </p:cBhvr>
                                    </p:animEffect>
                                  </p:childTnLst>
                                </p:cTn>
                              </p:par>
                              <p:par>
                                <p:cTn id="38" presetID="22" presetClass="entr" presetSubtype="1" fill="hold" nodeType="withEffect">
                                  <p:stCondLst>
                                    <p:cond delay="500"/>
                                  </p:stCondLst>
                                  <p:childTnLst>
                                    <p:set>
                                      <p:cBhvr>
                                        <p:cTn id="39" dur="1" fill="hold">
                                          <p:stCondLst>
                                            <p:cond delay="0"/>
                                          </p:stCondLst>
                                        </p:cTn>
                                        <p:tgtEl>
                                          <p:spTgt spid="44"/>
                                        </p:tgtEl>
                                        <p:attrNameLst>
                                          <p:attrName>style.visibility</p:attrName>
                                        </p:attrNameLst>
                                      </p:cBhvr>
                                      <p:to>
                                        <p:strVal val="visible"/>
                                      </p:to>
                                    </p:set>
                                    <p:animEffect transition="in" filter="wipe(up)">
                                      <p:cBhvr>
                                        <p:cTn id="4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7484" grpId="0"/>
      <p:bldP spid="46" grpId="0" animBg="1"/>
      <p:bldP spid="4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6874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2" name="Group 56"/>
          <p:cNvGrpSpPr>
            <a:grpSpLocks/>
          </p:cNvGrpSpPr>
          <p:nvPr/>
        </p:nvGrpSpPr>
        <p:grpSpPr bwMode="auto">
          <a:xfrm>
            <a:off x="914400" y="5562600"/>
            <a:ext cx="7391400" cy="1162051"/>
            <a:chOff x="816" y="3432"/>
            <a:chExt cx="5233" cy="732"/>
          </a:xfrm>
        </p:grpSpPr>
        <p:sp>
          <p:nvSpPr>
            <p:cNvPr id="1268742" name="Text Box 6"/>
            <p:cNvSpPr txBox="1">
              <a:spLocks noChangeArrowheads="1"/>
            </p:cNvSpPr>
            <p:nvPr/>
          </p:nvSpPr>
          <p:spPr bwMode="auto">
            <a:xfrm>
              <a:off x="1044" y="3485"/>
              <a:ext cx="5005" cy="679"/>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chemeClr val="bg1"/>
                  </a:solidFill>
                  <a:latin typeface="Arial Narrow" pitchFamily="34" charset="0"/>
                </a:rPr>
                <a:t>Therefore, we must establish the </a:t>
              </a:r>
              <a:r>
                <a:rPr lang="en-US" sz="2000" dirty="0">
                  <a:solidFill>
                    <a:schemeClr val="bg1"/>
                  </a:solidFill>
                  <a:latin typeface="Arial Narrow" pitchFamily="34" charset="0"/>
                </a:rPr>
                <a:t>foundation of faith</a:t>
              </a:r>
              <a:r>
                <a:rPr lang="en-US" sz="2000" u="none" dirty="0">
                  <a:solidFill>
                    <a:schemeClr val="bg1"/>
                  </a:solidFill>
                  <a:latin typeface="Arial Narrow" pitchFamily="34" charset="0"/>
                </a:rPr>
                <a:t> and the </a:t>
              </a:r>
              <a:r>
                <a:rPr lang="en-US" sz="2000" dirty="0">
                  <a:solidFill>
                    <a:schemeClr val="bg1"/>
                  </a:solidFill>
                  <a:latin typeface="Arial Narrow" pitchFamily="34" charset="0"/>
                </a:rPr>
                <a:t>foundation of substance</a:t>
              </a:r>
              <a:r>
                <a:rPr lang="en-US" sz="2000" u="none" dirty="0">
                  <a:solidFill>
                    <a:schemeClr val="bg1"/>
                  </a:solidFill>
                  <a:latin typeface="Arial Narrow" pitchFamily="34" charset="0"/>
                </a:rPr>
                <a:t>, and thereby the </a:t>
              </a:r>
              <a:r>
                <a:rPr lang="en-US" sz="2000" dirty="0">
                  <a:solidFill>
                    <a:schemeClr val="bg1"/>
                  </a:solidFill>
                  <a:latin typeface="Arial Narrow" pitchFamily="34" charset="0"/>
                </a:rPr>
                <a:t>foundation for the Messiah</a:t>
              </a:r>
              <a:r>
                <a:rPr lang="en-US" sz="2000" u="none" dirty="0">
                  <a:solidFill>
                    <a:schemeClr val="bg1"/>
                  </a:solidFill>
                  <a:latin typeface="Arial Narrow" pitchFamily="34" charset="0"/>
                </a:rPr>
                <a:t>, through which we can receive the Messiah and be cleansed of the original sin.</a:t>
              </a:r>
              <a:endParaRPr lang="en-US" sz="2000" b="0" u="none" dirty="0">
                <a:solidFill>
                  <a:schemeClr val="bg1"/>
                </a:solidFill>
                <a:latin typeface="Arial Narrow" pitchFamily="34" charset="0"/>
              </a:endParaRPr>
            </a:p>
          </p:txBody>
        </p:sp>
        <p:sp>
          <p:nvSpPr>
            <p:cNvPr id="1268743" name="Text Box 7"/>
            <p:cNvSpPr txBox="1">
              <a:spLocks noChangeArrowheads="1"/>
            </p:cNvSpPr>
            <p:nvPr/>
          </p:nvSpPr>
          <p:spPr bwMode="auto">
            <a:xfrm>
              <a:off x="816" y="3432"/>
              <a:ext cx="270" cy="390"/>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9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 name="Group 17"/>
          <p:cNvGrpSpPr/>
          <p:nvPr/>
        </p:nvGrpSpPr>
        <p:grpSpPr>
          <a:xfrm>
            <a:off x="609600" y="814387"/>
            <a:ext cx="5486400" cy="708025"/>
            <a:chOff x="457200" y="511175"/>
            <a:chExt cx="5486400" cy="708025"/>
          </a:xfrm>
        </p:grpSpPr>
        <p:sp>
          <p:nvSpPr>
            <p:cNvPr id="1268748" name="Rectangle 12"/>
            <p:cNvSpPr>
              <a:spLocks noChangeArrowheads="1"/>
            </p:cNvSpPr>
            <p:nvPr/>
          </p:nvSpPr>
          <p:spPr bwMode="auto">
            <a:xfrm>
              <a:off x="457200" y="511175"/>
              <a:ext cx="5486400" cy="708025"/>
            </a:xfrm>
            <a:prstGeom prst="rect">
              <a:avLst/>
            </a:prstGeom>
            <a:gradFill rotWithShape="0">
              <a:gsLst>
                <a:gs pos="0">
                  <a:srgbClr val="6600FF"/>
                </a:gs>
                <a:gs pos="100000">
                  <a:srgbClr val="6600CC"/>
                </a:gs>
              </a:gsLst>
              <a:path path="shape">
                <a:fillToRect l="50000" t="50000" r="50000" b="50000"/>
              </a:path>
            </a:gradFill>
            <a:ln w="38100" algn="ctr">
              <a:noFill/>
              <a:miter lim="800000"/>
              <a:headEnd/>
              <a:tailEnd/>
            </a:ln>
            <a:effectLst/>
          </p:spPr>
          <p:txBody>
            <a:bodyPr wrap="none" anchor="ctr"/>
            <a:lstStyle/>
            <a:p>
              <a:endParaRPr lang="en-US"/>
            </a:p>
          </p:txBody>
        </p:sp>
        <p:sp>
          <p:nvSpPr>
            <p:cNvPr id="1268749" name="Text Box 13"/>
            <p:cNvSpPr txBox="1">
              <a:spLocks noChangeArrowheads="1"/>
            </p:cNvSpPr>
            <p:nvPr/>
          </p:nvSpPr>
          <p:spPr bwMode="auto">
            <a:xfrm>
              <a:off x="533400" y="544513"/>
              <a:ext cx="5334000" cy="641350"/>
            </a:xfrm>
            <a:prstGeom prst="rect">
              <a:avLst/>
            </a:prstGeom>
            <a:noFill/>
            <a:ln w="19050">
              <a:noFill/>
              <a:miter lim="800000"/>
              <a:headEnd/>
              <a:tailEnd/>
            </a:ln>
            <a:effectLst>
              <a:outerShdw dist="12700" algn="ctr" rotWithShape="0">
                <a:schemeClr val="tx1"/>
              </a:outerShdw>
            </a:effectLst>
          </p:spPr>
          <p:txBody>
            <a:bodyPr>
              <a:spAutoFit/>
            </a:bodyPr>
            <a:lstStyle/>
            <a:p>
              <a:r>
                <a:rPr lang="en-US" sz="3600" b="0" u="none" dirty="0">
                  <a:solidFill>
                    <a:schemeClr val="bg1"/>
                  </a:solidFill>
                  <a:latin typeface="Impact" pitchFamily="34" charset="0"/>
                </a:rPr>
                <a:t>Foundation for the Messiah</a:t>
              </a:r>
              <a:endParaRPr lang="en-US" sz="3600" dirty="0"/>
            </a:p>
          </p:txBody>
        </p:sp>
      </p:grpSp>
      <p:grpSp>
        <p:nvGrpSpPr>
          <p:cNvPr id="4" name="Group 14"/>
          <p:cNvGrpSpPr>
            <a:grpSpLocks/>
          </p:cNvGrpSpPr>
          <p:nvPr/>
        </p:nvGrpSpPr>
        <p:grpSpPr bwMode="auto">
          <a:xfrm>
            <a:off x="1771650" y="1674812"/>
            <a:ext cx="133350" cy="457200"/>
            <a:chOff x="840" y="864"/>
            <a:chExt cx="72" cy="240"/>
          </a:xfrm>
        </p:grpSpPr>
        <p:sp>
          <p:nvSpPr>
            <p:cNvPr id="1268751" name="Line 15"/>
            <p:cNvSpPr>
              <a:spLocks noChangeShapeType="1"/>
            </p:cNvSpPr>
            <p:nvPr/>
          </p:nvSpPr>
          <p:spPr bwMode="auto">
            <a:xfrm>
              <a:off x="840" y="864"/>
              <a:ext cx="0" cy="240"/>
            </a:xfrm>
            <a:prstGeom prst="line">
              <a:avLst/>
            </a:prstGeom>
            <a:noFill/>
            <a:ln w="88900">
              <a:solidFill>
                <a:srgbClr val="6600CC"/>
              </a:solidFill>
              <a:round/>
              <a:headEnd/>
              <a:tailEnd/>
            </a:ln>
            <a:effectLst/>
          </p:spPr>
          <p:txBody>
            <a:bodyPr/>
            <a:lstStyle/>
            <a:p>
              <a:endParaRPr lang="en-US" u="none"/>
            </a:p>
          </p:txBody>
        </p:sp>
        <p:sp>
          <p:nvSpPr>
            <p:cNvPr id="1268752" name="Line 16"/>
            <p:cNvSpPr>
              <a:spLocks noChangeShapeType="1"/>
            </p:cNvSpPr>
            <p:nvPr/>
          </p:nvSpPr>
          <p:spPr bwMode="auto">
            <a:xfrm>
              <a:off x="912" y="864"/>
              <a:ext cx="0" cy="240"/>
            </a:xfrm>
            <a:prstGeom prst="line">
              <a:avLst/>
            </a:prstGeom>
            <a:noFill/>
            <a:ln w="88900">
              <a:solidFill>
                <a:srgbClr val="6600CC"/>
              </a:solidFill>
              <a:round/>
              <a:headEnd/>
              <a:tailEnd/>
            </a:ln>
            <a:effectLst/>
          </p:spPr>
          <p:txBody>
            <a:bodyPr/>
            <a:lstStyle/>
            <a:p>
              <a:endParaRPr lang="en-US" u="none"/>
            </a:p>
          </p:txBody>
        </p:sp>
      </p:grpSp>
      <p:grpSp>
        <p:nvGrpSpPr>
          <p:cNvPr id="5" name="Group 29"/>
          <p:cNvGrpSpPr>
            <a:grpSpLocks/>
          </p:cNvGrpSpPr>
          <p:nvPr/>
        </p:nvGrpSpPr>
        <p:grpSpPr bwMode="auto">
          <a:xfrm>
            <a:off x="1638300" y="3427412"/>
            <a:ext cx="419100" cy="419100"/>
            <a:chOff x="768" y="2064"/>
            <a:chExt cx="288" cy="288"/>
          </a:xfrm>
        </p:grpSpPr>
        <p:sp>
          <p:nvSpPr>
            <p:cNvPr id="1268766" name="Line 30"/>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endParaRPr lang="en-US" u="none"/>
            </a:p>
          </p:txBody>
        </p:sp>
        <p:sp>
          <p:nvSpPr>
            <p:cNvPr id="1268767" name="Line 31"/>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endParaRPr lang="en-US" u="none"/>
            </a:p>
          </p:txBody>
        </p:sp>
      </p:grpSp>
      <p:sp>
        <p:nvSpPr>
          <p:cNvPr id="1268782" name="Rectangle 46"/>
          <p:cNvSpPr>
            <a:spLocks noChangeArrowheads="1"/>
          </p:cNvSpPr>
          <p:nvPr/>
        </p:nvSpPr>
        <p:spPr bwMode="auto">
          <a:xfrm>
            <a:off x="609600" y="4030662"/>
            <a:ext cx="2438400" cy="912813"/>
          </a:xfrm>
          <a:prstGeom prst="rect">
            <a:avLst/>
          </a:prstGeom>
          <a:gradFill rotWithShape="0">
            <a:gsLst>
              <a:gs pos="0">
                <a:srgbClr val="FFFFCC"/>
              </a:gs>
              <a:gs pos="100000">
                <a:srgbClr val="FFCC00"/>
              </a:gs>
            </a:gsLst>
            <a:path path="shape">
              <a:fillToRect l="50000" t="50000" r="50000" b="50000"/>
            </a:path>
          </a:gradFill>
          <a:ln w="28575" algn="ctr">
            <a:solidFill>
              <a:srgbClr val="000099"/>
            </a:solidFill>
            <a:miter lim="800000"/>
            <a:headEnd/>
            <a:tailEnd/>
          </a:ln>
          <a:effectLst/>
        </p:spPr>
        <p:txBody>
          <a:bodyPr wrap="none" anchor="ctr"/>
          <a:lstStyle/>
          <a:p>
            <a:endParaRPr lang="en-US"/>
          </a:p>
        </p:txBody>
      </p:sp>
      <p:sp>
        <p:nvSpPr>
          <p:cNvPr id="1268783" name="Text Box 47"/>
          <p:cNvSpPr txBox="1">
            <a:spLocks noChangeArrowheads="1"/>
          </p:cNvSpPr>
          <p:nvPr/>
        </p:nvSpPr>
        <p:spPr bwMode="auto">
          <a:xfrm>
            <a:off x="704850" y="4114800"/>
            <a:ext cx="22479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a:solidFill>
                  <a:srgbClr val="000099"/>
                </a:solidFill>
                <a:latin typeface="Impact" pitchFamily="34" charset="0"/>
              </a:rPr>
              <a:t>Foundation of Faith</a:t>
            </a:r>
          </a:p>
        </p:txBody>
      </p:sp>
      <p:sp>
        <p:nvSpPr>
          <p:cNvPr id="1268784" name="Rectangle 48"/>
          <p:cNvSpPr>
            <a:spLocks noChangeArrowheads="1"/>
          </p:cNvSpPr>
          <p:nvPr/>
        </p:nvSpPr>
        <p:spPr bwMode="auto">
          <a:xfrm>
            <a:off x="609600" y="2314575"/>
            <a:ext cx="2438400" cy="912812"/>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68785" name="Text Box 49"/>
          <p:cNvSpPr txBox="1">
            <a:spLocks noChangeArrowheads="1"/>
          </p:cNvSpPr>
          <p:nvPr/>
        </p:nvSpPr>
        <p:spPr bwMode="auto">
          <a:xfrm>
            <a:off x="628650" y="2403475"/>
            <a:ext cx="24003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dirty="0">
                <a:solidFill>
                  <a:srgbClr val="660033"/>
                </a:solidFill>
                <a:latin typeface="Impact" pitchFamily="34" charset="0"/>
              </a:rPr>
              <a:t>Foundation of Substance</a:t>
            </a:r>
          </a:p>
        </p:txBody>
      </p:sp>
      <p:sp>
        <p:nvSpPr>
          <p:cNvPr id="21" name="Text Box 8"/>
          <p:cNvSpPr txBox="1">
            <a:spLocks noChangeArrowheads="1"/>
          </p:cNvSpPr>
          <p:nvPr/>
        </p:nvSpPr>
        <p:spPr bwMode="auto">
          <a:xfrm>
            <a:off x="228600" y="151013"/>
            <a:ext cx="83058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dirty="0">
                <a:solidFill>
                  <a:srgbClr val="000099"/>
                </a:solidFill>
                <a:latin typeface="Arial Narrow" panose="020B0606020202030204" pitchFamily="34" charset="0"/>
                <a:cs typeface="Arial" pitchFamily="34" charset="0"/>
              </a:rPr>
              <a:t>How we can lay the foundation for the Messiah</a:t>
            </a:r>
          </a:p>
        </p:txBody>
      </p:sp>
    </p:spTree>
    <p:extLst>
      <p:ext uri="{BB962C8B-B14F-4D97-AF65-F5344CB8AC3E}">
        <p14:creationId xmlns:p14="http://schemas.microsoft.com/office/powerpoint/2010/main" val="1022173183"/>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2000"/>
                                        <p:tgtEl>
                                          <p:spTgt spid="21"/>
                                        </p:tgtEl>
                                      </p:cBhvr>
                                    </p:animEffect>
                                    <p:anim calcmode="lin" valueType="num">
                                      <p:cBhvr>
                                        <p:cTn id="8" dur="2000" fill="hold"/>
                                        <p:tgtEl>
                                          <p:spTgt spid="21"/>
                                        </p:tgtEl>
                                        <p:attrNameLst>
                                          <p:attrName>ppt_x</p:attrName>
                                        </p:attrNameLst>
                                      </p:cBhvr>
                                      <p:tavLst>
                                        <p:tav tm="0">
                                          <p:val>
                                            <p:strVal val="#ppt_x"/>
                                          </p:val>
                                        </p:tav>
                                        <p:tav tm="100000">
                                          <p:val>
                                            <p:strVal val="#ppt_x"/>
                                          </p:val>
                                        </p:tav>
                                      </p:tavLst>
                                    </p:anim>
                                    <p:anim calcmode="lin" valueType="num">
                                      <p:cBhvr>
                                        <p:cTn id="9" dur="2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268782"/>
                                        </p:tgtEl>
                                        <p:attrNameLst>
                                          <p:attrName>style.visibility</p:attrName>
                                        </p:attrNameLst>
                                      </p:cBhvr>
                                      <p:to>
                                        <p:strVal val="visible"/>
                                      </p:to>
                                    </p:set>
                                    <p:animEffect transition="in" filter="fade">
                                      <p:cBhvr>
                                        <p:cTn id="19" dur="1000"/>
                                        <p:tgtEl>
                                          <p:spTgt spid="1268782"/>
                                        </p:tgtEl>
                                      </p:cBhvr>
                                    </p:animEffect>
                                  </p:childTnLst>
                                </p:cTn>
                              </p:par>
                              <p:par>
                                <p:cTn id="20" presetID="55" presetClass="entr" presetSubtype="0" fill="hold" grpId="0" nodeType="withEffect">
                                  <p:stCondLst>
                                    <p:cond delay="0"/>
                                  </p:stCondLst>
                                  <p:childTnLst>
                                    <p:set>
                                      <p:cBhvr>
                                        <p:cTn id="21" dur="1" fill="hold">
                                          <p:stCondLst>
                                            <p:cond delay="0"/>
                                          </p:stCondLst>
                                        </p:cTn>
                                        <p:tgtEl>
                                          <p:spTgt spid="1268783"/>
                                        </p:tgtEl>
                                        <p:attrNameLst>
                                          <p:attrName>style.visibility</p:attrName>
                                        </p:attrNameLst>
                                      </p:cBhvr>
                                      <p:to>
                                        <p:strVal val="visible"/>
                                      </p:to>
                                    </p:set>
                                    <p:anim calcmode="lin" valueType="num">
                                      <p:cBhvr>
                                        <p:cTn id="22" dur="1000" fill="hold"/>
                                        <p:tgtEl>
                                          <p:spTgt spid="1268783"/>
                                        </p:tgtEl>
                                        <p:attrNameLst>
                                          <p:attrName>ppt_w</p:attrName>
                                        </p:attrNameLst>
                                      </p:cBhvr>
                                      <p:tavLst>
                                        <p:tav tm="0">
                                          <p:val>
                                            <p:strVal val="#ppt_w*0.70"/>
                                          </p:val>
                                        </p:tav>
                                        <p:tav tm="100000">
                                          <p:val>
                                            <p:strVal val="#ppt_w"/>
                                          </p:val>
                                        </p:tav>
                                      </p:tavLst>
                                    </p:anim>
                                    <p:anim calcmode="lin" valueType="num">
                                      <p:cBhvr>
                                        <p:cTn id="23" dur="1000" fill="hold"/>
                                        <p:tgtEl>
                                          <p:spTgt spid="1268783"/>
                                        </p:tgtEl>
                                        <p:attrNameLst>
                                          <p:attrName>ppt_h</p:attrName>
                                        </p:attrNameLst>
                                      </p:cBhvr>
                                      <p:tavLst>
                                        <p:tav tm="0">
                                          <p:val>
                                            <p:strVal val="#ppt_h"/>
                                          </p:val>
                                        </p:tav>
                                        <p:tav tm="100000">
                                          <p:val>
                                            <p:strVal val="#ppt_h"/>
                                          </p:val>
                                        </p:tav>
                                      </p:tavLst>
                                    </p:anim>
                                    <p:animEffect transition="in" filter="fade">
                                      <p:cBhvr>
                                        <p:cTn id="24" dur="1000"/>
                                        <p:tgtEl>
                                          <p:spTgt spid="126878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68784"/>
                                        </p:tgtEl>
                                        <p:attrNameLst>
                                          <p:attrName>style.visibility</p:attrName>
                                        </p:attrNameLst>
                                      </p:cBhvr>
                                      <p:to>
                                        <p:strVal val="visible"/>
                                      </p:to>
                                    </p:set>
                                    <p:animEffect transition="in" filter="fade">
                                      <p:cBhvr>
                                        <p:cTn id="29" dur="2000"/>
                                        <p:tgtEl>
                                          <p:spTgt spid="1268784"/>
                                        </p:tgtEl>
                                      </p:cBhvr>
                                    </p:animEffect>
                                  </p:childTnLst>
                                </p:cTn>
                              </p:par>
                              <p:par>
                                <p:cTn id="30" presetID="55" presetClass="entr" presetSubtype="0" fill="hold" grpId="0" nodeType="withEffect">
                                  <p:stCondLst>
                                    <p:cond delay="0"/>
                                  </p:stCondLst>
                                  <p:childTnLst>
                                    <p:set>
                                      <p:cBhvr>
                                        <p:cTn id="31" dur="1" fill="hold">
                                          <p:stCondLst>
                                            <p:cond delay="0"/>
                                          </p:stCondLst>
                                        </p:cTn>
                                        <p:tgtEl>
                                          <p:spTgt spid="1268785"/>
                                        </p:tgtEl>
                                        <p:attrNameLst>
                                          <p:attrName>style.visibility</p:attrName>
                                        </p:attrNameLst>
                                      </p:cBhvr>
                                      <p:to>
                                        <p:strVal val="visible"/>
                                      </p:to>
                                    </p:set>
                                    <p:anim calcmode="lin" valueType="num">
                                      <p:cBhvr>
                                        <p:cTn id="32" dur="1000" fill="hold"/>
                                        <p:tgtEl>
                                          <p:spTgt spid="1268785"/>
                                        </p:tgtEl>
                                        <p:attrNameLst>
                                          <p:attrName>ppt_w</p:attrName>
                                        </p:attrNameLst>
                                      </p:cBhvr>
                                      <p:tavLst>
                                        <p:tav tm="0">
                                          <p:val>
                                            <p:strVal val="#ppt_w*0.70"/>
                                          </p:val>
                                        </p:tav>
                                        <p:tav tm="100000">
                                          <p:val>
                                            <p:strVal val="#ppt_w"/>
                                          </p:val>
                                        </p:tav>
                                      </p:tavLst>
                                    </p:anim>
                                    <p:anim calcmode="lin" valueType="num">
                                      <p:cBhvr>
                                        <p:cTn id="33" dur="1000" fill="hold"/>
                                        <p:tgtEl>
                                          <p:spTgt spid="1268785"/>
                                        </p:tgtEl>
                                        <p:attrNameLst>
                                          <p:attrName>ppt_h</p:attrName>
                                        </p:attrNameLst>
                                      </p:cBhvr>
                                      <p:tavLst>
                                        <p:tav tm="0">
                                          <p:val>
                                            <p:strVal val="#ppt_h"/>
                                          </p:val>
                                        </p:tav>
                                        <p:tav tm="100000">
                                          <p:val>
                                            <p:strVal val="#ppt_h"/>
                                          </p:val>
                                        </p:tav>
                                      </p:tavLst>
                                    </p:anim>
                                    <p:animEffect transition="in" filter="fade">
                                      <p:cBhvr>
                                        <p:cTn id="34" dur="1000"/>
                                        <p:tgtEl>
                                          <p:spTgt spid="1268785"/>
                                        </p:tgtEl>
                                      </p:cBhvr>
                                    </p:animEffect>
                                  </p:childTnLst>
                                </p:cTn>
                              </p:par>
                              <p:par>
                                <p:cTn id="35" presetID="10" presetClass="entr" presetSubtype="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1000"/>
                                        <p:tgtEl>
                                          <p:spTgt spid="3"/>
                                        </p:tgtEl>
                                      </p:cBhvr>
                                    </p:animEffect>
                                    <p:anim calcmode="lin" valueType="num">
                                      <p:cBhvr>
                                        <p:cTn id="43" dur="1000" fill="hold"/>
                                        <p:tgtEl>
                                          <p:spTgt spid="3"/>
                                        </p:tgtEl>
                                        <p:attrNameLst>
                                          <p:attrName>ppt_x</p:attrName>
                                        </p:attrNameLst>
                                      </p:cBhvr>
                                      <p:tavLst>
                                        <p:tav tm="0">
                                          <p:val>
                                            <p:strVal val="#ppt_x"/>
                                          </p:val>
                                        </p:tav>
                                        <p:tav tm="100000">
                                          <p:val>
                                            <p:strVal val="#ppt_x"/>
                                          </p:val>
                                        </p:tav>
                                      </p:tavLst>
                                    </p:anim>
                                    <p:anim calcmode="lin" valueType="num">
                                      <p:cBhvr>
                                        <p:cTn id="44" dur="1000" fill="hold"/>
                                        <p:tgtEl>
                                          <p:spTgt spid="3"/>
                                        </p:tgtEl>
                                        <p:attrNameLst>
                                          <p:attrName>ppt_y</p:attrName>
                                        </p:attrNameLst>
                                      </p:cBhvr>
                                      <p:tavLst>
                                        <p:tav tm="0">
                                          <p:val>
                                            <p:strVal val="#ppt_y+.1"/>
                                          </p:val>
                                        </p:tav>
                                        <p:tav tm="100000">
                                          <p:val>
                                            <p:strVal val="#ppt_y"/>
                                          </p:val>
                                        </p:tav>
                                      </p:tavLst>
                                    </p:anim>
                                  </p:childTnLst>
                                </p:cTn>
                              </p:par>
                              <p:par>
                                <p:cTn id="45" presetID="10" presetClass="entr" presetSubtype="0" fill="hold" nodeType="withEffect">
                                  <p:stCondLst>
                                    <p:cond delay="100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8782" grpId="0" animBg="1"/>
      <p:bldP spid="1268783" grpId="0"/>
      <p:bldP spid="1268784" grpId="0" animBg="1"/>
      <p:bldP spid="1268785" grpId="0"/>
      <p:bldP spid="21"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6874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3" name="Group 17"/>
          <p:cNvGrpSpPr/>
          <p:nvPr/>
        </p:nvGrpSpPr>
        <p:grpSpPr>
          <a:xfrm>
            <a:off x="609600" y="814387"/>
            <a:ext cx="5486400" cy="708025"/>
            <a:chOff x="457200" y="511175"/>
            <a:chExt cx="5486400" cy="708025"/>
          </a:xfrm>
        </p:grpSpPr>
        <p:sp>
          <p:nvSpPr>
            <p:cNvPr id="1268748" name="Rectangle 12"/>
            <p:cNvSpPr>
              <a:spLocks noChangeArrowheads="1"/>
            </p:cNvSpPr>
            <p:nvPr/>
          </p:nvSpPr>
          <p:spPr bwMode="auto">
            <a:xfrm>
              <a:off x="457200" y="511175"/>
              <a:ext cx="5486400" cy="708025"/>
            </a:xfrm>
            <a:prstGeom prst="rect">
              <a:avLst/>
            </a:prstGeom>
            <a:gradFill rotWithShape="0">
              <a:gsLst>
                <a:gs pos="0">
                  <a:srgbClr val="6600FF"/>
                </a:gs>
                <a:gs pos="100000">
                  <a:srgbClr val="6600CC"/>
                </a:gs>
              </a:gsLst>
              <a:path path="shape">
                <a:fillToRect l="50000" t="50000" r="50000" b="50000"/>
              </a:path>
            </a:gradFill>
            <a:ln w="38100" algn="ctr">
              <a:noFill/>
              <a:miter lim="800000"/>
              <a:headEnd/>
              <a:tailEnd/>
            </a:ln>
            <a:effectLst/>
          </p:spPr>
          <p:txBody>
            <a:bodyPr wrap="none" anchor="ctr"/>
            <a:lstStyle/>
            <a:p>
              <a:endParaRPr lang="en-US"/>
            </a:p>
          </p:txBody>
        </p:sp>
        <p:sp>
          <p:nvSpPr>
            <p:cNvPr id="1268749" name="Text Box 13"/>
            <p:cNvSpPr txBox="1">
              <a:spLocks noChangeArrowheads="1"/>
            </p:cNvSpPr>
            <p:nvPr/>
          </p:nvSpPr>
          <p:spPr bwMode="auto">
            <a:xfrm>
              <a:off x="533400" y="544513"/>
              <a:ext cx="5334000" cy="641350"/>
            </a:xfrm>
            <a:prstGeom prst="rect">
              <a:avLst/>
            </a:prstGeom>
            <a:noFill/>
            <a:ln w="19050">
              <a:noFill/>
              <a:miter lim="800000"/>
              <a:headEnd/>
              <a:tailEnd/>
            </a:ln>
            <a:effectLst>
              <a:outerShdw dist="12700" algn="ctr" rotWithShape="0">
                <a:schemeClr val="tx1"/>
              </a:outerShdw>
            </a:effectLst>
          </p:spPr>
          <p:txBody>
            <a:bodyPr>
              <a:spAutoFit/>
            </a:bodyPr>
            <a:lstStyle/>
            <a:p>
              <a:r>
                <a:rPr lang="en-US" sz="3600" b="0" u="none" dirty="0">
                  <a:solidFill>
                    <a:schemeClr val="bg1"/>
                  </a:solidFill>
                  <a:latin typeface="Impact" pitchFamily="34" charset="0"/>
                </a:rPr>
                <a:t>Foundation for the Messiah</a:t>
              </a:r>
              <a:endParaRPr lang="en-US" sz="3600" dirty="0"/>
            </a:p>
          </p:txBody>
        </p:sp>
      </p:grpSp>
      <p:grpSp>
        <p:nvGrpSpPr>
          <p:cNvPr id="4" name="Group 14"/>
          <p:cNvGrpSpPr>
            <a:grpSpLocks/>
          </p:cNvGrpSpPr>
          <p:nvPr/>
        </p:nvGrpSpPr>
        <p:grpSpPr bwMode="auto">
          <a:xfrm>
            <a:off x="1771650" y="1674812"/>
            <a:ext cx="133350" cy="457200"/>
            <a:chOff x="840" y="864"/>
            <a:chExt cx="72" cy="240"/>
          </a:xfrm>
        </p:grpSpPr>
        <p:sp>
          <p:nvSpPr>
            <p:cNvPr id="1268751" name="Line 15"/>
            <p:cNvSpPr>
              <a:spLocks noChangeShapeType="1"/>
            </p:cNvSpPr>
            <p:nvPr/>
          </p:nvSpPr>
          <p:spPr bwMode="auto">
            <a:xfrm>
              <a:off x="840" y="864"/>
              <a:ext cx="0" cy="240"/>
            </a:xfrm>
            <a:prstGeom prst="line">
              <a:avLst/>
            </a:prstGeom>
            <a:noFill/>
            <a:ln w="88900">
              <a:solidFill>
                <a:srgbClr val="6600CC"/>
              </a:solidFill>
              <a:round/>
              <a:headEnd/>
              <a:tailEnd/>
            </a:ln>
            <a:effectLst/>
          </p:spPr>
          <p:txBody>
            <a:bodyPr/>
            <a:lstStyle/>
            <a:p>
              <a:endParaRPr lang="en-US" u="none"/>
            </a:p>
          </p:txBody>
        </p:sp>
        <p:sp>
          <p:nvSpPr>
            <p:cNvPr id="1268752" name="Line 16"/>
            <p:cNvSpPr>
              <a:spLocks noChangeShapeType="1"/>
            </p:cNvSpPr>
            <p:nvPr/>
          </p:nvSpPr>
          <p:spPr bwMode="auto">
            <a:xfrm>
              <a:off x="912" y="864"/>
              <a:ext cx="0" cy="240"/>
            </a:xfrm>
            <a:prstGeom prst="line">
              <a:avLst/>
            </a:prstGeom>
            <a:noFill/>
            <a:ln w="88900">
              <a:solidFill>
                <a:srgbClr val="6600CC"/>
              </a:solidFill>
              <a:round/>
              <a:headEnd/>
              <a:tailEnd/>
            </a:ln>
            <a:effectLst/>
          </p:spPr>
          <p:txBody>
            <a:bodyPr/>
            <a:lstStyle/>
            <a:p>
              <a:endParaRPr lang="en-US" u="none"/>
            </a:p>
          </p:txBody>
        </p:sp>
      </p:grpSp>
      <p:grpSp>
        <p:nvGrpSpPr>
          <p:cNvPr id="5" name="Group 29"/>
          <p:cNvGrpSpPr>
            <a:grpSpLocks/>
          </p:cNvGrpSpPr>
          <p:nvPr/>
        </p:nvGrpSpPr>
        <p:grpSpPr bwMode="auto">
          <a:xfrm>
            <a:off x="1638300" y="3427412"/>
            <a:ext cx="419100" cy="419100"/>
            <a:chOff x="768" y="2064"/>
            <a:chExt cx="288" cy="288"/>
          </a:xfrm>
        </p:grpSpPr>
        <p:sp>
          <p:nvSpPr>
            <p:cNvPr id="1268766" name="Line 30"/>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endParaRPr lang="en-US" u="none"/>
            </a:p>
          </p:txBody>
        </p:sp>
        <p:sp>
          <p:nvSpPr>
            <p:cNvPr id="1268767" name="Line 31"/>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endParaRPr lang="en-US" u="none"/>
            </a:p>
          </p:txBody>
        </p:sp>
      </p:grpSp>
      <p:sp>
        <p:nvSpPr>
          <p:cNvPr id="1268782" name="Rectangle 46"/>
          <p:cNvSpPr>
            <a:spLocks noChangeArrowheads="1"/>
          </p:cNvSpPr>
          <p:nvPr/>
        </p:nvSpPr>
        <p:spPr bwMode="auto">
          <a:xfrm>
            <a:off x="609600" y="4030662"/>
            <a:ext cx="2438400" cy="912813"/>
          </a:xfrm>
          <a:prstGeom prst="rect">
            <a:avLst/>
          </a:prstGeom>
          <a:gradFill rotWithShape="0">
            <a:gsLst>
              <a:gs pos="0">
                <a:srgbClr val="FFFFCC"/>
              </a:gs>
              <a:gs pos="100000">
                <a:srgbClr val="FFCC00"/>
              </a:gs>
            </a:gsLst>
            <a:path path="shape">
              <a:fillToRect l="50000" t="50000" r="50000" b="50000"/>
            </a:path>
          </a:gradFill>
          <a:ln w="28575" algn="ctr">
            <a:solidFill>
              <a:srgbClr val="000099"/>
            </a:solidFill>
            <a:miter lim="800000"/>
            <a:headEnd/>
            <a:tailEnd/>
          </a:ln>
          <a:effectLst/>
        </p:spPr>
        <p:txBody>
          <a:bodyPr wrap="none" anchor="ctr"/>
          <a:lstStyle/>
          <a:p>
            <a:endParaRPr lang="en-US"/>
          </a:p>
        </p:txBody>
      </p:sp>
      <p:sp>
        <p:nvSpPr>
          <p:cNvPr id="1268783" name="Text Box 47"/>
          <p:cNvSpPr txBox="1">
            <a:spLocks noChangeArrowheads="1"/>
          </p:cNvSpPr>
          <p:nvPr/>
        </p:nvSpPr>
        <p:spPr bwMode="auto">
          <a:xfrm>
            <a:off x="704850" y="4114800"/>
            <a:ext cx="22479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dirty="0">
                <a:solidFill>
                  <a:srgbClr val="000099"/>
                </a:solidFill>
                <a:latin typeface="Impact" pitchFamily="34" charset="0"/>
              </a:rPr>
              <a:t>Foundation of Faith</a:t>
            </a:r>
          </a:p>
        </p:txBody>
      </p:sp>
      <p:sp>
        <p:nvSpPr>
          <p:cNvPr id="1268784" name="Rectangle 48"/>
          <p:cNvSpPr>
            <a:spLocks noChangeArrowheads="1"/>
          </p:cNvSpPr>
          <p:nvPr/>
        </p:nvSpPr>
        <p:spPr bwMode="auto">
          <a:xfrm>
            <a:off x="609600" y="2314575"/>
            <a:ext cx="2438400" cy="912812"/>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1268785" name="Text Box 49"/>
          <p:cNvSpPr txBox="1">
            <a:spLocks noChangeArrowheads="1"/>
          </p:cNvSpPr>
          <p:nvPr/>
        </p:nvSpPr>
        <p:spPr bwMode="auto">
          <a:xfrm>
            <a:off x="628650" y="2403475"/>
            <a:ext cx="24003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dirty="0">
                <a:solidFill>
                  <a:srgbClr val="660033"/>
                </a:solidFill>
                <a:latin typeface="Impact" pitchFamily="34" charset="0"/>
              </a:rPr>
              <a:t>Foundation of Substance</a:t>
            </a:r>
          </a:p>
        </p:txBody>
      </p:sp>
      <p:sp>
        <p:nvSpPr>
          <p:cNvPr id="21" name="Text Box 8"/>
          <p:cNvSpPr txBox="1">
            <a:spLocks noChangeArrowheads="1"/>
          </p:cNvSpPr>
          <p:nvPr/>
        </p:nvSpPr>
        <p:spPr bwMode="auto">
          <a:xfrm>
            <a:off x="228600" y="151013"/>
            <a:ext cx="83058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dirty="0">
                <a:solidFill>
                  <a:srgbClr val="000099"/>
                </a:solidFill>
                <a:latin typeface="Arial Narrow" panose="020B0606020202030204" pitchFamily="34" charset="0"/>
                <a:cs typeface="Arial" pitchFamily="34" charset="0"/>
              </a:rPr>
              <a:t>How we can lay the foundation for the Messiah</a:t>
            </a:r>
          </a:p>
        </p:txBody>
      </p:sp>
      <p:sp>
        <p:nvSpPr>
          <p:cNvPr id="6" name="Text Box 6">
            <a:extLst>
              <a:ext uri="{FF2B5EF4-FFF2-40B4-BE49-F238E27FC236}">
                <a16:creationId xmlns:a16="http://schemas.microsoft.com/office/drawing/2014/main" id="{78B01D5E-096B-6764-4050-BE8C3884BB19}"/>
              </a:ext>
            </a:extLst>
          </p:cNvPr>
          <p:cNvSpPr txBox="1">
            <a:spLocks noChangeArrowheads="1"/>
          </p:cNvSpPr>
          <p:nvPr/>
        </p:nvSpPr>
        <p:spPr bwMode="auto">
          <a:xfrm>
            <a:off x="2133600" y="5867400"/>
            <a:ext cx="525780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chemeClr val="bg1"/>
                </a:solidFill>
                <a:latin typeface="Arial Narrow" pitchFamily="34" charset="0"/>
              </a:rPr>
              <a:t>This is required in order for us to become perfect</a:t>
            </a:r>
          </a:p>
          <a:p>
            <a:pPr algn="l">
              <a:lnSpc>
                <a:spcPct val="80000"/>
              </a:lnSpc>
            </a:pPr>
            <a:r>
              <a:rPr lang="en-US" sz="2000" u="none" dirty="0">
                <a:solidFill>
                  <a:schemeClr val="bg1"/>
                </a:solidFill>
                <a:latin typeface="Arial Narrow" pitchFamily="34" charset="0"/>
              </a:rPr>
              <a:t>incarnations of the Word.</a:t>
            </a:r>
          </a:p>
        </p:txBody>
      </p:sp>
    </p:spTree>
    <p:extLst>
      <p:ext uri="{BB962C8B-B14F-4D97-AF65-F5344CB8AC3E}">
        <p14:creationId xmlns:p14="http://schemas.microsoft.com/office/powerpoint/2010/main" val="3097977227"/>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69784" name="WordArt 24"/>
          <p:cNvSpPr>
            <a:spLocks noChangeArrowheads="1" noChangeShapeType="1" noTextEdit="1"/>
          </p:cNvSpPr>
          <p:nvPr/>
        </p:nvSpPr>
        <p:spPr bwMode="auto">
          <a:xfrm>
            <a:off x="3276600" y="388461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6976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269792" name="Group 32"/>
          <p:cNvGrpSpPr>
            <a:grpSpLocks/>
          </p:cNvGrpSpPr>
          <p:nvPr/>
        </p:nvGrpSpPr>
        <p:grpSpPr bwMode="auto">
          <a:xfrm>
            <a:off x="1425156" y="5638802"/>
            <a:ext cx="6423444" cy="914401"/>
            <a:chOff x="116" y="3385"/>
            <a:chExt cx="5106" cy="576"/>
          </a:xfrm>
        </p:grpSpPr>
        <p:sp>
          <p:nvSpPr>
            <p:cNvPr id="1269764" name="Text Box 4"/>
            <p:cNvSpPr txBox="1">
              <a:spLocks noChangeArrowheads="1"/>
            </p:cNvSpPr>
            <p:nvPr/>
          </p:nvSpPr>
          <p:spPr bwMode="auto">
            <a:xfrm>
              <a:off x="374" y="3408"/>
              <a:ext cx="4848" cy="553"/>
            </a:xfrm>
            <a:prstGeom prst="rect">
              <a:avLst/>
            </a:prstGeom>
            <a:noFill/>
            <a:ln w="9525">
              <a:noFill/>
              <a:miter lim="800000"/>
              <a:headEnd/>
              <a:tailEnd/>
            </a:ln>
            <a:effectLst/>
          </p:spPr>
          <p:txBody>
            <a:bodyPr>
              <a:spAutoFit/>
            </a:bodyPr>
            <a:lstStyle/>
            <a:p>
              <a:pPr algn="l">
                <a:lnSpc>
                  <a:spcPct val="85000"/>
                </a:lnSpc>
              </a:pPr>
              <a:r>
                <a:rPr lang="en-US" sz="2000" u="none" dirty="0">
                  <a:solidFill>
                    <a:schemeClr val="bg1"/>
                  </a:solidFill>
                  <a:latin typeface="Arial Narrow" pitchFamily="34" charset="0"/>
                </a:rPr>
                <a:t>In order to restore the foundation of faith, first there must be a </a:t>
              </a:r>
              <a:r>
                <a:rPr lang="en-US" sz="2000" dirty="0">
                  <a:solidFill>
                    <a:schemeClr val="bg1"/>
                  </a:solidFill>
                  <a:latin typeface="Arial Narrow" pitchFamily="34" charset="0"/>
                </a:rPr>
                <a:t>central figure</a:t>
              </a:r>
              <a:r>
                <a:rPr lang="en-US" sz="2000" u="none" dirty="0">
                  <a:solidFill>
                    <a:schemeClr val="bg1"/>
                  </a:solidFill>
                  <a:latin typeface="Arial Narrow" pitchFamily="34" charset="0"/>
                </a:rPr>
                <a:t>. Second, a </a:t>
              </a:r>
              <a:r>
                <a:rPr lang="en-US" sz="2000" dirty="0">
                  <a:solidFill>
                    <a:schemeClr val="bg1"/>
                  </a:solidFill>
                  <a:latin typeface="Arial Narrow" pitchFamily="34" charset="0"/>
                </a:rPr>
                <a:t>condition</a:t>
              </a:r>
              <a:r>
                <a:rPr lang="en-US" sz="2000" u="none" dirty="0">
                  <a:solidFill>
                    <a:schemeClr val="bg1"/>
                  </a:solidFill>
                  <a:latin typeface="Arial Narrow" pitchFamily="34" charset="0"/>
                </a:rPr>
                <a:t> must be offered.  Third, a </a:t>
              </a:r>
              <a:r>
                <a:rPr lang="en-US" sz="2000" dirty="0">
                  <a:solidFill>
                    <a:schemeClr val="bg1"/>
                  </a:solidFill>
                  <a:latin typeface="Arial Narrow" pitchFamily="34" charset="0"/>
                </a:rPr>
                <a:t>numerical period of indemnity</a:t>
              </a:r>
              <a:r>
                <a:rPr lang="en-US" sz="2000" u="none" dirty="0">
                  <a:solidFill>
                    <a:schemeClr val="bg1"/>
                  </a:solidFill>
                  <a:latin typeface="Arial Narrow" pitchFamily="34" charset="0"/>
                </a:rPr>
                <a:t> must be completed.</a:t>
              </a:r>
              <a:endParaRPr lang="en-US" sz="2000" b="0" u="none" dirty="0">
                <a:solidFill>
                  <a:schemeClr val="bg1"/>
                </a:solidFill>
                <a:latin typeface="Arial Narrow" pitchFamily="34" charset="0"/>
              </a:endParaRPr>
            </a:p>
          </p:txBody>
        </p:sp>
        <p:sp>
          <p:nvSpPr>
            <p:cNvPr id="1269765" name="Text Box 5"/>
            <p:cNvSpPr txBox="1">
              <a:spLocks noChangeArrowheads="1"/>
            </p:cNvSpPr>
            <p:nvPr/>
          </p:nvSpPr>
          <p:spPr bwMode="auto">
            <a:xfrm>
              <a:off x="116" y="3385"/>
              <a:ext cx="318" cy="383"/>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69771" name="Text Box 11"/>
          <p:cNvSpPr txBox="1">
            <a:spLocks noChangeArrowheads="1"/>
          </p:cNvSpPr>
          <p:nvPr/>
        </p:nvSpPr>
        <p:spPr bwMode="auto">
          <a:xfrm>
            <a:off x="3505200" y="3581400"/>
            <a:ext cx="26670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dirty="0">
                <a:solidFill>
                  <a:srgbClr val="000099"/>
                </a:solidFill>
                <a:latin typeface="Impact" pitchFamily="34" charset="0"/>
              </a:rPr>
              <a:t>Central</a:t>
            </a:r>
            <a:r>
              <a:rPr lang="en-US" sz="3400" b="0" u="none" dirty="0">
                <a:solidFill>
                  <a:srgbClr val="660033"/>
                </a:solidFill>
                <a:latin typeface="Impact" pitchFamily="34" charset="0"/>
              </a:rPr>
              <a:t> </a:t>
            </a:r>
            <a:r>
              <a:rPr lang="en-US" sz="3400" b="0" u="none" dirty="0">
                <a:solidFill>
                  <a:srgbClr val="000099"/>
                </a:solidFill>
                <a:latin typeface="Impact" pitchFamily="34" charset="0"/>
              </a:rPr>
              <a:t>figure</a:t>
            </a:r>
          </a:p>
        </p:txBody>
      </p:sp>
      <p:sp>
        <p:nvSpPr>
          <p:cNvPr id="1269772" name="Text Box 12"/>
          <p:cNvSpPr txBox="1">
            <a:spLocks noChangeArrowheads="1"/>
          </p:cNvSpPr>
          <p:nvPr/>
        </p:nvSpPr>
        <p:spPr bwMode="auto">
          <a:xfrm>
            <a:off x="3505200" y="4800600"/>
            <a:ext cx="55626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dirty="0">
                <a:solidFill>
                  <a:srgbClr val="000099"/>
                </a:solidFill>
                <a:latin typeface="Impact" pitchFamily="34" charset="0"/>
              </a:rPr>
              <a:t>Numerical</a:t>
            </a:r>
            <a:r>
              <a:rPr lang="en-US" sz="3400" b="0" u="none" spc="-150" dirty="0">
                <a:solidFill>
                  <a:srgbClr val="000099"/>
                </a:solidFill>
                <a:latin typeface="Impact" pitchFamily="34" charset="0"/>
              </a:rPr>
              <a:t> </a:t>
            </a:r>
            <a:r>
              <a:rPr lang="en-US" sz="3400" b="0" u="none" dirty="0">
                <a:solidFill>
                  <a:srgbClr val="000099"/>
                </a:solidFill>
                <a:latin typeface="Impact" pitchFamily="34" charset="0"/>
              </a:rPr>
              <a:t>period</a:t>
            </a:r>
            <a:r>
              <a:rPr lang="en-US" sz="3400" b="0" u="none" spc="-150" dirty="0">
                <a:solidFill>
                  <a:srgbClr val="000099"/>
                </a:solidFill>
                <a:latin typeface="Impact" pitchFamily="34" charset="0"/>
              </a:rPr>
              <a:t> of </a:t>
            </a:r>
            <a:r>
              <a:rPr lang="en-US" sz="3400" b="0" u="none" dirty="0">
                <a:solidFill>
                  <a:srgbClr val="000099"/>
                </a:solidFill>
                <a:latin typeface="Impact" pitchFamily="34" charset="0"/>
              </a:rPr>
              <a:t>indemnity</a:t>
            </a:r>
          </a:p>
        </p:txBody>
      </p:sp>
      <p:sp>
        <p:nvSpPr>
          <p:cNvPr id="1269773" name="Text Box 13"/>
          <p:cNvSpPr txBox="1">
            <a:spLocks noChangeArrowheads="1"/>
          </p:cNvSpPr>
          <p:nvPr/>
        </p:nvSpPr>
        <p:spPr bwMode="auto">
          <a:xfrm>
            <a:off x="3505200" y="4191000"/>
            <a:ext cx="44196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a:solidFill>
                  <a:srgbClr val="000099"/>
                </a:solidFill>
                <a:latin typeface="Impact" pitchFamily="34" charset="0"/>
              </a:rPr>
              <a:t>Condition</a:t>
            </a:r>
          </a:p>
        </p:txBody>
      </p:sp>
      <p:sp>
        <p:nvSpPr>
          <p:cNvPr id="1269779" name="WordArt 19"/>
          <p:cNvSpPr>
            <a:spLocks noChangeArrowheads="1" noChangeShapeType="1" noTextEdit="1"/>
          </p:cNvSpPr>
          <p:nvPr/>
        </p:nvSpPr>
        <p:spPr bwMode="auto">
          <a:xfrm rot="-5400000">
            <a:off x="2628900" y="4456113"/>
            <a:ext cx="1219200" cy="76200"/>
          </a:xfrm>
          <a:prstGeom prst="rect">
            <a:avLst/>
          </a:prstGeom>
        </p:spPr>
        <p:txBody>
          <a:bodyPr wrap="none" fromWordArt="1">
            <a:prstTxWarp prst="textPlain">
              <a:avLst>
                <a:gd name="adj" fmla="val 50000"/>
              </a:avLst>
            </a:prstTxWarp>
          </a:bodyPr>
          <a:lstStyle/>
          <a:p>
            <a:r>
              <a:rPr lang="en-US" sz="3600" u="none" kern="10" dirty="0">
                <a:ln w="12700">
                  <a:noFill/>
                  <a:round/>
                  <a:headEnd/>
                  <a:tailEnd/>
                </a:ln>
                <a:solidFill>
                  <a:srgbClr val="000099"/>
                </a:solidFill>
                <a:latin typeface="Arial Black"/>
              </a:rPr>
              <a:t>_</a:t>
            </a:r>
          </a:p>
        </p:txBody>
      </p:sp>
      <p:sp>
        <p:nvSpPr>
          <p:cNvPr id="1269781" name="WordArt 21"/>
          <p:cNvSpPr>
            <a:spLocks noChangeArrowheads="1" noChangeShapeType="1" noTextEdit="1"/>
          </p:cNvSpPr>
          <p:nvPr/>
        </p:nvSpPr>
        <p:spPr bwMode="auto">
          <a:xfrm>
            <a:off x="3276600" y="5027613"/>
            <a:ext cx="228600" cy="76200"/>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69782" name="WordArt 22"/>
          <p:cNvSpPr>
            <a:spLocks noChangeArrowheads="1" noChangeShapeType="1" noTextEdit="1"/>
          </p:cNvSpPr>
          <p:nvPr/>
        </p:nvSpPr>
        <p:spPr bwMode="auto">
          <a:xfrm>
            <a:off x="3048000" y="4456113"/>
            <a:ext cx="228600" cy="76200"/>
          </a:xfrm>
          <a:prstGeom prst="rect">
            <a:avLst/>
          </a:prstGeom>
        </p:spPr>
        <p:txBody>
          <a:bodyPr wrap="none" fromWordArt="1">
            <a:prstTxWarp prst="textPlain">
              <a:avLst>
                <a:gd name="adj" fmla="val 50000"/>
              </a:avLst>
            </a:prstTxWarp>
          </a:bodyPr>
          <a:lstStyle/>
          <a:p>
            <a:r>
              <a:rPr lang="en-US" sz="3600" kern="10">
                <a:ln w="12700">
                  <a:noFill/>
                  <a:round/>
                  <a:headEnd/>
                  <a:tailEnd/>
                </a:ln>
                <a:solidFill>
                  <a:srgbClr val="000099"/>
                </a:solidFill>
                <a:latin typeface="Arial Black"/>
              </a:rPr>
              <a:t>_</a:t>
            </a:r>
          </a:p>
        </p:txBody>
      </p:sp>
      <p:sp>
        <p:nvSpPr>
          <p:cNvPr id="1269783" name="WordArt 23"/>
          <p:cNvSpPr>
            <a:spLocks noChangeArrowheads="1" noChangeShapeType="1" noTextEdit="1"/>
          </p:cNvSpPr>
          <p:nvPr/>
        </p:nvSpPr>
        <p:spPr bwMode="auto">
          <a:xfrm>
            <a:off x="3276600" y="4456113"/>
            <a:ext cx="228600" cy="76200"/>
          </a:xfrm>
          <a:prstGeom prst="rect">
            <a:avLst/>
          </a:prstGeom>
        </p:spPr>
        <p:txBody>
          <a:bodyPr wrap="none" fromWordArt="1">
            <a:prstTxWarp prst="textPlain">
              <a:avLst>
                <a:gd name="adj" fmla="val 50000"/>
              </a:avLst>
            </a:prstTxWarp>
          </a:bodyPr>
          <a:lstStyle/>
          <a:p>
            <a:r>
              <a:rPr lang="en-US" sz="3600" u="none" kern="10" dirty="0">
                <a:ln w="12700">
                  <a:noFill/>
                  <a:round/>
                  <a:headEnd/>
                  <a:tailEnd/>
                </a:ln>
                <a:solidFill>
                  <a:srgbClr val="000099"/>
                </a:solidFill>
                <a:latin typeface="Arial Black"/>
              </a:rPr>
              <a:t>_</a:t>
            </a:r>
          </a:p>
        </p:txBody>
      </p:sp>
      <p:grpSp>
        <p:nvGrpSpPr>
          <p:cNvPr id="27" name="Group 29"/>
          <p:cNvGrpSpPr>
            <a:grpSpLocks/>
          </p:cNvGrpSpPr>
          <p:nvPr/>
        </p:nvGrpSpPr>
        <p:grpSpPr bwMode="auto">
          <a:xfrm>
            <a:off x="1638300" y="3427412"/>
            <a:ext cx="419100" cy="419100"/>
            <a:chOff x="768" y="2064"/>
            <a:chExt cx="288" cy="288"/>
          </a:xfrm>
        </p:grpSpPr>
        <p:sp>
          <p:nvSpPr>
            <p:cNvPr id="28" name="Line 30"/>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endParaRPr lang="en-US" u="none"/>
            </a:p>
          </p:txBody>
        </p:sp>
        <p:sp>
          <p:nvSpPr>
            <p:cNvPr id="29" name="Line 31"/>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endParaRPr lang="en-US" u="none"/>
            </a:p>
          </p:txBody>
        </p:sp>
      </p:grpSp>
      <p:sp>
        <p:nvSpPr>
          <p:cNvPr id="34" name="Text Box 8"/>
          <p:cNvSpPr txBox="1">
            <a:spLocks noChangeArrowheads="1"/>
          </p:cNvSpPr>
          <p:nvPr/>
        </p:nvSpPr>
        <p:spPr bwMode="auto">
          <a:xfrm>
            <a:off x="228600" y="151013"/>
            <a:ext cx="83058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dirty="0">
                <a:solidFill>
                  <a:srgbClr val="000099"/>
                </a:solidFill>
                <a:latin typeface="Arial Narrow" panose="020B0606020202030204" pitchFamily="34" charset="0"/>
                <a:cs typeface="Arial" pitchFamily="34" charset="0"/>
              </a:rPr>
              <a:t>How we can lay the foundation for the Messiah</a:t>
            </a:r>
          </a:p>
        </p:txBody>
      </p:sp>
      <p:grpSp>
        <p:nvGrpSpPr>
          <p:cNvPr id="35" name="Group 14"/>
          <p:cNvGrpSpPr>
            <a:grpSpLocks/>
          </p:cNvGrpSpPr>
          <p:nvPr/>
        </p:nvGrpSpPr>
        <p:grpSpPr bwMode="auto">
          <a:xfrm>
            <a:off x="1771650" y="1674812"/>
            <a:ext cx="133350" cy="457200"/>
            <a:chOff x="840" y="864"/>
            <a:chExt cx="72" cy="240"/>
          </a:xfrm>
        </p:grpSpPr>
        <p:sp>
          <p:nvSpPr>
            <p:cNvPr id="36" name="Line 15"/>
            <p:cNvSpPr>
              <a:spLocks noChangeShapeType="1"/>
            </p:cNvSpPr>
            <p:nvPr/>
          </p:nvSpPr>
          <p:spPr bwMode="auto">
            <a:xfrm>
              <a:off x="840" y="864"/>
              <a:ext cx="0" cy="240"/>
            </a:xfrm>
            <a:prstGeom prst="line">
              <a:avLst/>
            </a:prstGeom>
            <a:noFill/>
            <a:ln w="88900">
              <a:solidFill>
                <a:srgbClr val="6600CC"/>
              </a:solidFill>
              <a:round/>
              <a:headEnd/>
              <a:tailEnd/>
            </a:ln>
            <a:effectLst/>
          </p:spPr>
          <p:txBody>
            <a:bodyPr/>
            <a:lstStyle/>
            <a:p>
              <a:endParaRPr lang="en-US" u="none"/>
            </a:p>
          </p:txBody>
        </p:sp>
        <p:sp>
          <p:nvSpPr>
            <p:cNvPr id="37" name="Line 16"/>
            <p:cNvSpPr>
              <a:spLocks noChangeShapeType="1"/>
            </p:cNvSpPr>
            <p:nvPr/>
          </p:nvSpPr>
          <p:spPr bwMode="auto">
            <a:xfrm>
              <a:off x="912" y="864"/>
              <a:ext cx="0" cy="240"/>
            </a:xfrm>
            <a:prstGeom prst="line">
              <a:avLst/>
            </a:prstGeom>
            <a:noFill/>
            <a:ln w="88900">
              <a:solidFill>
                <a:srgbClr val="6600CC"/>
              </a:solidFill>
              <a:round/>
              <a:headEnd/>
              <a:tailEnd/>
            </a:ln>
            <a:effectLst/>
          </p:spPr>
          <p:txBody>
            <a:bodyPr/>
            <a:lstStyle/>
            <a:p>
              <a:endParaRPr lang="en-US" u="none"/>
            </a:p>
          </p:txBody>
        </p:sp>
      </p:grpSp>
      <p:sp>
        <p:nvSpPr>
          <p:cNvPr id="38" name="Rectangle 46"/>
          <p:cNvSpPr>
            <a:spLocks noChangeArrowheads="1"/>
          </p:cNvSpPr>
          <p:nvPr/>
        </p:nvSpPr>
        <p:spPr bwMode="auto">
          <a:xfrm>
            <a:off x="609600" y="4030662"/>
            <a:ext cx="2438400" cy="912813"/>
          </a:xfrm>
          <a:prstGeom prst="rect">
            <a:avLst/>
          </a:prstGeom>
          <a:gradFill rotWithShape="0">
            <a:gsLst>
              <a:gs pos="0">
                <a:srgbClr val="FFFFCC"/>
              </a:gs>
              <a:gs pos="100000">
                <a:srgbClr val="FFCC00"/>
              </a:gs>
            </a:gsLst>
            <a:path path="shape">
              <a:fillToRect l="50000" t="50000" r="50000" b="50000"/>
            </a:path>
          </a:gradFill>
          <a:ln w="28575" algn="ctr">
            <a:solidFill>
              <a:srgbClr val="000099"/>
            </a:solidFill>
            <a:miter lim="800000"/>
            <a:headEnd/>
            <a:tailEnd/>
          </a:ln>
          <a:effectLst/>
        </p:spPr>
        <p:txBody>
          <a:bodyPr wrap="none" anchor="ctr"/>
          <a:lstStyle/>
          <a:p>
            <a:endParaRPr lang="en-US"/>
          </a:p>
        </p:txBody>
      </p:sp>
      <p:sp>
        <p:nvSpPr>
          <p:cNvPr id="39" name="Text Box 47"/>
          <p:cNvSpPr txBox="1">
            <a:spLocks noChangeArrowheads="1"/>
          </p:cNvSpPr>
          <p:nvPr/>
        </p:nvSpPr>
        <p:spPr bwMode="auto">
          <a:xfrm>
            <a:off x="704850" y="4114800"/>
            <a:ext cx="22479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a:solidFill>
                  <a:srgbClr val="000099"/>
                </a:solidFill>
                <a:latin typeface="Impact" pitchFamily="34" charset="0"/>
              </a:rPr>
              <a:t>Foundation of Faith</a:t>
            </a:r>
          </a:p>
        </p:txBody>
      </p:sp>
      <p:sp>
        <p:nvSpPr>
          <p:cNvPr id="40" name="Rectangle 48"/>
          <p:cNvSpPr>
            <a:spLocks noChangeArrowheads="1"/>
          </p:cNvSpPr>
          <p:nvPr/>
        </p:nvSpPr>
        <p:spPr bwMode="auto">
          <a:xfrm>
            <a:off x="609600" y="2314575"/>
            <a:ext cx="2438400" cy="912812"/>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41" name="Text Box 49"/>
          <p:cNvSpPr txBox="1">
            <a:spLocks noChangeArrowheads="1"/>
          </p:cNvSpPr>
          <p:nvPr/>
        </p:nvSpPr>
        <p:spPr bwMode="auto">
          <a:xfrm>
            <a:off x="628650" y="2403475"/>
            <a:ext cx="24003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dirty="0">
                <a:solidFill>
                  <a:srgbClr val="660033"/>
                </a:solidFill>
                <a:latin typeface="Impact" pitchFamily="34" charset="0"/>
              </a:rPr>
              <a:t>Foundation of Substance</a:t>
            </a:r>
          </a:p>
        </p:txBody>
      </p:sp>
      <p:grpSp>
        <p:nvGrpSpPr>
          <p:cNvPr id="30" name="Group 17"/>
          <p:cNvGrpSpPr/>
          <p:nvPr/>
        </p:nvGrpSpPr>
        <p:grpSpPr>
          <a:xfrm>
            <a:off x="609600" y="814387"/>
            <a:ext cx="5486400" cy="708025"/>
            <a:chOff x="457200" y="511175"/>
            <a:chExt cx="5486400" cy="708025"/>
          </a:xfrm>
        </p:grpSpPr>
        <p:sp>
          <p:nvSpPr>
            <p:cNvPr id="31" name="Rectangle 12"/>
            <p:cNvSpPr>
              <a:spLocks noChangeArrowheads="1"/>
            </p:cNvSpPr>
            <p:nvPr/>
          </p:nvSpPr>
          <p:spPr bwMode="auto">
            <a:xfrm>
              <a:off x="457200" y="511175"/>
              <a:ext cx="5486400" cy="708025"/>
            </a:xfrm>
            <a:prstGeom prst="rect">
              <a:avLst/>
            </a:prstGeom>
            <a:gradFill rotWithShape="0">
              <a:gsLst>
                <a:gs pos="0">
                  <a:srgbClr val="6600FF"/>
                </a:gs>
                <a:gs pos="100000">
                  <a:srgbClr val="6600CC"/>
                </a:gs>
              </a:gsLst>
              <a:path path="shape">
                <a:fillToRect l="50000" t="50000" r="50000" b="50000"/>
              </a:path>
            </a:gradFill>
            <a:ln w="38100" algn="ctr">
              <a:noFill/>
              <a:miter lim="800000"/>
              <a:headEnd/>
              <a:tailEnd/>
            </a:ln>
            <a:effectLst/>
          </p:spPr>
          <p:txBody>
            <a:bodyPr wrap="none" anchor="ctr"/>
            <a:lstStyle/>
            <a:p>
              <a:endParaRPr lang="en-US"/>
            </a:p>
          </p:txBody>
        </p:sp>
        <p:sp>
          <p:nvSpPr>
            <p:cNvPr id="32" name="Text Box 13"/>
            <p:cNvSpPr txBox="1">
              <a:spLocks noChangeArrowheads="1"/>
            </p:cNvSpPr>
            <p:nvPr/>
          </p:nvSpPr>
          <p:spPr bwMode="auto">
            <a:xfrm>
              <a:off x="533400" y="544513"/>
              <a:ext cx="5334000" cy="641350"/>
            </a:xfrm>
            <a:prstGeom prst="rect">
              <a:avLst/>
            </a:prstGeom>
            <a:noFill/>
            <a:ln w="19050">
              <a:noFill/>
              <a:miter lim="800000"/>
              <a:headEnd/>
              <a:tailEnd/>
            </a:ln>
            <a:effectLst>
              <a:outerShdw dist="12700" algn="ctr" rotWithShape="0">
                <a:schemeClr val="tx1"/>
              </a:outerShdw>
            </a:effectLst>
          </p:spPr>
          <p:txBody>
            <a:bodyPr>
              <a:spAutoFit/>
            </a:bodyPr>
            <a:lstStyle/>
            <a:p>
              <a:r>
                <a:rPr lang="en-US" sz="3600" b="0" u="none" dirty="0">
                  <a:solidFill>
                    <a:schemeClr val="bg1"/>
                  </a:solidFill>
                  <a:latin typeface="Impact" pitchFamily="34" charset="0"/>
                </a:rPr>
                <a:t>Foundation for the Messiah</a:t>
              </a:r>
              <a:endParaRPr lang="en-US" sz="3600" dirty="0"/>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269792"/>
                                        </p:tgtEl>
                                        <p:attrNameLst>
                                          <p:attrName>style.visibility</p:attrName>
                                        </p:attrNameLst>
                                      </p:cBhvr>
                                      <p:to>
                                        <p:strVal val="visible"/>
                                      </p:to>
                                    </p:set>
                                    <p:animEffect transition="in" filter="barn(outVertical)">
                                      <p:cBhvr>
                                        <p:cTn id="7" dur="500"/>
                                        <p:tgtEl>
                                          <p:spTgt spid="126979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69784"/>
                                        </p:tgtEl>
                                        <p:attrNameLst>
                                          <p:attrName>style.visibility</p:attrName>
                                        </p:attrNameLst>
                                      </p:cBhvr>
                                      <p:to>
                                        <p:strVal val="visible"/>
                                      </p:to>
                                    </p:set>
                                    <p:animEffect transition="in" filter="fade">
                                      <p:cBhvr>
                                        <p:cTn id="12" dur="1000"/>
                                        <p:tgtEl>
                                          <p:spTgt spid="1269784"/>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1269771"/>
                                        </p:tgtEl>
                                        <p:attrNameLst>
                                          <p:attrName>style.visibility</p:attrName>
                                        </p:attrNameLst>
                                      </p:cBhvr>
                                      <p:to>
                                        <p:strVal val="visible"/>
                                      </p:to>
                                    </p:set>
                                    <p:anim calcmode="lin" valueType="num">
                                      <p:cBhvr>
                                        <p:cTn id="15" dur="1000" fill="hold"/>
                                        <p:tgtEl>
                                          <p:spTgt spid="1269771"/>
                                        </p:tgtEl>
                                        <p:attrNameLst>
                                          <p:attrName>ppt_w</p:attrName>
                                        </p:attrNameLst>
                                      </p:cBhvr>
                                      <p:tavLst>
                                        <p:tav tm="0">
                                          <p:val>
                                            <p:strVal val="#ppt_w*0.70"/>
                                          </p:val>
                                        </p:tav>
                                        <p:tav tm="100000">
                                          <p:val>
                                            <p:strVal val="#ppt_w"/>
                                          </p:val>
                                        </p:tav>
                                      </p:tavLst>
                                    </p:anim>
                                    <p:anim calcmode="lin" valueType="num">
                                      <p:cBhvr>
                                        <p:cTn id="16" dur="1000" fill="hold"/>
                                        <p:tgtEl>
                                          <p:spTgt spid="1269771"/>
                                        </p:tgtEl>
                                        <p:attrNameLst>
                                          <p:attrName>ppt_h</p:attrName>
                                        </p:attrNameLst>
                                      </p:cBhvr>
                                      <p:tavLst>
                                        <p:tav tm="0">
                                          <p:val>
                                            <p:strVal val="#ppt_h"/>
                                          </p:val>
                                        </p:tav>
                                        <p:tav tm="100000">
                                          <p:val>
                                            <p:strVal val="#ppt_h"/>
                                          </p:val>
                                        </p:tav>
                                      </p:tavLst>
                                    </p:anim>
                                    <p:animEffect transition="in" filter="fade">
                                      <p:cBhvr>
                                        <p:cTn id="17" dur="1000"/>
                                        <p:tgtEl>
                                          <p:spTgt spid="126977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69783"/>
                                        </p:tgtEl>
                                        <p:attrNameLst>
                                          <p:attrName>style.visibility</p:attrName>
                                        </p:attrNameLst>
                                      </p:cBhvr>
                                      <p:to>
                                        <p:strVal val="visible"/>
                                      </p:to>
                                    </p:set>
                                    <p:animEffect transition="in" filter="fade">
                                      <p:cBhvr>
                                        <p:cTn id="22" dur="1000"/>
                                        <p:tgtEl>
                                          <p:spTgt spid="1269783"/>
                                        </p:tgtEl>
                                      </p:cBhvr>
                                    </p:animEffect>
                                  </p:childTnLst>
                                </p:cTn>
                              </p:par>
                              <p:par>
                                <p:cTn id="23" presetID="55" presetClass="entr" presetSubtype="0" fill="hold" grpId="0" nodeType="withEffect">
                                  <p:stCondLst>
                                    <p:cond delay="0"/>
                                  </p:stCondLst>
                                  <p:childTnLst>
                                    <p:set>
                                      <p:cBhvr>
                                        <p:cTn id="24" dur="1" fill="hold">
                                          <p:stCondLst>
                                            <p:cond delay="0"/>
                                          </p:stCondLst>
                                        </p:cTn>
                                        <p:tgtEl>
                                          <p:spTgt spid="1269773"/>
                                        </p:tgtEl>
                                        <p:attrNameLst>
                                          <p:attrName>style.visibility</p:attrName>
                                        </p:attrNameLst>
                                      </p:cBhvr>
                                      <p:to>
                                        <p:strVal val="visible"/>
                                      </p:to>
                                    </p:set>
                                    <p:anim calcmode="lin" valueType="num">
                                      <p:cBhvr>
                                        <p:cTn id="25" dur="1000" fill="hold"/>
                                        <p:tgtEl>
                                          <p:spTgt spid="1269773"/>
                                        </p:tgtEl>
                                        <p:attrNameLst>
                                          <p:attrName>ppt_w</p:attrName>
                                        </p:attrNameLst>
                                      </p:cBhvr>
                                      <p:tavLst>
                                        <p:tav tm="0">
                                          <p:val>
                                            <p:strVal val="#ppt_w*0.70"/>
                                          </p:val>
                                        </p:tav>
                                        <p:tav tm="100000">
                                          <p:val>
                                            <p:strVal val="#ppt_w"/>
                                          </p:val>
                                        </p:tav>
                                      </p:tavLst>
                                    </p:anim>
                                    <p:anim calcmode="lin" valueType="num">
                                      <p:cBhvr>
                                        <p:cTn id="26" dur="1000" fill="hold"/>
                                        <p:tgtEl>
                                          <p:spTgt spid="1269773"/>
                                        </p:tgtEl>
                                        <p:attrNameLst>
                                          <p:attrName>ppt_h</p:attrName>
                                        </p:attrNameLst>
                                      </p:cBhvr>
                                      <p:tavLst>
                                        <p:tav tm="0">
                                          <p:val>
                                            <p:strVal val="#ppt_h"/>
                                          </p:val>
                                        </p:tav>
                                        <p:tav tm="100000">
                                          <p:val>
                                            <p:strVal val="#ppt_h"/>
                                          </p:val>
                                        </p:tav>
                                      </p:tavLst>
                                    </p:anim>
                                    <p:animEffect transition="in" filter="fade">
                                      <p:cBhvr>
                                        <p:cTn id="27" dur="1000"/>
                                        <p:tgtEl>
                                          <p:spTgt spid="126977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69781"/>
                                        </p:tgtEl>
                                        <p:attrNameLst>
                                          <p:attrName>style.visibility</p:attrName>
                                        </p:attrNameLst>
                                      </p:cBhvr>
                                      <p:to>
                                        <p:strVal val="visible"/>
                                      </p:to>
                                    </p:set>
                                    <p:animEffect transition="in" filter="fade">
                                      <p:cBhvr>
                                        <p:cTn id="32" dur="1000"/>
                                        <p:tgtEl>
                                          <p:spTgt spid="1269781"/>
                                        </p:tgtEl>
                                      </p:cBhvr>
                                    </p:animEffect>
                                  </p:childTnLst>
                                </p:cTn>
                              </p:par>
                              <p:par>
                                <p:cTn id="33" presetID="55" presetClass="entr" presetSubtype="0" fill="hold" grpId="0" nodeType="withEffect">
                                  <p:stCondLst>
                                    <p:cond delay="0"/>
                                  </p:stCondLst>
                                  <p:childTnLst>
                                    <p:set>
                                      <p:cBhvr>
                                        <p:cTn id="34" dur="1" fill="hold">
                                          <p:stCondLst>
                                            <p:cond delay="0"/>
                                          </p:stCondLst>
                                        </p:cTn>
                                        <p:tgtEl>
                                          <p:spTgt spid="1269772"/>
                                        </p:tgtEl>
                                        <p:attrNameLst>
                                          <p:attrName>style.visibility</p:attrName>
                                        </p:attrNameLst>
                                      </p:cBhvr>
                                      <p:to>
                                        <p:strVal val="visible"/>
                                      </p:to>
                                    </p:set>
                                    <p:anim calcmode="lin" valueType="num">
                                      <p:cBhvr>
                                        <p:cTn id="35" dur="1000" fill="hold"/>
                                        <p:tgtEl>
                                          <p:spTgt spid="1269772"/>
                                        </p:tgtEl>
                                        <p:attrNameLst>
                                          <p:attrName>ppt_w</p:attrName>
                                        </p:attrNameLst>
                                      </p:cBhvr>
                                      <p:tavLst>
                                        <p:tav tm="0">
                                          <p:val>
                                            <p:strVal val="#ppt_w*0.70"/>
                                          </p:val>
                                        </p:tav>
                                        <p:tav tm="100000">
                                          <p:val>
                                            <p:strVal val="#ppt_w"/>
                                          </p:val>
                                        </p:tav>
                                      </p:tavLst>
                                    </p:anim>
                                    <p:anim calcmode="lin" valueType="num">
                                      <p:cBhvr>
                                        <p:cTn id="36" dur="1000" fill="hold"/>
                                        <p:tgtEl>
                                          <p:spTgt spid="1269772"/>
                                        </p:tgtEl>
                                        <p:attrNameLst>
                                          <p:attrName>ppt_h</p:attrName>
                                        </p:attrNameLst>
                                      </p:cBhvr>
                                      <p:tavLst>
                                        <p:tav tm="0">
                                          <p:val>
                                            <p:strVal val="#ppt_h"/>
                                          </p:val>
                                        </p:tav>
                                        <p:tav tm="100000">
                                          <p:val>
                                            <p:strVal val="#ppt_h"/>
                                          </p:val>
                                        </p:tav>
                                      </p:tavLst>
                                    </p:anim>
                                    <p:animEffect transition="in" filter="fade">
                                      <p:cBhvr>
                                        <p:cTn id="37" dur="1000"/>
                                        <p:tgtEl>
                                          <p:spTgt spid="1269772"/>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1269779"/>
                                        </p:tgtEl>
                                        <p:attrNameLst>
                                          <p:attrName>style.visibility</p:attrName>
                                        </p:attrNameLst>
                                      </p:cBhvr>
                                      <p:to>
                                        <p:strVal val="visible"/>
                                      </p:to>
                                    </p:set>
                                    <p:animEffect transition="in" filter="fade">
                                      <p:cBhvr>
                                        <p:cTn id="40" dur="1250"/>
                                        <p:tgtEl>
                                          <p:spTgt spid="1269779"/>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1269782"/>
                                        </p:tgtEl>
                                        <p:attrNameLst>
                                          <p:attrName>style.visibility</p:attrName>
                                        </p:attrNameLst>
                                      </p:cBhvr>
                                      <p:to>
                                        <p:strVal val="visible"/>
                                      </p:to>
                                    </p:set>
                                    <p:animEffect transition="in" filter="fade">
                                      <p:cBhvr>
                                        <p:cTn id="43" dur="2000"/>
                                        <p:tgtEl>
                                          <p:spTgt spid="12697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9784" grpId="0" animBg="1"/>
      <p:bldP spid="1269771" grpId="0" autoUpdateAnimBg="0"/>
      <p:bldP spid="1269772" grpId="0" autoUpdateAnimBg="0"/>
      <p:bldP spid="1269773" grpId="0" autoUpdateAnimBg="0"/>
      <p:bldP spid="1269779" grpId="0" animBg="1"/>
      <p:bldP spid="1269781" grpId="0" animBg="1"/>
      <p:bldP spid="1269782" grpId="0" animBg="1"/>
      <p:bldP spid="126978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7078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270818" name="Group 34"/>
          <p:cNvGrpSpPr>
            <a:grpSpLocks/>
          </p:cNvGrpSpPr>
          <p:nvPr/>
        </p:nvGrpSpPr>
        <p:grpSpPr bwMode="auto">
          <a:xfrm>
            <a:off x="1448345" y="5741988"/>
            <a:ext cx="6247855" cy="665163"/>
            <a:chOff x="531" y="3448"/>
            <a:chExt cx="4145" cy="419"/>
          </a:xfrm>
        </p:grpSpPr>
        <p:sp>
          <p:nvSpPr>
            <p:cNvPr id="1270788" name="Text Box 4"/>
            <p:cNvSpPr txBox="1">
              <a:spLocks noChangeArrowheads="1"/>
            </p:cNvSpPr>
            <p:nvPr/>
          </p:nvSpPr>
          <p:spPr bwMode="auto">
            <a:xfrm>
              <a:off x="720" y="3479"/>
              <a:ext cx="3956"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chemeClr val="bg1"/>
                  </a:solidFill>
                  <a:latin typeface="Arial Narrow" pitchFamily="34" charset="0"/>
                </a:rPr>
                <a:t>In order to lay the foundation of substance, we must make the </a:t>
              </a:r>
              <a:r>
                <a:rPr lang="en-US" sz="2000">
                  <a:solidFill>
                    <a:schemeClr val="bg1"/>
                  </a:solidFill>
                  <a:latin typeface="Arial Narrow" pitchFamily="34" charset="0"/>
                </a:rPr>
                <a:t>indemnity condition to remove the fallen nature</a:t>
              </a:r>
              <a:r>
                <a:rPr lang="en-US" sz="2000" u="none">
                  <a:solidFill>
                    <a:schemeClr val="bg1"/>
                  </a:solidFill>
                  <a:latin typeface="Arial Narrow" pitchFamily="34" charset="0"/>
                </a:rPr>
                <a:t>.</a:t>
              </a:r>
              <a:endParaRPr lang="en-US" sz="2000" b="0" u="none">
                <a:solidFill>
                  <a:schemeClr val="bg1"/>
                </a:solidFill>
                <a:latin typeface="Arial Narrow" pitchFamily="34" charset="0"/>
              </a:endParaRPr>
            </a:p>
          </p:txBody>
        </p:sp>
        <p:sp>
          <p:nvSpPr>
            <p:cNvPr id="1270789" name="Text Box 5"/>
            <p:cNvSpPr txBox="1">
              <a:spLocks noChangeArrowheads="1"/>
            </p:cNvSpPr>
            <p:nvPr/>
          </p:nvSpPr>
          <p:spPr bwMode="auto">
            <a:xfrm>
              <a:off x="531" y="3448"/>
              <a:ext cx="303" cy="383"/>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70801" name="Text Box 17"/>
          <p:cNvSpPr txBox="1">
            <a:spLocks noChangeArrowheads="1"/>
          </p:cNvSpPr>
          <p:nvPr/>
        </p:nvSpPr>
        <p:spPr bwMode="auto">
          <a:xfrm>
            <a:off x="3581400" y="2362200"/>
            <a:ext cx="4343400" cy="920750"/>
          </a:xfrm>
          <a:prstGeom prst="rect">
            <a:avLst/>
          </a:prstGeom>
          <a:noFill/>
          <a:ln w="9525">
            <a:noFill/>
            <a:miter lim="800000"/>
            <a:headEnd/>
            <a:tailEnd/>
          </a:ln>
          <a:effectLst/>
        </p:spPr>
        <p:txBody>
          <a:bodyPr>
            <a:spAutoFit/>
          </a:bodyPr>
          <a:lstStyle/>
          <a:p>
            <a:pPr algn="l">
              <a:lnSpc>
                <a:spcPct val="80000"/>
              </a:lnSpc>
            </a:pPr>
            <a:r>
              <a:rPr lang="en-US" sz="3400" b="0" u="none" dirty="0">
                <a:solidFill>
                  <a:srgbClr val="660033"/>
                </a:solidFill>
                <a:latin typeface="Impact" pitchFamily="34" charset="0"/>
              </a:rPr>
              <a:t>Indemnity</a:t>
            </a:r>
            <a:r>
              <a:rPr lang="en-US" sz="3400" b="0" u="none" dirty="0">
                <a:solidFill>
                  <a:srgbClr val="000099"/>
                </a:solidFill>
                <a:latin typeface="Impact" pitchFamily="34" charset="0"/>
              </a:rPr>
              <a:t> </a:t>
            </a:r>
            <a:r>
              <a:rPr lang="en-US" sz="3400" b="0" u="none" dirty="0">
                <a:solidFill>
                  <a:srgbClr val="660033"/>
                </a:solidFill>
                <a:latin typeface="Impact" pitchFamily="34" charset="0"/>
              </a:rPr>
              <a:t>condition</a:t>
            </a:r>
          </a:p>
          <a:p>
            <a:pPr algn="l">
              <a:lnSpc>
                <a:spcPct val="80000"/>
              </a:lnSpc>
            </a:pPr>
            <a:r>
              <a:rPr lang="en-US" sz="3400" b="0" u="none" dirty="0">
                <a:solidFill>
                  <a:srgbClr val="660033"/>
                </a:solidFill>
                <a:latin typeface="Impact" pitchFamily="34" charset="0"/>
              </a:rPr>
              <a:t>to</a:t>
            </a:r>
            <a:r>
              <a:rPr lang="en-US" sz="3400" b="0" u="none" dirty="0">
                <a:solidFill>
                  <a:srgbClr val="000099"/>
                </a:solidFill>
                <a:latin typeface="Impact" pitchFamily="34" charset="0"/>
              </a:rPr>
              <a:t> </a:t>
            </a:r>
            <a:r>
              <a:rPr lang="en-US" sz="3400" b="0" u="none" dirty="0">
                <a:solidFill>
                  <a:srgbClr val="660033"/>
                </a:solidFill>
                <a:latin typeface="Impact" pitchFamily="34" charset="0"/>
              </a:rPr>
              <a:t>remove</a:t>
            </a:r>
            <a:r>
              <a:rPr lang="en-US" sz="3400" b="0" u="none" dirty="0">
                <a:solidFill>
                  <a:srgbClr val="000099"/>
                </a:solidFill>
                <a:latin typeface="Impact" pitchFamily="34" charset="0"/>
              </a:rPr>
              <a:t> </a:t>
            </a:r>
            <a:r>
              <a:rPr lang="en-US" sz="3400" b="0" u="none" dirty="0">
                <a:solidFill>
                  <a:srgbClr val="660033"/>
                </a:solidFill>
                <a:latin typeface="Impact" pitchFamily="34" charset="0"/>
              </a:rPr>
              <a:t>fallen</a:t>
            </a:r>
            <a:r>
              <a:rPr lang="en-US" sz="3400" b="0" u="none" dirty="0">
                <a:solidFill>
                  <a:srgbClr val="000099"/>
                </a:solidFill>
                <a:latin typeface="Impact" pitchFamily="34" charset="0"/>
              </a:rPr>
              <a:t> </a:t>
            </a:r>
            <a:r>
              <a:rPr lang="en-US" sz="3400" b="0" u="none" dirty="0">
                <a:solidFill>
                  <a:srgbClr val="660033"/>
                </a:solidFill>
                <a:latin typeface="Impact" pitchFamily="34" charset="0"/>
              </a:rPr>
              <a:t>nature</a:t>
            </a:r>
          </a:p>
        </p:txBody>
      </p:sp>
      <p:grpSp>
        <p:nvGrpSpPr>
          <p:cNvPr id="1270816" name="Group 32"/>
          <p:cNvGrpSpPr>
            <a:grpSpLocks/>
          </p:cNvGrpSpPr>
          <p:nvPr/>
        </p:nvGrpSpPr>
        <p:grpSpPr bwMode="auto">
          <a:xfrm>
            <a:off x="3048000" y="3884613"/>
            <a:ext cx="457200" cy="1219200"/>
            <a:chOff x="1824" y="2255"/>
            <a:chExt cx="288" cy="768"/>
          </a:xfrm>
        </p:grpSpPr>
        <p:sp>
          <p:nvSpPr>
            <p:cNvPr id="1270803" name="WordArt 19"/>
            <p:cNvSpPr>
              <a:spLocks noChangeArrowheads="1" noChangeShapeType="1" noTextEdit="1"/>
            </p:cNvSpPr>
            <p:nvPr/>
          </p:nvSpPr>
          <p:spPr bwMode="auto">
            <a:xfrm rot="-5400000">
              <a:off x="1560" y="2615"/>
              <a:ext cx="768" cy="48"/>
            </a:xfrm>
            <a:prstGeom prst="rect">
              <a:avLst/>
            </a:prstGeom>
          </p:spPr>
          <p:txBody>
            <a:bodyPr wrap="none" fromWordArt="1">
              <a:prstTxWarp prst="textPlain">
                <a:avLst>
                  <a:gd name="adj" fmla="val 50000"/>
                </a:avLst>
              </a:prstTxWarp>
            </a:bodyPr>
            <a:lstStyle/>
            <a:p>
              <a:r>
                <a:rPr lang="en-US" sz="3600" u="none" kern="10" dirty="0">
                  <a:ln w="12700">
                    <a:noFill/>
                    <a:round/>
                    <a:headEnd/>
                    <a:tailEnd/>
                  </a:ln>
                  <a:solidFill>
                    <a:srgbClr val="000099"/>
                  </a:solidFill>
                  <a:latin typeface="Arial Black"/>
                </a:rPr>
                <a:t>_</a:t>
              </a:r>
            </a:p>
          </p:txBody>
        </p:sp>
        <p:sp>
          <p:nvSpPr>
            <p:cNvPr id="1270804" name="WordArt 20"/>
            <p:cNvSpPr>
              <a:spLocks noChangeArrowheads="1" noChangeShapeType="1" noTextEdit="1"/>
            </p:cNvSpPr>
            <p:nvPr/>
          </p:nvSpPr>
          <p:spPr bwMode="auto">
            <a:xfrm>
              <a:off x="1968" y="2255"/>
              <a:ext cx="144" cy="48"/>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70805" name="WordArt 21"/>
            <p:cNvSpPr>
              <a:spLocks noChangeArrowheads="1" noChangeShapeType="1" noTextEdit="1"/>
            </p:cNvSpPr>
            <p:nvPr/>
          </p:nvSpPr>
          <p:spPr bwMode="auto">
            <a:xfrm>
              <a:off x="1968" y="2975"/>
              <a:ext cx="144" cy="48"/>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70806" name="WordArt 22"/>
            <p:cNvSpPr>
              <a:spLocks noChangeArrowheads="1" noChangeShapeType="1" noTextEdit="1"/>
            </p:cNvSpPr>
            <p:nvPr/>
          </p:nvSpPr>
          <p:spPr bwMode="auto">
            <a:xfrm>
              <a:off x="1824" y="2615"/>
              <a:ext cx="144" cy="48"/>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sp>
          <p:nvSpPr>
            <p:cNvPr id="1270807" name="WordArt 23"/>
            <p:cNvSpPr>
              <a:spLocks noChangeArrowheads="1" noChangeShapeType="1" noTextEdit="1"/>
            </p:cNvSpPr>
            <p:nvPr/>
          </p:nvSpPr>
          <p:spPr bwMode="auto">
            <a:xfrm>
              <a:off x="1968" y="2615"/>
              <a:ext cx="144" cy="48"/>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000099"/>
                  </a:solidFill>
                  <a:latin typeface="Arial Black"/>
                </a:rPr>
                <a:t>_</a:t>
              </a:r>
            </a:p>
          </p:txBody>
        </p:sp>
      </p:grpSp>
      <p:grpSp>
        <p:nvGrpSpPr>
          <p:cNvPr id="1270813" name="Group 29"/>
          <p:cNvGrpSpPr>
            <a:grpSpLocks/>
          </p:cNvGrpSpPr>
          <p:nvPr/>
        </p:nvGrpSpPr>
        <p:grpSpPr bwMode="auto">
          <a:xfrm>
            <a:off x="3048000" y="2738438"/>
            <a:ext cx="457200" cy="76200"/>
            <a:chOff x="1488" y="1428"/>
            <a:chExt cx="288" cy="48"/>
          </a:xfrm>
        </p:grpSpPr>
        <p:sp>
          <p:nvSpPr>
            <p:cNvPr id="1270814" name="WordArt 30"/>
            <p:cNvSpPr>
              <a:spLocks noChangeArrowheads="1" noChangeShapeType="1" noTextEdit="1"/>
            </p:cNvSpPr>
            <p:nvPr/>
          </p:nvSpPr>
          <p:spPr bwMode="auto">
            <a:xfrm>
              <a:off x="1632" y="1428"/>
              <a:ext cx="144" cy="48"/>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sp>
          <p:nvSpPr>
            <p:cNvPr id="1270815" name="WordArt 31"/>
            <p:cNvSpPr>
              <a:spLocks noChangeArrowheads="1" noChangeShapeType="1" noTextEdit="1"/>
            </p:cNvSpPr>
            <p:nvPr/>
          </p:nvSpPr>
          <p:spPr bwMode="auto">
            <a:xfrm>
              <a:off x="1488" y="1428"/>
              <a:ext cx="144" cy="48"/>
            </a:xfrm>
            <a:prstGeom prst="rect">
              <a:avLst/>
            </a:prstGeom>
          </p:spPr>
          <p:txBody>
            <a:bodyPr wrap="none" fromWordArt="1">
              <a:prstTxWarp prst="textPlain">
                <a:avLst>
                  <a:gd name="adj" fmla="val 50000"/>
                </a:avLst>
              </a:prstTxWarp>
            </a:bodyPr>
            <a:lstStyle/>
            <a:p>
              <a:r>
                <a:rPr lang="en-US" sz="3600" u="none" kern="10">
                  <a:ln w="12700">
                    <a:noFill/>
                    <a:round/>
                    <a:headEnd/>
                    <a:tailEnd/>
                  </a:ln>
                  <a:solidFill>
                    <a:srgbClr val="660033"/>
                  </a:solidFill>
                  <a:latin typeface="Arial Black"/>
                </a:rPr>
                <a:t>_</a:t>
              </a:r>
            </a:p>
          </p:txBody>
        </p:sp>
      </p:grpSp>
      <p:sp>
        <p:nvSpPr>
          <p:cNvPr id="31" name="Text Box 11"/>
          <p:cNvSpPr txBox="1">
            <a:spLocks noChangeArrowheads="1"/>
          </p:cNvSpPr>
          <p:nvPr/>
        </p:nvSpPr>
        <p:spPr bwMode="auto">
          <a:xfrm>
            <a:off x="3505200" y="3581400"/>
            <a:ext cx="26670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dirty="0">
                <a:solidFill>
                  <a:srgbClr val="000099"/>
                </a:solidFill>
                <a:latin typeface="Impact" pitchFamily="34" charset="0"/>
              </a:rPr>
              <a:t>Central</a:t>
            </a:r>
            <a:r>
              <a:rPr lang="en-US" sz="3400" b="0" u="none" dirty="0">
                <a:solidFill>
                  <a:srgbClr val="660033"/>
                </a:solidFill>
                <a:latin typeface="Impact" pitchFamily="34" charset="0"/>
              </a:rPr>
              <a:t> </a:t>
            </a:r>
            <a:r>
              <a:rPr lang="en-US" sz="3400" b="0" u="none" dirty="0">
                <a:solidFill>
                  <a:srgbClr val="000099"/>
                </a:solidFill>
                <a:latin typeface="Impact" pitchFamily="34" charset="0"/>
              </a:rPr>
              <a:t>figure</a:t>
            </a:r>
          </a:p>
        </p:txBody>
      </p:sp>
      <p:sp>
        <p:nvSpPr>
          <p:cNvPr id="32" name="Text Box 12"/>
          <p:cNvSpPr txBox="1">
            <a:spLocks noChangeArrowheads="1"/>
          </p:cNvSpPr>
          <p:nvPr/>
        </p:nvSpPr>
        <p:spPr bwMode="auto">
          <a:xfrm>
            <a:off x="3505200" y="4800600"/>
            <a:ext cx="55626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a:solidFill>
                  <a:srgbClr val="000099"/>
                </a:solidFill>
                <a:latin typeface="Impact" pitchFamily="34" charset="0"/>
              </a:rPr>
              <a:t>Numerical</a:t>
            </a:r>
            <a:r>
              <a:rPr lang="en-US" sz="3400" b="0" u="none" spc="-150">
                <a:solidFill>
                  <a:srgbClr val="000099"/>
                </a:solidFill>
                <a:latin typeface="Impact" pitchFamily="34" charset="0"/>
              </a:rPr>
              <a:t> </a:t>
            </a:r>
            <a:r>
              <a:rPr lang="en-US" sz="3400" b="0" u="none">
                <a:solidFill>
                  <a:srgbClr val="000099"/>
                </a:solidFill>
                <a:latin typeface="Impact" pitchFamily="34" charset="0"/>
              </a:rPr>
              <a:t>period</a:t>
            </a:r>
            <a:r>
              <a:rPr lang="en-US" sz="3400" b="0" u="none" spc="-150">
                <a:solidFill>
                  <a:srgbClr val="000099"/>
                </a:solidFill>
                <a:latin typeface="Impact" pitchFamily="34" charset="0"/>
              </a:rPr>
              <a:t> of </a:t>
            </a:r>
            <a:r>
              <a:rPr lang="en-US" sz="3400" b="0" u="none">
                <a:solidFill>
                  <a:srgbClr val="000099"/>
                </a:solidFill>
                <a:latin typeface="Impact" pitchFamily="34" charset="0"/>
              </a:rPr>
              <a:t>indemnity</a:t>
            </a:r>
          </a:p>
        </p:txBody>
      </p:sp>
      <p:sp>
        <p:nvSpPr>
          <p:cNvPr id="33" name="Text Box 13"/>
          <p:cNvSpPr txBox="1">
            <a:spLocks noChangeArrowheads="1"/>
          </p:cNvSpPr>
          <p:nvPr/>
        </p:nvSpPr>
        <p:spPr bwMode="auto">
          <a:xfrm>
            <a:off x="3505200" y="4191000"/>
            <a:ext cx="44196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a:solidFill>
                  <a:srgbClr val="000099"/>
                </a:solidFill>
                <a:latin typeface="Impact" pitchFamily="34" charset="0"/>
              </a:rPr>
              <a:t>Condition</a:t>
            </a:r>
          </a:p>
        </p:txBody>
      </p:sp>
      <p:grpSp>
        <p:nvGrpSpPr>
          <p:cNvPr id="35" name="Group 29"/>
          <p:cNvGrpSpPr>
            <a:grpSpLocks/>
          </p:cNvGrpSpPr>
          <p:nvPr/>
        </p:nvGrpSpPr>
        <p:grpSpPr bwMode="auto">
          <a:xfrm>
            <a:off x="1638300" y="3427412"/>
            <a:ext cx="419100" cy="419100"/>
            <a:chOff x="768" y="2064"/>
            <a:chExt cx="288" cy="288"/>
          </a:xfrm>
        </p:grpSpPr>
        <p:sp>
          <p:nvSpPr>
            <p:cNvPr id="36" name="Line 30"/>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endParaRPr lang="en-US" u="none"/>
            </a:p>
          </p:txBody>
        </p:sp>
        <p:sp>
          <p:nvSpPr>
            <p:cNvPr id="37" name="Line 31"/>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endParaRPr lang="en-US" u="none"/>
            </a:p>
          </p:txBody>
        </p:sp>
      </p:grpSp>
      <p:sp>
        <p:nvSpPr>
          <p:cNvPr id="42" name="Text Box 8"/>
          <p:cNvSpPr txBox="1">
            <a:spLocks noChangeArrowheads="1"/>
          </p:cNvSpPr>
          <p:nvPr/>
        </p:nvSpPr>
        <p:spPr bwMode="auto">
          <a:xfrm>
            <a:off x="228600" y="151013"/>
            <a:ext cx="8305800" cy="458587"/>
          </a:xfrm>
          <a:prstGeom prst="rect">
            <a:avLst/>
          </a:prstGeom>
          <a:noFill/>
          <a:ln w="9525">
            <a:noFill/>
            <a:miter lim="800000"/>
            <a:headEnd/>
            <a:tailEnd/>
          </a:ln>
          <a:effectLst>
            <a:outerShdw dist="12700" dir="3000000" algn="ctr" rotWithShape="0">
              <a:schemeClr val="accent2">
                <a:lumMod val="20000"/>
                <a:lumOff val="80000"/>
              </a:schemeClr>
            </a:outerShdw>
          </a:effectLst>
        </p:spPr>
        <p:txBody>
          <a:bodyPr wrap="square">
            <a:spAutoFit/>
          </a:bodyPr>
          <a:lstStyle/>
          <a:p>
            <a:pPr algn="l">
              <a:lnSpc>
                <a:spcPct val="85000"/>
              </a:lnSpc>
            </a:pPr>
            <a:r>
              <a:rPr lang="en-US" sz="2800" dirty="0">
                <a:solidFill>
                  <a:srgbClr val="000099"/>
                </a:solidFill>
                <a:latin typeface="Arial Narrow" panose="020B0606020202030204" pitchFamily="34" charset="0"/>
                <a:cs typeface="Arial" pitchFamily="34" charset="0"/>
              </a:rPr>
              <a:t>How we can lay the foundation for the Messiah</a:t>
            </a:r>
          </a:p>
        </p:txBody>
      </p:sp>
      <p:grpSp>
        <p:nvGrpSpPr>
          <p:cNvPr id="43" name="Group 14"/>
          <p:cNvGrpSpPr>
            <a:grpSpLocks/>
          </p:cNvGrpSpPr>
          <p:nvPr/>
        </p:nvGrpSpPr>
        <p:grpSpPr bwMode="auto">
          <a:xfrm>
            <a:off x="1771650" y="1674812"/>
            <a:ext cx="133350" cy="457200"/>
            <a:chOff x="840" y="864"/>
            <a:chExt cx="72" cy="240"/>
          </a:xfrm>
        </p:grpSpPr>
        <p:sp>
          <p:nvSpPr>
            <p:cNvPr id="44" name="Line 15"/>
            <p:cNvSpPr>
              <a:spLocks noChangeShapeType="1"/>
            </p:cNvSpPr>
            <p:nvPr/>
          </p:nvSpPr>
          <p:spPr bwMode="auto">
            <a:xfrm>
              <a:off x="840" y="864"/>
              <a:ext cx="0" cy="240"/>
            </a:xfrm>
            <a:prstGeom prst="line">
              <a:avLst/>
            </a:prstGeom>
            <a:noFill/>
            <a:ln w="88900">
              <a:solidFill>
                <a:srgbClr val="6600CC"/>
              </a:solidFill>
              <a:round/>
              <a:headEnd/>
              <a:tailEnd/>
            </a:ln>
            <a:effectLst/>
          </p:spPr>
          <p:txBody>
            <a:bodyPr/>
            <a:lstStyle/>
            <a:p>
              <a:endParaRPr lang="en-US" u="none"/>
            </a:p>
          </p:txBody>
        </p:sp>
        <p:sp>
          <p:nvSpPr>
            <p:cNvPr id="45" name="Line 16"/>
            <p:cNvSpPr>
              <a:spLocks noChangeShapeType="1"/>
            </p:cNvSpPr>
            <p:nvPr/>
          </p:nvSpPr>
          <p:spPr bwMode="auto">
            <a:xfrm>
              <a:off x="912" y="864"/>
              <a:ext cx="0" cy="240"/>
            </a:xfrm>
            <a:prstGeom prst="line">
              <a:avLst/>
            </a:prstGeom>
            <a:noFill/>
            <a:ln w="88900">
              <a:solidFill>
                <a:srgbClr val="6600CC"/>
              </a:solidFill>
              <a:round/>
              <a:headEnd/>
              <a:tailEnd/>
            </a:ln>
            <a:effectLst/>
          </p:spPr>
          <p:txBody>
            <a:bodyPr/>
            <a:lstStyle/>
            <a:p>
              <a:endParaRPr lang="en-US" u="none"/>
            </a:p>
          </p:txBody>
        </p:sp>
      </p:grpSp>
      <p:sp>
        <p:nvSpPr>
          <p:cNvPr id="34" name="Rectangle 46"/>
          <p:cNvSpPr>
            <a:spLocks noChangeArrowheads="1"/>
          </p:cNvSpPr>
          <p:nvPr/>
        </p:nvSpPr>
        <p:spPr bwMode="auto">
          <a:xfrm>
            <a:off x="609600" y="4030662"/>
            <a:ext cx="2438400" cy="912813"/>
          </a:xfrm>
          <a:prstGeom prst="rect">
            <a:avLst/>
          </a:prstGeom>
          <a:gradFill rotWithShape="0">
            <a:gsLst>
              <a:gs pos="0">
                <a:srgbClr val="FFFFCC"/>
              </a:gs>
              <a:gs pos="100000">
                <a:srgbClr val="FFCC00"/>
              </a:gs>
            </a:gsLst>
            <a:path path="shape">
              <a:fillToRect l="50000" t="50000" r="50000" b="50000"/>
            </a:path>
          </a:gradFill>
          <a:ln w="28575" algn="ctr">
            <a:solidFill>
              <a:srgbClr val="000099"/>
            </a:solidFill>
            <a:miter lim="800000"/>
            <a:headEnd/>
            <a:tailEnd/>
          </a:ln>
          <a:effectLst/>
        </p:spPr>
        <p:txBody>
          <a:bodyPr wrap="none" anchor="ctr"/>
          <a:lstStyle/>
          <a:p>
            <a:endParaRPr lang="en-US"/>
          </a:p>
        </p:txBody>
      </p:sp>
      <p:sp>
        <p:nvSpPr>
          <p:cNvPr id="46" name="Text Box 47"/>
          <p:cNvSpPr txBox="1">
            <a:spLocks noChangeArrowheads="1"/>
          </p:cNvSpPr>
          <p:nvPr/>
        </p:nvSpPr>
        <p:spPr bwMode="auto">
          <a:xfrm>
            <a:off x="704850" y="4114800"/>
            <a:ext cx="22479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a:solidFill>
                  <a:srgbClr val="000099"/>
                </a:solidFill>
                <a:latin typeface="Impact" pitchFamily="34" charset="0"/>
              </a:rPr>
              <a:t>Foundation of Faith</a:t>
            </a:r>
          </a:p>
        </p:txBody>
      </p:sp>
      <p:sp>
        <p:nvSpPr>
          <p:cNvPr id="47" name="Rectangle 48"/>
          <p:cNvSpPr>
            <a:spLocks noChangeArrowheads="1"/>
          </p:cNvSpPr>
          <p:nvPr/>
        </p:nvSpPr>
        <p:spPr bwMode="auto">
          <a:xfrm>
            <a:off x="609600" y="2314575"/>
            <a:ext cx="2438400" cy="912812"/>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endParaRPr lang="en-US"/>
          </a:p>
        </p:txBody>
      </p:sp>
      <p:sp>
        <p:nvSpPr>
          <p:cNvPr id="48" name="Text Box 49"/>
          <p:cNvSpPr txBox="1">
            <a:spLocks noChangeArrowheads="1"/>
          </p:cNvSpPr>
          <p:nvPr/>
        </p:nvSpPr>
        <p:spPr bwMode="auto">
          <a:xfrm>
            <a:off x="628650" y="2403475"/>
            <a:ext cx="2400300" cy="873125"/>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78000"/>
              </a:lnSpc>
            </a:pPr>
            <a:r>
              <a:rPr lang="en-US" sz="3200" b="0" u="none" dirty="0">
                <a:solidFill>
                  <a:srgbClr val="660033"/>
                </a:solidFill>
                <a:latin typeface="Impact" pitchFamily="34" charset="0"/>
              </a:rPr>
              <a:t>Foundation of Substance</a:t>
            </a:r>
          </a:p>
        </p:txBody>
      </p:sp>
      <p:grpSp>
        <p:nvGrpSpPr>
          <p:cNvPr id="38" name="Group 17"/>
          <p:cNvGrpSpPr/>
          <p:nvPr/>
        </p:nvGrpSpPr>
        <p:grpSpPr>
          <a:xfrm>
            <a:off x="609600" y="814387"/>
            <a:ext cx="5486400" cy="708025"/>
            <a:chOff x="457200" y="511175"/>
            <a:chExt cx="5486400" cy="708025"/>
          </a:xfrm>
        </p:grpSpPr>
        <p:sp>
          <p:nvSpPr>
            <p:cNvPr id="39" name="Rectangle 12"/>
            <p:cNvSpPr>
              <a:spLocks noChangeArrowheads="1"/>
            </p:cNvSpPr>
            <p:nvPr/>
          </p:nvSpPr>
          <p:spPr bwMode="auto">
            <a:xfrm>
              <a:off x="457200" y="511175"/>
              <a:ext cx="5486400" cy="708025"/>
            </a:xfrm>
            <a:prstGeom prst="rect">
              <a:avLst/>
            </a:prstGeom>
            <a:gradFill rotWithShape="0">
              <a:gsLst>
                <a:gs pos="0">
                  <a:srgbClr val="6600FF"/>
                </a:gs>
                <a:gs pos="100000">
                  <a:srgbClr val="6600CC"/>
                </a:gs>
              </a:gsLst>
              <a:path path="shape">
                <a:fillToRect l="50000" t="50000" r="50000" b="50000"/>
              </a:path>
            </a:gradFill>
            <a:ln w="38100" algn="ctr">
              <a:noFill/>
              <a:miter lim="800000"/>
              <a:headEnd/>
              <a:tailEnd/>
            </a:ln>
            <a:effectLst/>
          </p:spPr>
          <p:txBody>
            <a:bodyPr wrap="none" anchor="ctr"/>
            <a:lstStyle/>
            <a:p>
              <a:endParaRPr lang="en-US"/>
            </a:p>
          </p:txBody>
        </p:sp>
        <p:sp>
          <p:nvSpPr>
            <p:cNvPr id="40" name="Text Box 13"/>
            <p:cNvSpPr txBox="1">
              <a:spLocks noChangeArrowheads="1"/>
            </p:cNvSpPr>
            <p:nvPr/>
          </p:nvSpPr>
          <p:spPr bwMode="auto">
            <a:xfrm>
              <a:off x="533400" y="544513"/>
              <a:ext cx="5334000" cy="641350"/>
            </a:xfrm>
            <a:prstGeom prst="rect">
              <a:avLst/>
            </a:prstGeom>
            <a:noFill/>
            <a:ln w="19050">
              <a:noFill/>
              <a:miter lim="800000"/>
              <a:headEnd/>
              <a:tailEnd/>
            </a:ln>
            <a:effectLst>
              <a:outerShdw dist="12700" algn="ctr" rotWithShape="0">
                <a:schemeClr val="tx1"/>
              </a:outerShdw>
            </a:effectLst>
          </p:spPr>
          <p:txBody>
            <a:bodyPr>
              <a:spAutoFit/>
            </a:bodyPr>
            <a:lstStyle/>
            <a:p>
              <a:r>
                <a:rPr lang="en-US" sz="3600" b="0" u="none" dirty="0">
                  <a:solidFill>
                    <a:schemeClr val="bg1"/>
                  </a:solidFill>
                  <a:latin typeface="Impact" pitchFamily="34" charset="0"/>
                </a:rPr>
                <a:t>Foundation for the Messiah</a:t>
              </a:r>
              <a:endParaRPr lang="en-US" sz="3600" dirty="0"/>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270818"/>
                                        </p:tgtEl>
                                        <p:attrNameLst>
                                          <p:attrName>style.visibility</p:attrName>
                                        </p:attrNameLst>
                                      </p:cBhvr>
                                      <p:to>
                                        <p:strVal val="visible"/>
                                      </p:to>
                                    </p:set>
                                    <p:animEffect transition="in" filter="barn(outVertical)">
                                      <p:cBhvr>
                                        <p:cTn id="7" dur="500"/>
                                        <p:tgtEl>
                                          <p:spTgt spid="127081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70813"/>
                                        </p:tgtEl>
                                        <p:attrNameLst>
                                          <p:attrName>style.visibility</p:attrName>
                                        </p:attrNameLst>
                                      </p:cBhvr>
                                      <p:to>
                                        <p:strVal val="visible"/>
                                      </p:to>
                                    </p:set>
                                    <p:animEffect transition="in" filter="fade">
                                      <p:cBhvr>
                                        <p:cTn id="12" dur="2000"/>
                                        <p:tgtEl>
                                          <p:spTgt spid="1270813"/>
                                        </p:tgtEl>
                                      </p:cBhvr>
                                    </p:animEffect>
                                  </p:childTnLst>
                                </p:cTn>
                              </p:par>
                              <p:par>
                                <p:cTn id="13" presetID="17" presetClass="entr" presetSubtype="10" fill="hold" grpId="0" nodeType="withEffect">
                                  <p:stCondLst>
                                    <p:cond delay="0"/>
                                  </p:stCondLst>
                                  <p:iterate type="wd">
                                    <p:tmPct val="30000"/>
                                  </p:iterate>
                                  <p:childTnLst>
                                    <p:set>
                                      <p:cBhvr>
                                        <p:cTn id="14" dur="1" fill="hold">
                                          <p:stCondLst>
                                            <p:cond delay="0"/>
                                          </p:stCondLst>
                                        </p:cTn>
                                        <p:tgtEl>
                                          <p:spTgt spid="1270801"/>
                                        </p:tgtEl>
                                        <p:attrNameLst>
                                          <p:attrName>style.visibility</p:attrName>
                                        </p:attrNameLst>
                                      </p:cBhvr>
                                      <p:to>
                                        <p:strVal val="visible"/>
                                      </p:to>
                                    </p:set>
                                    <p:anim calcmode="lin" valueType="num">
                                      <p:cBhvr>
                                        <p:cTn id="15" dur="1000" fill="hold"/>
                                        <p:tgtEl>
                                          <p:spTgt spid="1270801"/>
                                        </p:tgtEl>
                                        <p:attrNameLst>
                                          <p:attrName>ppt_w</p:attrName>
                                        </p:attrNameLst>
                                      </p:cBhvr>
                                      <p:tavLst>
                                        <p:tav tm="0">
                                          <p:val>
                                            <p:fltVal val="0"/>
                                          </p:val>
                                        </p:tav>
                                        <p:tav tm="100000">
                                          <p:val>
                                            <p:strVal val="#ppt_w"/>
                                          </p:val>
                                        </p:tav>
                                      </p:tavLst>
                                    </p:anim>
                                    <p:anim calcmode="lin" valueType="num">
                                      <p:cBhvr>
                                        <p:cTn id="16" dur="1000" fill="hold"/>
                                        <p:tgtEl>
                                          <p:spTgt spid="127080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0801"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9" name="WordArt 3"/>
          <p:cNvSpPr>
            <a:spLocks noChangeArrowheads="1" noChangeShapeType="1" noTextEdit="1"/>
          </p:cNvSpPr>
          <p:nvPr/>
        </p:nvSpPr>
        <p:spPr bwMode="auto">
          <a:xfrm>
            <a:off x="1143000" y="1143000"/>
            <a:ext cx="6858000" cy="1900288"/>
          </a:xfrm>
          <a:prstGeom prst="rect">
            <a:avLst/>
          </a:prstGeom>
        </p:spPr>
        <p:txBody>
          <a:bodyPr wrap="none" fromWordArt="1">
            <a:prstTxWarp prst="textChevron">
              <a:avLst/>
            </a:prstTxWarp>
          </a:bodyPr>
          <a:lstStyle/>
          <a:p>
            <a:r>
              <a:rPr lang="en-US" sz="3600" u="none" kern="10">
                <a:ln w="38100">
                  <a:solidFill>
                    <a:srgbClr val="0000CC"/>
                  </a:solidFill>
                  <a:round/>
                  <a:headEnd/>
                  <a:tailEnd/>
                </a:ln>
                <a:gradFill rotWithShape="0">
                  <a:gsLst>
                    <a:gs pos="0">
                      <a:srgbClr val="FF9933"/>
                    </a:gs>
                    <a:gs pos="50000">
                      <a:srgbClr val="FFFF00"/>
                    </a:gs>
                    <a:gs pos="100000">
                      <a:srgbClr val="FF9933"/>
                    </a:gs>
                  </a:gsLst>
                  <a:lin ang="5400000" scaled="1"/>
                </a:gradFill>
                <a:effectLst>
                  <a:outerShdw dist="35921" dir="2700000" algn="ctr" rotWithShape="0">
                    <a:srgbClr val="C0C0C0"/>
                  </a:outerShdw>
                </a:effectLst>
                <a:latin typeface="Impact"/>
              </a:rPr>
              <a:t>The Principle</a:t>
            </a:r>
            <a:endParaRPr lang="en-US" sz="3600" u="none" kern="10" dirty="0">
              <a:ln w="38100">
                <a:solidFill>
                  <a:srgbClr val="0000CC"/>
                </a:solidFill>
                <a:round/>
                <a:headEnd/>
                <a:tailEnd/>
              </a:ln>
              <a:gradFill rotWithShape="0">
                <a:gsLst>
                  <a:gs pos="0">
                    <a:srgbClr val="FF9933"/>
                  </a:gs>
                  <a:gs pos="50000">
                    <a:srgbClr val="FFFF00"/>
                  </a:gs>
                  <a:gs pos="100000">
                    <a:srgbClr val="FF9933"/>
                  </a:gs>
                </a:gsLst>
                <a:lin ang="5400000" scaled="1"/>
              </a:gradFill>
              <a:effectLst>
                <a:outerShdw dist="35921" dir="2700000" algn="ctr" rotWithShape="0">
                  <a:srgbClr val="C0C0C0"/>
                </a:outerShdw>
              </a:effectLst>
              <a:latin typeface="Impact"/>
            </a:endParaRPr>
          </a:p>
        </p:txBody>
      </p:sp>
      <p:sp>
        <p:nvSpPr>
          <p:cNvPr id="1140741" name="WordArt 5"/>
          <p:cNvSpPr>
            <a:spLocks noChangeArrowheads="1" noChangeShapeType="1" noTextEdit="1"/>
          </p:cNvSpPr>
          <p:nvPr/>
        </p:nvSpPr>
        <p:spPr bwMode="auto">
          <a:xfrm>
            <a:off x="1143000" y="3553121"/>
            <a:ext cx="6858000" cy="1900288"/>
          </a:xfrm>
          <a:prstGeom prst="rect">
            <a:avLst/>
          </a:prstGeom>
        </p:spPr>
        <p:txBody>
          <a:bodyPr wrap="none" fromWordArt="1">
            <a:prstTxWarp prst="textChevronInverted">
              <a:avLst/>
            </a:prstTxWarp>
          </a:bodyPr>
          <a:lstStyle/>
          <a:p>
            <a:r>
              <a:rPr lang="en-US" sz="3600" u="none" kern="10" dirty="0">
                <a:ln w="38100">
                  <a:solidFill>
                    <a:srgbClr val="0000CC"/>
                  </a:solidFill>
                  <a:round/>
                  <a:headEnd/>
                  <a:tailEnd/>
                </a:ln>
                <a:gradFill rotWithShape="0">
                  <a:gsLst>
                    <a:gs pos="0">
                      <a:srgbClr val="FF9933"/>
                    </a:gs>
                    <a:gs pos="50000">
                      <a:srgbClr val="FFFF00"/>
                    </a:gs>
                    <a:gs pos="100000">
                      <a:srgbClr val="FF9933"/>
                    </a:gs>
                  </a:gsLst>
                  <a:lin ang="5400000" scaled="1"/>
                </a:gradFill>
                <a:effectLst>
                  <a:outerShdw dist="35921" dir="2700000" algn="ctr" rotWithShape="0">
                    <a:srgbClr val="C0C0C0"/>
                  </a:outerShdw>
                </a:effectLst>
                <a:latin typeface="Impact"/>
              </a:rPr>
              <a:t>Restoration</a:t>
            </a:r>
          </a:p>
        </p:txBody>
      </p:sp>
      <p:sp>
        <p:nvSpPr>
          <p:cNvPr id="1140742" name="WordArt 6"/>
          <p:cNvSpPr>
            <a:spLocks noChangeArrowheads="1" noChangeShapeType="1" noTextEdit="1"/>
          </p:cNvSpPr>
          <p:nvPr/>
        </p:nvSpPr>
        <p:spPr bwMode="auto">
          <a:xfrm>
            <a:off x="4114800" y="2790614"/>
            <a:ext cx="914400" cy="955377"/>
          </a:xfrm>
          <a:prstGeom prst="rect">
            <a:avLst/>
          </a:prstGeom>
        </p:spPr>
        <p:txBody>
          <a:bodyPr wrap="none" fromWordArt="1">
            <a:prstTxWarp prst="textPlain">
              <a:avLst/>
            </a:prstTxWarp>
          </a:bodyPr>
          <a:lstStyle/>
          <a:p>
            <a:r>
              <a:rPr lang="en-US" sz="3600" u="none" kern="10">
                <a:ln w="38100">
                  <a:solidFill>
                    <a:srgbClr val="0000CC"/>
                  </a:solidFill>
                  <a:round/>
                  <a:headEnd/>
                  <a:tailEnd/>
                </a:ln>
                <a:gradFill rotWithShape="0">
                  <a:gsLst>
                    <a:gs pos="0">
                      <a:srgbClr val="FFFF00"/>
                    </a:gs>
                    <a:gs pos="100000">
                      <a:srgbClr val="FF9933"/>
                    </a:gs>
                  </a:gsLst>
                  <a:path path="rect">
                    <a:fillToRect l="50000" t="50000" r="50000" b="50000"/>
                  </a:path>
                </a:gradFill>
                <a:effectLst>
                  <a:outerShdw dist="35921" dir="2700000" algn="ctr" rotWithShape="0">
                    <a:srgbClr val="C0C0C0"/>
                  </a:outerShdw>
                </a:effectLst>
                <a:latin typeface="Impact"/>
              </a:rPr>
              <a:t>of</a:t>
            </a:r>
            <a:endParaRPr lang="en-US" sz="3600" u="none" kern="10" dirty="0">
              <a:ln w="38100">
                <a:solidFill>
                  <a:srgbClr val="0000CC"/>
                </a:solidFill>
                <a:round/>
                <a:headEnd/>
                <a:tailEnd/>
              </a:ln>
              <a:gradFill rotWithShape="0">
                <a:gsLst>
                  <a:gs pos="0">
                    <a:srgbClr val="FFFF00"/>
                  </a:gs>
                  <a:gs pos="100000">
                    <a:srgbClr val="FF9933"/>
                  </a:gs>
                </a:gsLst>
                <a:path path="rect">
                  <a:fillToRect l="50000" t="50000" r="50000" b="50000"/>
                </a:path>
              </a:gradFill>
              <a:effectLst>
                <a:outerShdw dist="35921" dir="2700000" algn="ctr" rotWithShape="0">
                  <a:srgbClr val="C0C0C0"/>
                </a:outerShdw>
              </a:effectLst>
              <a:latin typeface="Impact"/>
            </a:endParaRP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140739"/>
                                        </p:tgtEl>
                                        <p:attrNameLst>
                                          <p:attrName>style.visibility</p:attrName>
                                        </p:attrNameLst>
                                      </p:cBhvr>
                                      <p:to>
                                        <p:strVal val="visible"/>
                                      </p:to>
                                    </p:set>
                                    <p:animEffect transition="in" filter="fade">
                                      <p:cBhvr>
                                        <p:cTn id="7" dur="2000"/>
                                        <p:tgtEl>
                                          <p:spTgt spid="1140739"/>
                                        </p:tgtEl>
                                      </p:cBhvr>
                                    </p:animEffect>
                                    <p:anim calcmode="lin" valueType="num">
                                      <p:cBhvr>
                                        <p:cTn id="8" dur="2000" fill="hold"/>
                                        <p:tgtEl>
                                          <p:spTgt spid="1140739"/>
                                        </p:tgtEl>
                                        <p:attrNameLst>
                                          <p:attrName>ppt_x</p:attrName>
                                        </p:attrNameLst>
                                      </p:cBhvr>
                                      <p:tavLst>
                                        <p:tav tm="0">
                                          <p:val>
                                            <p:strVal val="#ppt_x"/>
                                          </p:val>
                                        </p:tav>
                                        <p:tav tm="100000">
                                          <p:val>
                                            <p:strVal val="#ppt_x"/>
                                          </p:val>
                                        </p:tav>
                                      </p:tavLst>
                                    </p:anim>
                                    <p:anim calcmode="lin" valueType="num">
                                      <p:cBhvr>
                                        <p:cTn id="9" dur="2000" fill="hold"/>
                                        <p:tgtEl>
                                          <p:spTgt spid="114073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40741"/>
                                        </p:tgtEl>
                                        <p:attrNameLst>
                                          <p:attrName>style.visibility</p:attrName>
                                        </p:attrNameLst>
                                      </p:cBhvr>
                                      <p:to>
                                        <p:strVal val="visible"/>
                                      </p:to>
                                    </p:set>
                                    <p:animEffect transition="in" filter="fade">
                                      <p:cBhvr>
                                        <p:cTn id="12" dur="2000"/>
                                        <p:tgtEl>
                                          <p:spTgt spid="1140741"/>
                                        </p:tgtEl>
                                      </p:cBhvr>
                                    </p:animEffect>
                                    <p:anim calcmode="lin" valueType="num">
                                      <p:cBhvr>
                                        <p:cTn id="13" dur="2000" fill="hold"/>
                                        <p:tgtEl>
                                          <p:spTgt spid="1140741"/>
                                        </p:tgtEl>
                                        <p:attrNameLst>
                                          <p:attrName>ppt_x</p:attrName>
                                        </p:attrNameLst>
                                      </p:cBhvr>
                                      <p:tavLst>
                                        <p:tav tm="0">
                                          <p:val>
                                            <p:strVal val="#ppt_x"/>
                                          </p:val>
                                        </p:tav>
                                        <p:tav tm="100000">
                                          <p:val>
                                            <p:strVal val="#ppt_x"/>
                                          </p:val>
                                        </p:tav>
                                      </p:tavLst>
                                    </p:anim>
                                    <p:anim calcmode="lin" valueType="num">
                                      <p:cBhvr>
                                        <p:cTn id="14" dur="2000" fill="hold"/>
                                        <p:tgtEl>
                                          <p:spTgt spid="1140741"/>
                                        </p:tgtEl>
                                        <p:attrNameLst>
                                          <p:attrName>ppt_y</p:attrName>
                                        </p:attrNameLst>
                                      </p:cBhvr>
                                      <p:tavLst>
                                        <p:tav tm="0">
                                          <p:val>
                                            <p:strVal val="#ppt_y+.1"/>
                                          </p:val>
                                        </p:tav>
                                        <p:tav tm="100000">
                                          <p:val>
                                            <p:strVal val="#ppt_y"/>
                                          </p:val>
                                        </p:tav>
                                      </p:tavLst>
                                    </p:anim>
                                  </p:childTnLst>
                                </p:cTn>
                              </p:par>
                              <p:par>
                                <p:cTn id="15" presetID="53" presetClass="entr" presetSubtype="0" fill="hold" grpId="0" nodeType="withEffect">
                                  <p:stCondLst>
                                    <p:cond delay="0"/>
                                  </p:stCondLst>
                                  <p:childTnLst>
                                    <p:set>
                                      <p:cBhvr>
                                        <p:cTn id="16" dur="1" fill="hold">
                                          <p:stCondLst>
                                            <p:cond delay="0"/>
                                          </p:stCondLst>
                                        </p:cTn>
                                        <p:tgtEl>
                                          <p:spTgt spid="1140742"/>
                                        </p:tgtEl>
                                        <p:attrNameLst>
                                          <p:attrName>style.visibility</p:attrName>
                                        </p:attrNameLst>
                                      </p:cBhvr>
                                      <p:to>
                                        <p:strVal val="visible"/>
                                      </p:to>
                                    </p:set>
                                    <p:anim calcmode="lin" valueType="num">
                                      <p:cBhvr>
                                        <p:cTn id="17" dur="2000" fill="hold"/>
                                        <p:tgtEl>
                                          <p:spTgt spid="1140742"/>
                                        </p:tgtEl>
                                        <p:attrNameLst>
                                          <p:attrName>ppt_w</p:attrName>
                                        </p:attrNameLst>
                                      </p:cBhvr>
                                      <p:tavLst>
                                        <p:tav tm="0">
                                          <p:val>
                                            <p:fltVal val="0"/>
                                          </p:val>
                                        </p:tav>
                                        <p:tav tm="100000">
                                          <p:val>
                                            <p:strVal val="#ppt_w"/>
                                          </p:val>
                                        </p:tav>
                                      </p:tavLst>
                                    </p:anim>
                                    <p:anim calcmode="lin" valueType="num">
                                      <p:cBhvr>
                                        <p:cTn id="18" dur="2000" fill="hold"/>
                                        <p:tgtEl>
                                          <p:spTgt spid="1140742"/>
                                        </p:tgtEl>
                                        <p:attrNameLst>
                                          <p:attrName>ppt_h</p:attrName>
                                        </p:attrNameLst>
                                      </p:cBhvr>
                                      <p:tavLst>
                                        <p:tav tm="0">
                                          <p:val>
                                            <p:fltVal val="0"/>
                                          </p:val>
                                        </p:tav>
                                        <p:tav tm="100000">
                                          <p:val>
                                            <p:strVal val="#ppt_h"/>
                                          </p:val>
                                        </p:tav>
                                      </p:tavLst>
                                    </p:anim>
                                    <p:animEffect transition="in" filter="fade">
                                      <p:cBhvr>
                                        <p:cTn id="19" dur="2000"/>
                                        <p:tgtEl>
                                          <p:spTgt spid="11407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739" grpId="0"/>
      <p:bldP spid="1140741" grpId="0"/>
      <p:bldP spid="114074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381000"/>
            <a:ext cx="7772400" cy="1143000"/>
          </a:xfrm>
        </p:spPr>
        <p:txBody>
          <a:bodyPr/>
          <a:lstStyle/>
          <a:p>
            <a:r>
              <a:rPr lang="en-US" b="1" dirty="0">
                <a:solidFill>
                  <a:schemeClr val="bg1"/>
                </a:solidFill>
                <a:latin typeface="Arial Black" pitchFamily="34" charset="0"/>
                <a:cs typeface="Arial" pitchFamily="34" charset="0"/>
              </a:rPr>
              <a:t>Key Points</a:t>
            </a:r>
          </a:p>
        </p:txBody>
      </p:sp>
      <p:sp>
        <p:nvSpPr>
          <p:cNvPr id="3" name="Text Placeholder 2"/>
          <p:cNvSpPr>
            <a:spLocks noGrp="1"/>
          </p:cNvSpPr>
          <p:nvPr>
            <p:ph type="body" idx="4294967295"/>
          </p:nvPr>
        </p:nvSpPr>
        <p:spPr>
          <a:xfrm>
            <a:off x="457200" y="1828800"/>
            <a:ext cx="8153400" cy="3962400"/>
          </a:xfrm>
        </p:spPr>
        <p:txBody>
          <a:bodyPr/>
          <a:lstStyle/>
          <a:p>
            <a:pPr>
              <a:buFont typeface="Wingdings" pitchFamily="2" charset="2"/>
              <a:buChar char="Ø"/>
            </a:pPr>
            <a:r>
              <a:rPr lang="en-US" b="1" dirty="0">
                <a:solidFill>
                  <a:schemeClr val="bg1"/>
                </a:solidFill>
                <a:latin typeface="Arial" pitchFamily="34" charset="0"/>
                <a:cs typeface="Arial" pitchFamily="34" charset="0"/>
              </a:rPr>
              <a:t>The goal of history is to restore God’s original ideal of creation</a:t>
            </a:r>
          </a:p>
          <a:p>
            <a:pPr>
              <a:buFont typeface="Wingdings" pitchFamily="2" charset="2"/>
              <a:buChar char="Ø"/>
            </a:pPr>
            <a:r>
              <a:rPr lang="en-US" b="1" dirty="0">
                <a:solidFill>
                  <a:schemeClr val="bg1"/>
                </a:solidFill>
                <a:latin typeface="Arial" pitchFamily="34" charset="0"/>
                <a:cs typeface="Arial" pitchFamily="34" charset="0"/>
              </a:rPr>
              <a:t>Restoration requires conditions of indemnity (restitution)</a:t>
            </a:r>
          </a:p>
          <a:p>
            <a:pPr>
              <a:buFont typeface="Wingdings" pitchFamily="2" charset="2"/>
              <a:buChar char="Ø"/>
            </a:pPr>
            <a:r>
              <a:rPr lang="en-US" b="1" dirty="0">
                <a:solidFill>
                  <a:schemeClr val="bg1"/>
                </a:solidFill>
                <a:latin typeface="Arial" pitchFamily="34" charset="0"/>
                <a:cs typeface="Arial" pitchFamily="34" charset="0"/>
              </a:rPr>
              <a:t>Foundation for the Messiah requires:</a:t>
            </a:r>
          </a:p>
          <a:p>
            <a:pPr lvl="1"/>
            <a:r>
              <a:rPr lang="en-US" b="1" dirty="0">
                <a:solidFill>
                  <a:schemeClr val="bg1"/>
                </a:solidFill>
                <a:latin typeface="Arial" pitchFamily="34" charset="0"/>
                <a:cs typeface="Arial" pitchFamily="34" charset="0"/>
              </a:rPr>
              <a:t>Foundation of Faith (Love God)</a:t>
            </a:r>
          </a:p>
          <a:p>
            <a:pPr lvl="1"/>
            <a:r>
              <a:rPr lang="en-US" b="1" dirty="0">
                <a:solidFill>
                  <a:schemeClr val="bg1"/>
                </a:solidFill>
                <a:latin typeface="Arial" pitchFamily="34" charset="0"/>
                <a:cs typeface="Arial" pitchFamily="34" charset="0"/>
              </a:rPr>
              <a:t>Foundation of Substance </a:t>
            </a:r>
            <a:r>
              <a:rPr lang="en-US" sz="3600" b="1" dirty="0">
                <a:solidFill>
                  <a:schemeClr val="bg1"/>
                </a:solidFill>
                <a:latin typeface="Gill Sans MT Condensed" panose="020B0506020104020203" pitchFamily="34" charset="0"/>
                <a:cs typeface="Arial" pitchFamily="34" charset="0"/>
              </a:rPr>
              <a:t>(Love your neighbor)</a:t>
            </a:r>
          </a:p>
        </p:txBody>
      </p:sp>
    </p:spTree>
  </p:cSld>
  <p:clrMapOvr>
    <a:masterClrMapping/>
  </p:clrMapOvr>
  <p:transition spd="slow">
    <p:dissolve/>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slow">
    <p:dissolv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381000" y="2362200"/>
            <a:ext cx="8382000" cy="3352800"/>
            <a:chOff x="240" y="1824"/>
            <a:chExt cx="5280" cy="2112"/>
          </a:xfrm>
        </p:grpSpPr>
        <p:sp>
          <p:nvSpPr>
            <p:cNvPr id="200707" name="Oval 3"/>
            <p:cNvSpPr>
              <a:spLocks noChangeArrowheads="1"/>
            </p:cNvSpPr>
            <p:nvPr/>
          </p:nvSpPr>
          <p:spPr bwMode="auto">
            <a:xfrm>
              <a:off x="240" y="1824"/>
              <a:ext cx="5280" cy="2112"/>
            </a:xfrm>
            <a:prstGeom prst="ellipse">
              <a:avLst/>
            </a:prstGeom>
            <a:gradFill rotWithShape="0">
              <a:gsLst>
                <a:gs pos="0">
                  <a:srgbClr val="0000FF"/>
                </a:gs>
                <a:gs pos="100000">
                  <a:srgbClr val="000099"/>
                </a:gs>
              </a:gsLst>
              <a:path path="shape">
                <a:fillToRect l="50000" t="50000" r="50000" b="50000"/>
              </a:path>
            </a:gradFill>
            <a:ln w="19050">
              <a:solidFill>
                <a:schemeClr val="bg1"/>
              </a:solidFill>
              <a:round/>
              <a:headEnd/>
              <a:tailEnd/>
            </a:ln>
            <a:effectLst/>
          </p:spPr>
          <p:txBody>
            <a:bodyPr wrap="none" anchor="ctr"/>
            <a:lstStyle/>
            <a:p>
              <a:endParaRPr lang="en-US" b="0" u="none">
                <a:solidFill>
                  <a:srgbClr val="FFFFFF"/>
                </a:solidFill>
              </a:endParaRPr>
            </a:p>
          </p:txBody>
        </p:sp>
        <p:sp>
          <p:nvSpPr>
            <p:cNvPr id="200708" name="WordArt 4"/>
            <p:cNvSpPr>
              <a:spLocks noChangeArrowheads="1" noChangeShapeType="1" noTextEdit="1"/>
            </p:cNvSpPr>
            <p:nvPr/>
          </p:nvSpPr>
          <p:spPr bwMode="auto">
            <a:xfrm>
              <a:off x="552" y="2112"/>
              <a:ext cx="4656" cy="1584"/>
            </a:xfrm>
            <a:prstGeom prst="rect">
              <a:avLst/>
            </a:prstGeom>
            <a:effectLst>
              <a:outerShdw blurRad="12700" dist="12700" algn="ctr" rotWithShape="0">
                <a:schemeClr val="bg1"/>
              </a:outerShdw>
            </a:effectLst>
          </p:spPr>
          <p:txBody>
            <a:bodyPr wrap="none" fromWordArt="1">
              <a:prstTxWarp prst="textPlain">
                <a:avLst>
                  <a:gd name="adj" fmla="val 50000"/>
                </a:avLst>
              </a:prstTxWarp>
            </a:bodyPr>
            <a:lstStyle/>
            <a:p>
              <a:pPr eaLnBrk="1" hangingPunct="1"/>
              <a:r>
                <a:rPr lang="en-US" sz="3600" b="0" u="none" kern="10" spc="300">
                  <a:ln w="9525">
                    <a:solidFill>
                      <a:srgbClr val="0000CC"/>
                    </a:solidFill>
                    <a:round/>
                    <a:headEnd/>
                    <a:tailEnd/>
                  </a:ln>
                  <a:solidFill>
                    <a:srgbClr val="FFFFFF"/>
                  </a:solidFill>
                  <a:latin typeface="Impact"/>
                </a:rPr>
                <a:t>The Providence</a:t>
              </a:r>
            </a:p>
            <a:p>
              <a:pPr eaLnBrk="1" hangingPunct="1"/>
              <a:r>
                <a:rPr lang="en-US" sz="3600" b="0" u="none" kern="10" spc="300">
                  <a:ln w="9525">
                    <a:solidFill>
                      <a:srgbClr val="0000CC"/>
                    </a:solidFill>
                    <a:round/>
                    <a:headEnd/>
                    <a:tailEnd/>
                  </a:ln>
                  <a:solidFill>
                    <a:srgbClr val="FFFFFF"/>
                  </a:solidFill>
                  <a:latin typeface="Impact"/>
                </a:rPr>
                <a:t>to Lay the Foundation for</a:t>
              </a:r>
            </a:p>
            <a:p>
              <a:pPr eaLnBrk="1" hangingPunct="1"/>
              <a:r>
                <a:rPr lang="en-US" sz="3600" b="0" u="none" kern="10" spc="300">
                  <a:ln w="9525">
                    <a:solidFill>
                      <a:srgbClr val="0000CC"/>
                    </a:solidFill>
                    <a:round/>
                    <a:headEnd/>
                    <a:tailEnd/>
                  </a:ln>
                  <a:solidFill>
                    <a:srgbClr val="FFFFFF"/>
                  </a:solidFill>
                  <a:latin typeface="Impact"/>
                </a:rPr>
                <a:t>Restoration</a:t>
              </a:r>
            </a:p>
          </p:txBody>
        </p:sp>
      </p:grpSp>
      <p:grpSp>
        <p:nvGrpSpPr>
          <p:cNvPr id="3" name="Group 5"/>
          <p:cNvGrpSpPr>
            <a:grpSpLocks/>
          </p:cNvGrpSpPr>
          <p:nvPr/>
        </p:nvGrpSpPr>
        <p:grpSpPr bwMode="auto">
          <a:xfrm>
            <a:off x="723900" y="457200"/>
            <a:ext cx="7658100" cy="1447800"/>
            <a:chOff x="336" y="480"/>
            <a:chExt cx="5088" cy="912"/>
          </a:xfrm>
        </p:grpSpPr>
        <p:sp>
          <p:nvSpPr>
            <p:cNvPr id="200710" name="AutoShape 6"/>
            <p:cNvSpPr>
              <a:spLocks noChangeArrowheads="1"/>
            </p:cNvSpPr>
            <p:nvPr/>
          </p:nvSpPr>
          <p:spPr bwMode="auto">
            <a:xfrm>
              <a:off x="336" y="480"/>
              <a:ext cx="5088" cy="912"/>
            </a:xfrm>
            <a:prstGeom prst="roundRect">
              <a:avLst>
                <a:gd name="adj" fmla="val 16667"/>
              </a:avLst>
            </a:prstGeom>
            <a:gradFill rotWithShape="0">
              <a:gsLst>
                <a:gs pos="0">
                  <a:schemeClr val="bg1"/>
                </a:gs>
                <a:gs pos="100000">
                  <a:srgbClr val="CCFFFF"/>
                </a:gs>
              </a:gsLst>
              <a:path path="shape">
                <a:fillToRect l="50000" t="50000" r="50000" b="50000"/>
              </a:path>
            </a:gradFill>
            <a:ln w="38100">
              <a:noFill/>
              <a:round/>
              <a:headEnd/>
              <a:tailEnd/>
            </a:ln>
            <a:effectLst/>
          </p:spPr>
          <p:txBody>
            <a:bodyPr wrap="none" anchor="ctr"/>
            <a:lstStyle/>
            <a:p>
              <a:endParaRPr lang="en-US" sz="3600" u="none">
                <a:solidFill>
                  <a:srgbClr val="000000"/>
                </a:solidFill>
                <a:effectLst>
                  <a:outerShdw blurRad="38100" dist="38100" dir="2700000" algn="tl">
                    <a:srgbClr val="FFFFFF"/>
                  </a:outerShdw>
                </a:effectLst>
                <a:latin typeface="Arial Black" pitchFamily="34" charset="0"/>
              </a:endParaRPr>
            </a:p>
          </p:txBody>
        </p:sp>
        <p:sp>
          <p:nvSpPr>
            <p:cNvPr id="200711" name="WordArt 7"/>
            <p:cNvSpPr>
              <a:spLocks noChangeArrowheads="1" noChangeShapeType="1" noTextEdit="1"/>
            </p:cNvSpPr>
            <p:nvPr/>
          </p:nvSpPr>
          <p:spPr bwMode="auto">
            <a:xfrm>
              <a:off x="744" y="672"/>
              <a:ext cx="4272" cy="599"/>
            </a:xfrm>
            <a:prstGeom prst="rect">
              <a:avLst/>
            </a:prstGeom>
          </p:spPr>
          <p:txBody>
            <a:bodyPr wrap="none" fromWordArt="1">
              <a:prstTxWarp prst="textPlain">
                <a:avLst>
                  <a:gd name="adj" fmla="val 50000"/>
                </a:avLst>
              </a:prstTxWarp>
            </a:bodyPr>
            <a:lstStyle/>
            <a:p>
              <a:pPr eaLnBrk="1" hangingPunct="1"/>
              <a:r>
                <a:rPr lang="en-US" sz="3600" b="0" u="none" kern="10" spc="300">
                  <a:ln w="28575">
                    <a:solidFill>
                      <a:srgbClr val="FFFFFF"/>
                    </a:solidFill>
                    <a:round/>
                    <a:headEnd/>
                    <a:tailEnd/>
                  </a:ln>
                  <a:solidFill>
                    <a:srgbClr val="0000CC"/>
                  </a:solidFill>
                  <a:effectLst>
                    <a:outerShdw dist="12700" dir="600000" algn="ctr" rotWithShape="0">
                      <a:srgbClr val="FFFFFF"/>
                    </a:outerShdw>
                  </a:effectLst>
                  <a:latin typeface="Impact"/>
                </a:rPr>
                <a:t>Chapter 1</a:t>
              </a: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1000"/>
                                        <p:tgtEl>
                                          <p:spTgt spid="3"/>
                                        </p:tgtEl>
                                      </p:cBhvr>
                                    </p:animEffect>
                                  </p:childTnLst>
                                </p:cTn>
                              </p:par>
                              <p:par>
                                <p:cTn id="8" presetID="10" presetClass="entr" presetSubtype="0" fill="hold"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4" name="Picture 3" descr="Man Made in the Image of God by 1906 Providence Lithograph Company_resol200cropped-30%.jpg"/>
          <p:cNvPicPr>
            <a:picLocks noChangeAspect="1"/>
          </p:cNvPicPr>
          <p:nvPr/>
        </p:nvPicPr>
        <p:blipFill>
          <a:blip r:embed="rId3" cstate="print"/>
          <a:srcRect l="1557"/>
          <a:stretch>
            <a:fillRect/>
          </a:stretch>
        </p:blipFill>
        <p:spPr>
          <a:xfrm>
            <a:off x="609600" y="762000"/>
            <a:ext cx="7848600" cy="5287440"/>
          </a:xfrm>
          <a:prstGeom prst="rect">
            <a:avLst/>
          </a:prstGeom>
        </p:spPr>
      </p:pic>
      <p:sp>
        <p:nvSpPr>
          <p:cNvPr id="201731" name="WordArt 3"/>
          <p:cNvSpPr>
            <a:spLocks noChangeArrowheads="1" noChangeShapeType="1" noTextEdit="1"/>
          </p:cNvSpPr>
          <p:nvPr/>
        </p:nvSpPr>
        <p:spPr bwMode="auto">
          <a:xfrm>
            <a:off x="1524454" y="1657350"/>
            <a:ext cx="6121703" cy="3467100"/>
          </a:xfrm>
          <a:prstGeom prst="rect">
            <a:avLst/>
          </a:prstGeom>
        </p:spPr>
        <p:txBody>
          <a:bodyPr wrap="none" fromWordArt="1">
            <a:prstTxWarp prst="textInflate">
              <a:avLst/>
            </a:prstTxWarp>
          </a:bodyPr>
          <a:lstStyle/>
          <a:p>
            <a:pPr eaLnBrk="1" hangingPunct="1"/>
            <a:r>
              <a:rPr lang="en-US" sz="3600" b="0" u="none" kern="10" spc="300" dirty="0">
                <a:ln w="19050">
                  <a:solidFill>
                    <a:schemeClr val="tx1"/>
                  </a:solidFill>
                  <a:round/>
                  <a:headEnd/>
                  <a:tailEnd/>
                </a:ln>
                <a:solidFill>
                  <a:srgbClr val="FFCC66"/>
                </a:solidFill>
                <a:latin typeface="Impact"/>
              </a:rPr>
              <a:t>The Providence</a:t>
            </a:r>
          </a:p>
          <a:p>
            <a:pPr eaLnBrk="1" hangingPunct="1"/>
            <a:r>
              <a:rPr lang="en-US" sz="3600" b="0" u="none" kern="10" spc="300" dirty="0">
                <a:ln w="19050">
                  <a:solidFill>
                    <a:schemeClr val="tx1"/>
                  </a:solidFill>
                  <a:round/>
                  <a:headEnd/>
                  <a:tailEnd/>
                </a:ln>
                <a:solidFill>
                  <a:srgbClr val="FFCC66"/>
                </a:solidFill>
                <a:latin typeface="Impact"/>
              </a:rPr>
              <a:t>of Restoration</a:t>
            </a:r>
          </a:p>
          <a:p>
            <a:pPr eaLnBrk="1" hangingPunct="1"/>
            <a:r>
              <a:rPr lang="en-US" sz="3600" b="0" u="none" kern="10" spc="300" dirty="0">
                <a:ln w="19050">
                  <a:solidFill>
                    <a:schemeClr val="tx1"/>
                  </a:solidFill>
                  <a:round/>
                  <a:headEnd/>
                  <a:tailEnd/>
                </a:ln>
                <a:solidFill>
                  <a:srgbClr val="FFCC66"/>
                </a:solidFill>
                <a:latin typeface="Impact"/>
              </a:rPr>
              <a:t>in Adam's Family</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barn(outVertical)">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sp>
        <p:nvSpPr>
          <p:cNvPr id="202770" name="Rectangle 1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3"/>
          <p:cNvGrpSpPr>
            <a:grpSpLocks/>
          </p:cNvGrpSpPr>
          <p:nvPr/>
        </p:nvGrpSpPr>
        <p:grpSpPr bwMode="auto">
          <a:xfrm>
            <a:off x="906221" y="5716587"/>
            <a:ext cx="7551979" cy="836613"/>
            <a:chOff x="243" y="3458"/>
            <a:chExt cx="5611" cy="527"/>
          </a:xfrm>
        </p:grpSpPr>
        <p:sp>
          <p:nvSpPr>
            <p:cNvPr id="202756" name="Text Box 4"/>
            <p:cNvSpPr txBox="1">
              <a:spLocks noChangeArrowheads="1"/>
            </p:cNvSpPr>
            <p:nvPr/>
          </p:nvSpPr>
          <p:spPr bwMode="auto">
            <a:xfrm>
              <a:off x="416" y="3462"/>
              <a:ext cx="5438"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For the providence of restoration to be accomplished in Adam’s family, the members of his family had to make certain conditions of indemnity to restore the </a:t>
              </a:r>
              <a:r>
                <a:rPr lang="en-US" sz="2000" dirty="0">
                  <a:solidFill>
                    <a:srgbClr val="FFFFFF"/>
                  </a:solidFill>
                  <a:latin typeface="Arial Narrow" pitchFamily="34" charset="0"/>
                </a:rPr>
                <a:t>foundation of faith</a:t>
              </a:r>
              <a:r>
                <a:rPr lang="en-US" sz="2000" u="none" dirty="0">
                  <a:solidFill>
                    <a:srgbClr val="FFFFFF"/>
                  </a:solidFill>
                  <a:latin typeface="Arial Narrow" pitchFamily="34" charset="0"/>
                </a:rPr>
                <a:t> and the </a:t>
              </a:r>
              <a:r>
                <a:rPr lang="en-US" sz="2000" dirty="0">
                  <a:solidFill>
                    <a:srgbClr val="FFFFFF"/>
                  </a:solidFill>
                  <a:latin typeface="Arial Narrow" pitchFamily="34" charset="0"/>
                </a:rPr>
                <a:t>foundation of substance</a:t>
              </a:r>
              <a:r>
                <a:rPr lang="en-US" sz="2000" u="none" dirty="0">
                  <a:solidFill>
                    <a:srgbClr val="FFFFFF"/>
                  </a:solidFill>
                  <a:latin typeface="Arial Narrow" pitchFamily="34" charset="0"/>
                </a:rPr>
                <a:t>. </a:t>
              </a:r>
              <a:endParaRPr lang="en-US" sz="2000" b="0" u="none" dirty="0">
                <a:solidFill>
                  <a:srgbClr val="FFFFFF"/>
                </a:solidFill>
                <a:latin typeface="Arial Narrow" pitchFamily="34" charset="0"/>
              </a:endParaRPr>
            </a:p>
          </p:txBody>
        </p:sp>
        <p:sp>
          <p:nvSpPr>
            <p:cNvPr id="202757" name="Text Box 5"/>
            <p:cNvSpPr txBox="1">
              <a:spLocks noChangeArrowheads="1"/>
            </p:cNvSpPr>
            <p:nvPr/>
          </p:nvSpPr>
          <p:spPr bwMode="auto">
            <a:xfrm>
              <a:off x="243" y="3458"/>
              <a:ext cx="176" cy="344"/>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56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 name="Group 12"/>
          <p:cNvGrpSpPr>
            <a:grpSpLocks/>
          </p:cNvGrpSpPr>
          <p:nvPr/>
        </p:nvGrpSpPr>
        <p:grpSpPr bwMode="auto">
          <a:xfrm>
            <a:off x="1066800" y="1143000"/>
            <a:ext cx="7010400" cy="554038"/>
            <a:chOff x="528" y="267"/>
            <a:chExt cx="4416" cy="349"/>
          </a:xfrm>
        </p:grpSpPr>
        <p:sp>
          <p:nvSpPr>
            <p:cNvPr id="20" name="Rectangle 13"/>
            <p:cNvSpPr>
              <a:spLocks noChangeArrowheads="1"/>
            </p:cNvSpPr>
            <p:nvPr/>
          </p:nvSpPr>
          <p:spPr bwMode="auto">
            <a:xfrm>
              <a:off x="576" y="274"/>
              <a:ext cx="4320" cy="336"/>
            </a:xfrm>
            <a:prstGeom prst="rect">
              <a:avLst/>
            </a:prstGeom>
            <a:gradFill rotWithShape="0">
              <a:gsLst>
                <a:gs pos="0">
                  <a:schemeClr val="bg1"/>
                </a:gs>
                <a:gs pos="100000">
                  <a:srgbClr val="CCCCFF"/>
                </a:gs>
              </a:gsLst>
              <a:path path="shape">
                <a:fillToRect l="50000" t="50000" r="50000" b="50000"/>
              </a:path>
            </a:gradFill>
            <a:ln w="19050" algn="ctr">
              <a:solidFill>
                <a:srgbClr val="66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1" name="Text Box 14"/>
            <p:cNvSpPr txBox="1">
              <a:spLocks noChangeArrowheads="1"/>
            </p:cNvSpPr>
            <p:nvPr/>
          </p:nvSpPr>
          <p:spPr bwMode="auto">
            <a:xfrm>
              <a:off x="528" y="267"/>
              <a:ext cx="4416" cy="349"/>
            </a:xfrm>
            <a:prstGeom prst="rect">
              <a:avLst/>
            </a:prstGeom>
            <a:noFill/>
            <a:ln w="19050">
              <a:noFill/>
              <a:miter lim="800000"/>
              <a:headEnd/>
              <a:tailEnd/>
            </a:ln>
            <a:effectLst>
              <a:outerShdw dist="12700" algn="ctr" rotWithShape="0">
                <a:schemeClr val="bg1"/>
              </a:outerShdw>
            </a:effectLst>
          </p:spPr>
          <p:txBody>
            <a:bodyPr wrap="square">
              <a:spAutoFit/>
            </a:bodyPr>
            <a:lstStyle/>
            <a:p>
              <a:r>
                <a:rPr lang="en-US" sz="3000" b="0" u="none">
                  <a:solidFill>
                    <a:srgbClr val="660066"/>
                  </a:solidFill>
                  <a:latin typeface="Impact" pitchFamily="34" charset="0"/>
                </a:rPr>
                <a:t>Providence of restoration in Adam’s Family </a:t>
              </a:r>
              <a:endParaRPr lang="en-US" sz="3000">
                <a:solidFill>
                  <a:srgbClr val="660066"/>
                </a:solidFill>
              </a:endParaRPr>
            </a:p>
          </p:txBody>
        </p:sp>
      </p:grpSp>
      <p:grpSp>
        <p:nvGrpSpPr>
          <p:cNvPr id="4" name="Group 5"/>
          <p:cNvGrpSpPr>
            <a:grpSpLocks/>
          </p:cNvGrpSpPr>
          <p:nvPr/>
        </p:nvGrpSpPr>
        <p:grpSpPr bwMode="auto">
          <a:xfrm>
            <a:off x="4391025" y="4124326"/>
            <a:ext cx="361950" cy="361950"/>
            <a:chOff x="768" y="2064"/>
            <a:chExt cx="288" cy="288"/>
          </a:xfrm>
        </p:grpSpPr>
        <p:sp>
          <p:nvSpPr>
            <p:cNvPr id="23" name="Line 6"/>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4" name="Line 7"/>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pPr algn="l" eaLnBrk="1" hangingPunct="1"/>
              <a:endParaRPr lang="en-US" sz="1800" b="0" u="none">
                <a:solidFill>
                  <a:srgbClr val="000000"/>
                </a:solidFill>
                <a:latin typeface="Arial Black" pitchFamily="34" charset="0"/>
              </a:endParaRPr>
            </a:p>
          </p:txBody>
        </p:sp>
      </p:grpSp>
      <p:grpSp>
        <p:nvGrpSpPr>
          <p:cNvPr id="5" name="Group 8"/>
          <p:cNvGrpSpPr>
            <a:grpSpLocks/>
          </p:cNvGrpSpPr>
          <p:nvPr/>
        </p:nvGrpSpPr>
        <p:grpSpPr bwMode="auto">
          <a:xfrm>
            <a:off x="2971800" y="4592992"/>
            <a:ext cx="3200400" cy="572808"/>
            <a:chOff x="1680" y="2895"/>
            <a:chExt cx="2016" cy="365"/>
          </a:xfrm>
        </p:grpSpPr>
        <p:sp>
          <p:nvSpPr>
            <p:cNvPr id="26" name="Rectangle 9"/>
            <p:cNvSpPr>
              <a:spLocks noChangeArrowheads="1"/>
            </p:cNvSpPr>
            <p:nvPr/>
          </p:nvSpPr>
          <p:spPr bwMode="auto">
            <a:xfrm>
              <a:off x="1680" y="2901"/>
              <a:ext cx="2016" cy="340"/>
            </a:xfrm>
            <a:prstGeom prst="rect">
              <a:avLst/>
            </a:prstGeom>
            <a:gradFill rotWithShape="0">
              <a:gsLst>
                <a:gs pos="0">
                  <a:srgbClr val="FFFFCC"/>
                </a:gs>
                <a:gs pos="100000">
                  <a:srgbClr val="FFCC00"/>
                </a:gs>
              </a:gsLst>
              <a:path path="shape">
                <a:fillToRect l="50000" t="50000" r="50000" b="50000"/>
              </a:path>
            </a:gradFill>
            <a:ln w="28575" algn="ctr">
              <a:solidFill>
                <a:srgbClr val="000099"/>
              </a:solidFill>
              <a:miter lim="800000"/>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27" name="Text Box 10"/>
            <p:cNvSpPr txBox="1">
              <a:spLocks noChangeArrowheads="1"/>
            </p:cNvSpPr>
            <p:nvPr/>
          </p:nvSpPr>
          <p:spPr bwMode="auto">
            <a:xfrm>
              <a:off x="1680" y="2895"/>
              <a:ext cx="2016" cy="365"/>
            </a:xfrm>
            <a:prstGeom prst="rect">
              <a:avLst/>
            </a:prstGeom>
            <a:noFill/>
            <a:ln w="19050">
              <a:noFill/>
              <a:miter lim="800000"/>
              <a:headEnd/>
              <a:tailEnd/>
            </a:ln>
            <a:effectLst>
              <a:outerShdw dist="12700" algn="ctr" rotWithShape="0">
                <a:schemeClr val="bg1"/>
              </a:outerShdw>
            </a:effectLst>
          </p:spPr>
          <p:txBody>
            <a:bodyPr wrap="square">
              <a:spAutoFit/>
            </a:bodyPr>
            <a:lstStyle/>
            <a:p>
              <a:r>
                <a:rPr lang="en-US" sz="3000" b="0" u="none">
                  <a:solidFill>
                    <a:srgbClr val="000099"/>
                  </a:solidFill>
                  <a:latin typeface="Impact" pitchFamily="34" charset="0"/>
                </a:rPr>
                <a:t>Foundation of Faith</a:t>
              </a:r>
            </a:p>
          </p:txBody>
        </p:sp>
      </p:grpSp>
      <p:grpSp>
        <p:nvGrpSpPr>
          <p:cNvPr id="6" name="Group 15"/>
          <p:cNvGrpSpPr>
            <a:grpSpLocks/>
          </p:cNvGrpSpPr>
          <p:nvPr/>
        </p:nvGrpSpPr>
        <p:grpSpPr bwMode="auto">
          <a:xfrm>
            <a:off x="2486025" y="3451226"/>
            <a:ext cx="4171950" cy="554038"/>
            <a:chOff x="1380" y="2099"/>
            <a:chExt cx="2628" cy="349"/>
          </a:xfrm>
        </p:grpSpPr>
        <p:sp>
          <p:nvSpPr>
            <p:cNvPr id="29" name="Rectangle 16"/>
            <p:cNvSpPr>
              <a:spLocks noChangeArrowheads="1"/>
            </p:cNvSpPr>
            <p:nvPr/>
          </p:nvSpPr>
          <p:spPr bwMode="auto">
            <a:xfrm>
              <a:off x="1398" y="2105"/>
              <a:ext cx="2592" cy="336"/>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30" name="Text Box 17"/>
            <p:cNvSpPr txBox="1">
              <a:spLocks noChangeArrowheads="1"/>
            </p:cNvSpPr>
            <p:nvPr/>
          </p:nvSpPr>
          <p:spPr bwMode="auto">
            <a:xfrm>
              <a:off x="1380" y="2099"/>
              <a:ext cx="2628" cy="349"/>
            </a:xfrm>
            <a:prstGeom prst="rect">
              <a:avLst/>
            </a:prstGeom>
            <a:noFill/>
            <a:ln w="19050" algn="ctr">
              <a:noFill/>
              <a:miter lim="800000"/>
              <a:headEnd/>
              <a:tailEnd/>
            </a:ln>
            <a:effectLst>
              <a:outerShdw dist="12700" algn="ctr" rotWithShape="0">
                <a:schemeClr val="bg1"/>
              </a:outerShdw>
            </a:effectLst>
          </p:spPr>
          <p:txBody>
            <a:bodyPr wrap="square">
              <a:spAutoFit/>
            </a:bodyPr>
            <a:lstStyle/>
            <a:p>
              <a:r>
                <a:rPr lang="en-US" sz="3000" b="0" u="none">
                  <a:solidFill>
                    <a:srgbClr val="660033"/>
                  </a:solidFill>
                  <a:latin typeface="Impact" pitchFamily="34" charset="0"/>
                </a:rPr>
                <a:t>Foundation of Substance</a:t>
              </a:r>
            </a:p>
          </p:txBody>
        </p:sp>
      </p:grpSp>
      <p:sp>
        <p:nvSpPr>
          <p:cNvPr id="31" name="Text Box 6"/>
          <p:cNvSpPr txBox="1">
            <a:spLocks noChangeArrowheads="1"/>
          </p:cNvSpPr>
          <p:nvPr/>
        </p:nvSpPr>
        <p:spPr bwMode="auto">
          <a:xfrm>
            <a:off x="457200" y="357187"/>
            <a:ext cx="3505200" cy="510909"/>
          </a:xfrm>
          <a:prstGeom prst="rect">
            <a:avLst/>
          </a:prstGeom>
          <a:noFill/>
          <a:ln w="9525">
            <a:noFill/>
            <a:miter lim="800000"/>
            <a:headEnd/>
            <a:tailEnd/>
          </a:ln>
          <a:effectLst>
            <a:outerShdw dist="25400" dir="600000" algn="ctr" rotWithShape="0">
              <a:schemeClr val="bg1"/>
            </a:outerShdw>
          </a:effectLst>
        </p:spPr>
        <p:txBody>
          <a:bodyPr wrap="square">
            <a:spAutoFit/>
          </a:bodyPr>
          <a:lstStyle/>
          <a:p>
            <a:pPr algn="l">
              <a:lnSpc>
                <a:spcPct val="85000"/>
              </a:lnSpc>
            </a:pPr>
            <a:r>
              <a:rPr lang="en-US" sz="3200" u="none" dirty="0">
                <a:solidFill>
                  <a:srgbClr val="000099"/>
                </a:solidFill>
                <a:latin typeface="Arial Black" pitchFamily="34" charset="0"/>
                <a:cs typeface="Arial" pitchFamily="34" charset="0"/>
              </a:rPr>
              <a:t>Adam’s family</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20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1000" fill="hold"/>
                                        <p:tgtEl>
                                          <p:spTgt spid="6"/>
                                        </p:tgtEl>
                                        <p:attrNameLst>
                                          <p:attrName>ppt_w</p:attrName>
                                        </p:attrNameLst>
                                      </p:cBhvr>
                                      <p:tavLst>
                                        <p:tav tm="0">
                                          <p:val>
                                            <p:strVal val="#ppt_w*0.70"/>
                                          </p:val>
                                        </p:tav>
                                        <p:tav tm="100000">
                                          <p:val>
                                            <p:strVal val="#ppt_w"/>
                                          </p:val>
                                        </p:tav>
                                      </p:tavLst>
                                    </p:anim>
                                    <p:anim calcmode="lin" valueType="num">
                                      <p:cBhvr>
                                        <p:cTn id="24" dur="1000" fill="hold"/>
                                        <p:tgtEl>
                                          <p:spTgt spid="6"/>
                                        </p:tgtEl>
                                        <p:attrNameLst>
                                          <p:attrName>ppt_h</p:attrName>
                                        </p:attrNameLst>
                                      </p:cBhvr>
                                      <p:tavLst>
                                        <p:tav tm="0">
                                          <p:val>
                                            <p:strVal val="#ppt_h"/>
                                          </p:val>
                                        </p:tav>
                                        <p:tav tm="100000">
                                          <p:val>
                                            <p:strVal val="#ppt_h"/>
                                          </p:val>
                                        </p:tav>
                                      </p:tavLst>
                                    </p:anim>
                                    <p:animEffect transition="in" filter="fade">
                                      <p:cBhvr>
                                        <p:cTn id="25" dur="1000"/>
                                        <p:tgtEl>
                                          <p:spTgt spid="6"/>
                                        </p:tgtEl>
                                      </p:cBhvr>
                                    </p:animEffect>
                                  </p:childTnLst>
                                </p:cTn>
                              </p:par>
                              <p:par>
                                <p:cTn id="26" presetID="10"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99CCFF"/>
            </a:gs>
          </a:gsLst>
          <a:path path="shape">
            <a:fillToRect l="50000" t="50000" r="50000" b="50000"/>
          </a:path>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10304" y="2992438"/>
            <a:ext cx="123392" cy="329045"/>
            <a:chOff x="840" y="864"/>
            <a:chExt cx="72" cy="240"/>
          </a:xfrm>
        </p:grpSpPr>
        <p:sp>
          <p:nvSpPr>
            <p:cNvPr id="203779" name="Line 3"/>
            <p:cNvSpPr>
              <a:spLocks noChangeShapeType="1"/>
            </p:cNvSpPr>
            <p:nvPr/>
          </p:nvSpPr>
          <p:spPr bwMode="auto">
            <a:xfrm>
              <a:off x="840" y="864"/>
              <a:ext cx="0" cy="240"/>
            </a:xfrm>
            <a:prstGeom prst="line">
              <a:avLst/>
            </a:prstGeom>
            <a:noFill/>
            <a:ln w="88900">
              <a:solidFill>
                <a:srgbClr val="6600CC"/>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03780" name="Line 4"/>
            <p:cNvSpPr>
              <a:spLocks noChangeShapeType="1"/>
            </p:cNvSpPr>
            <p:nvPr/>
          </p:nvSpPr>
          <p:spPr bwMode="auto">
            <a:xfrm>
              <a:off x="912" y="864"/>
              <a:ext cx="0" cy="240"/>
            </a:xfrm>
            <a:prstGeom prst="line">
              <a:avLst/>
            </a:prstGeom>
            <a:noFill/>
            <a:ln w="88900">
              <a:solidFill>
                <a:srgbClr val="6600CC"/>
              </a:solidFill>
              <a:round/>
              <a:headEnd/>
              <a:tailEnd/>
            </a:ln>
            <a:effectLst/>
          </p:spPr>
          <p:txBody>
            <a:bodyPr/>
            <a:lstStyle/>
            <a:p>
              <a:pPr algn="l" eaLnBrk="1" hangingPunct="1"/>
              <a:endParaRPr lang="en-US" sz="1800" b="0" u="none">
                <a:solidFill>
                  <a:srgbClr val="000000"/>
                </a:solidFill>
                <a:latin typeface="Arial Black" pitchFamily="34" charset="0"/>
              </a:endParaRPr>
            </a:p>
          </p:txBody>
        </p:sp>
      </p:grpSp>
      <p:grpSp>
        <p:nvGrpSpPr>
          <p:cNvPr id="3" name="Group 5"/>
          <p:cNvGrpSpPr>
            <a:grpSpLocks/>
          </p:cNvGrpSpPr>
          <p:nvPr/>
        </p:nvGrpSpPr>
        <p:grpSpPr bwMode="auto">
          <a:xfrm>
            <a:off x="4391025" y="4124326"/>
            <a:ext cx="361950" cy="361950"/>
            <a:chOff x="768" y="2064"/>
            <a:chExt cx="288" cy="288"/>
          </a:xfrm>
        </p:grpSpPr>
        <p:sp>
          <p:nvSpPr>
            <p:cNvPr id="203782" name="Line 6"/>
            <p:cNvSpPr>
              <a:spLocks noChangeShapeType="1"/>
            </p:cNvSpPr>
            <p:nvPr/>
          </p:nvSpPr>
          <p:spPr bwMode="auto">
            <a:xfrm>
              <a:off x="912" y="2064"/>
              <a:ext cx="0" cy="288"/>
            </a:xfrm>
            <a:prstGeom prst="line">
              <a:avLst/>
            </a:prstGeom>
            <a:noFill/>
            <a:ln w="88900">
              <a:solidFill>
                <a:srgbClr val="6600CC"/>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03783" name="Line 7"/>
            <p:cNvSpPr>
              <a:spLocks noChangeShapeType="1"/>
            </p:cNvSpPr>
            <p:nvPr/>
          </p:nvSpPr>
          <p:spPr bwMode="auto">
            <a:xfrm rot="5400000">
              <a:off x="912" y="2064"/>
              <a:ext cx="0" cy="288"/>
            </a:xfrm>
            <a:prstGeom prst="line">
              <a:avLst/>
            </a:prstGeom>
            <a:noFill/>
            <a:ln w="88900">
              <a:solidFill>
                <a:srgbClr val="6600CC"/>
              </a:solidFill>
              <a:round/>
              <a:headEnd/>
              <a:tailEnd/>
            </a:ln>
            <a:effectLst/>
          </p:spPr>
          <p:txBody>
            <a:bodyPr/>
            <a:lstStyle/>
            <a:p>
              <a:pPr algn="l" eaLnBrk="1" hangingPunct="1"/>
              <a:endParaRPr lang="en-US" sz="1800" b="0" u="none">
                <a:solidFill>
                  <a:srgbClr val="000000"/>
                </a:solidFill>
                <a:latin typeface="Arial Black" pitchFamily="34" charset="0"/>
              </a:endParaRPr>
            </a:p>
          </p:txBody>
        </p:sp>
      </p:grpSp>
      <p:grpSp>
        <p:nvGrpSpPr>
          <p:cNvPr id="4" name="Group 8"/>
          <p:cNvGrpSpPr>
            <a:grpSpLocks/>
          </p:cNvGrpSpPr>
          <p:nvPr/>
        </p:nvGrpSpPr>
        <p:grpSpPr bwMode="auto">
          <a:xfrm>
            <a:off x="2971800" y="4592992"/>
            <a:ext cx="3200400" cy="572808"/>
            <a:chOff x="1680" y="2895"/>
            <a:chExt cx="2016" cy="365"/>
          </a:xfrm>
        </p:grpSpPr>
        <p:sp>
          <p:nvSpPr>
            <p:cNvPr id="203785" name="Rectangle 9"/>
            <p:cNvSpPr>
              <a:spLocks noChangeArrowheads="1"/>
            </p:cNvSpPr>
            <p:nvPr/>
          </p:nvSpPr>
          <p:spPr bwMode="auto">
            <a:xfrm>
              <a:off x="1680" y="2901"/>
              <a:ext cx="2016" cy="340"/>
            </a:xfrm>
            <a:prstGeom prst="rect">
              <a:avLst/>
            </a:prstGeom>
            <a:gradFill rotWithShape="0">
              <a:gsLst>
                <a:gs pos="0">
                  <a:srgbClr val="FFFFCC"/>
                </a:gs>
                <a:gs pos="100000">
                  <a:srgbClr val="FFCC00"/>
                </a:gs>
              </a:gsLst>
              <a:path path="shape">
                <a:fillToRect l="50000" t="50000" r="50000" b="50000"/>
              </a:path>
            </a:gradFill>
            <a:ln w="28575" algn="ctr">
              <a:solidFill>
                <a:srgbClr val="000099"/>
              </a:solidFill>
              <a:miter lim="800000"/>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203786" name="Text Box 10"/>
            <p:cNvSpPr txBox="1">
              <a:spLocks noChangeArrowheads="1"/>
            </p:cNvSpPr>
            <p:nvPr/>
          </p:nvSpPr>
          <p:spPr bwMode="auto">
            <a:xfrm>
              <a:off x="1680" y="2895"/>
              <a:ext cx="2016" cy="365"/>
            </a:xfrm>
            <a:prstGeom prst="rect">
              <a:avLst/>
            </a:prstGeom>
            <a:noFill/>
            <a:ln w="19050">
              <a:noFill/>
              <a:miter lim="800000"/>
              <a:headEnd/>
              <a:tailEnd/>
            </a:ln>
            <a:effectLst>
              <a:outerShdw dist="12700" algn="ctr" rotWithShape="0">
                <a:schemeClr val="bg1"/>
              </a:outerShdw>
            </a:effectLst>
          </p:spPr>
          <p:txBody>
            <a:bodyPr wrap="square">
              <a:spAutoFit/>
            </a:bodyPr>
            <a:lstStyle/>
            <a:p>
              <a:r>
                <a:rPr lang="en-US" sz="3000" b="0" u="none">
                  <a:solidFill>
                    <a:srgbClr val="000099"/>
                  </a:solidFill>
                  <a:latin typeface="Impact" pitchFamily="34" charset="0"/>
                </a:rPr>
                <a:t>Foundation of Faith</a:t>
              </a:r>
            </a:p>
          </p:txBody>
        </p:sp>
      </p:grpSp>
      <p:sp>
        <p:nvSpPr>
          <p:cNvPr id="203787" name="AutoShape 11"/>
          <p:cNvSpPr>
            <a:spLocks noChangeArrowheads="1"/>
          </p:cNvSpPr>
          <p:nvPr/>
        </p:nvSpPr>
        <p:spPr bwMode="auto">
          <a:xfrm flipV="1">
            <a:off x="4419600" y="1752600"/>
            <a:ext cx="304800" cy="533400"/>
          </a:xfrm>
          <a:prstGeom prst="downArrow">
            <a:avLst>
              <a:gd name="adj1" fmla="val 34722"/>
              <a:gd name="adj2" fmla="val 85309"/>
            </a:avLst>
          </a:prstGeom>
          <a:solidFill>
            <a:srgbClr val="6600CC"/>
          </a:soli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5" name="Group 12"/>
          <p:cNvGrpSpPr>
            <a:grpSpLocks/>
          </p:cNvGrpSpPr>
          <p:nvPr/>
        </p:nvGrpSpPr>
        <p:grpSpPr bwMode="auto">
          <a:xfrm>
            <a:off x="1066800" y="1143000"/>
            <a:ext cx="7010400" cy="554038"/>
            <a:chOff x="528" y="267"/>
            <a:chExt cx="4416" cy="349"/>
          </a:xfrm>
        </p:grpSpPr>
        <p:sp>
          <p:nvSpPr>
            <p:cNvPr id="203789" name="Rectangle 13"/>
            <p:cNvSpPr>
              <a:spLocks noChangeArrowheads="1"/>
            </p:cNvSpPr>
            <p:nvPr/>
          </p:nvSpPr>
          <p:spPr bwMode="auto">
            <a:xfrm>
              <a:off x="576" y="274"/>
              <a:ext cx="4320" cy="336"/>
            </a:xfrm>
            <a:prstGeom prst="rect">
              <a:avLst/>
            </a:prstGeom>
            <a:gradFill rotWithShape="0">
              <a:gsLst>
                <a:gs pos="0">
                  <a:schemeClr val="bg1"/>
                </a:gs>
                <a:gs pos="100000">
                  <a:srgbClr val="CCCCFF"/>
                </a:gs>
              </a:gsLst>
              <a:path path="shape">
                <a:fillToRect l="50000" t="50000" r="50000" b="50000"/>
              </a:path>
            </a:gradFill>
            <a:ln w="19050" algn="ctr">
              <a:solidFill>
                <a:srgbClr val="66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3790" name="Text Box 14"/>
            <p:cNvSpPr txBox="1">
              <a:spLocks noChangeArrowheads="1"/>
            </p:cNvSpPr>
            <p:nvPr/>
          </p:nvSpPr>
          <p:spPr bwMode="auto">
            <a:xfrm>
              <a:off x="528" y="267"/>
              <a:ext cx="4416" cy="349"/>
            </a:xfrm>
            <a:prstGeom prst="rect">
              <a:avLst/>
            </a:prstGeom>
            <a:noFill/>
            <a:ln w="19050">
              <a:noFill/>
              <a:miter lim="800000"/>
              <a:headEnd/>
              <a:tailEnd/>
            </a:ln>
            <a:effectLst>
              <a:outerShdw dist="12700" algn="ctr" rotWithShape="0">
                <a:schemeClr val="bg1"/>
              </a:outerShdw>
            </a:effectLst>
          </p:spPr>
          <p:txBody>
            <a:bodyPr wrap="square">
              <a:spAutoFit/>
            </a:bodyPr>
            <a:lstStyle/>
            <a:p>
              <a:r>
                <a:rPr lang="en-US" sz="3000" b="0" u="none">
                  <a:solidFill>
                    <a:srgbClr val="660066"/>
                  </a:solidFill>
                  <a:latin typeface="Impact" pitchFamily="34" charset="0"/>
                </a:rPr>
                <a:t>Providence of restoration in Adam’s Family </a:t>
              </a:r>
              <a:endParaRPr lang="en-US" sz="3000">
                <a:solidFill>
                  <a:srgbClr val="660066"/>
                </a:solidFill>
              </a:endParaRPr>
            </a:p>
          </p:txBody>
        </p:sp>
      </p:grpSp>
      <p:grpSp>
        <p:nvGrpSpPr>
          <p:cNvPr id="6" name="Group 15"/>
          <p:cNvGrpSpPr>
            <a:grpSpLocks/>
          </p:cNvGrpSpPr>
          <p:nvPr/>
        </p:nvGrpSpPr>
        <p:grpSpPr bwMode="auto">
          <a:xfrm>
            <a:off x="2486025" y="3451226"/>
            <a:ext cx="4171950" cy="554038"/>
            <a:chOff x="1380" y="2099"/>
            <a:chExt cx="2628" cy="349"/>
          </a:xfrm>
        </p:grpSpPr>
        <p:sp>
          <p:nvSpPr>
            <p:cNvPr id="203792" name="Rectangle 16"/>
            <p:cNvSpPr>
              <a:spLocks noChangeArrowheads="1"/>
            </p:cNvSpPr>
            <p:nvPr/>
          </p:nvSpPr>
          <p:spPr bwMode="auto">
            <a:xfrm>
              <a:off x="1398" y="2105"/>
              <a:ext cx="2592" cy="336"/>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203793" name="Text Box 17"/>
            <p:cNvSpPr txBox="1">
              <a:spLocks noChangeArrowheads="1"/>
            </p:cNvSpPr>
            <p:nvPr/>
          </p:nvSpPr>
          <p:spPr bwMode="auto">
            <a:xfrm>
              <a:off x="1380" y="2099"/>
              <a:ext cx="2628" cy="349"/>
            </a:xfrm>
            <a:prstGeom prst="rect">
              <a:avLst/>
            </a:prstGeom>
            <a:noFill/>
            <a:ln w="19050" algn="ctr">
              <a:noFill/>
              <a:miter lim="800000"/>
              <a:headEnd/>
              <a:tailEnd/>
            </a:ln>
            <a:effectLst>
              <a:outerShdw dist="12700" algn="ctr" rotWithShape="0">
                <a:schemeClr val="bg1"/>
              </a:outerShdw>
            </a:effectLst>
          </p:spPr>
          <p:txBody>
            <a:bodyPr wrap="square">
              <a:spAutoFit/>
            </a:bodyPr>
            <a:lstStyle/>
            <a:p>
              <a:r>
                <a:rPr lang="en-US" sz="3000" b="0" u="none">
                  <a:solidFill>
                    <a:srgbClr val="660033"/>
                  </a:solidFill>
                  <a:latin typeface="Impact" pitchFamily="34" charset="0"/>
                </a:rPr>
                <a:t>Foundation of Substance</a:t>
              </a:r>
            </a:p>
          </p:txBody>
        </p:sp>
      </p:grpSp>
      <p:sp>
        <p:nvSpPr>
          <p:cNvPr id="203794" name="Rectangle 18"/>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3795" name="Text Box 19"/>
          <p:cNvSpPr txBox="1">
            <a:spLocks noChangeArrowheads="1"/>
          </p:cNvSpPr>
          <p:nvPr/>
        </p:nvSpPr>
        <p:spPr bwMode="auto">
          <a:xfrm>
            <a:off x="1600200" y="5676037"/>
            <a:ext cx="6324600" cy="87716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On these two foundations, the </a:t>
            </a:r>
            <a:r>
              <a:rPr lang="en-US" sz="2000" dirty="0">
                <a:solidFill>
                  <a:srgbClr val="FFFFFF"/>
                </a:solidFill>
                <a:latin typeface="Arial Narrow" pitchFamily="34" charset="0"/>
              </a:rPr>
              <a:t>foundation for the Messiah</a:t>
            </a:r>
            <a:r>
              <a:rPr lang="en-US" sz="2000" u="none" dirty="0">
                <a:solidFill>
                  <a:srgbClr val="FFFFFF"/>
                </a:solidFill>
                <a:latin typeface="Arial Narrow" pitchFamily="34" charset="0"/>
              </a:rPr>
              <a:t> was to have been established, and the Messiah could have come to Adam’s family.</a:t>
            </a:r>
            <a:endParaRPr lang="en-US" sz="2000" b="0" u="none" dirty="0">
              <a:solidFill>
                <a:srgbClr val="FFFFFF"/>
              </a:solidFill>
              <a:latin typeface="Arial Narrow" pitchFamily="34" charset="0"/>
            </a:endParaRPr>
          </a:p>
        </p:txBody>
      </p:sp>
      <p:grpSp>
        <p:nvGrpSpPr>
          <p:cNvPr id="7" name="Group 20"/>
          <p:cNvGrpSpPr>
            <a:grpSpLocks/>
          </p:cNvGrpSpPr>
          <p:nvPr/>
        </p:nvGrpSpPr>
        <p:grpSpPr bwMode="auto">
          <a:xfrm>
            <a:off x="2209800" y="2308226"/>
            <a:ext cx="4686300" cy="554038"/>
            <a:chOff x="1152" y="1275"/>
            <a:chExt cx="2952" cy="349"/>
          </a:xfrm>
        </p:grpSpPr>
        <p:sp>
          <p:nvSpPr>
            <p:cNvPr id="203797" name="Rectangle 21"/>
            <p:cNvSpPr>
              <a:spLocks noChangeArrowheads="1"/>
            </p:cNvSpPr>
            <p:nvPr/>
          </p:nvSpPr>
          <p:spPr bwMode="auto">
            <a:xfrm>
              <a:off x="1152" y="1285"/>
              <a:ext cx="2952" cy="329"/>
            </a:xfrm>
            <a:prstGeom prst="rect">
              <a:avLst/>
            </a:prstGeom>
            <a:gradFill rotWithShape="0">
              <a:gsLst>
                <a:gs pos="0">
                  <a:srgbClr val="6600FF"/>
                </a:gs>
                <a:gs pos="100000">
                  <a:srgbClr val="6600CC"/>
                </a:gs>
              </a:gsLst>
              <a:path path="shape">
                <a:fillToRect l="50000" t="50000" r="50000" b="50000"/>
              </a:path>
            </a:gradFill>
            <a:ln w="38100" algn="ctr">
              <a:noFill/>
              <a:miter lim="800000"/>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203798" name="Text Box 22"/>
            <p:cNvSpPr txBox="1">
              <a:spLocks noChangeArrowheads="1"/>
            </p:cNvSpPr>
            <p:nvPr/>
          </p:nvSpPr>
          <p:spPr bwMode="auto">
            <a:xfrm>
              <a:off x="1182" y="1275"/>
              <a:ext cx="2892" cy="349"/>
            </a:xfrm>
            <a:prstGeom prst="rect">
              <a:avLst/>
            </a:prstGeom>
            <a:noFill/>
            <a:ln w="19050">
              <a:noFill/>
              <a:miter lim="800000"/>
              <a:headEnd/>
              <a:tailEnd/>
            </a:ln>
            <a:effectLst>
              <a:outerShdw dist="12700" algn="ctr" rotWithShape="0">
                <a:schemeClr val="tx1"/>
              </a:outerShdw>
            </a:effectLst>
          </p:spPr>
          <p:txBody>
            <a:bodyPr wrap="square">
              <a:spAutoFit/>
            </a:bodyPr>
            <a:lstStyle/>
            <a:p>
              <a:r>
                <a:rPr lang="en-US" sz="3000" b="0" u="none" dirty="0">
                  <a:solidFill>
                    <a:srgbClr val="FFFFFF"/>
                  </a:solidFill>
                  <a:latin typeface="Impact" pitchFamily="34" charset="0"/>
                </a:rPr>
                <a:t>Foundation</a:t>
              </a:r>
              <a:r>
                <a:rPr lang="en-US" sz="3000" b="0" u="none" spc="300" dirty="0">
                  <a:solidFill>
                    <a:srgbClr val="FFFFFF"/>
                  </a:solidFill>
                  <a:latin typeface="Impact" pitchFamily="34" charset="0"/>
                </a:rPr>
                <a:t> </a:t>
              </a:r>
              <a:r>
                <a:rPr lang="en-US" sz="3000" b="0" u="none" dirty="0">
                  <a:solidFill>
                    <a:srgbClr val="FFFFFF"/>
                  </a:solidFill>
                  <a:latin typeface="Impact" pitchFamily="34" charset="0"/>
                </a:rPr>
                <a:t>for</a:t>
              </a:r>
              <a:r>
                <a:rPr lang="en-US" sz="3000" b="0" u="none" spc="300" dirty="0">
                  <a:solidFill>
                    <a:srgbClr val="FFFFFF"/>
                  </a:solidFill>
                  <a:latin typeface="Impact" pitchFamily="34" charset="0"/>
                </a:rPr>
                <a:t> </a:t>
              </a:r>
              <a:r>
                <a:rPr lang="en-US" sz="3000" b="0" u="none" dirty="0">
                  <a:solidFill>
                    <a:srgbClr val="FFFFFF"/>
                  </a:solidFill>
                  <a:latin typeface="Impact" pitchFamily="34" charset="0"/>
                </a:rPr>
                <a:t>the</a:t>
              </a:r>
              <a:r>
                <a:rPr lang="en-US" sz="3000" b="0" u="none" spc="300" dirty="0">
                  <a:solidFill>
                    <a:srgbClr val="FFFFFF"/>
                  </a:solidFill>
                  <a:latin typeface="Impact" pitchFamily="34" charset="0"/>
                </a:rPr>
                <a:t> </a:t>
              </a:r>
              <a:r>
                <a:rPr lang="en-US" sz="3000" b="0" u="none" dirty="0">
                  <a:solidFill>
                    <a:srgbClr val="FFFFFF"/>
                  </a:solidFill>
                  <a:latin typeface="Impact" pitchFamily="34" charset="0"/>
                </a:rPr>
                <a:t>Messiah</a:t>
              </a:r>
              <a:endParaRPr lang="en-US" sz="3000" dirty="0">
                <a:solidFill>
                  <a:srgbClr val="000000"/>
                </a:solidFill>
              </a:endParaRPr>
            </a:p>
          </p:txBody>
        </p:sp>
      </p:grpSp>
      <p:sp>
        <p:nvSpPr>
          <p:cNvPr id="23" name="Text Box 6"/>
          <p:cNvSpPr txBox="1">
            <a:spLocks noChangeArrowheads="1"/>
          </p:cNvSpPr>
          <p:nvPr/>
        </p:nvSpPr>
        <p:spPr bwMode="auto">
          <a:xfrm>
            <a:off x="457200" y="357187"/>
            <a:ext cx="3505200" cy="510909"/>
          </a:xfrm>
          <a:prstGeom prst="rect">
            <a:avLst/>
          </a:prstGeom>
          <a:noFill/>
          <a:ln w="9525">
            <a:noFill/>
            <a:miter lim="800000"/>
            <a:headEnd/>
            <a:tailEnd/>
          </a:ln>
          <a:effectLst>
            <a:outerShdw dist="25400" dir="600000" algn="ctr" rotWithShape="0">
              <a:schemeClr val="bg1"/>
            </a:outerShdw>
          </a:effectLst>
        </p:spPr>
        <p:txBody>
          <a:bodyPr wrap="square">
            <a:spAutoFit/>
          </a:bodyPr>
          <a:lstStyle/>
          <a:p>
            <a:pPr algn="l">
              <a:lnSpc>
                <a:spcPct val="85000"/>
              </a:lnSpc>
            </a:pPr>
            <a:r>
              <a:rPr lang="en-US" sz="3200" u="none">
                <a:solidFill>
                  <a:srgbClr val="000099"/>
                </a:solidFill>
                <a:latin typeface="Arial Black" pitchFamily="34" charset="0"/>
                <a:cs typeface="Arial" pitchFamily="34" charset="0"/>
              </a:rPr>
              <a:t>Adam’s family</a:t>
            </a:r>
            <a:endParaRPr lang="en-US" sz="3200" u="none" dirty="0">
              <a:solidFill>
                <a:srgbClr val="000099"/>
              </a:solidFill>
              <a:latin typeface="Arial Black" pitchFamily="34" charset="0"/>
              <a:cs typeface="Arial" pitchFamily="34" charset="0"/>
            </a:endParaRPr>
          </a:p>
        </p:txBody>
      </p:sp>
      <p:sp>
        <p:nvSpPr>
          <p:cNvPr id="26" name="Rounded Rectangle 25"/>
          <p:cNvSpPr/>
          <p:nvPr/>
        </p:nvSpPr>
        <p:spPr bwMode="auto">
          <a:xfrm>
            <a:off x="6934200" y="304800"/>
            <a:ext cx="914400" cy="446931"/>
          </a:xfrm>
          <a:prstGeom prst="roundRect">
            <a:avLst/>
          </a:prstGeom>
          <a:noFill/>
          <a:ln w="9525" cap="flat" cmpd="sng" algn="ctr">
            <a:noFill/>
            <a:prstDash val="solid"/>
            <a:round/>
            <a:headEnd type="none" w="med" len="med"/>
            <a:tailEnd type="none" w="med" len="med"/>
          </a:ln>
          <a:effectLst>
            <a:outerShdw dist="17961" dir="2700000" algn="ctr" rotWithShape="0">
              <a:srgbClr val="00FFFF"/>
            </a:outerShdw>
          </a:effectLst>
        </p:spPr>
        <p:txBody>
          <a:bodyPr vert="horz" wrap="square" lIns="91440" tIns="45720" rIns="91440" bIns="45720" numCol="1" rtlCol="0" anchor="t" anchorCtr="0" compatLnSpc="1">
            <a:prstTxWarp prst="textNoShape">
              <a:avLst/>
            </a:prstTxWarp>
            <a:spAutoFit/>
          </a:bodyPr>
          <a:lstStyle/>
          <a:p>
            <a:pPr algn="l">
              <a:lnSpc>
                <a:spcPct val="75000"/>
              </a:lnSpc>
            </a:pPr>
            <a:endParaRPr lang="en-US" sz="2700" b="0" u="none">
              <a:solidFill>
                <a:srgbClr val="000099"/>
              </a:solidFill>
              <a:latin typeface="Impact"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03795"/>
                                        </p:tgtEl>
                                        <p:attrNameLst>
                                          <p:attrName>style.visibility</p:attrName>
                                        </p:attrNameLst>
                                      </p:cBhvr>
                                      <p:to>
                                        <p:strVal val="visible"/>
                                      </p:to>
                                    </p:set>
                                    <p:animEffect transition="in" filter="barn(outVertical)">
                                      <p:cBhvr>
                                        <p:cTn id="7" dur="500"/>
                                        <p:tgtEl>
                                          <p:spTgt spid="203795"/>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272"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strVal val="2/3*#ppt_w"/>
                                          </p:val>
                                        </p:tav>
                                        <p:tav tm="100000">
                                          <p:val>
                                            <p:strVal val="#ppt_w"/>
                                          </p:val>
                                        </p:tav>
                                      </p:tavLst>
                                    </p:anim>
                                    <p:anim calcmode="lin" valueType="num">
                                      <p:cBhvr>
                                        <p:cTn id="13" dur="1000" fill="hold"/>
                                        <p:tgtEl>
                                          <p:spTgt spid="7"/>
                                        </p:tgtEl>
                                        <p:attrNameLst>
                                          <p:attrName>ppt_h</p:attrName>
                                        </p:attrNameLst>
                                      </p:cBhvr>
                                      <p:tavLst>
                                        <p:tav tm="0">
                                          <p:val>
                                            <p:strVal val="2/3*#ppt_h"/>
                                          </p:val>
                                        </p:tav>
                                        <p:tav tm="100000">
                                          <p:val>
                                            <p:strVal val="#ppt_h"/>
                                          </p:val>
                                        </p:tav>
                                      </p:tavLst>
                                    </p:anim>
                                  </p:childTnLst>
                                </p:cTn>
                              </p:par>
                            </p:childTnLst>
                          </p:cTn>
                        </p:par>
                        <p:par>
                          <p:cTn id="14" fill="hold">
                            <p:stCondLst>
                              <p:cond delay="1000"/>
                            </p:stCondLst>
                            <p:childTnLst>
                              <p:par>
                                <p:cTn id="15" presetID="6" presetClass="emph" presetSubtype="0" decel="50000" autoRev="1" fill="remove" nodeType="afterEffect">
                                  <p:stCondLst>
                                    <p:cond delay="0"/>
                                  </p:stCondLst>
                                  <p:childTnLst>
                                    <p:animScale>
                                      <p:cBhvr>
                                        <p:cTn id="16" dur="1000" fill="hold"/>
                                        <p:tgtEl>
                                          <p:spTgt spid="7"/>
                                        </p:tgtEl>
                                      </p:cBhvr>
                                      <p:by x="130000" y="130000"/>
                                    </p:animScale>
                                  </p:childTnLst>
                                </p:cTn>
                              </p:par>
                              <p:par>
                                <p:cTn id="17" presetID="10" presetClass="entr" presetSubtype="0" fill="hold" nodeType="withEffect">
                                  <p:stCondLst>
                                    <p:cond delay="1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03787"/>
                                        </p:tgtEl>
                                        <p:attrNameLst>
                                          <p:attrName>style.visibility</p:attrName>
                                        </p:attrNameLst>
                                      </p:cBhvr>
                                      <p:to>
                                        <p:strVal val="visible"/>
                                      </p:to>
                                    </p:set>
                                    <p:animEffect transition="in" filter="fade">
                                      <p:cBhvr>
                                        <p:cTn id="22" dur="2000"/>
                                        <p:tgtEl>
                                          <p:spTgt spid="203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7" grpId="0" animBg="1"/>
      <p:bldP spid="203795"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99CCFF"/>
            </a:gs>
            <a:gs pos="100000">
              <a:schemeClr val="bg1"/>
            </a:gs>
          </a:gsLst>
          <a:lin ang="5400000" scaled="1"/>
        </a:gradFill>
        <a:effectLst/>
      </p:bgPr>
    </p:bg>
    <p:spTree>
      <p:nvGrpSpPr>
        <p:cNvPr id="1" name=""/>
        <p:cNvGrpSpPr/>
        <p:nvPr/>
      </p:nvGrpSpPr>
      <p:grpSpPr>
        <a:xfrm>
          <a:off x="0" y="0"/>
          <a:ext cx="0" cy="0"/>
          <a:chOff x="0" y="0"/>
          <a:chExt cx="0" cy="0"/>
        </a:xfrm>
      </p:grpSpPr>
      <p:sp>
        <p:nvSpPr>
          <p:cNvPr id="204811" name="Rectangle 1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7"/>
          <p:cNvGrpSpPr>
            <a:grpSpLocks/>
          </p:cNvGrpSpPr>
          <p:nvPr/>
        </p:nvGrpSpPr>
        <p:grpSpPr bwMode="auto">
          <a:xfrm>
            <a:off x="990600" y="5632450"/>
            <a:ext cx="7086600" cy="923925"/>
            <a:chOff x="432" y="3533"/>
            <a:chExt cx="4464" cy="582"/>
          </a:xfrm>
        </p:grpSpPr>
        <p:sp>
          <p:nvSpPr>
            <p:cNvPr id="204808" name="Text Box 8"/>
            <p:cNvSpPr txBox="1">
              <a:spLocks noChangeArrowheads="1"/>
            </p:cNvSpPr>
            <p:nvPr/>
          </p:nvSpPr>
          <p:spPr bwMode="auto">
            <a:xfrm>
              <a:off x="608" y="3533"/>
              <a:ext cx="4288" cy="582"/>
            </a:xfrm>
            <a:prstGeom prst="rect">
              <a:avLst/>
            </a:prstGeom>
            <a:noFill/>
            <a:ln w="9525">
              <a:noFill/>
              <a:miter lim="800000"/>
              <a:headEnd/>
              <a:tailEnd/>
            </a:ln>
            <a:effectLst/>
          </p:spPr>
          <p:txBody>
            <a:bodyPr wrap="square">
              <a:spAutoFit/>
            </a:bodyPr>
            <a:lstStyle/>
            <a:p>
              <a:pPr algn="l">
                <a:lnSpc>
                  <a:spcPct val="90000"/>
                </a:lnSpc>
              </a:pPr>
              <a:r>
                <a:rPr lang="en-US" sz="2000" u="none" dirty="0">
                  <a:solidFill>
                    <a:srgbClr val="FFFFFF"/>
                  </a:solidFill>
                  <a:latin typeface="Arial Narrow" pitchFamily="34" charset="0"/>
                </a:rPr>
                <a:t>To restore through indemnity the foundation of faith, we must set up a </a:t>
              </a:r>
              <a:r>
                <a:rPr lang="en-US" sz="2000" dirty="0">
                  <a:solidFill>
                    <a:srgbClr val="FFFFFF"/>
                  </a:solidFill>
                  <a:latin typeface="Arial Narrow" pitchFamily="34" charset="0"/>
                </a:rPr>
                <a:t>condition</a:t>
              </a:r>
              <a:r>
                <a:rPr lang="en-US" sz="2000" u="none" dirty="0">
                  <a:solidFill>
                    <a:srgbClr val="FFFFFF"/>
                  </a:solidFill>
                  <a:latin typeface="Arial Narrow" pitchFamily="34" charset="0"/>
                </a:rPr>
                <a:t> substituting for God’s Word. For Adam’s family, </a:t>
              </a:r>
            </a:p>
            <a:p>
              <a:pPr algn="l">
                <a:lnSpc>
                  <a:spcPct val="90000"/>
                </a:lnSpc>
              </a:pPr>
              <a:r>
                <a:rPr lang="en-US" sz="2000" u="none" dirty="0">
                  <a:solidFill>
                    <a:srgbClr val="FFFFFF"/>
                  </a:solidFill>
                  <a:latin typeface="Arial Narrow" pitchFamily="34" charset="0"/>
                </a:rPr>
                <a:t>this object was a </a:t>
              </a:r>
              <a:r>
                <a:rPr lang="en-US" sz="2000" dirty="0">
                  <a:solidFill>
                    <a:srgbClr val="FFFFFF"/>
                  </a:solidFill>
                  <a:latin typeface="Arial Narrow" pitchFamily="34" charset="0"/>
                </a:rPr>
                <a:t>sacrificial offering</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204809" name="Text Box 9"/>
            <p:cNvSpPr txBox="1">
              <a:spLocks noChangeArrowheads="1"/>
            </p:cNvSpPr>
            <p:nvPr/>
          </p:nvSpPr>
          <p:spPr bwMode="auto">
            <a:xfrm>
              <a:off x="432" y="3537"/>
              <a:ext cx="176" cy="36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61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8" name="Text Box 35"/>
          <p:cNvSpPr txBox="1">
            <a:spLocks noChangeArrowheads="1"/>
          </p:cNvSpPr>
          <p:nvPr/>
        </p:nvSpPr>
        <p:spPr bwMode="auto">
          <a:xfrm>
            <a:off x="304800" y="152400"/>
            <a:ext cx="3886200" cy="481013"/>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The foundation of faith</a:t>
            </a:r>
          </a:p>
        </p:txBody>
      </p:sp>
      <p:sp>
        <p:nvSpPr>
          <p:cNvPr id="12" name="TextBox 11"/>
          <p:cNvSpPr txBox="1"/>
          <p:nvPr/>
        </p:nvSpPr>
        <p:spPr>
          <a:xfrm>
            <a:off x="3238500" y="1311276"/>
            <a:ext cx="2324100" cy="281937"/>
          </a:xfrm>
          <a:prstGeom prst="rect">
            <a:avLst/>
          </a:prstGeom>
          <a:noFill/>
        </p:spPr>
        <p:txBody>
          <a:bodyPr wrap="square" rtlCol="0">
            <a:spAutoFit/>
          </a:bodyPr>
          <a:lstStyle/>
          <a:p>
            <a:pPr algn="r" eaLnBrk="1" hangingPunct="1">
              <a:lnSpc>
                <a:spcPts val="1000"/>
              </a:lnSpc>
            </a:pPr>
            <a:r>
              <a:rPr lang="en-US" sz="3200" u="none">
                <a:solidFill>
                  <a:srgbClr val="000099"/>
                </a:solidFill>
                <a:latin typeface="Arial" pitchFamily="34" charset="0"/>
                <a:cs typeface="Arial" pitchFamily="34" charset="0"/>
              </a:rPr>
              <a:t>..…………..</a:t>
            </a:r>
          </a:p>
        </p:txBody>
      </p:sp>
      <p:sp>
        <p:nvSpPr>
          <p:cNvPr id="15" name="Text Box 31"/>
          <p:cNvSpPr txBox="1">
            <a:spLocks noChangeArrowheads="1"/>
          </p:cNvSpPr>
          <p:nvPr/>
        </p:nvSpPr>
        <p:spPr bwMode="auto">
          <a:xfrm>
            <a:off x="5524500" y="1143000"/>
            <a:ext cx="31242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Sacrificial offering</a:t>
            </a:r>
            <a:endParaRPr lang="en-US" sz="2600" u="none">
              <a:solidFill>
                <a:srgbClr val="000000"/>
              </a:solidFill>
              <a:latin typeface="Arial Narrow" pitchFamily="34" charset="0"/>
            </a:endParaRPr>
          </a:p>
        </p:txBody>
      </p:sp>
      <p:sp>
        <p:nvSpPr>
          <p:cNvPr id="16" name="Text Box 28"/>
          <p:cNvSpPr txBox="1">
            <a:spLocks noChangeArrowheads="1"/>
          </p:cNvSpPr>
          <p:nvPr/>
        </p:nvSpPr>
        <p:spPr bwMode="auto">
          <a:xfrm>
            <a:off x="1981200" y="1143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Condition</a:t>
            </a:r>
            <a:endParaRPr lang="en-US" sz="2600" u="none">
              <a:solidFill>
                <a:srgbClr val="000000"/>
              </a:solidFill>
              <a:latin typeface="Arial Narrow" pitchFamily="34" charset="0"/>
            </a:endParaRPr>
          </a:p>
        </p:txBody>
      </p:sp>
      <p:sp>
        <p:nvSpPr>
          <p:cNvPr id="17" name="WordArt 24"/>
          <p:cNvSpPr>
            <a:spLocks noChangeArrowheads="1" noChangeShapeType="1" noTextEdit="1"/>
          </p:cNvSpPr>
          <p:nvPr/>
        </p:nvSpPr>
        <p:spPr bwMode="auto">
          <a:xfrm>
            <a:off x="1790700" y="1371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7" presetClass="entr" presetSubtype="8"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500" fill="hold"/>
                                        <p:tgtEl>
                                          <p:spTgt spid="16"/>
                                        </p:tgtEl>
                                        <p:attrNameLst>
                                          <p:attrName>ppt_x</p:attrName>
                                        </p:attrNameLst>
                                      </p:cBhvr>
                                      <p:tavLst>
                                        <p:tav tm="0">
                                          <p:val>
                                            <p:strVal val="#ppt_x-#ppt_w/2"/>
                                          </p:val>
                                        </p:tav>
                                        <p:tav tm="100000">
                                          <p:val>
                                            <p:strVal val="#ppt_x"/>
                                          </p:val>
                                        </p:tav>
                                      </p:tavLst>
                                    </p:anim>
                                    <p:anim calcmode="lin" valueType="num">
                                      <p:cBhvr>
                                        <p:cTn id="20" dur="500" fill="hold"/>
                                        <p:tgtEl>
                                          <p:spTgt spid="16"/>
                                        </p:tgtEl>
                                        <p:attrNameLst>
                                          <p:attrName>ppt_y</p:attrName>
                                        </p:attrNameLst>
                                      </p:cBhvr>
                                      <p:tavLst>
                                        <p:tav tm="0">
                                          <p:val>
                                            <p:strVal val="#ppt_y"/>
                                          </p:val>
                                        </p:tav>
                                        <p:tav tm="100000">
                                          <p:val>
                                            <p:strVal val="#ppt_y"/>
                                          </p:val>
                                        </p:tav>
                                      </p:tavLst>
                                    </p:anim>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strVal val="#ppt_h"/>
                                          </p:val>
                                        </p:tav>
                                        <p:tav tm="100000">
                                          <p:val>
                                            <p:strVal val="#ppt_h"/>
                                          </p:val>
                                        </p:tav>
                                      </p:tavLst>
                                    </p:anim>
                                  </p:childTnLst>
                                </p:cTn>
                              </p:par>
                              <p:par>
                                <p:cTn id="23" presetID="22" presetClass="entr" presetSubtype="8"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childTnLst>
                          </p:cTn>
                        </p:par>
                      </p:childTnLst>
                    </p:cTn>
                  </p:par>
                  <p:par>
                    <p:cTn id="26" fill="hold">
                      <p:stCondLst>
                        <p:cond delay="indefinite"/>
                      </p:stCondLst>
                      <p:childTnLst>
                        <p:par>
                          <p:cTn id="27" fill="hold">
                            <p:stCondLst>
                              <p:cond delay="0"/>
                            </p:stCondLst>
                            <p:childTnLst>
                              <p:par>
                                <p:cTn id="28" presetID="17" presetClass="entr" presetSubtype="8"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1000" fill="hold"/>
                                        <p:tgtEl>
                                          <p:spTgt spid="15"/>
                                        </p:tgtEl>
                                        <p:attrNameLst>
                                          <p:attrName>ppt_x</p:attrName>
                                        </p:attrNameLst>
                                      </p:cBhvr>
                                      <p:tavLst>
                                        <p:tav tm="0">
                                          <p:val>
                                            <p:strVal val="#ppt_x-#ppt_w/2"/>
                                          </p:val>
                                        </p:tav>
                                        <p:tav tm="100000">
                                          <p:val>
                                            <p:strVal val="#ppt_x"/>
                                          </p:val>
                                        </p:tav>
                                      </p:tavLst>
                                    </p:anim>
                                    <p:anim calcmode="lin" valueType="num">
                                      <p:cBhvr>
                                        <p:cTn id="31" dur="1000" fill="hold"/>
                                        <p:tgtEl>
                                          <p:spTgt spid="15"/>
                                        </p:tgtEl>
                                        <p:attrNameLst>
                                          <p:attrName>ppt_y</p:attrName>
                                        </p:attrNameLst>
                                      </p:cBhvr>
                                      <p:tavLst>
                                        <p:tav tm="0">
                                          <p:val>
                                            <p:strVal val="#ppt_y"/>
                                          </p:val>
                                        </p:tav>
                                        <p:tav tm="100000">
                                          <p:val>
                                            <p:strVal val="#ppt_y"/>
                                          </p:val>
                                        </p:tav>
                                      </p:tavLst>
                                    </p:anim>
                                    <p:anim calcmode="lin" valueType="num">
                                      <p:cBhvr>
                                        <p:cTn id="32" dur="1000" fill="hold"/>
                                        <p:tgtEl>
                                          <p:spTgt spid="15"/>
                                        </p:tgtEl>
                                        <p:attrNameLst>
                                          <p:attrName>ppt_w</p:attrName>
                                        </p:attrNameLst>
                                      </p:cBhvr>
                                      <p:tavLst>
                                        <p:tav tm="0">
                                          <p:val>
                                            <p:fltVal val="0"/>
                                          </p:val>
                                        </p:tav>
                                        <p:tav tm="100000">
                                          <p:val>
                                            <p:strVal val="#ppt_w"/>
                                          </p:val>
                                        </p:tav>
                                      </p:tavLst>
                                    </p:anim>
                                    <p:anim calcmode="lin" valueType="num">
                                      <p:cBhvr>
                                        <p:cTn id="33" dur="1000" fill="hold"/>
                                        <p:tgtEl>
                                          <p:spTgt spid="15"/>
                                        </p:tgtEl>
                                        <p:attrNameLst>
                                          <p:attrName>ppt_h</p:attrName>
                                        </p:attrNameLst>
                                      </p:cBhvr>
                                      <p:tavLst>
                                        <p:tav tm="0">
                                          <p:val>
                                            <p:strVal val="#ppt_h"/>
                                          </p:val>
                                        </p:tav>
                                        <p:tav tm="100000">
                                          <p:val>
                                            <p:strVal val="#ppt_h"/>
                                          </p:val>
                                        </p:tav>
                                      </p:tavLst>
                                    </p:anim>
                                  </p:childTnLst>
                                </p:cTn>
                              </p:par>
                              <p:par>
                                <p:cTn id="34" presetID="22" presetClass="entr" presetSubtype="8"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ipe(left)">
                                      <p:cBhvr>
                                        <p:cTn id="36"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2" grpId="0"/>
      <p:bldP spid="15" grpId="0"/>
      <p:bldP spid="16" grpId="0"/>
      <p:bldP spid="1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99CCFF"/>
            </a:gs>
            <a:gs pos="100000">
              <a:schemeClr val="bg1"/>
            </a:gs>
          </a:gsLst>
          <a:lin ang="5400000" scaled="1"/>
        </a:gradFill>
        <a:effectLst/>
      </p:bgPr>
    </p:bg>
    <p:spTree>
      <p:nvGrpSpPr>
        <p:cNvPr id="1" name=""/>
        <p:cNvGrpSpPr/>
        <p:nvPr/>
      </p:nvGrpSpPr>
      <p:grpSpPr>
        <a:xfrm>
          <a:off x="0" y="0"/>
          <a:ext cx="0" cy="0"/>
          <a:chOff x="0" y="0"/>
          <a:chExt cx="0" cy="0"/>
        </a:xfrm>
      </p:grpSpPr>
      <p:pic>
        <p:nvPicPr>
          <p:cNvPr id="16" name="Picture 15" descr="Cain_and_Abel 1800s.jpg"/>
          <p:cNvPicPr>
            <a:picLocks noChangeAspect="1"/>
          </p:cNvPicPr>
          <p:nvPr/>
        </p:nvPicPr>
        <p:blipFill>
          <a:blip r:embed="rId3" cstate="print"/>
          <a:stretch>
            <a:fillRect/>
          </a:stretch>
        </p:blipFill>
        <p:spPr>
          <a:xfrm>
            <a:off x="3688080" y="1828800"/>
            <a:ext cx="2865120" cy="3581400"/>
          </a:xfrm>
          <a:prstGeom prst="rect">
            <a:avLst/>
          </a:prstGeom>
        </p:spPr>
      </p:pic>
      <p:sp>
        <p:nvSpPr>
          <p:cNvPr id="205833" name="Oval 9"/>
          <p:cNvSpPr>
            <a:spLocks noChangeArrowheads="1"/>
          </p:cNvSpPr>
          <p:nvPr/>
        </p:nvSpPr>
        <p:spPr bwMode="auto">
          <a:xfrm>
            <a:off x="1905000" y="4038600"/>
            <a:ext cx="1671638" cy="725488"/>
          </a:xfrm>
          <a:prstGeom prst="ellipse">
            <a:avLst/>
          </a:prstGeom>
          <a:gradFill rotWithShape="0">
            <a:gsLst>
              <a:gs pos="0">
                <a:srgbClr val="FFFFCC"/>
              </a:gs>
              <a:gs pos="100000">
                <a:srgbClr val="FFFF00"/>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3600" b="0" u="none">
                <a:solidFill>
                  <a:srgbClr val="5A002D"/>
                </a:solidFill>
                <a:latin typeface="Impact" pitchFamily="34" charset="0"/>
              </a:rPr>
              <a:t>Abel</a:t>
            </a:r>
          </a:p>
        </p:txBody>
      </p:sp>
      <p:sp>
        <p:nvSpPr>
          <p:cNvPr id="205834" name="Oval 10"/>
          <p:cNvSpPr>
            <a:spLocks noChangeArrowheads="1"/>
          </p:cNvSpPr>
          <p:nvPr/>
        </p:nvSpPr>
        <p:spPr bwMode="auto">
          <a:xfrm>
            <a:off x="6634163" y="4038600"/>
            <a:ext cx="1671637" cy="725488"/>
          </a:xfrm>
          <a:prstGeom prst="ellipse">
            <a:avLst/>
          </a:prstGeom>
          <a:gradFill rotWithShape="0">
            <a:gsLst>
              <a:gs pos="0">
                <a:srgbClr val="FFCC66"/>
              </a:gs>
              <a:gs pos="100000">
                <a:srgbClr val="FF9900"/>
              </a:gs>
            </a:gsLst>
            <a:path path="shape">
              <a:fillToRect l="50000" t="50000" r="50000" b="50000"/>
            </a:path>
          </a:gradFill>
          <a:ln w="12700">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sp>
        <p:nvSpPr>
          <p:cNvPr id="22" name="Text Box 35"/>
          <p:cNvSpPr txBox="1">
            <a:spLocks noChangeArrowheads="1"/>
          </p:cNvSpPr>
          <p:nvPr/>
        </p:nvSpPr>
        <p:spPr bwMode="auto">
          <a:xfrm>
            <a:off x="304800" y="152400"/>
            <a:ext cx="3886200" cy="481013"/>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The foundation of faith</a:t>
            </a:r>
          </a:p>
        </p:txBody>
      </p:sp>
      <p:sp>
        <p:nvSpPr>
          <p:cNvPr id="20" name="TextBox 19"/>
          <p:cNvSpPr txBox="1"/>
          <p:nvPr/>
        </p:nvSpPr>
        <p:spPr>
          <a:xfrm>
            <a:off x="3238500" y="1311276"/>
            <a:ext cx="2324100" cy="281937"/>
          </a:xfrm>
          <a:prstGeom prst="rect">
            <a:avLst/>
          </a:prstGeom>
          <a:noFill/>
        </p:spPr>
        <p:txBody>
          <a:bodyPr wrap="square" rtlCol="0">
            <a:spAutoFit/>
          </a:bodyPr>
          <a:lstStyle/>
          <a:p>
            <a:pPr algn="r" eaLnBrk="1" hangingPunct="1">
              <a:lnSpc>
                <a:spcPts val="1000"/>
              </a:lnSpc>
            </a:pPr>
            <a:r>
              <a:rPr lang="en-US" sz="3200" u="none">
                <a:solidFill>
                  <a:srgbClr val="000099"/>
                </a:solidFill>
                <a:latin typeface="Arial" pitchFamily="34" charset="0"/>
                <a:cs typeface="Arial" pitchFamily="34" charset="0"/>
              </a:rPr>
              <a:t>..…………..</a:t>
            </a:r>
          </a:p>
        </p:txBody>
      </p:sp>
      <p:sp>
        <p:nvSpPr>
          <p:cNvPr id="21" name="Text Box 32"/>
          <p:cNvSpPr txBox="1">
            <a:spLocks noChangeArrowheads="1"/>
          </p:cNvSpPr>
          <p:nvPr/>
        </p:nvSpPr>
        <p:spPr bwMode="auto">
          <a:xfrm>
            <a:off x="1981200" y="762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Central figure</a:t>
            </a:r>
            <a:endParaRPr lang="en-US" sz="2600" u="none">
              <a:solidFill>
                <a:srgbClr val="000000"/>
              </a:solidFill>
              <a:latin typeface="Arial Narrow" pitchFamily="34" charset="0"/>
            </a:endParaRPr>
          </a:p>
        </p:txBody>
      </p:sp>
      <p:sp>
        <p:nvSpPr>
          <p:cNvPr id="23" name="Text Box 31"/>
          <p:cNvSpPr txBox="1">
            <a:spLocks noChangeArrowheads="1"/>
          </p:cNvSpPr>
          <p:nvPr/>
        </p:nvSpPr>
        <p:spPr bwMode="auto">
          <a:xfrm>
            <a:off x="5524500" y="1143000"/>
            <a:ext cx="31242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Sacrificial offering</a:t>
            </a:r>
            <a:endParaRPr lang="en-US" sz="2600" u="none">
              <a:solidFill>
                <a:srgbClr val="000000"/>
              </a:solidFill>
              <a:latin typeface="Arial Narrow" pitchFamily="34" charset="0"/>
            </a:endParaRPr>
          </a:p>
        </p:txBody>
      </p:sp>
      <p:sp>
        <p:nvSpPr>
          <p:cNvPr id="24" name="Text Box 28"/>
          <p:cNvSpPr txBox="1">
            <a:spLocks noChangeArrowheads="1"/>
          </p:cNvSpPr>
          <p:nvPr/>
        </p:nvSpPr>
        <p:spPr bwMode="auto">
          <a:xfrm>
            <a:off x="1981200" y="1143000"/>
            <a:ext cx="1981200" cy="492443"/>
          </a:xfrm>
          <a:prstGeom prst="rect">
            <a:avLst/>
          </a:prstGeom>
          <a:noFill/>
          <a:ln w="19050">
            <a:noFill/>
            <a:miter lim="800000"/>
            <a:headEnd/>
            <a:tailEnd/>
          </a:ln>
          <a:effectLst/>
        </p:spPr>
        <p:txBody>
          <a:bodyPr wrap="square">
            <a:spAutoFit/>
          </a:bodyPr>
          <a:lstStyle/>
          <a:p>
            <a:pPr algn="l" eaLnBrk="1" hangingPunct="1"/>
            <a:r>
              <a:rPr lang="en-US" sz="2600" u="none">
                <a:solidFill>
                  <a:srgbClr val="000099"/>
                </a:solidFill>
                <a:latin typeface="Arial Narrow" pitchFamily="34" charset="0"/>
              </a:rPr>
              <a:t>Condition</a:t>
            </a:r>
            <a:endParaRPr lang="en-US" sz="2600" u="none">
              <a:solidFill>
                <a:srgbClr val="000000"/>
              </a:solidFill>
              <a:latin typeface="Arial Narrow" pitchFamily="34" charset="0"/>
            </a:endParaRPr>
          </a:p>
        </p:txBody>
      </p:sp>
      <p:sp>
        <p:nvSpPr>
          <p:cNvPr id="27" name="WordArt 23"/>
          <p:cNvSpPr>
            <a:spLocks noChangeArrowheads="1" noChangeShapeType="1" noTextEdit="1"/>
          </p:cNvSpPr>
          <p:nvPr/>
        </p:nvSpPr>
        <p:spPr bwMode="auto">
          <a:xfrm>
            <a:off x="1790700" y="990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8" name="WordArt 24"/>
          <p:cNvSpPr>
            <a:spLocks noChangeArrowheads="1" noChangeShapeType="1" noTextEdit="1"/>
          </p:cNvSpPr>
          <p:nvPr/>
        </p:nvSpPr>
        <p:spPr bwMode="auto">
          <a:xfrm>
            <a:off x="1790700" y="1371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0582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3"/>
          <p:cNvGrpSpPr>
            <a:grpSpLocks/>
          </p:cNvGrpSpPr>
          <p:nvPr/>
        </p:nvGrpSpPr>
        <p:grpSpPr bwMode="auto">
          <a:xfrm>
            <a:off x="1397000" y="5764211"/>
            <a:ext cx="6451600" cy="636589"/>
            <a:chOff x="496" y="3409"/>
            <a:chExt cx="4064" cy="401"/>
          </a:xfrm>
        </p:grpSpPr>
        <p:sp>
          <p:nvSpPr>
            <p:cNvPr id="205828" name="Text Box 4"/>
            <p:cNvSpPr txBox="1">
              <a:spLocks noChangeArrowheads="1"/>
            </p:cNvSpPr>
            <p:nvPr/>
          </p:nvSpPr>
          <p:spPr bwMode="auto">
            <a:xfrm>
              <a:off x="656" y="3442"/>
              <a:ext cx="3904"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foundation of faith also requires a </a:t>
              </a:r>
              <a:r>
                <a:rPr lang="en-US" sz="2000" dirty="0">
                  <a:solidFill>
                    <a:srgbClr val="FFFFFF"/>
                  </a:solidFill>
                  <a:latin typeface="Arial Narrow" pitchFamily="34" charset="0"/>
                </a:rPr>
                <a:t>central figure</a:t>
              </a:r>
              <a:r>
                <a:rPr lang="en-US" sz="2000" u="none" dirty="0">
                  <a:solidFill>
                    <a:srgbClr val="FFFFFF"/>
                  </a:solidFill>
                  <a:latin typeface="Arial Narrow" pitchFamily="34" charset="0"/>
                </a:rPr>
                <a:t>: Instead of Adam, his sons </a:t>
              </a:r>
              <a:r>
                <a:rPr lang="en-US" sz="2000" dirty="0">
                  <a:solidFill>
                    <a:srgbClr val="FFFFFF"/>
                  </a:solidFill>
                  <a:latin typeface="Arial Narrow" pitchFamily="34" charset="0"/>
                </a:rPr>
                <a:t>Cain and Abel</a:t>
              </a:r>
              <a:r>
                <a:rPr lang="en-US" sz="2000" u="none" dirty="0">
                  <a:solidFill>
                    <a:srgbClr val="FFFFFF"/>
                  </a:solidFill>
                  <a:latin typeface="Arial Narrow" pitchFamily="34" charset="0"/>
                </a:rPr>
                <a:t> offered the sacrifice.</a:t>
              </a:r>
              <a:endParaRPr lang="en-US" sz="2000" b="0" u="none" dirty="0">
                <a:solidFill>
                  <a:srgbClr val="FFFFFF"/>
                </a:solidFill>
                <a:latin typeface="Arial Narrow" pitchFamily="34" charset="0"/>
              </a:endParaRPr>
            </a:p>
          </p:txBody>
        </p:sp>
        <p:sp>
          <p:nvSpPr>
            <p:cNvPr id="205829" name="Text Box 5"/>
            <p:cNvSpPr txBox="1">
              <a:spLocks noChangeArrowheads="1"/>
            </p:cNvSpPr>
            <p:nvPr/>
          </p:nvSpPr>
          <p:spPr bwMode="auto">
            <a:xfrm>
              <a:off x="496" y="3409"/>
              <a:ext cx="176" cy="369"/>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3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1000" fill="hold"/>
                                        <p:tgtEl>
                                          <p:spTgt spid="21"/>
                                        </p:tgtEl>
                                        <p:attrNameLst>
                                          <p:attrName>ppt_w</p:attrName>
                                        </p:attrNameLst>
                                      </p:cBhvr>
                                      <p:tavLst>
                                        <p:tav tm="0">
                                          <p:val>
                                            <p:fltVal val="0"/>
                                          </p:val>
                                        </p:tav>
                                        <p:tav tm="100000">
                                          <p:val>
                                            <p:strVal val="#ppt_w"/>
                                          </p:val>
                                        </p:tav>
                                      </p:tavLst>
                                    </p:anim>
                                    <p:anim calcmode="lin" valueType="num">
                                      <p:cBhvr>
                                        <p:cTn id="13" dur="1000" fill="hold"/>
                                        <p:tgtEl>
                                          <p:spTgt spid="21"/>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0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05834"/>
                                        </p:tgtEl>
                                        <p:attrNameLst>
                                          <p:attrName>style.visibility</p:attrName>
                                        </p:attrNameLst>
                                      </p:cBhvr>
                                      <p:to>
                                        <p:strVal val="visible"/>
                                      </p:to>
                                    </p:set>
                                    <p:animEffect transition="in" filter="fade">
                                      <p:cBhvr>
                                        <p:cTn id="21" dur="1000"/>
                                        <p:tgtEl>
                                          <p:spTgt spid="205834"/>
                                        </p:tgtEl>
                                      </p:cBhvr>
                                    </p:animEffect>
                                    <p:anim calcmode="lin" valueType="num">
                                      <p:cBhvr>
                                        <p:cTn id="22" dur="1000" fill="hold"/>
                                        <p:tgtEl>
                                          <p:spTgt spid="205834"/>
                                        </p:tgtEl>
                                        <p:attrNameLst>
                                          <p:attrName>ppt_x</p:attrName>
                                        </p:attrNameLst>
                                      </p:cBhvr>
                                      <p:tavLst>
                                        <p:tav tm="0">
                                          <p:val>
                                            <p:strVal val="#ppt_x"/>
                                          </p:val>
                                        </p:tav>
                                        <p:tav tm="100000">
                                          <p:val>
                                            <p:strVal val="#ppt_x"/>
                                          </p:val>
                                        </p:tav>
                                      </p:tavLst>
                                    </p:anim>
                                    <p:anim calcmode="lin" valueType="num">
                                      <p:cBhvr>
                                        <p:cTn id="23" dur="1000" fill="hold"/>
                                        <p:tgtEl>
                                          <p:spTgt spid="20583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05833"/>
                                        </p:tgtEl>
                                        <p:attrNameLst>
                                          <p:attrName>style.visibility</p:attrName>
                                        </p:attrNameLst>
                                      </p:cBhvr>
                                      <p:to>
                                        <p:strVal val="visible"/>
                                      </p:to>
                                    </p:set>
                                    <p:animEffect transition="in" filter="fade">
                                      <p:cBhvr>
                                        <p:cTn id="26" dur="1000"/>
                                        <p:tgtEl>
                                          <p:spTgt spid="205833"/>
                                        </p:tgtEl>
                                      </p:cBhvr>
                                    </p:animEffect>
                                    <p:anim calcmode="lin" valueType="num">
                                      <p:cBhvr>
                                        <p:cTn id="27" dur="1000" fill="hold"/>
                                        <p:tgtEl>
                                          <p:spTgt spid="205833"/>
                                        </p:tgtEl>
                                        <p:attrNameLst>
                                          <p:attrName>ppt_x</p:attrName>
                                        </p:attrNameLst>
                                      </p:cBhvr>
                                      <p:tavLst>
                                        <p:tav tm="0">
                                          <p:val>
                                            <p:strVal val="#ppt_x"/>
                                          </p:val>
                                        </p:tav>
                                        <p:tav tm="100000">
                                          <p:val>
                                            <p:strVal val="#ppt_x"/>
                                          </p:val>
                                        </p:tav>
                                      </p:tavLst>
                                    </p:anim>
                                    <p:anim calcmode="lin" valueType="num">
                                      <p:cBhvr>
                                        <p:cTn id="28" dur="1000" fill="hold"/>
                                        <p:tgtEl>
                                          <p:spTgt spid="205833"/>
                                        </p:tgtEl>
                                        <p:attrNameLst>
                                          <p:attrName>ppt_y</p:attrName>
                                        </p:attrNameLst>
                                      </p:cBhvr>
                                      <p:tavLst>
                                        <p:tav tm="0">
                                          <p:val>
                                            <p:strVal val="#ppt_y+.1"/>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33" grpId="0" animBg="1"/>
      <p:bldP spid="205834" grpId="0" animBg="1"/>
      <p:bldP spid="21" grpId="0"/>
      <p:bldP spid="27"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99CCFF"/>
            </a:gs>
            <a:gs pos="100000">
              <a:schemeClr val="bg1"/>
            </a:gs>
          </a:gsLst>
          <a:lin ang="5400000" scaled="1"/>
        </a:gradFill>
        <a:effectLst/>
      </p:bgPr>
    </p:bg>
    <p:spTree>
      <p:nvGrpSpPr>
        <p:cNvPr id="1" name=""/>
        <p:cNvGrpSpPr/>
        <p:nvPr/>
      </p:nvGrpSpPr>
      <p:grpSpPr>
        <a:xfrm>
          <a:off x="0" y="0"/>
          <a:ext cx="0" cy="0"/>
          <a:chOff x="0" y="0"/>
          <a:chExt cx="0" cy="0"/>
        </a:xfrm>
      </p:grpSpPr>
      <p:pic>
        <p:nvPicPr>
          <p:cNvPr id="20" name="Picture 19" descr="Cain_and_Abel 1800s.jpg"/>
          <p:cNvPicPr>
            <a:picLocks noChangeAspect="1"/>
          </p:cNvPicPr>
          <p:nvPr/>
        </p:nvPicPr>
        <p:blipFill>
          <a:blip r:embed="rId3" cstate="print"/>
          <a:stretch>
            <a:fillRect/>
          </a:stretch>
        </p:blipFill>
        <p:spPr>
          <a:xfrm>
            <a:off x="3688080" y="1828800"/>
            <a:ext cx="2865120" cy="3581400"/>
          </a:xfrm>
          <a:prstGeom prst="rect">
            <a:avLst/>
          </a:prstGeom>
        </p:spPr>
      </p:pic>
      <p:sp>
        <p:nvSpPr>
          <p:cNvPr id="20685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3"/>
          <p:cNvGrpSpPr>
            <a:grpSpLocks/>
          </p:cNvGrpSpPr>
          <p:nvPr/>
        </p:nvGrpSpPr>
        <p:grpSpPr bwMode="auto">
          <a:xfrm>
            <a:off x="1193800" y="5716587"/>
            <a:ext cx="6731000" cy="836613"/>
            <a:chOff x="480" y="3517"/>
            <a:chExt cx="4240" cy="527"/>
          </a:xfrm>
        </p:grpSpPr>
        <p:sp>
          <p:nvSpPr>
            <p:cNvPr id="206852" name="Text Box 4"/>
            <p:cNvSpPr txBox="1">
              <a:spLocks noChangeArrowheads="1"/>
            </p:cNvSpPr>
            <p:nvPr/>
          </p:nvSpPr>
          <p:spPr bwMode="auto">
            <a:xfrm>
              <a:off x="672" y="3521"/>
              <a:ext cx="4048"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What was the reason for this? God symbolically divided </a:t>
              </a:r>
              <a:r>
                <a:rPr lang="en-US" sz="2000" dirty="0">
                  <a:solidFill>
                    <a:srgbClr val="FFFFFF"/>
                  </a:solidFill>
                  <a:latin typeface="Arial Narrow" pitchFamily="34" charset="0"/>
                </a:rPr>
                <a:t>Adam</a:t>
              </a:r>
              <a:r>
                <a:rPr lang="en-US" sz="2000" u="none" dirty="0">
                  <a:solidFill>
                    <a:srgbClr val="FFFFFF"/>
                  </a:solidFill>
                  <a:latin typeface="Arial Narrow" pitchFamily="34" charset="0"/>
                </a:rPr>
                <a:t>, who embodied both good and evil, by giving him two sons, </a:t>
              </a:r>
              <a:r>
                <a:rPr lang="en-US" sz="2000" dirty="0">
                  <a:solidFill>
                    <a:srgbClr val="FFFFFF"/>
                  </a:solidFill>
                  <a:latin typeface="Arial Narrow" pitchFamily="34" charset="0"/>
                </a:rPr>
                <a:t>Abel representing good</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Cain representing evil</a:t>
              </a:r>
              <a:r>
                <a:rPr lang="en-US" sz="2000" u="none" dirty="0">
                  <a:solidFill>
                    <a:srgbClr val="FFFFFF"/>
                  </a:solidFill>
                  <a:latin typeface="Arial Narrow" pitchFamily="34" charset="0"/>
                </a:rPr>
                <a:t>. </a:t>
              </a:r>
              <a:endParaRPr lang="en-US" sz="2000" b="0" u="none" dirty="0">
                <a:solidFill>
                  <a:srgbClr val="FFFFFF"/>
                </a:solidFill>
                <a:latin typeface="Arial Narrow" pitchFamily="34" charset="0"/>
              </a:endParaRPr>
            </a:p>
          </p:txBody>
        </p:sp>
        <p:sp>
          <p:nvSpPr>
            <p:cNvPr id="206853" name="Text Box 5"/>
            <p:cNvSpPr txBox="1">
              <a:spLocks noChangeArrowheads="1"/>
            </p:cNvSpPr>
            <p:nvPr/>
          </p:nvSpPr>
          <p:spPr bwMode="auto">
            <a:xfrm>
              <a:off x="480" y="3517"/>
              <a:ext cx="256" cy="344"/>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56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206856" name="Line 8"/>
          <p:cNvSpPr>
            <a:spLocks noChangeShapeType="1"/>
          </p:cNvSpPr>
          <p:nvPr/>
        </p:nvSpPr>
        <p:spPr bwMode="auto">
          <a:xfrm rot="-2376349">
            <a:off x="6276975" y="3386138"/>
            <a:ext cx="457200" cy="1033462"/>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6857" name="Line 9"/>
          <p:cNvSpPr>
            <a:spLocks noChangeShapeType="1"/>
          </p:cNvSpPr>
          <p:nvPr/>
        </p:nvSpPr>
        <p:spPr bwMode="auto">
          <a:xfrm rot="2376349" flipH="1">
            <a:off x="3500438" y="3386138"/>
            <a:ext cx="457200" cy="1033462"/>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6858" name="Oval 10"/>
          <p:cNvSpPr>
            <a:spLocks noChangeArrowheads="1"/>
          </p:cNvSpPr>
          <p:nvPr/>
        </p:nvSpPr>
        <p:spPr bwMode="auto">
          <a:xfrm>
            <a:off x="4046538" y="2971800"/>
            <a:ext cx="2141537" cy="914400"/>
          </a:xfrm>
          <a:prstGeom prst="ellipse">
            <a:avLst/>
          </a:prstGeom>
          <a:gradFill rotWithShape="0">
            <a:gsLst>
              <a:gs pos="0">
                <a:srgbClr val="FFCCFF"/>
              </a:gs>
              <a:gs pos="100000">
                <a:srgbClr val="FF99FF"/>
              </a:gs>
            </a:gsLst>
            <a:path path="shape">
              <a:fillToRect l="50000" t="50000" r="50000" b="50000"/>
            </a:path>
          </a:gradFill>
          <a:ln w="28575">
            <a:solidFill>
              <a:srgbClr val="660066"/>
            </a:solidFill>
            <a:round/>
            <a:headEnd/>
            <a:tailEnd/>
          </a:ln>
          <a:effectLst/>
        </p:spPr>
        <p:txBody>
          <a:bodyPr wrap="none" anchor="ctr"/>
          <a:lstStyle/>
          <a:p>
            <a:pPr>
              <a:lnSpc>
                <a:spcPct val="75000"/>
              </a:lnSpc>
            </a:pPr>
            <a:endParaRPr lang="en-US" sz="600" b="0" u="none">
              <a:solidFill>
                <a:srgbClr val="CC00CC"/>
              </a:solidFill>
              <a:effectLst>
                <a:outerShdw blurRad="38100" dist="38100" dir="2700000" algn="tl">
                  <a:srgbClr val="000000"/>
                </a:outerShdw>
              </a:effectLst>
              <a:latin typeface="Arial Black" pitchFamily="34" charset="0"/>
            </a:endParaRPr>
          </a:p>
          <a:p>
            <a:r>
              <a:rPr lang="en-US" sz="4000" b="0" u="none">
                <a:solidFill>
                  <a:srgbClr val="660066"/>
                </a:solidFill>
                <a:latin typeface="Impact" pitchFamily="34" charset="0"/>
              </a:rPr>
              <a:t>Adam</a:t>
            </a:r>
            <a:endParaRPr lang="en-US" sz="4000" b="0" u="none">
              <a:solidFill>
                <a:srgbClr val="660066"/>
              </a:solidFill>
              <a:effectLst>
                <a:outerShdw blurRad="38100" dist="38100" dir="2700000" algn="tl">
                  <a:srgbClr val="000000"/>
                </a:outerShdw>
              </a:effectLst>
              <a:latin typeface="Arial Black" pitchFamily="34" charset="0"/>
            </a:endParaRPr>
          </a:p>
        </p:txBody>
      </p:sp>
      <p:sp>
        <p:nvSpPr>
          <p:cNvPr id="206859" name="Oval 11"/>
          <p:cNvSpPr>
            <a:spLocks noChangeArrowheads="1"/>
          </p:cNvSpPr>
          <p:nvPr/>
        </p:nvSpPr>
        <p:spPr bwMode="auto">
          <a:xfrm>
            <a:off x="1905000" y="4038600"/>
            <a:ext cx="1671638" cy="725488"/>
          </a:xfrm>
          <a:prstGeom prst="ellipse">
            <a:avLst/>
          </a:prstGeom>
          <a:gradFill rotWithShape="0">
            <a:gsLst>
              <a:gs pos="0">
                <a:srgbClr val="FFFFCC"/>
              </a:gs>
              <a:gs pos="100000">
                <a:srgbClr val="FFFF00"/>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3600" b="0" u="none">
                <a:solidFill>
                  <a:srgbClr val="5A002D"/>
                </a:solidFill>
                <a:latin typeface="Impact" pitchFamily="34" charset="0"/>
              </a:rPr>
              <a:t>Abel</a:t>
            </a:r>
          </a:p>
        </p:txBody>
      </p:sp>
      <p:sp>
        <p:nvSpPr>
          <p:cNvPr id="206860" name="Oval 12"/>
          <p:cNvSpPr>
            <a:spLocks noChangeArrowheads="1"/>
          </p:cNvSpPr>
          <p:nvPr/>
        </p:nvSpPr>
        <p:spPr bwMode="auto">
          <a:xfrm>
            <a:off x="6634163" y="4038600"/>
            <a:ext cx="1671637" cy="725488"/>
          </a:xfrm>
          <a:prstGeom prst="ellipse">
            <a:avLst/>
          </a:prstGeom>
          <a:gradFill rotWithShape="0">
            <a:gsLst>
              <a:gs pos="0">
                <a:srgbClr val="FFCC66"/>
              </a:gs>
              <a:gs pos="100000">
                <a:srgbClr val="FF9900"/>
              </a:gs>
            </a:gsLst>
            <a:path path="shape">
              <a:fillToRect l="50000" t="50000" r="50000" b="50000"/>
            </a:path>
          </a:gradFill>
          <a:ln w="12700">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sp>
        <p:nvSpPr>
          <p:cNvPr id="26" name="Text Box 6"/>
          <p:cNvSpPr txBox="1">
            <a:spLocks noChangeArrowheads="1"/>
          </p:cNvSpPr>
          <p:nvPr/>
        </p:nvSpPr>
        <p:spPr bwMode="auto">
          <a:xfrm>
            <a:off x="762000" y="4800600"/>
            <a:ext cx="396240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a:solidFill>
                  <a:srgbClr val="000099"/>
                </a:solidFill>
                <a:latin typeface="Arial Black" pitchFamily="34" charset="0"/>
                <a:cs typeface="Arial" pitchFamily="34" charset="0"/>
              </a:rPr>
              <a:t>Good</a:t>
            </a:r>
            <a:endParaRPr lang="en-US" sz="2800" b="0" u="none">
              <a:solidFill>
                <a:srgbClr val="000000"/>
              </a:solidFill>
              <a:latin typeface="Arial Black" pitchFamily="34" charset="0"/>
              <a:cs typeface="Arial" pitchFamily="34" charset="0"/>
            </a:endParaRPr>
          </a:p>
        </p:txBody>
      </p:sp>
      <p:sp>
        <p:nvSpPr>
          <p:cNvPr id="27" name="Text Box 7"/>
          <p:cNvSpPr txBox="1">
            <a:spLocks noChangeArrowheads="1"/>
          </p:cNvSpPr>
          <p:nvPr/>
        </p:nvSpPr>
        <p:spPr bwMode="auto">
          <a:xfrm>
            <a:off x="6019800" y="4800600"/>
            <a:ext cx="297180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a:solidFill>
                  <a:srgbClr val="000099"/>
                </a:solidFill>
                <a:latin typeface="Arial Black" pitchFamily="34" charset="0"/>
                <a:cs typeface="Arial" pitchFamily="34" charset="0"/>
              </a:rPr>
              <a:t>Evil</a:t>
            </a:r>
            <a:endParaRPr lang="en-US" sz="2800" b="0" u="none">
              <a:solidFill>
                <a:srgbClr val="000000"/>
              </a:solidFill>
              <a:latin typeface="Arial Black" pitchFamily="34" charset="0"/>
              <a:cs typeface="Arial" pitchFamily="34" charset="0"/>
            </a:endParaRPr>
          </a:p>
        </p:txBody>
      </p:sp>
      <p:sp>
        <p:nvSpPr>
          <p:cNvPr id="28" name="Text Box 35"/>
          <p:cNvSpPr txBox="1">
            <a:spLocks noChangeArrowheads="1"/>
          </p:cNvSpPr>
          <p:nvPr/>
        </p:nvSpPr>
        <p:spPr bwMode="auto">
          <a:xfrm>
            <a:off x="304800" y="152400"/>
            <a:ext cx="3886200" cy="481013"/>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The foundation of faith</a:t>
            </a:r>
          </a:p>
        </p:txBody>
      </p:sp>
      <p:sp>
        <p:nvSpPr>
          <p:cNvPr id="24" name="TextBox 23"/>
          <p:cNvSpPr txBox="1"/>
          <p:nvPr/>
        </p:nvSpPr>
        <p:spPr>
          <a:xfrm>
            <a:off x="3238500" y="1311276"/>
            <a:ext cx="2324100" cy="281937"/>
          </a:xfrm>
          <a:prstGeom prst="rect">
            <a:avLst/>
          </a:prstGeom>
          <a:noFill/>
        </p:spPr>
        <p:txBody>
          <a:bodyPr wrap="square" rtlCol="0">
            <a:spAutoFit/>
          </a:bodyPr>
          <a:lstStyle/>
          <a:p>
            <a:pPr algn="r" eaLnBrk="1" hangingPunct="1">
              <a:lnSpc>
                <a:spcPts val="1000"/>
              </a:lnSpc>
            </a:pPr>
            <a:r>
              <a:rPr lang="en-US" sz="3200" u="none">
                <a:solidFill>
                  <a:srgbClr val="000099"/>
                </a:solidFill>
                <a:latin typeface="Arial" pitchFamily="34" charset="0"/>
                <a:cs typeface="Arial" pitchFamily="34" charset="0"/>
              </a:rPr>
              <a:t>..…………..</a:t>
            </a:r>
          </a:p>
        </p:txBody>
      </p:sp>
      <p:sp>
        <p:nvSpPr>
          <p:cNvPr id="25" name="Text Box 32"/>
          <p:cNvSpPr txBox="1">
            <a:spLocks noChangeArrowheads="1"/>
          </p:cNvSpPr>
          <p:nvPr/>
        </p:nvSpPr>
        <p:spPr bwMode="auto">
          <a:xfrm>
            <a:off x="1981200" y="762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Central figure</a:t>
            </a:r>
            <a:endParaRPr lang="en-US" sz="2600" u="none">
              <a:solidFill>
                <a:srgbClr val="000000"/>
              </a:solidFill>
              <a:latin typeface="Arial Narrow" pitchFamily="34" charset="0"/>
            </a:endParaRPr>
          </a:p>
        </p:txBody>
      </p:sp>
      <p:sp>
        <p:nvSpPr>
          <p:cNvPr id="29" name="Text Box 31"/>
          <p:cNvSpPr txBox="1">
            <a:spLocks noChangeArrowheads="1"/>
          </p:cNvSpPr>
          <p:nvPr/>
        </p:nvSpPr>
        <p:spPr bwMode="auto">
          <a:xfrm>
            <a:off x="5524500" y="1143000"/>
            <a:ext cx="31242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Sacrificial offering</a:t>
            </a:r>
            <a:endParaRPr lang="en-US" sz="2600" u="none">
              <a:solidFill>
                <a:srgbClr val="000000"/>
              </a:solidFill>
              <a:latin typeface="Arial Narrow" pitchFamily="34" charset="0"/>
            </a:endParaRPr>
          </a:p>
        </p:txBody>
      </p:sp>
      <p:sp>
        <p:nvSpPr>
          <p:cNvPr id="30" name="Text Box 28"/>
          <p:cNvSpPr txBox="1">
            <a:spLocks noChangeArrowheads="1"/>
          </p:cNvSpPr>
          <p:nvPr/>
        </p:nvSpPr>
        <p:spPr bwMode="auto">
          <a:xfrm>
            <a:off x="1981200" y="1143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Condition</a:t>
            </a:r>
            <a:endParaRPr lang="en-US" sz="2600" u="none">
              <a:solidFill>
                <a:srgbClr val="000000"/>
              </a:solidFill>
              <a:latin typeface="Arial Narrow" pitchFamily="34" charset="0"/>
            </a:endParaRPr>
          </a:p>
        </p:txBody>
      </p:sp>
      <p:sp>
        <p:nvSpPr>
          <p:cNvPr id="33" name="WordArt 23"/>
          <p:cNvSpPr>
            <a:spLocks noChangeArrowheads="1" noChangeShapeType="1" noTextEdit="1"/>
          </p:cNvSpPr>
          <p:nvPr/>
        </p:nvSpPr>
        <p:spPr bwMode="auto">
          <a:xfrm>
            <a:off x="1790700" y="990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34" name="WordArt 24"/>
          <p:cNvSpPr>
            <a:spLocks noChangeArrowheads="1" noChangeShapeType="1" noTextEdit="1"/>
          </p:cNvSpPr>
          <p:nvPr/>
        </p:nvSpPr>
        <p:spPr bwMode="auto">
          <a:xfrm>
            <a:off x="1790700" y="1371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06858"/>
                                        </p:tgtEl>
                                        <p:attrNameLst>
                                          <p:attrName>style.visibility</p:attrName>
                                        </p:attrNameLst>
                                      </p:cBhvr>
                                      <p:to>
                                        <p:strVal val="visible"/>
                                      </p:to>
                                    </p:set>
                                    <p:animEffect transition="in" filter="barn(outVertical)">
                                      <p:cBhvr>
                                        <p:cTn id="12" dur="1000"/>
                                        <p:tgtEl>
                                          <p:spTgt spid="206858"/>
                                        </p:tgtEl>
                                      </p:cBhvr>
                                    </p:animEffect>
                                  </p:childTnLst>
                                </p:cTn>
                              </p:par>
                              <p:par>
                                <p:cTn id="13" presetID="10" presetClass="exit" presetSubtype="0" fill="hold" nodeType="withEffect">
                                  <p:stCondLst>
                                    <p:cond delay="0"/>
                                  </p:stCondLst>
                                  <p:childTnLst>
                                    <p:animEffect transition="out" filter="fade">
                                      <p:cBhvr>
                                        <p:cTn id="14" dur="1000"/>
                                        <p:tgtEl>
                                          <p:spTgt spid="20"/>
                                        </p:tgtEl>
                                      </p:cBhvr>
                                    </p:animEffect>
                                    <p:set>
                                      <p:cBhvr>
                                        <p:cTn id="15" dur="1" fill="hold">
                                          <p:stCondLst>
                                            <p:cond delay="999"/>
                                          </p:stCondLst>
                                        </p:cTn>
                                        <p:tgtEl>
                                          <p:spTgt spid="20"/>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7" presetClass="entr" presetSubtype="10" fill="hold" grpId="0" nodeType="click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1000" fill="hold"/>
                                        <p:tgtEl>
                                          <p:spTgt spid="26"/>
                                        </p:tgtEl>
                                        <p:attrNameLst>
                                          <p:attrName>ppt_w</p:attrName>
                                        </p:attrNameLst>
                                      </p:cBhvr>
                                      <p:tavLst>
                                        <p:tav tm="0">
                                          <p:val>
                                            <p:fltVal val="0"/>
                                          </p:val>
                                        </p:tav>
                                        <p:tav tm="100000">
                                          <p:val>
                                            <p:strVal val="#ppt_w"/>
                                          </p:val>
                                        </p:tav>
                                      </p:tavLst>
                                    </p:anim>
                                    <p:anim calcmode="lin" valueType="num">
                                      <p:cBhvr>
                                        <p:cTn id="21" dur="1000" fill="hold"/>
                                        <p:tgtEl>
                                          <p:spTgt spid="26"/>
                                        </p:tgtEl>
                                        <p:attrNameLst>
                                          <p:attrName>ppt_h</p:attrName>
                                        </p:attrNameLst>
                                      </p:cBhvr>
                                      <p:tavLst>
                                        <p:tav tm="0">
                                          <p:val>
                                            <p:strVal val="#ppt_h"/>
                                          </p:val>
                                        </p:tav>
                                        <p:tav tm="100000">
                                          <p:val>
                                            <p:strVal val="#ppt_h"/>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206857"/>
                                        </p:tgtEl>
                                        <p:attrNameLst>
                                          <p:attrName>style.visibility</p:attrName>
                                        </p:attrNameLst>
                                      </p:cBhvr>
                                      <p:to>
                                        <p:strVal val="visible"/>
                                      </p:to>
                                    </p:set>
                                    <p:animEffect transition="in" filter="fade">
                                      <p:cBhvr>
                                        <p:cTn id="24" dur="1000"/>
                                        <p:tgtEl>
                                          <p:spTgt spid="206857"/>
                                        </p:tgtEl>
                                      </p:cBhvr>
                                    </p:animEffect>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p:cTn id="29" dur="1000" fill="hold"/>
                                        <p:tgtEl>
                                          <p:spTgt spid="27"/>
                                        </p:tgtEl>
                                        <p:attrNameLst>
                                          <p:attrName>ppt_w</p:attrName>
                                        </p:attrNameLst>
                                      </p:cBhvr>
                                      <p:tavLst>
                                        <p:tav tm="0">
                                          <p:val>
                                            <p:fltVal val="0"/>
                                          </p:val>
                                        </p:tav>
                                        <p:tav tm="100000">
                                          <p:val>
                                            <p:strVal val="#ppt_w"/>
                                          </p:val>
                                        </p:tav>
                                      </p:tavLst>
                                    </p:anim>
                                    <p:anim calcmode="lin" valueType="num">
                                      <p:cBhvr>
                                        <p:cTn id="30" dur="1000" fill="hold"/>
                                        <p:tgtEl>
                                          <p:spTgt spid="27"/>
                                        </p:tgtEl>
                                        <p:attrNameLst>
                                          <p:attrName>ppt_h</p:attrName>
                                        </p:attrNameLst>
                                      </p:cBhvr>
                                      <p:tavLst>
                                        <p:tav tm="0">
                                          <p:val>
                                            <p:strVal val="#ppt_h"/>
                                          </p:val>
                                        </p:tav>
                                        <p:tav tm="100000">
                                          <p:val>
                                            <p:strVal val="#ppt_h"/>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206856"/>
                                        </p:tgtEl>
                                        <p:attrNameLst>
                                          <p:attrName>style.visibility</p:attrName>
                                        </p:attrNameLst>
                                      </p:cBhvr>
                                      <p:to>
                                        <p:strVal val="visible"/>
                                      </p:to>
                                    </p:set>
                                    <p:animEffect transition="in" filter="fade">
                                      <p:cBhvr>
                                        <p:cTn id="33" dur="1000"/>
                                        <p:tgtEl>
                                          <p:spTgt spid="2068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6" grpId="0" animBg="1"/>
      <p:bldP spid="206857" grpId="0" animBg="1"/>
      <p:bldP spid="206858" grpId="0" animBg="1"/>
      <p:bldP spid="26" grpId="0"/>
      <p:bldP spid="27"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99CCFF"/>
            </a:gs>
            <a:gs pos="100000">
              <a:schemeClr val="bg1"/>
            </a:gs>
          </a:gsLst>
          <a:lin ang="5400000" scaled="1"/>
        </a:gradFill>
        <a:effectLst/>
      </p:bgPr>
    </p:bg>
    <p:spTree>
      <p:nvGrpSpPr>
        <p:cNvPr id="1" name=""/>
        <p:cNvGrpSpPr/>
        <p:nvPr/>
      </p:nvGrpSpPr>
      <p:grpSpPr>
        <a:xfrm>
          <a:off x="0" y="0"/>
          <a:ext cx="0" cy="0"/>
          <a:chOff x="0" y="0"/>
          <a:chExt cx="0" cy="0"/>
        </a:xfrm>
      </p:grpSpPr>
      <p:sp>
        <p:nvSpPr>
          <p:cNvPr id="207897" name="Rectangle 25"/>
          <p:cNvSpPr>
            <a:spLocks noChangeArrowheads="1"/>
          </p:cNvSpPr>
          <p:nvPr/>
        </p:nvSpPr>
        <p:spPr bwMode="auto">
          <a:xfrm>
            <a:off x="0" y="5486400"/>
            <a:ext cx="9144000" cy="1370013"/>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7875" name="Text Box 3"/>
          <p:cNvSpPr txBox="1">
            <a:spLocks noChangeArrowheads="1"/>
          </p:cNvSpPr>
          <p:nvPr/>
        </p:nvSpPr>
        <p:spPr bwMode="auto">
          <a:xfrm>
            <a:off x="1409700" y="5785247"/>
            <a:ext cx="6667500" cy="615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God set them in positions where each dealt with only one master, </a:t>
            </a:r>
            <a:r>
              <a:rPr lang="en-US" sz="2000" dirty="0">
                <a:solidFill>
                  <a:srgbClr val="FFFFFF"/>
                </a:solidFill>
                <a:latin typeface="Arial Narrow" pitchFamily="34" charset="0"/>
              </a:rPr>
              <a:t>God</a:t>
            </a:r>
            <a:r>
              <a:rPr lang="en-US" sz="2000" u="none" dirty="0">
                <a:solidFill>
                  <a:srgbClr val="FFFFFF"/>
                </a:solidFill>
                <a:latin typeface="Arial Narrow" pitchFamily="34" charset="0"/>
              </a:rPr>
              <a:t> or </a:t>
            </a:r>
            <a:r>
              <a:rPr lang="en-US" sz="2000" dirty="0">
                <a:solidFill>
                  <a:srgbClr val="FFFFFF"/>
                </a:solidFill>
                <a:latin typeface="Arial Narrow" pitchFamily="34" charset="0"/>
              </a:rPr>
              <a:t>Satan</a:t>
            </a:r>
            <a:r>
              <a:rPr lang="en-US" sz="2000" u="none" dirty="0">
                <a:solidFill>
                  <a:srgbClr val="FFFFFF"/>
                </a:solidFill>
                <a:latin typeface="Arial Narrow" pitchFamily="34" charset="0"/>
              </a:rPr>
              <a:t>, and had them offer sacrifices separately.</a:t>
            </a:r>
            <a:endParaRPr lang="en-US" sz="2000" b="0" u="none" dirty="0">
              <a:solidFill>
                <a:srgbClr val="FFFFFF"/>
              </a:solidFill>
              <a:latin typeface="Arial Narrow" pitchFamily="34" charset="0"/>
            </a:endParaRPr>
          </a:p>
        </p:txBody>
      </p:sp>
      <p:sp>
        <p:nvSpPr>
          <p:cNvPr id="207878" name="Line 6"/>
          <p:cNvSpPr>
            <a:spLocks noChangeShapeType="1"/>
          </p:cNvSpPr>
          <p:nvPr/>
        </p:nvSpPr>
        <p:spPr bwMode="auto">
          <a:xfrm rot="-2376349">
            <a:off x="6276975" y="3386138"/>
            <a:ext cx="457200" cy="1033462"/>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7879" name="Line 7"/>
          <p:cNvSpPr>
            <a:spLocks noChangeShapeType="1"/>
          </p:cNvSpPr>
          <p:nvPr/>
        </p:nvSpPr>
        <p:spPr bwMode="auto">
          <a:xfrm rot="2491981" flipH="1">
            <a:off x="6353175" y="2286000"/>
            <a:ext cx="369888" cy="1219200"/>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7880" name="Line 8"/>
          <p:cNvSpPr>
            <a:spLocks noChangeShapeType="1"/>
          </p:cNvSpPr>
          <p:nvPr/>
        </p:nvSpPr>
        <p:spPr bwMode="auto">
          <a:xfrm rot="2376349" flipH="1">
            <a:off x="3500438" y="3386138"/>
            <a:ext cx="457200" cy="1033462"/>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7881" name="Line 9"/>
          <p:cNvSpPr>
            <a:spLocks noChangeShapeType="1"/>
          </p:cNvSpPr>
          <p:nvPr/>
        </p:nvSpPr>
        <p:spPr bwMode="auto">
          <a:xfrm rot="-2491981">
            <a:off x="3511550" y="2286000"/>
            <a:ext cx="369888" cy="1219200"/>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7882" name="Oval 10"/>
          <p:cNvSpPr>
            <a:spLocks noChangeArrowheads="1"/>
          </p:cNvSpPr>
          <p:nvPr/>
        </p:nvSpPr>
        <p:spPr bwMode="auto">
          <a:xfrm>
            <a:off x="4046538" y="2971800"/>
            <a:ext cx="2141537" cy="914400"/>
          </a:xfrm>
          <a:prstGeom prst="ellipse">
            <a:avLst/>
          </a:prstGeom>
          <a:gradFill rotWithShape="0">
            <a:gsLst>
              <a:gs pos="0">
                <a:srgbClr val="FFCCFF"/>
              </a:gs>
              <a:gs pos="100000">
                <a:srgbClr val="FF99FF"/>
              </a:gs>
            </a:gsLst>
            <a:path path="shape">
              <a:fillToRect l="50000" t="50000" r="50000" b="50000"/>
            </a:path>
          </a:gradFill>
          <a:ln w="28575">
            <a:solidFill>
              <a:srgbClr val="660066"/>
            </a:solidFill>
            <a:round/>
            <a:headEnd/>
            <a:tailEnd/>
          </a:ln>
          <a:effectLst/>
        </p:spPr>
        <p:txBody>
          <a:bodyPr wrap="none" anchor="ctr"/>
          <a:lstStyle/>
          <a:p>
            <a:pPr>
              <a:lnSpc>
                <a:spcPct val="75000"/>
              </a:lnSpc>
            </a:pPr>
            <a:endParaRPr lang="en-US" sz="600" b="0" u="none">
              <a:solidFill>
                <a:srgbClr val="CC00CC"/>
              </a:solidFill>
              <a:effectLst>
                <a:outerShdw blurRad="38100" dist="38100" dir="2700000" algn="tl">
                  <a:srgbClr val="000000"/>
                </a:outerShdw>
              </a:effectLst>
              <a:latin typeface="Arial Black" pitchFamily="34" charset="0"/>
            </a:endParaRPr>
          </a:p>
          <a:p>
            <a:r>
              <a:rPr lang="en-US" sz="4000" b="0" u="none">
                <a:solidFill>
                  <a:srgbClr val="660066"/>
                </a:solidFill>
                <a:latin typeface="Impact" pitchFamily="34" charset="0"/>
              </a:rPr>
              <a:t>Adam</a:t>
            </a:r>
            <a:endParaRPr lang="en-US" sz="4000" b="0" u="none">
              <a:solidFill>
                <a:srgbClr val="660066"/>
              </a:solidFill>
              <a:effectLst>
                <a:outerShdw blurRad="38100" dist="38100" dir="2700000" algn="tl">
                  <a:srgbClr val="000000"/>
                </a:outerShdw>
              </a:effectLst>
              <a:latin typeface="Arial Black" pitchFamily="34" charset="0"/>
            </a:endParaRPr>
          </a:p>
        </p:txBody>
      </p:sp>
      <p:sp>
        <p:nvSpPr>
          <p:cNvPr id="207883" name="Oval 11"/>
          <p:cNvSpPr>
            <a:spLocks noChangeArrowheads="1"/>
          </p:cNvSpPr>
          <p:nvPr/>
        </p:nvSpPr>
        <p:spPr bwMode="auto">
          <a:xfrm>
            <a:off x="1905000" y="4038600"/>
            <a:ext cx="1671638" cy="725488"/>
          </a:xfrm>
          <a:prstGeom prst="ellipse">
            <a:avLst/>
          </a:prstGeom>
          <a:gradFill rotWithShape="0">
            <a:gsLst>
              <a:gs pos="0">
                <a:srgbClr val="FFFFCC"/>
              </a:gs>
              <a:gs pos="100000">
                <a:srgbClr val="FFFF00"/>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3600" b="0" u="none">
                <a:solidFill>
                  <a:srgbClr val="5A002D"/>
                </a:solidFill>
                <a:latin typeface="Impact" pitchFamily="34" charset="0"/>
              </a:rPr>
              <a:t>Abel</a:t>
            </a:r>
          </a:p>
        </p:txBody>
      </p:sp>
      <p:sp>
        <p:nvSpPr>
          <p:cNvPr id="207884" name="Oval 12"/>
          <p:cNvSpPr>
            <a:spLocks noChangeArrowheads="1"/>
          </p:cNvSpPr>
          <p:nvPr/>
        </p:nvSpPr>
        <p:spPr bwMode="auto">
          <a:xfrm>
            <a:off x="6634163" y="4038600"/>
            <a:ext cx="1671637" cy="725488"/>
          </a:xfrm>
          <a:prstGeom prst="ellipse">
            <a:avLst/>
          </a:prstGeom>
          <a:gradFill rotWithShape="0">
            <a:gsLst>
              <a:gs pos="0">
                <a:srgbClr val="FFCC66"/>
              </a:gs>
              <a:gs pos="100000">
                <a:srgbClr val="FF9900"/>
              </a:gs>
            </a:gsLst>
            <a:path path="shape">
              <a:fillToRect l="50000" t="50000" r="50000" b="50000"/>
            </a:path>
          </a:gradFill>
          <a:ln w="12700">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nvGrpSpPr>
          <p:cNvPr id="2" name="Group 22"/>
          <p:cNvGrpSpPr>
            <a:grpSpLocks/>
          </p:cNvGrpSpPr>
          <p:nvPr/>
        </p:nvGrpSpPr>
        <p:grpSpPr bwMode="auto">
          <a:xfrm>
            <a:off x="6892925" y="1901825"/>
            <a:ext cx="1154113" cy="917575"/>
            <a:chOff x="4102" y="1198"/>
            <a:chExt cx="727" cy="578"/>
          </a:xfrm>
        </p:grpSpPr>
        <p:sp>
          <p:nvSpPr>
            <p:cNvPr id="207895" name="Oval 23"/>
            <p:cNvSpPr>
              <a:spLocks noChangeArrowheads="1"/>
            </p:cNvSpPr>
            <p:nvPr/>
          </p:nvSpPr>
          <p:spPr bwMode="auto">
            <a:xfrm>
              <a:off x="4102" y="1198"/>
              <a:ext cx="727" cy="578"/>
            </a:xfrm>
            <a:prstGeom prst="ellipse">
              <a:avLst/>
            </a:prstGeom>
            <a:gradFill rotWithShape="0">
              <a:gsLst>
                <a:gs pos="0">
                  <a:srgbClr val="763B00"/>
                </a:gs>
                <a:gs pos="50000">
                  <a:srgbClr val="000000"/>
                </a:gs>
                <a:gs pos="100000">
                  <a:srgbClr val="763B00"/>
                </a:gs>
              </a:gsLst>
              <a:lin ang="5400000" scaled="1"/>
            </a:gradFill>
            <a:ln w="12700" algn="ctr">
              <a:noFill/>
              <a:round/>
              <a:headEnd/>
              <a:tailEnd/>
            </a:ln>
            <a:effectLst>
              <a:outerShdw dist="114300" dir="16200000" algn="ctr" rotWithShape="0">
                <a:schemeClr val="tx1"/>
              </a:outerShdw>
            </a:effectLst>
          </p:spPr>
          <p:txBody>
            <a:bodyPr wrap="none" anchor="ctr"/>
            <a:lstStyle/>
            <a:p>
              <a:pPr eaLnBrk="1" hangingPunct="1"/>
              <a:endParaRPr lang="en-US" sz="1800" b="0" u="none">
                <a:solidFill>
                  <a:srgbClr val="000000"/>
                </a:solidFill>
                <a:latin typeface="Arial" charset="0"/>
              </a:endParaRPr>
            </a:p>
          </p:txBody>
        </p:sp>
        <p:sp>
          <p:nvSpPr>
            <p:cNvPr id="207896" name="WordArt 24"/>
            <p:cNvSpPr>
              <a:spLocks noChangeArrowheads="1" noChangeShapeType="1" noTextEdit="1"/>
            </p:cNvSpPr>
            <p:nvPr/>
          </p:nvSpPr>
          <p:spPr bwMode="auto">
            <a:xfrm>
              <a:off x="4185" y="1344"/>
              <a:ext cx="561" cy="249"/>
            </a:xfrm>
            <a:prstGeom prst="rect">
              <a:avLst/>
            </a:prstGeom>
          </p:spPr>
          <p:txBody>
            <a:bodyPr wrap="none" fromWordArt="1">
              <a:prstTxWarp prst="textPlain">
                <a:avLst>
                  <a:gd name="adj" fmla="val 50000"/>
                </a:avLst>
              </a:prstTxWarp>
            </a:bodyPr>
            <a:lstStyle/>
            <a:p>
              <a:pPr eaLnBrk="1" hangingPunct="1"/>
              <a:r>
                <a:rPr lang="en-US" sz="3600" b="0" u="none" kern="10">
                  <a:ln w="28575">
                    <a:noFill/>
                    <a:round/>
                    <a:headEnd/>
                    <a:tailEnd/>
                  </a:ln>
                  <a:solidFill>
                    <a:srgbClr val="FFFFFF"/>
                  </a:solidFill>
                  <a:effectLst>
                    <a:outerShdw dist="45791" dir="2021404" algn="ctr" rotWithShape="0">
                      <a:srgbClr val="000000"/>
                    </a:outerShdw>
                  </a:effectLst>
                  <a:latin typeface="Arial Black"/>
                </a:rPr>
                <a:t>Satan</a:t>
              </a:r>
            </a:p>
          </p:txBody>
        </p:sp>
      </p:grpSp>
      <p:sp>
        <p:nvSpPr>
          <p:cNvPr id="32" name="Text Box 6"/>
          <p:cNvSpPr txBox="1">
            <a:spLocks noChangeArrowheads="1"/>
          </p:cNvSpPr>
          <p:nvPr/>
        </p:nvSpPr>
        <p:spPr bwMode="auto">
          <a:xfrm>
            <a:off x="762000" y="4800600"/>
            <a:ext cx="396240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a:solidFill>
                  <a:srgbClr val="000099"/>
                </a:solidFill>
                <a:latin typeface="Arial Black" pitchFamily="34" charset="0"/>
                <a:cs typeface="Arial" pitchFamily="34" charset="0"/>
              </a:rPr>
              <a:t>Good</a:t>
            </a:r>
            <a:endParaRPr lang="en-US" sz="2800" b="0" u="none">
              <a:solidFill>
                <a:srgbClr val="000000"/>
              </a:solidFill>
              <a:latin typeface="Arial Black" pitchFamily="34" charset="0"/>
              <a:cs typeface="Arial" pitchFamily="34" charset="0"/>
            </a:endParaRPr>
          </a:p>
        </p:txBody>
      </p:sp>
      <p:sp>
        <p:nvSpPr>
          <p:cNvPr id="33" name="Text Box 7"/>
          <p:cNvSpPr txBox="1">
            <a:spLocks noChangeArrowheads="1"/>
          </p:cNvSpPr>
          <p:nvPr/>
        </p:nvSpPr>
        <p:spPr bwMode="auto">
          <a:xfrm>
            <a:off x="6019800" y="4800600"/>
            <a:ext cx="297180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a:solidFill>
                  <a:srgbClr val="000099"/>
                </a:solidFill>
                <a:latin typeface="Arial Black" pitchFamily="34" charset="0"/>
                <a:cs typeface="Arial" pitchFamily="34" charset="0"/>
              </a:rPr>
              <a:t>Evil</a:t>
            </a:r>
            <a:endParaRPr lang="en-US" sz="2800" b="0" u="none">
              <a:solidFill>
                <a:srgbClr val="000000"/>
              </a:solidFill>
              <a:latin typeface="Arial Black" pitchFamily="34" charset="0"/>
              <a:cs typeface="Arial" pitchFamily="34" charset="0"/>
            </a:endParaRPr>
          </a:p>
        </p:txBody>
      </p:sp>
      <p:sp>
        <p:nvSpPr>
          <p:cNvPr id="34" name="Text Box 35"/>
          <p:cNvSpPr txBox="1">
            <a:spLocks noChangeArrowheads="1"/>
          </p:cNvSpPr>
          <p:nvPr/>
        </p:nvSpPr>
        <p:spPr bwMode="auto">
          <a:xfrm>
            <a:off x="304800" y="152400"/>
            <a:ext cx="3886200" cy="481013"/>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The foundation of faith</a:t>
            </a:r>
          </a:p>
        </p:txBody>
      </p:sp>
      <p:sp>
        <p:nvSpPr>
          <p:cNvPr id="35" name="AutoShape 8"/>
          <p:cNvSpPr>
            <a:spLocks noChangeArrowheads="1"/>
          </p:cNvSpPr>
          <p:nvPr/>
        </p:nvSpPr>
        <p:spPr bwMode="auto">
          <a:xfrm rot="10800000">
            <a:off x="2632075" y="2874963"/>
            <a:ext cx="187325" cy="1087437"/>
          </a:xfrm>
          <a:prstGeom prst="downArrow">
            <a:avLst>
              <a:gd name="adj1" fmla="val 50000"/>
              <a:gd name="adj2" fmla="val 145127"/>
            </a:avLst>
          </a:prstGeom>
          <a:gradFill rotWithShape="1">
            <a:gsLst>
              <a:gs pos="0">
                <a:srgbClr val="FFFFFF"/>
              </a:gs>
              <a:gs pos="100000">
                <a:srgbClr val="DAB590"/>
              </a:gs>
            </a:gsLst>
            <a:path path="rect">
              <a:fillToRect l="50000" t="50000" r="50000" b="50000"/>
            </a:path>
          </a:gradFill>
          <a:ln w="28575"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36" name="WordArt 21"/>
          <p:cNvSpPr>
            <a:spLocks noChangeArrowheads="1" noChangeShapeType="1" noTextEdit="1"/>
          </p:cNvSpPr>
          <p:nvPr/>
        </p:nvSpPr>
        <p:spPr bwMode="auto">
          <a:xfrm rot="5400000">
            <a:off x="6944519" y="3391694"/>
            <a:ext cx="1066800" cy="74612"/>
          </a:xfrm>
          <a:prstGeom prst="rect">
            <a:avLst/>
          </a:prstGeom>
        </p:spPr>
        <p:txBody>
          <a:bodyPr wrap="none" fromWordArt="1">
            <a:prstTxWarp prst="textPlain">
              <a:avLst>
                <a:gd name="adj" fmla="val 50000"/>
              </a:avLst>
            </a:prstTxWarp>
          </a:bodyPr>
          <a:lstStyle/>
          <a:p>
            <a:pPr eaLnBrk="1" hangingPunct="1"/>
            <a:r>
              <a:rPr lang="en-US" sz="3600" b="0" u="none" kern="10">
                <a:ln w="28575">
                  <a:solidFill>
                    <a:srgbClr val="800000"/>
                  </a:solidFill>
                  <a:round/>
                  <a:headEnd/>
                  <a:tailEnd/>
                </a:ln>
                <a:gradFill rotWithShape="0">
                  <a:gsLst>
                    <a:gs pos="0">
                      <a:srgbClr val="660033"/>
                    </a:gs>
                    <a:gs pos="100000">
                      <a:srgbClr val="FF9900"/>
                    </a:gs>
                  </a:gsLst>
                  <a:lin ang="0" scaled="1"/>
                </a:gradFill>
                <a:latin typeface="Arial Black"/>
              </a:rPr>
              <a:t>……</a:t>
            </a:r>
          </a:p>
        </p:txBody>
      </p:sp>
      <p:grpSp>
        <p:nvGrpSpPr>
          <p:cNvPr id="3" name="Group 19"/>
          <p:cNvGrpSpPr>
            <a:grpSpLocks/>
          </p:cNvGrpSpPr>
          <p:nvPr/>
        </p:nvGrpSpPr>
        <p:grpSpPr bwMode="auto">
          <a:xfrm>
            <a:off x="2125663" y="1862138"/>
            <a:ext cx="1227137" cy="957262"/>
            <a:chOff x="1271" y="1173"/>
            <a:chExt cx="660" cy="603"/>
          </a:xfrm>
        </p:grpSpPr>
        <p:sp>
          <p:nvSpPr>
            <p:cNvPr id="207892" name="Oval 20"/>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07893" name="WordArt 21"/>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60" name="TextBox 59"/>
          <p:cNvSpPr txBox="1"/>
          <p:nvPr/>
        </p:nvSpPr>
        <p:spPr>
          <a:xfrm>
            <a:off x="3238500" y="1311276"/>
            <a:ext cx="2324100" cy="281937"/>
          </a:xfrm>
          <a:prstGeom prst="rect">
            <a:avLst/>
          </a:prstGeom>
          <a:noFill/>
        </p:spPr>
        <p:txBody>
          <a:bodyPr wrap="square" rtlCol="0">
            <a:spAutoFit/>
          </a:bodyPr>
          <a:lstStyle/>
          <a:p>
            <a:pPr algn="r" eaLnBrk="1" hangingPunct="1">
              <a:lnSpc>
                <a:spcPts val="1000"/>
              </a:lnSpc>
            </a:pPr>
            <a:r>
              <a:rPr lang="en-US" sz="3200" u="none">
                <a:solidFill>
                  <a:srgbClr val="000099"/>
                </a:solidFill>
                <a:latin typeface="Arial" pitchFamily="34" charset="0"/>
                <a:cs typeface="Arial" pitchFamily="34" charset="0"/>
              </a:rPr>
              <a:t>..…………..</a:t>
            </a:r>
          </a:p>
        </p:txBody>
      </p:sp>
      <p:sp>
        <p:nvSpPr>
          <p:cNvPr id="61" name="Text Box 32"/>
          <p:cNvSpPr txBox="1">
            <a:spLocks noChangeArrowheads="1"/>
          </p:cNvSpPr>
          <p:nvPr/>
        </p:nvSpPr>
        <p:spPr bwMode="auto">
          <a:xfrm>
            <a:off x="1981200" y="762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Central figure</a:t>
            </a:r>
            <a:endParaRPr lang="en-US" sz="2600" u="none">
              <a:solidFill>
                <a:srgbClr val="000000"/>
              </a:solidFill>
              <a:latin typeface="Arial Narrow" pitchFamily="34" charset="0"/>
            </a:endParaRPr>
          </a:p>
        </p:txBody>
      </p:sp>
      <p:sp>
        <p:nvSpPr>
          <p:cNvPr id="62" name="Text Box 31"/>
          <p:cNvSpPr txBox="1">
            <a:spLocks noChangeArrowheads="1"/>
          </p:cNvSpPr>
          <p:nvPr/>
        </p:nvSpPr>
        <p:spPr bwMode="auto">
          <a:xfrm>
            <a:off x="5524500" y="1143000"/>
            <a:ext cx="31242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Sacrificial offering</a:t>
            </a:r>
            <a:endParaRPr lang="en-US" sz="2600" u="none">
              <a:solidFill>
                <a:srgbClr val="000000"/>
              </a:solidFill>
              <a:latin typeface="Arial Narrow" pitchFamily="34" charset="0"/>
            </a:endParaRPr>
          </a:p>
        </p:txBody>
      </p:sp>
      <p:sp>
        <p:nvSpPr>
          <p:cNvPr id="63" name="Text Box 28"/>
          <p:cNvSpPr txBox="1">
            <a:spLocks noChangeArrowheads="1"/>
          </p:cNvSpPr>
          <p:nvPr/>
        </p:nvSpPr>
        <p:spPr bwMode="auto">
          <a:xfrm>
            <a:off x="1981200" y="1143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Condition</a:t>
            </a:r>
            <a:endParaRPr lang="en-US" sz="2600" u="none">
              <a:solidFill>
                <a:srgbClr val="000000"/>
              </a:solidFill>
              <a:latin typeface="Arial Narrow" pitchFamily="34" charset="0"/>
            </a:endParaRPr>
          </a:p>
        </p:txBody>
      </p:sp>
      <p:sp>
        <p:nvSpPr>
          <p:cNvPr id="66" name="WordArt 23"/>
          <p:cNvSpPr>
            <a:spLocks noChangeArrowheads="1" noChangeShapeType="1" noTextEdit="1"/>
          </p:cNvSpPr>
          <p:nvPr/>
        </p:nvSpPr>
        <p:spPr bwMode="auto">
          <a:xfrm>
            <a:off x="1790700" y="990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67" name="WordArt 24"/>
          <p:cNvSpPr>
            <a:spLocks noChangeArrowheads="1" noChangeShapeType="1" noTextEdit="1"/>
          </p:cNvSpPr>
          <p:nvPr/>
        </p:nvSpPr>
        <p:spPr bwMode="auto">
          <a:xfrm>
            <a:off x="1790700" y="1371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pic>
        <p:nvPicPr>
          <p:cNvPr id="28" name="Picture 27" descr="The Story of Cain and Abel - by 1906 Providence Lithograph Company.jpg"/>
          <p:cNvPicPr>
            <a:picLocks noChangeAspect="1"/>
          </p:cNvPicPr>
          <p:nvPr/>
        </p:nvPicPr>
        <p:blipFill>
          <a:blip r:embed="rId3" cstate="print"/>
          <a:stretch>
            <a:fillRect/>
          </a:stretch>
        </p:blipFill>
        <p:spPr>
          <a:xfrm flipH="1">
            <a:off x="3675321" y="1825625"/>
            <a:ext cx="2877879" cy="3203575"/>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07875"/>
                                        </p:tgtEl>
                                        <p:attrNameLst>
                                          <p:attrName>style.visibility</p:attrName>
                                        </p:attrNameLst>
                                      </p:cBhvr>
                                      <p:to>
                                        <p:strVal val="visible"/>
                                      </p:to>
                                    </p:set>
                                    <p:animEffect transition="in" filter="barn(outVertical)">
                                      <p:cBhvr>
                                        <p:cTn id="7" dur="500"/>
                                        <p:tgtEl>
                                          <p:spTgt spid="207875"/>
                                        </p:tgtEl>
                                      </p:cBhvr>
                                    </p:animEffect>
                                  </p:childTnLst>
                                </p:cTn>
                              </p:par>
                              <p:par>
                                <p:cTn id="8" presetID="10" presetClass="entr" presetSubtype="0"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par>
                          <p:cTn id="25" fill="hold">
                            <p:stCondLst>
                              <p:cond delay="500"/>
                            </p:stCondLst>
                            <p:childTnLst>
                              <p:par>
                                <p:cTn id="26" presetID="10" presetClass="entr" presetSubtype="0" fill="hold" grpId="0" nodeType="afterEffect">
                                  <p:stCondLst>
                                    <p:cond delay="0"/>
                                  </p:stCondLst>
                                  <p:childTnLst>
                                    <p:set>
                                      <p:cBhvr>
                                        <p:cTn id="27" dur="1" fill="hold">
                                          <p:stCondLst>
                                            <p:cond delay="0"/>
                                          </p:stCondLst>
                                        </p:cTn>
                                        <p:tgtEl>
                                          <p:spTgt spid="207881"/>
                                        </p:tgtEl>
                                        <p:attrNameLst>
                                          <p:attrName>style.visibility</p:attrName>
                                        </p:attrNameLst>
                                      </p:cBhvr>
                                      <p:to>
                                        <p:strVal val="visible"/>
                                      </p:to>
                                    </p:set>
                                    <p:animEffect transition="in" filter="fade">
                                      <p:cBhvr>
                                        <p:cTn id="28" dur="1000"/>
                                        <p:tgtEl>
                                          <p:spTgt spid="20788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7879"/>
                                        </p:tgtEl>
                                        <p:attrNameLst>
                                          <p:attrName>style.visibility</p:attrName>
                                        </p:attrNameLst>
                                      </p:cBhvr>
                                      <p:to>
                                        <p:strVal val="visible"/>
                                      </p:to>
                                    </p:set>
                                    <p:animEffect transition="in" filter="fade">
                                      <p:cBhvr>
                                        <p:cTn id="31" dur="1000"/>
                                        <p:tgtEl>
                                          <p:spTgt spid="20787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1000"/>
                                        <p:tgtEl>
                                          <p:spTgt spid="3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5" grpId="0"/>
      <p:bldP spid="207879" grpId="0" animBg="1"/>
      <p:bldP spid="207881" grpId="0" animBg="1"/>
      <p:bldP spid="35" grpId="0" animBg="1"/>
      <p:bldP spid="3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CCCCFF"/>
            </a:gs>
            <a:gs pos="100000">
              <a:schemeClr val="bg1"/>
            </a:gs>
          </a:gsLst>
          <a:lin ang="2700000" scaled="1"/>
        </a:gradFill>
        <a:effectLst/>
      </p:bgPr>
    </p:bg>
    <p:spTree>
      <p:nvGrpSpPr>
        <p:cNvPr id="1" name=""/>
        <p:cNvGrpSpPr/>
        <p:nvPr/>
      </p:nvGrpSpPr>
      <p:grpSpPr>
        <a:xfrm>
          <a:off x="0" y="0"/>
          <a:ext cx="0" cy="0"/>
          <a:chOff x="0" y="0"/>
          <a:chExt cx="0" cy="0"/>
        </a:xfrm>
      </p:grpSpPr>
      <p:grpSp>
        <p:nvGrpSpPr>
          <p:cNvPr id="1039416" name="Group 56"/>
          <p:cNvGrpSpPr>
            <a:grpSpLocks/>
          </p:cNvGrpSpPr>
          <p:nvPr/>
        </p:nvGrpSpPr>
        <p:grpSpPr bwMode="auto">
          <a:xfrm>
            <a:off x="1676400" y="1066799"/>
            <a:ext cx="5791200" cy="815975"/>
            <a:chOff x="1056" y="336"/>
            <a:chExt cx="3648" cy="624"/>
          </a:xfrm>
        </p:grpSpPr>
        <p:sp>
          <p:nvSpPr>
            <p:cNvPr id="1039362" name="Oval 2"/>
            <p:cNvSpPr>
              <a:spLocks noChangeArrowheads="1"/>
            </p:cNvSpPr>
            <p:nvPr/>
          </p:nvSpPr>
          <p:spPr bwMode="auto">
            <a:xfrm>
              <a:off x="1056" y="336"/>
              <a:ext cx="3648" cy="624"/>
            </a:xfrm>
            <a:prstGeom prst="ellipse">
              <a:avLst/>
            </a:prstGeom>
            <a:solidFill>
              <a:srgbClr val="6600CC"/>
            </a:solidFill>
            <a:ln w="28575">
              <a:noFill/>
              <a:round/>
              <a:headEnd/>
              <a:tailEnd/>
            </a:ln>
            <a:effectLst>
              <a:outerShdw dist="89803" dir="16687806" algn="ctr" rotWithShape="0">
                <a:srgbClr val="A64DFF"/>
              </a:outerShdw>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p:txBody>
        </p:sp>
        <p:sp>
          <p:nvSpPr>
            <p:cNvPr id="1039363" name="WordArt 3"/>
            <p:cNvSpPr>
              <a:spLocks noChangeArrowheads="1" noChangeShapeType="1"/>
            </p:cNvSpPr>
            <p:nvPr/>
          </p:nvSpPr>
          <p:spPr bwMode="auto">
            <a:xfrm>
              <a:off x="1368" y="528"/>
              <a:ext cx="3024" cy="240"/>
            </a:xfrm>
            <a:prstGeom prst="rect">
              <a:avLst/>
            </a:prstGeom>
          </p:spPr>
          <p:txBody>
            <a:bodyPr wrap="none" fromWordArt="1">
              <a:prstTxWarp prst="textPlain">
                <a:avLst>
                  <a:gd name="adj" fmla="val 50000"/>
                </a:avLst>
              </a:prstTxWarp>
            </a:bodyPr>
            <a:lstStyle/>
            <a:p>
              <a:r>
                <a:rPr lang="en-US" sz="3600" u="none" kern="10" dirty="0">
                  <a:ln w="9525">
                    <a:solidFill>
                      <a:schemeClr val="bg1"/>
                    </a:solidFill>
                    <a:round/>
                    <a:headEnd/>
                    <a:tailEnd/>
                  </a:ln>
                  <a:solidFill>
                    <a:schemeClr val="bg1"/>
                  </a:solidFill>
                  <a:effectLst>
                    <a:outerShdw dist="28398" dir="20006097" sy="50000" rotWithShape="0">
                      <a:schemeClr val="tx1"/>
                    </a:outerShdw>
                  </a:effectLst>
                  <a:latin typeface="Arial Black"/>
                </a:rPr>
                <a:t>Providence of restoration</a:t>
              </a:r>
            </a:p>
          </p:txBody>
        </p:sp>
      </p:grpSp>
      <p:sp>
        <p:nvSpPr>
          <p:cNvPr id="1039367" name="Oval 7"/>
          <p:cNvSpPr>
            <a:spLocks noChangeArrowheads="1"/>
          </p:cNvSpPr>
          <p:nvPr/>
        </p:nvSpPr>
        <p:spPr bwMode="auto">
          <a:xfrm>
            <a:off x="6248400" y="3482975"/>
            <a:ext cx="1600200" cy="1546225"/>
          </a:xfrm>
          <a:prstGeom prst="ellipse">
            <a:avLst/>
          </a:prstGeom>
          <a:blipFill>
            <a:blip r:embed="rId3" cstate="print"/>
            <a:stretch>
              <a:fillRect/>
            </a:stretch>
          </a:blipFill>
          <a:ln w="12700">
            <a:noFill/>
            <a:round/>
            <a:headEnd/>
            <a:tailEnd/>
          </a:ln>
          <a:effectLst/>
          <a:scene3d>
            <a:camera prst="obliqueBottomRight"/>
            <a:lightRig rig="freezing" dir="t"/>
          </a:scene3d>
          <a:sp3d prstMaterial="matte">
            <a:bevelT w="13500" h="13500" prst="angle"/>
            <a:bevelB w="13500" h="13500" prst="artDeco"/>
            <a:extrusionClr>
              <a:schemeClr val="bg1"/>
            </a:extrusionClr>
            <a:contourClr>
              <a:schemeClr val="bg1"/>
            </a:contourClr>
          </a:sp3d>
        </p:spPr>
        <p:txBody>
          <a:bodyPr wrap="none" anchor="ctr">
            <a:flatTx/>
          </a:bodyPr>
          <a:lstStyle/>
          <a:p>
            <a:pPr>
              <a:lnSpc>
                <a:spcPct val="90000"/>
              </a:lnSpc>
            </a:pPr>
            <a:endParaRPr lang="en-US" sz="600" b="0" u="none">
              <a:solidFill>
                <a:schemeClr val="bg1"/>
              </a:solidFill>
              <a:latin typeface="Impact" pitchFamily="34" charset="0"/>
            </a:endParaRPr>
          </a:p>
          <a:p>
            <a:pPr>
              <a:lnSpc>
                <a:spcPct val="90000"/>
              </a:lnSpc>
            </a:pPr>
            <a:r>
              <a:rPr lang="en-US" sz="3200" b="0" u="none">
                <a:solidFill>
                  <a:schemeClr val="bg1"/>
                </a:solidFill>
                <a:latin typeface="Impact" pitchFamily="34" charset="0"/>
              </a:rPr>
              <a:t>Fallen</a:t>
            </a:r>
          </a:p>
          <a:p>
            <a:pPr>
              <a:lnSpc>
                <a:spcPct val="90000"/>
              </a:lnSpc>
            </a:pPr>
            <a:r>
              <a:rPr lang="en-US" sz="3200" b="0" u="none">
                <a:solidFill>
                  <a:schemeClr val="bg1"/>
                </a:solidFill>
                <a:latin typeface="Impact" pitchFamily="34" charset="0"/>
              </a:rPr>
              <a:t>people</a:t>
            </a:r>
          </a:p>
        </p:txBody>
      </p:sp>
      <p:sp>
        <p:nvSpPr>
          <p:cNvPr id="1039372" name="Oval 12"/>
          <p:cNvSpPr>
            <a:spLocks noChangeArrowheads="1"/>
          </p:cNvSpPr>
          <p:nvPr/>
        </p:nvSpPr>
        <p:spPr bwMode="auto">
          <a:xfrm>
            <a:off x="1152525" y="3684588"/>
            <a:ext cx="2419350" cy="1143000"/>
          </a:xfrm>
          <a:prstGeom prst="ellipse">
            <a:avLst/>
          </a:prstGeom>
          <a:blipFill>
            <a:blip r:embed="rId4" cstate="print"/>
            <a:stretch>
              <a:fillRect/>
            </a:stretch>
          </a:blipFill>
          <a:ln w="12700">
            <a:round/>
            <a:headEnd/>
            <a:tailEnd/>
          </a:ln>
          <a:effectLst/>
          <a:scene3d>
            <a:camera prst="legacyObliqueLeft"/>
            <a:lightRig rig="legacyHarsh3" dir="t"/>
          </a:scene3d>
          <a:sp3d extrusionH="227000" prstMaterial="legacyMatte">
            <a:bevelT w="13500" h="13500" prst="angle"/>
            <a:bevelB w="13500" h="13500" prst="angle"/>
            <a:extrusionClr>
              <a:srgbClr val="FFCCCC"/>
            </a:extrusionClr>
          </a:sp3d>
        </p:spPr>
        <p:txBody>
          <a:bodyPr wrap="none" anchor="ctr">
            <a:flatTx/>
          </a:bodyPr>
          <a:lstStyle/>
          <a:p>
            <a:endParaRPr lang="en-US" sz="4800" u="none">
              <a:solidFill>
                <a:srgbClr val="6600CC"/>
              </a:solidFill>
              <a:latin typeface="Impact" pitchFamily="34" charset="0"/>
            </a:endParaRPr>
          </a:p>
        </p:txBody>
      </p:sp>
      <p:sp>
        <p:nvSpPr>
          <p:cNvPr id="1039373" name="Text Box 13"/>
          <p:cNvSpPr txBox="1">
            <a:spLocks noChangeArrowheads="1"/>
          </p:cNvSpPr>
          <p:nvPr/>
        </p:nvSpPr>
        <p:spPr bwMode="auto">
          <a:xfrm>
            <a:off x="1143000" y="3943350"/>
            <a:ext cx="2438400" cy="579438"/>
          </a:xfrm>
          <a:prstGeom prst="rect">
            <a:avLst/>
          </a:prstGeom>
          <a:noFill/>
          <a:ln w="19050">
            <a:noFill/>
            <a:miter lim="800000"/>
            <a:headEnd/>
            <a:tailEnd/>
          </a:ln>
          <a:effectLst>
            <a:outerShdw dist="45791" dir="2021404" algn="ctr" rotWithShape="0">
              <a:schemeClr val="bg1"/>
            </a:outerShdw>
          </a:effectLst>
        </p:spPr>
        <p:txBody>
          <a:bodyPr>
            <a:spAutoFit/>
          </a:bodyPr>
          <a:lstStyle/>
          <a:p>
            <a:r>
              <a:rPr lang="en-US" sz="3200" b="0" u="none" dirty="0">
                <a:solidFill>
                  <a:srgbClr val="660066"/>
                </a:solidFill>
                <a:latin typeface="Impact" pitchFamily="34" charset="0"/>
              </a:rPr>
              <a:t>Original state</a:t>
            </a:r>
          </a:p>
        </p:txBody>
      </p:sp>
      <p:grpSp>
        <p:nvGrpSpPr>
          <p:cNvPr id="1039401" name="Group 41"/>
          <p:cNvGrpSpPr>
            <a:grpSpLocks/>
          </p:cNvGrpSpPr>
          <p:nvPr/>
        </p:nvGrpSpPr>
        <p:grpSpPr bwMode="auto">
          <a:xfrm>
            <a:off x="3886200" y="2111375"/>
            <a:ext cx="1371600" cy="1162050"/>
            <a:chOff x="2448" y="1188"/>
            <a:chExt cx="864" cy="732"/>
          </a:xfrm>
        </p:grpSpPr>
        <p:sp>
          <p:nvSpPr>
            <p:cNvPr id="1039375" name="Oval 15"/>
            <p:cNvSpPr>
              <a:spLocks noChangeArrowheads="1"/>
            </p:cNvSpPr>
            <p:nvPr/>
          </p:nvSpPr>
          <p:spPr bwMode="auto">
            <a:xfrm>
              <a:off x="2448" y="1188"/>
              <a:ext cx="864" cy="732"/>
            </a:xfrm>
            <a:prstGeom prst="ellipse">
              <a:avLst/>
            </a:prstGeom>
            <a:gradFill rotWithShape="0">
              <a:gsLst>
                <a:gs pos="0">
                  <a:schemeClr val="bg1"/>
                </a:gs>
                <a:gs pos="100000">
                  <a:srgbClr val="FFFFFF"/>
                </a:gs>
              </a:gsLst>
              <a:lin ang="5400000" scaled="1"/>
            </a:gradFill>
            <a:ln w="12700">
              <a:round/>
              <a:headEnd/>
              <a:tailEnd/>
            </a:ln>
            <a:effectLst/>
            <a:scene3d>
              <a:camera prst="legacyPerspectiveTopLeft"/>
              <a:lightRig rig="legacyHarsh3" dir="t"/>
            </a:scene3d>
            <a:sp3d extrusionH="430200" prstMaterial="legacyMatte">
              <a:bevelT w="13500" h="13500" prst="angle"/>
              <a:bevelB w="13500" h="13500" prst="angle"/>
              <a:extrusionClr>
                <a:schemeClr val="bg1"/>
              </a:extrusionClr>
            </a:sp3d>
          </p:spPr>
          <p:txBody>
            <a:bodyPr wrap="none" anchor="ctr">
              <a:flatTx/>
            </a:bodyPr>
            <a:lstStyle/>
            <a:p>
              <a:endParaRPr lang="en-US" sz="4800" u="none">
                <a:solidFill>
                  <a:srgbClr val="6600CC"/>
                </a:solidFill>
                <a:latin typeface="Impact" pitchFamily="34" charset="0"/>
              </a:endParaRPr>
            </a:p>
          </p:txBody>
        </p:sp>
        <p:sp>
          <p:nvSpPr>
            <p:cNvPr id="1039376" name="WordArt 16"/>
            <p:cNvSpPr>
              <a:spLocks noChangeArrowheads="1" noChangeShapeType="1" noTextEdit="1"/>
            </p:cNvSpPr>
            <p:nvPr/>
          </p:nvSpPr>
          <p:spPr bwMode="auto">
            <a:xfrm>
              <a:off x="2564" y="1392"/>
              <a:ext cx="652" cy="336"/>
            </a:xfrm>
            <a:prstGeom prst="rect">
              <a:avLst/>
            </a:prstGeom>
          </p:spPr>
          <p:txBody>
            <a:bodyPr wrap="none" fromWordArt="1">
              <a:prstTxWarp prst="textPlain">
                <a:avLst>
                  <a:gd name="adj" fmla="val 50000"/>
                </a:avLst>
              </a:prstTxWarp>
              <a:scene3d>
                <a:camera prst="legacyPerspectiveBottomLeft"/>
                <a:lightRig rig="legacyHarsh3" dir="t"/>
              </a:scene3d>
              <a:sp3d extrusionH="430200" prstMaterial="legacyMatte">
                <a:extrusionClr>
                  <a:srgbClr val="6600CC"/>
                </a:extrusionClr>
              </a:sp3d>
            </a:bodyPr>
            <a:lstStyle/>
            <a:p>
              <a:r>
                <a:rPr lang="en-US" sz="3600" u="none" kern="10" dirty="0">
                  <a:ln w="635">
                    <a:solidFill>
                      <a:srgbClr val="6600CC"/>
                    </a:solidFill>
                    <a:round/>
                    <a:headEnd/>
                    <a:tailEnd/>
                  </a:ln>
                  <a:gradFill rotWithShape="0">
                    <a:gsLst>
                      <a:gs pos="0">
                        <a:srgbClr val="6600CC"/>
                      </a:gs>
                      <a:gs pos="50000">
                        <a:schemeClr val="bg1"/>
                      </a:gs>
                      <a:gs pos="100000">
                        <a:srgbClr val="6600CC"/>
                      </a:gs>
                    </a:gsLst>
                    <a:lin ang="2700000" scaled="1"/>
                  </a:gradFill>
                  <a:latin typeface="Impact"/>
                </a:rPr>
                <a:t>God</a:t>
              </a:r>
            </a:p>
          </p:txBody>
        </p:sp>
      </p:grpSp>
      <p:sp>
        <p:nvSpPr>
          <p:cNvPr id="1039382" name="Rectangle 2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039415" name="Group 55"/>
          <p:cNvGrpSpPr>
            <a:grpSpLocks/>
          </p:cNvGrpSpPr>
          <p:nvPr/>
        </p:nvGrpSpPr>
        <p:grpSpPr bwMode="auto">
          <a:xfrm>
            <a:off x="1358930" y="5580062"/>
            <a:ext cx="6642368" cy="973138"/>
            <a:chOff x="307" y="3336"/>
            <a:chExt cx="4524" cy="613"/>
          </a:xfrm>
        </p:grpSpPr>
        <p:sp>
          <p:nvSpPr>
            <p:cNvPr id="1039390" name="Text Box 30"/>
            <p:cNvSpPr txBox="1">
              <a:spLocks noChangeArrowheads="1"/>
            </p:cNvSpPr>
            <p:nvPr/>
          </p:nvSpPr>
          <p:spPr bwMode="auto">
            <a:xfrm>
              <a:off x="514" y="3367"/>
              <a:ext cx="4317" cy="582"/>
            </a:xfrm>
            <a:prstGeom prst="rect">
              <a:avLst/>
            </a:prstGeom>
            <a:noFill/>
            <a:ln w="9525">
              <a:noFill/>
              <a:miter lim="800000"/>
              <a:headEnd/>
              <a:tailEnd/>
            </a:ln>
            <a:effectLst/>
          </p:spPr>
          <p:txBody>
            <a:bodyPr wrap="square">
              <a:spAutoFit/>
            </a:bodyPr>
            <a:lstStyle/>
            <a:p>
              <a:pPr algn="l">
                <a:lnSpc>
                  <a:spcPct val="90000"/>
                </a:lnSpc>
              </a:pPr>
              <a:r>
                <a:rPr lang="en-US" sz="2000" u="none" dirty="0">
                  <a:solidFill>
                    <a:schemeClr val="bg1"/>
                  </a:solidFill>
                  <a:latin typeface="Arial Narrow" pitchFamily="34" charset="0"/>
                </a:rPr>
                <a:t>The </a:t>
              </a:r>
              <a:r>
                <a:rPr lang="en-US" sz="2000" dirty="0">
                  <a:solidFill>
                    <a:schemeClr val="bg1"/>
                  </a:solidFill>
                  <a:latin typeface="Arial Narrow" pitchFamily="34" charset="0"/>
                </a:rPr>
                <a:t>providence of restoration</a:t>
              </a:r>
              <a:r>
                <a:rPr lang="en-US" sz="2000" u="none" dirty="0">
                  <a:solidFill>
                    <a:schemeClr val="bg1"/>
                  </a:solidFill>
                  <a:latin typeface="Arial Narrow" pitchFamily="34" charset="0"/>
                </a:rPr>
                <a:t> refers to God’s </a:t>
              </a:r>
              <a:r>
                <a:rPr lang="en-US" sz="2000" dirty="0">
                  <a:solidFill>
                    <a:schemeClr val="bg1"/>
                  </a:solidFill>
                  <a:latin typeface="Arial Narrow" pitchFamily="34" charset="0"/>
                </a:rPr>
                <a:t>work</a:t>
              </a:r>
              <a:r>
                <a:rPr lang="en-US" sz="2000" u="none" dirty="0">
                  <a:solidFill>
                    <a:schemeClr val="bg1"/>
                  </a:solidFill>
                  <a:latin typeface="Arial Narrow" pitchFamily="34" charset="0"/>
                </a:rPr>
                <a:t>  to restore the </a:t>
              </a:r>
              <a:r>
                <a:rPr lang="en-US" sz="2000" dirty="0">
                  <a:solidFill>
                    <a:schemeClr val="bg1"/>
                  </a:solidFill>
                  <a:latin typeface="Arial Narrow" pitchFamily="34" charset="0"/>
                </a:rPr>
                <a:t>fallen people</a:t>
              </a:r>
              <a:r>
                <a:rPr lang="en-US" sz="2000" u="none" dirty="0">
                  <a:solidFill>
                    <a:schemeClr val="bg1"/>
                  </a:solidFill>
                  <a:latin typeface="Arial Narrow" pitchFamily="34" charset="0"/>
                </a:rPr>
                <a:t> to their </a:t>
              </a:r>
              <a:r>
                <a:rPr lang="en-US" sz="2000" dirty="0">
                  <a:solidFill>
                    <a:schemeClr val="bg1"/>
                  </a:solidFill>
                  <a:latin typeface="Arial Narrow" pitchFamily="34" charset="0"/>
                </a:rPr>
                <a:t>original</a:t>
              </a:r>
              <a:r>
                <a:rPr lang="en-US" sz="2000" u="none" dirty="0">
                  <a:solidFill>
                    <a:schemeClr val="bg1"/>
                  </a:solidFill>
                  <a:latin typeface="Arial Narrow" pitchFamily="34" charset="0"/>
                </a:rPr>
                <a:t>, </a:t>
              </a:r>
              <a:r>
                <a:rPr lang="en-US" sz="2000" u="none" dirty="0" err="1">
                  <a:solidFill>
                    <a:schemeClr val="bg1"/>
                  </a:solidFill>
                  <a:latin typeface="Arial Narrow" pitchFamily="34" charset="0"/>
                </a:rPr>
                <a:t>unfallen</a:t>
              </a:r>
              <a:r>
                <a:rPr lang="en-US" sz="2000" u="none" dirty="0">
                  <a:solidFill>
                    <a:schemeClr val="bg1"/>
                  </a:solidFill>
                  <a:latin typeface="Arial Narrow" pitchFamily="34" charset="0"/>
                </a:rPr>
                <a:t> state so that they may fulfill the purpose of creation.</a:t>
              </a:r>
              <a:endParaRPr lang="en-US" sz="2000" b="0" u="none" dirty="0">
                <a:solidFill>
                  <a:schemeClr val="bg1"/>
                </a:solidFill>
                <a:latin typeface="Arial Narrow" pitchFamily="34" charset="0"/>
              </a:endParaRPr>
            </a:p>
          </p:txBody>
        </p:sp>
        <p:sp>
          <p:nvSpPr>
            <p:cNvPr id="1039391" name="Text Box 31"/>
            <p:cNvSpPr txBox="1">
              <a:spLocks noChangeArrowheads="1"/>
            </p:cNvSpPr>
            <p:nvPr/>
          </p:nvSpPr>
          <p:spPr bwMode="auto">
            <a:xfrm>
              <a:off x="307" y="3336"/>
              <a:ext cx="216"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039397" name="AutoShape 37"/>
          <p:cNvSpPr>
            <a:spLocks noChangeArrowheads="1"/>
          </p:cNvSpPr>
          <p:nvPr/>
        </p:nvSpPr>
        <p:spPr bwMode="auto">
          <a:xfrm flipH="1">
            <a:off x="4419600" y="3330575"/>
            <a:ext cx="323850" cy="838200"/>
          </a:xfrm>
          <a:prstGeom prst="downArrow">
            <a:avLst>
              <a:gd name="adj1" fmla="val 38889"/>
              <a:gd name="adj2" fmla="val 117885"/>
            </a:avLst>
          </a:prstGeom>
          <a:gradFill rotWithShape="0">
            <a:gsLst>
              <a:gs pos="0">
                <a:srgbClr val="FFFFFF"/>
              </a:gs>
              <a:gs pos="100000">
                <a:srgbClr val="9900FF"/>
              </a:gs>
            </a:gsLst>
            <a:path path="rect">
              <a:fillToRect l="50000" t="50000" r="50000" b="50000"/>
            </a:path>
          </a:gradFill>
          <a:ln w="9525">
            <a:solidFill>
              <a:srgbClr val="6600CC"/>
            </a:solidFill>
            <a:miter lim="800000"/>
            <a:headEnd/>
            <a:tailEnd/>
          </a:ln>
          <a:effectLst/>
        </p:spPr>
        <p:txBody>
          <a:bodyPr wrap="none" anchor="ctr"/>
          <a:lstStyle/>
          <a:p>
            <a:endParaRPr lang="en-US" b="0" u="none"/>
          </a:p>
        </p:txBody>
      </p:sp>
      <p:sp>
        <p:nvSpPr>
          <p:cNvPr id="1039404" name="AutoShape 44"/>
          <p:cNvSpPr>
            <a:spLocks noChangeArrowheads="1"/>
          </p:cNvSpPr>
          <p:nvPr/>
        </p:nvSpPr>
        <p:spPr bwMode="auto">
          <a:xfrm rot="5400000">
            <a:off x="4800600" y="2971800"/>
            <a:ext cx="228600" cy="2667000"/>
          </a:xfrm>
          <a:prstGeom prst="downArrow">
            <a:avLst>
              <a:gd name="adj1" fmla="val 52787"/>
              <a:gd name="adj2" fmla="val 221667"/>
            </a:avLst>
          </a:prstGeom>
          <a:gradFill flip="none" rotWithShape="1">
            <a:gsLst>
              <a:gs pos="0">
                <a:srgbClr val="336699">
                  <a:alpha val="47000"/>
                </a:srgbClr>
              </a:gs>
              <a:gs pos="100000">
                <a:srgbClr val="660066">
                  <a:alpha val="68000"/>
                </a:srgbClr>
              </a:gs>
            </a:gsLst>
            <a:lin ang="5400000" scaled="1"/>
            <a:tileRect/>
          </a:gradFill>
          <a:ln w="15875">
            <a:solidFill>
              <a:srgbClr val="FFFFFF"/>
            </a:solidFill>
            <a:miter lim="800000"/>
            <a:headEnd/>
            <a:tailEnd/>
          </a:ln>
          <a:effectLst/>
        </p:spPr>
        <p:txBody>
          <a:bodyPr rot="10800000" vert="eaVert" wrap="none" anchor="ctr"/>
          <a:lstStyle/>
          <a:p>
            <a:endParaRPr lang="en-US" b="0" u="none"/>
          </a:p>
        </p:txBody>
      </p:sp>
      <p:sp>
        <p:nvSpPr>
          <p:cNvPr id="1039406" name="Rectangle 46"/>
          <p:cNvSpPr>
            <a:spLocks noChangeArrowheads="1"/>
          </p:cNvSpPr>
          <p:nvPr/>
        </p:nvSpPr>
        <p:spPr bwMode="auto">
          <a:xfrm>
            <a:off x="4038600" y="4321175"/>
            <a:ext cx="2209800" cy="641350"/>
          </a:xfrm>
          <a:prstGeom prst="rect">
            <a:avLst/>
          </a:prstGeom>
          <a:noFill/>
          <a:ln w="19050">
            <a:noFill/>
            <a:miter lim="800000"/>
            <a:headEnd/>
            <a:tailEnd/>
          </a:ln>
          <a:effectLst>
            <a:outerShdw dist="35921" dir="2700000" algn="ctr" rotWithShape="0">
              <a:schemeClr val="bg1"/>
            </a:outerShdw>
          </a:effectLst>
        </p:spPr>
        <p:txBody>
          <a:bodyPr>
            <a:spAutoFit/>
          </a:bodyPr>
          <a:lstStyle/>
          <a:p>
            <a:r>
              <a:rPr lang="en-US" sz="3600" b="0" u="none" dirty="0">
                <a:solidFill>
                  <a:srgbClr val="5300A6"/>
                </a:solidFill>
                <a:latin typeface="Arial Black" pitchFamily="34" charset="0"/>
              </a:rPr>
              <a:t>Restore</a:t>
            </a:r>
          </a:p>
        </p:txBody>
      </p:sp>
      <p:sp>
        <p:nvSpPr>
          <p:cNvPr id="1039407" name="Rectangle 47"/>
          <p:cNvSpPr>
            <a:spLocks noChangeArrowheads="1"/>
          </p:cNvSpPr>
          <p:nvPr/>
        </p:nvSpPr>
        <p:spPr bwMode="auto">
          <a:xfrm>
            <a:off x="4724400" y="3254375"/>
            <a:ext cx="1524000" cy="641350"/>
          </a:xfrm>
          <a:prstGeom prst="rect">
            <a:avLst/>
          </a:prstGeom>
          <a:noFill/>
          <a:ln w="19050">
            <a:noFill/>
            <a:miter lim="800000"/>
            <a:headEnd/>
            <a:tailEnd/>
          </a:ln>
          <a:effectLst>
            <a:outerShdw dist="35921" dir="2700000" algn="ctr" rotWithShape="0">
              <a:schemeClr val="bg1"/>
            </a:outerShdw>
          </a:effectLst>
        </p:spPr>
        <p:txBody>
          <a:bodyPr>
            <a:spAutoFit/>
          </a:bodyPr>
          <a:lstStyle/>
          <a:p>
            <a:r>
              <a:rPr lang="en-US" sz="3600" b="0" u="none" dirty="0">
                <a:solidFill>
                  <a:srgbClr val="5300A6"/>
                </a:solidFill>
                <a:latin typeface="Arial Black" pitchFamily="34" charset="0"/>
              </a:rPr>
              <a:t>Work</a:t>
            </a:r>
          </a:p>
        </p:txBody>
      </p:sp>
      <p:sp>
        <p:nvSpPr>
          <p:cNvPr id="19" name="WordArt 3"/>
          <p:cNvSpPr>
            <a:spLocks noChangeArrowheads="1" noChangeShapeType="1" noTextEdit="1"/>
          </p:cNvSpPr>
          <p:nvPr/>
        </p:nvSpPr>
        <p:spPr bwMode="auto">
          <a:xfrm>
            <a:off x="1524000" y="228600"/>
            <a:ext cx="6105525" cy="428625"/>
          </a:xfrm>
          <a:prstGeom prst="rect">
            <a:avLst/>
          </a:prstGeom>
        </p:spPr>
        <p:txBody>
          <a:bodyPr wrap="none" fromWordArt="1">
            <a:prstTxWarp prst="textPlain">
              <a:avLst/>
            </a:prstTxWarp>
          </a:bodyPr>
          <a:lstStyle/>
          <a:p>
            <a:r>
              <a:rPr lang="en-US" sz="3600" b="0" i="1" u="none" kern="10" spc="300">
                <a:ln w="19050">
                  <a:solidFill>
                    <a:srgbClr val="0000CC"/>
                  </a:solidFill>
                  <a:round/>
                  <a:headEnd/>
                  <a:tailEnd/>
                </a:ln>
                <a:gradFill rotWithShape="0">
                  <a:gsLst>
                    <a:gs pos="0">
                      <a:srgbClr val="FF9933"/>
                    </a:gs>
                    <a:gs pos="50000">
                      <a:srgbClr val="FFFF00"/>
                    </a:gs>
                    <a:gs pos="100000">
                      <a:srgbClr val="FF9933"/>
                    </a:gs>
                  </a:gsLst>
                  <a:lin ang="5400000" scaled="1"/>
                </a:gradFill>
                <a:effectLst>
                  <a:outerShdw dist="35921" dir="2700000" algn="ctr" rotWithShape="0">
                    <a:srgbClr val="C0C0C0"/>
                  </a:outerShdw>
                </a:effectLst>
                <a:latin typeface="Impact"/>
              </a:rPr>
              <a:t>Introduction to Restoration</a:t>
            </a:r>
            <a:endParaRPr lang="en-US" sz="3600" b="0" i="1" u="none" kern="10" spc="300" dirty="0">
              <a:ln w="19050">
                <a:solidFill>
                  <a:srgbClr val="0000CC"/>
                </a:solidFill>
                <a:round/>
                <a:headEnd/>
                <a:tailEnd/>
              </a:ln>
              <a:gradFill rotWithShape="0">
                <a:gsLst>
                  <a:gs pos="0">
                    <a:srgbClr val="FF9933"/>
                  </a:gs>
                  <a:gs pos="50000">
                    <a:srgbClr val="FFFF00"/>
                  </a:gs>
                  <a:gs pos="100000">
                    <a:srgbClr val="FF9933"/>
                  </a:gs>
                </a:gsLst>
                <a:lin ang="5400000" scaled="1"/>
              </a:gradFill>
              <a:effectLst>
                <a:outerShdw dist="35921" dir="2700000" algn="ctr" rotWithShape="0">
                  <a:srgbClr val="C0C0C0"/>
                </a:outerShdw>
              </a:effectLst>
              <a:latin typeface="Impact"/>
            </a:endParaRP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039415"/>
                                        </p:tgtEl>
                                        <p:attrNameLst>
                                          <p:attrName>style.visibility</p:attrName>
                                        </p:attrNameLst>
                                      </p:cBhvr>
                                      <p:to>
                                        <p:strVal val="visible"/>
                                      </p:to>
                                    </p:set>
                                    <p:animEffect transition="in" filter="barn(outVertical)">
                                      <p:cBhvr>
                                        <p:cTn id="7" dur="500"/>
                                        <p:tgtEl>
                                          <p:spTgt spid="1039415"/>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272" fill="hold" nodeType="clickEffect">
                                  <p:stCondLst>
                                    <p:cond delay="0"/>
                                  </p:stCondLst>
                                  <p:childTnLst>
                                    <p:set>
                                      <p:cBhvr>
                                        <p:cTn id="11" dur="1" fill="hold">
                                          <p:stCondLst>
                                            <p:cond delay="0"/>
                                          </p:stCondLst>
                                        </p:cTn>
                                        <p:tgtEl>
                                          <p:spTgt spid="1039416"/>
                                        </p:tgtEl>
                                        <p:attrNameLst>
                                          <p:attrName>style.visibility</p:attrName>
                                        </p:attrNameLst>
                                      </p:cBhvr>
                                      <p:to>
                                        <p:strVal val="visible"/>
                                      </p:to>
                                    </p:set>
                                    <p:anim calcmode="lin" valueType="num">
                                      <p:cBhvr>
                                        <p:cTn id="12" dur="1000" fill="hold"/>
                                        <p:tgtEl>
                                          <p:spTgt spid="1039416"/>
                                        </p:tgtEl>
                                        <p:attrNameLst>
                                          <p:attrName>ppt_w</p:attrName>
                                        </p:attrNameLst>
                                      </p:cBhvr>
                                      <p:tavLst>
                                        <p:tav tm="0">
                                          <p:val>
                                            <p:strVal val="2/3*#ppt_w"/>
                                          </p:val>
                                        </p:tav>
                                        <p:tav tm="100000">
                                          <p:val>
                                            <p:strVal val="#ppt_w"/>
                                          </p:val>
                                        </p:tav>
                                      </p:tavLst>
                                    </p:anim>
                                    <p:anim calcmode="lin" valueType="num">
                                      <p:cBhvr>
                                        <p:cTn id="13" dur="1000" fill="hold"/>
                                        <p:tgtEl>
                                          <p:spTgt spid="1039416"/>
                                        </p:tgtEl>
                                        <p:attrNameLst>
                                          <p:attrName>ppt_h</p:attrName>
                                        </p:attrNameLst>
                                      </p:cBhvr>
                                      <p:tavLst>
                                        <p:tav tm="0">
                                          <p:val>
                                            <p:strVal val="2/3*#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grpId="0" nodeType="clickEffect">
                                  <p:stCondLst>
                                    <p:cond delay="0"/>
                                  </p:stCondLst>
                                  <p:childTnLst>
                                    <p:set>
                                      <p:cBhvr>
                                        <p:cTn id="17" dur="1" fill="hold">
                                          <p:stCondLst>
                                            <p:cond delay="0"/>
                                          </p:stCondLst>
                                        </p:cTn>
                                        <p:tgtEl>
                                          <p:spTgt spid="1039407"/>
                                        </p:tgtEl>
                                        <p:attrNameLst>
                                          <p:attrName>style.visibility</p:attrName>
                                        </p:attrNameLst>
                                      </p:cBhvr>
                                      <p:to>
                                        <p:strVal val="visible"/>
                                      </p:to>
                                    </p:set>
                                    <p:anim calcmode="lin" valueType="num">
                                      <p:cBhvr>
                                        <p:cTn id="18" dur="1000" fill="hold"/>
                                        <p:tgtEl>
                                          <p:spTgt spid="1039407"/>
                                        </p:tgtEl>
                                        <p:attrNameLst>
                                          <p:attrName>ppt_w</p:attrName>
                                        </p:attrNameLst>
                                      </p:cBhvr>
                                      <p:tavLst>
                                        <p:tav tm="0">
                                          <p:val>
                                            <p:strVal val="#ppt_w*0.70"/>
                                          </p:val>
                                        </p:tav>
                                        <p:tav tm="100000">
                                          <p:val>
                                            <p:strVal val="#ppt_w"/>
                                          </p:val>
                                        </p:tav>
                                      </p:tavLst>
                                    </p:anim>
                                    <p:anim calcmode="lin" valueType="num">
                                      <p:cBhvr>
                                        <p:cTn id="19" dur="1000" fill="hold"/>
                                        <p:tgtEl>
                                          <p:spTgt spid="1039407"/>
                                        </p:tgtEl>
                                        <p:attrNameLst>
                                          <p:attrName>ppt_h</p:attrName>
                                        </p:attrNameLst>
                                      </p:cBhvr>
                                      <p:tavLst>
                                        <p:tav tm="0">
                                          <p:val>
                                            <p:strVal val="#ppt_h"/>
                                          </p:val>
                                        </p:tav>
                                        <p:tav tm="100000">
                                          <p:val>
                                            <p:strVal val="#ppt_h"/>
                                          </p:val>
                                        </p:tav>
                                      </p:tavLst>
                                    </p:anim>
                                    <p:animEffect transition="in" filter="fade">
                                      <p:cBhvr>
                                        <p:cTn id="20" dur="1000"/>
                                        <p:tgtEl>
                                          <p:spTgt spid="1039407"/>
                                        </p:tgtEl>
                                      </p:cBhvr>
                                    </p:animEffect>
                                  </p:childTnLst>
                                </p:cTn>
                              </p:par>
                              <p:par>
                                <p:cTn id="21" presetID="10" presetClass="entr" presetSubtype="0" fill="hold" nodeType="withEffect">
                                  <p:stCondLst>
                                    <p:cond delay="0"/>
                                  </p:stCondLst>
                                  <p:childTnLst>
                                    <p:set>
                                      <p:cBhvr>
                                        <p:cTn id="22" dur="1" fill="hold">
                                          <p:stCondLst>
                                            <p:cond delay="0"/>
                                          </p:stCondLst>
                                        </p:cTn>
                                        <p:tgtEl>
                                          <p:spTgt spid="1039401"/>
                                        </p:tgtEl>
                                        <p:attrNameLst>
                                          <p:attrName>style.visibility</p:attrName>
                                        </p:attrNameLst>
                                      </p:cBhvr>
                                      <p:to>
                                        <p:strVal val="visible"/>
                                      </p:to>
                                    </p:set>
                                    <p:animEffect transition="in" filter="fade">
                                      <p:cBhvr>
                                        <p:cTn id="23" dur="1000"/>
                                        <p:tgtEl>
                                          <p:spTgt spid="1039401"/>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1039397"/>
                                        </p:tgtEl>
                                        <p:attrNameLst>
                                          <p:attrName>style.visibility</p:attrName>
                                        </p:attrNameLst>
                                      </p:cBhvr>
                                      <p:to>
                                        <p:strVal val="visible"/>
                                      </p:to>
                                    </p:set>
                                    <p:animEffect transition="in" filter="wipe(up)">
                                      <p:cBhvr>
                                        <p:cTn id="26" dur="1000"/>
                                        <p:tgtEl>
                                          <p:spTgt spid="103939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039406"/>
                                        </p:tgtEl>
                                        <p:attrNameLst>
                                          <p:attrName>style.visibility</p:attrName>
                                        </p:attrNameLst>
                                      </p:cBhvr>
                                      <p:to>
                                        <p:strVal val="visible"/>
                                      </p:to>
                                    </p:set>
                                    <p:animEffect transition="in" filter="fade">
                                      <p:cBhvr>
                                        <p:cTn id="29" dur="2000"/>
                                        <p:tgtEl>
                                          <p:spTgt spid="1039406"/>
                                        </p:tgtEl>
                                      </p:cBhvr>
                                    </p:animEffect>
                                  </p:childTnLst>
                                </p:cTn>
                              </p:par>
                            </p:childTnLst>
                          </p:cTn>
                        </p:par>
                      </p:childTnLst>
                    </p:cTn>
                  </p:par>
                  <p:par>
                    <p:cTn id="30" fill="hold">
                      <p:stCondLst>
                        <p:cond delay="indefinite"/>
                      </p:stCondLst>
                      <p:childTnLst>
                        <p:par>
                          <p:cTn id="31" fill="hold">
                            <p:stCondLst>
                              <p:cond delay="0"/>
                            </p:stCondLst>
                            <p:childTnLst>
                              <p:par>
                                <p:cTn id="32" presetID="17" presetClass="entr" presetSubtype="10" fill="hold" grpId="0" nodeType="clickEffect">
                                  <p:stCondLst>
                                    <p:cond delay="0"/>
                                  </p:stCondLst>
                                  <p:childTnLst>
                                    <p:set>
                                      <p:cBhvr>
                                        <p:cTn id="33" dur="1" fill="hold">
                                          <p:stCondLst>
                                            <p:cond delay="0"/>
                                          </p:stCondLst>
                                        </p:cTn>
                                        <p:tgtEl>
                                          <p:spTgt spid="1039367"/>
                                        </p:tgtEl>
                                        <p:attrNameLst>
                                          <p:attrName>style.visibility</p:attrName>
                                        </p:attrNameLst>
                                      </p:cBhvr>
                                      <p:to>
                                        <p:strVal val="visible"/>
                                      </p:to>
                                    </p:set>
                                    <p:anim calcmode="lin" valueType="num">
                                      <p:cBhvr>
                                        <p:cTn id="34" dur="1000" fill="hold"/>
                                        <p:tgtEl>
                                          <p:spTgt spid="1039367"/>
                                        </p:tgtEl>
                                        <p:attrNameLst>
                                          <p:attrName>ppt_w</p:attrName>
                                        </p:attrNameLst>
                                      </p:cBhvr>
                                      <p:tavLst>
                                        <p:tav tm="0">
                                          <p:val>
                                            <p:fltVal val="0"/>
                                          </p:val>
                                        </p:tav>
                                        <p:tav tm="100000">
                                          <p:val>
                                            <p:strVal val="#ppt_w"/>
                                          </p:val>
                                        </p:tav>
                                      </p:tavLst>
                                    </p:anim>
                                    <p:anim calcmode="lin" valueType="num">
                                      <p:cBhvr>
                                        <p:cTn id="35" dur="1000" fill="hold"/>
                                        <p:tgtEl>
                                          <p:spTgt spid="1039367"/>
                                        </p:tgtEl>
                                        <p:attrNameLst>
                                          <p:attrName>ppt_h</p:attrName>
                                        </p:attrNameLst>
                                      </p:cBhvr>
                                      <p:tavLst>
                                        <p:tav tm="0">
                                          <p:val>
                                            <p:strVal val="#ppt_h"/>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039372"/>
                                        </p:tgtEl>
                                        <p:attrNameLst>
                                          <p:attrName>style.visibility</p:attrName>
                                        </p:attrNameLst>
                                      </p:cBhvr>
                                      <p:to>
                                        <p:strVal val="visible"/>
                                      </p:to>
                                    </p:set>
                                    <p:animEffect transition="in" filter="fade">
                                      <p:cBhvr>
                                        <p:cTn id="40" dur="1000"/>
                                        <p:tgtEl>
                                          <p:spTgt spid="1039372"/>
                                        </p:tgtEl>
                                      </p:cBhvr>
                                    </p:animEffect>
                                  </p:childTnLst>
                                </p:cTn>
                              </p:par>
                              <p:par>
                                <p:cTn id="41" presetID="55" presetClass="entr" presetSubtype="0" fill="hold" grpId="0" nodeType="withEffect">
                                  <p:stCondLst>
                                    <p:cond delay="0"/>
                                  </p:stCondLst>
                                  <p:childTnLst>
                                    <p:set>
                                      <p:cBhvr>
                                        <p:cTn id="42" dur="1" fill="hold">
                                          <p:stCondLst>
                                            <p:cond delay="0"/>
                                          </p:stCondLst>
                                        </p:cTn>
                                        <p:tgtEl>
                                          <p:spTgt spid="1039373"/>
                                        </p:tgtEl>
                                        <p:attrNameLst>
                                          <p:attrName>style.visibility</p:attrName>
                                        </p:attrNameLst>
                                      </p:cBhvr>
                                      <p:to>
                                        <p:strVal val="visible"/>
                                      </p:to>
                                    </p:set>
                                    <p:anim calcmode="lin" valueType="num">
                                      <p:cBhvr>
                                        <p:cTn id="43" dur="1000" fill="hold"/>
                                        <p:tgtEl>
                                          <p:spTgt spid="1039373"/>
                                        </p:tgtEl>
                                        <p:attrNameLst>
                                          <p:attrName>ppt_w</p:attrName>
                                        </p:attrNameLst>
                                      </p:cBhvr>
                                      <p:tavLst>
                                        <p:tav tm="0">
                                          <p:val>
                                            <p:strVal val="#ppt_w*0.70"/>
                                          </p:val>
                                        </p:tav>
                                        <p:tav tm="100000">
                                          <p:val>
                                            <p:strVal val="#ppt_w"/>
                                          </p:val>
                                        </p:tav>
                                      </p:tavLst>
                                    </p:anim>
                                    <p:anim calcmode="lin" valueType="num">
                                      <p:cBhvr>
                                        <p:cTn id="44" dur="1000" fill="hold"/>
                                        <p:tgtEl>
                                          <p:spTgt spid="1039373"/>
                                        </p:tgtEl>
                                        <p:attrNameLst>
                                          <p:attrName>ppt_h</p:attrName>
                                        </p:attrNameLst>
                                      </p:cBhvr>
                                      <p:tavLst>
                                        <p:tav tm="0">
                                          <p:val>
                                            <p:strVal val="#ppt_h"/>
                                          </p:val>
                                        </p:tav>
                                        <p:tav tm="100000">
                                          <p:val>
                                            <p:strVal val="#ppt_h"/>
                                          </p:val>
                                        </p:tav>
                                      </p:tavLst>
                                    </p:anim>
                                    <p:animEffect transition="in" filter="fade">
                                      <p:cBhvr>
                                        <p:cTn id="45" dur="1000"/>
                                        <p:tgtEl>
                                          <p:spTgt spid="1039373"/>
                                        </p:tgtEl>
                                      </p:cBhvr>
                                    </p:animEffect>
                                  </p:childTnLst>
                                </p:cTn>
                              </p:par>
                              <p:par>
                                <p:cTn id="46" presetID="22" presetClass="entr" presetSubtype="2" fill="hold" grpId="0" nodeType="withEffect">
                                  <p:stCondLst>
                                    <p:cond delay="0"/>
                                  </p:stCondLst>
                                  <p:childTnLst>
                                    <p:set>
                                      <p:cBhvr>
                                        <p:cTn id="47" dur="1" fill="hold">
                                          <p:stCondLst>
                                            <p:cond delay="0"/>
                                          </p:stCondLst>
                                        </p:cTn>
                                        <p:tgtEl>
                                          <p:spTgt spid="1039404"/>
                                        </p:tgtEl>
                                        <p:attrNameLst>
                                          <p:attrName>style.visibility</p:attrName>
                                        </p:attrNameLst>
                                      </p:cBhvr>
                                      <p:to>
                                        <p:strVal val="visible"/>
                                      </p:to>
                                    </p:set>
                                    <p:animEffect transition="in" filter="wipe(right)">
                                      <p:cBhvr>
                                        <p:cTn id="48" dur="1000"/>
                                        <p:tgtEl>
                                          <p:spTgt spid="10394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9367" grpId="0" animBg="1" autoUpdateAnimBg="0"/>
      <p:bldP spid="1039372" grpId="0" animBg="1" autoUpdateAnimBg="0"/>
      <p:bldP spid="1039373" grpId="0" autoUpdateAnimBg="0"/>
      <p:bldP spid="1039397" grpId="0" animBg="1" autoUpdateAnimBg="0"/>
      <p:bldP spid="1039404" grpId="0" animBg="1" autoUpdateAnimBg="0"/>
      <p:bldP spid="1039406" grpId="0" autoUpdateAnimBg="0"/>
      <p:bldP spid="1039407"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40" name="TextBox 39"/>
          <p:cNvSpPr txBox="1"/>
          <p:nvPr/>
        </p:nvSpPr>
        <p:spPr>
          <a:xfrm>
            <a:off x="3238500" y="1311276"/>
            <a:ext cx="2324100" cy="281937"/>
          </a:xfrm>
          <a:prstGeom prst="rect">
            <a:avLst/>
          </a:prstGeom>
          <a:noFill/>
        </p:spPr>
        <p:txBody>
          <a:bodyPr wrap="square" rtlCol="0">
            <a:spAutoFit/>
          </a:bodyPr>
          <a:lstStyle/>
          <a:p>
            <a:pPr algn="r" eaLnBrk="1" hangingPunct="1">
              <a:lnSpc>
                <a:spcPts val="1000"/>
              </a:lnSpc>
            </a:pPr>
            <a:r>
              <a:rPr lang="en-US" sz="3200" u="none">
                <a:solidFill>
                  <a:srgbClr val="000099"/>
                </a:solidFill>
                <a:latin typeface="Arial" pitchFamily="34" charset="0"/>
                <a:cs typeface="Arial" pitchFamily="34" charset="0"/>
              </a:rPr>
              <a:t>..…………..</a:t>
            </a:r>
          </a:p>
        </p:txBody>
      </p:sp>
      <p:sp>
        <p:nvSpPr>
          <p:cNvPr id="209952" name="Text Box 32"/>
          <p:cNvSpPr txBox="1">
            <a:spLocks noChangeArrowheads="1"/>
          </p:cNvSpPr>
          <p:nvPr/>
        </p:nvSpPr>
        <p:spPr bwMode="auto">
          <a:xfrm>
            <a:off x="1981200" y="762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Central figure</a:t>
            </a:r>
            <a:endParaRPr lang="en-US" sz="2600" u="none">
              <a:solidFill>
                <a:srgbClr val="000000"/>
              </a:solidFill>
              <a:latin typeface="Arial Narrow" pitchFamily="34" charset="0"/>
            </a:endParaRPr>
          </a:p>
        </p:txBody>
      </p:sp>
      <p:sp>
        <p:nvSpPr>
          <p:cNvPr id="209951" name="Text Box 31"/>
          <p:cNvSpPr txBox="1">
            <a:spLocks noChangeArrowheads="1"/>
          </p:cNvSpPr>
          <p:nvPr/>
        </p:nvSpPr>
        <p:spPr bwMode="auto">
          <a:xfrm>
            <a:off x="5524500" y="1143000"/>
            <a:ext cx="2590800" cy="492443"/>
          </a:xfrm>
          <a:prstGeom prst="rect">
            <a:avLst/>
          </a:prstGeom>
          <a:noFill/>
          <a:ln w="19050">
            <a:noFill/>
            <a:miter lim="800000"/>
            <a:headEnd/>
            <a:tailEnd/>
          </a:ln>
          <a:effectLst/>
        </p:spPr>
        <p:txBody>
          <a:bodyPr wrap="square">
            <a:spAutoFit/>
          </a:bodyPr>
          <a:lstStyle/>
          <a:p>
            <a:pPr algn="l" eaLnBrk="1" hangingPunct="1"/>
            <a:r>
              <a:rPr lang="en-US" sz="2600" u="none">
                <a:solidFill>
                  <a:srgbClr val="000099"/>
                </a:solidFill>
                <a:latin typeface="Arial Narrow" pitchFamily="34" charset="0"/>
              </a:rPr>
              <a:t>Sacrificial offering</a:t>
            </a:r>
            <a:endParaRPr lang="en-US" sz="2600" u="none">
              <a:solidFill>
                <a:srgbClr val="000000"/>
              </a:solidFill>
              <a:latin typeface="Arial Narrow" pitchFamily="34" charset="0"/>
            </a:endParaRPr>
          </a:p>
        </p:txBody>
      </p:sp>
      <p:sp>
        <p:nvSpPr>
          <p:cNvPr id="20992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3"/>
          <p:cNvGrpSpPr>
            <a:grpSpLocks/>
          </p:cNvGrpSpPr>
          <p:nvPr/>
        </p:nvGrpSpPr>
        <p:grpSpPr bwMode="auto">
          <a:xfrm>
            <a:off x="1771262" y="5746750"/>
            <a:ext cx="5924939" cy="654050"/>
            <a:chOff x="548" y="3551"/>
            <a:chExt cx="4164" cy="412"/>
          </a:xfrm>
        </p:grpSpPr>
        <p:sp>
          <p:nvSpPr>
            <p:cNvPr id="209924" name="Text Box 4"/>
            <p:cNvSpPr txBox="1">
              <a:spLocks noChangeArrowheads="1"/>
            </p:cNvSpPr>
            <p:nvPr/>
          </p:nvSpPr>
          <p:spPr bwMode="auto">
            <a:xfrm>
              <a:off x="720" y="3575"/>
              <a:ext cx="3992" cy="388"/>
            </a:xfrm>
            <a:prstGeom prst="rect">
              <a:avLst/>
            </a:prstGeom>
            <a:noFill/>
            <a:ln w="9525">
              <a:noFill/>
              <a:miter lim="800000"/>
              <a:headEnd/>
              <a:tailEnd/>
            </a:ln>
            <a:effectLst/>
          </p:spPr>
          <p:txBody>
            <a:bodyPr wrap="square">
              <a:spAutoFit/>
            </a:bodyPr>
            <a:lstStyle/>
            <a:p>
              <a:pPr algn="l">
                <a:lnSpc>
                  <a:spcPct val="85000"/>
                </a:lnSpc>
              </a:pPr>
              <a:r>
                <a:rPr lang="en-US" sz="2000" dirty="0">
                  <a:solidFill>
                    <a:srgbClr val="FFFFFF"/>
                  </a:solidFill>
                  <a:latin typeface="Arial Narrow" pitchFamily="34" charset="0"/>
                </a:rPr>
                <a:t>Abel</a:t>
              </a:r>
              <a:r>
                <a:rPr lang="en-US" sz="2000" u="none" dirty="0">
                  <a:solidFill>
                    <a:srgbClr val="FFFFFF"/>
                  </a:solidFill>
                  <a:latin typeface="Arial Narrow" pitchFamily="34" charset="0"/>
                </a:rPr>
                <a:t> made the offering in a manner acceptable to God. In this way, he successfully laid the </a:t>
              </a:r>
              <a:r>
                <a:rPr lang="en-US" sz="2000" dirty="0">
                  <a:solidFill>
                    <a:srgbClr val="FFFFFF"/>
                  </a:solidFill>
                  <a:latin typeface="Arial Narrow" pitchFamily="34" charset="0"/>
                </a:rPr>
                <a:t>foundation of faith</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209925" name="Text Box 5"/>
            <p:cNvSpPr txBox="1">
              <a:spLocks noChangeArrowheads="1"/>
            </p:cNvSpPr>
            <p:nvPr/>
          </p:nvSpPr>
          <p:spPr bwMode="auto">
            <a:xfrm>
              <a:off x="548" y="3551"/>
              <a:ext cx="201"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5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209926" name="Text Box 6"/>
          <p:cNvSpPr txBox="1">
            <a:spLocks noChangeArrowheads="1"/>
          </p:cNvSpPr>
          <p:nvPr/>
        </p:nvSpPr>
        <p:spPr bwMode="auto">
          <a:xfrm>
            <a:off x="762000" y="4800600"/>
            <a:ext cx="396240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a:solidFill>
                  <a:srgbClr val="000099"/>
                </a:solidFill>
                <a:latin typeface="Arial Black" pitchFamily="34" charset="0"/>
                <a:cs typeface="Arial" pitchFamily="34" charset="0"/>
              </a:rPr>
              <a:t>Good</a:t>
            </a:r>
            <a:endParaRPr lang="en-US" sz="2800" b="0" u="none">
              <a:solidFill>
                <a:srgbClr val="000000"/>
              </a:solidFill>
              <a:latin typeface="Arial Black" pitchFamily="34" charset="0"/>
              <a:cs typeface="Arial" pitchFamily="34" charset="0"/>
            </a:endParaRPr>
          </a:p>
        </p:txBody>
      </p:sp>
      <p:sp>
        <p:nvSpPr>
          <p:cNvPr id="209927" name="Text Box 7"/>
          <p:cNvSpPr txBox="1">
            <a:spLocks noChangeArrowheads="1"/>
          </p:cNvSpPr>
          <p:nvPr/>
        </p:nvSpPr>
        <p:spPr bwMode="auto">
          <a:xfrm>
            <a:off x="6019800" y="4800600"/>
            <a:ext cx="297180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a:solidFill>
                  <a:srgbClr val="000099"/>
                </a:solidFill>
                <a:latin typeface="Arial Black" pitchFamily="34" charset="0"/>
                <a:cs typeface="Arial" pitchFamily="34" charset="0"/>
              </a:rPr>
              <a:t>Evil</a:t>
            </a:r>
            <a:endParaRPr lang="en-US" sz="2800" b="0" u="none">
              <a:solidFill>
                <a:srgbClr val="000000"/>
              </a:solidFill>
              <a:latin typeface="Arial Black" pitchFamily="34" charset="0"/>
              <a:cs typeface="Arial" pitchFamily="34" charset="0"/>
            </a:endParaRPr>
          </a:p>
        </p:txBody>
      </p:sp>
      <p:sp>
        <p:nvSpPr>
          <p:cNvPr id="209928" name="AutoShape 8"/>
          <p:cNvSpPr>
            <a:spLocks noChangeArrowheads="1"/>
          </p:cNvSpPr>
          <p:nvPr/>
        </p:nvSpPr>
        <p:spPr bwMode="auto">
          <a:xfrm rot="10800000">
            <a:off x="2632075" y="2874963"/>
            <a:ext cx="187325" cy="1087437"/>
          </a:xfrm>
          <a:prstGeom prst="downArrow">
            <a:avLst>
              <a:gd name="adj1" fmla="val 50000"/>
              <a:gd name="adj2" fmla="val 145127"/>
            </a:avLst>
          </a:prstGeom>
          <a:gradFill rotWithShape="1">
            <a:gsLst>
              <a:gs pos="0">
                <a:srgbClr val="FFFFFF"/>
              </a:gs>
              <a:gs pos="100000">
                <a:srgbClr val="DAB590"/>
              </a:gs>
            </a:gsLst>
            <a:path path="rect">
              <a:fillToRect l="50000" t="50000" r="50000" b="50000"/>
            </a:path>
          </a:gradFill>
          <a:ln w="28575"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grpSp>
        <p:nvGrpSpPr>
          <p:cNvPr id="3" name="Group 9"/>
          <p:cNvGrpSpPr>
            <a:grpSpLocks/>
          </p:cNvGrpSpPr>
          <p:nvPr/>
        </p:nvGrpSpPr>
        <p:grpSpPr bwMode="auto">
          <a:xfrm flipH="1">
            <a:off x="6276975" y="2286000"/>
            <a:ext cx="457200" cy="2133600"/>
            <a:chOff x="2010" y="1440"/>
            <a:chExt cx="246" cy="1344"/>
          </a:xfrm>
        </p:grpSpPr>
        <p:sp>
          <p:nvSpPr>
            <p:cNvPr id="209930" name="Line 10"/>
            <p:cNvSpPr>
              <a:spLocks noChangeShapeType="1"/>
            </p:cNvSpPr>
            <p:nvPr/>
          </p:nvSpPr>
          <p:spPr bwMode="auto">
            <a:xfrm rot="2376349" flipH="1">
              <a:off x="2010" y="2133"/>
              <a:ext cx="246" cy="651"/>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9931" name="Line 11"/>
            <p:cNvSpPr>
              <a:spLocks noChangeShapeType="1"/>
            </p:cNvSpPr>
            <p:nvPr/>
          </p:nvSpPr>
          <p:spPr bwMode="auto">
            <a:xfrm rot="-2491981">
              <a:off x="2016" y="1440"/>
              <a:ext cx="199" cy="768"/>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grpSp>
        <p:nvGrpSpPr>
          <p:cNvPr id="4" name="Group 12"/>
          <p:cNvGrpSpPr>
            <a:grpSpLocks/>
          </p:cNvGrpSpPr>
          <p:nvPr/>
        </p:nvGrpSpPr>
        <p:grpSpPr bwMode="auto">
          <a:xfrm>
            <a:off x="3500438" y="2286000"/>
            <a:ext cx="457200" cy="2133600"/>
            <a:chOff x="2010" y="1440"/>
            <a:chExt cx="246" cy="1344"/>
          </a:xfrm>
        </p:grpSpPr>
        <p:sp>
          <p:nvSpPr>
            <p:cNvPr id="209933" name="Line 13"/>
            <p:cNvSpPr>
              <a:spLocks noChangeShapeType="1"/>
            </p:cNvSpPr>
            <p:nvPr/>
          </p:nvSpPr>
          <p:spPr bwMode="auto">
            <a:xfrm rot="2376349" flipH="1">
              <a:off x="2010" y="2133"/>
              <a:ext cx="246" cy="651"/>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9934" name="Line 14"/>
            <p:cNvSpPr>
              <a:spLocks noChangeShapeType="1"/>
            </p:cNvSpPr>
            <p:nvPr/>
          </p:nvSpPr>
          <p:spPr bwMode="auto">
            <a:xfrm rot="-2491981">
              <a:off x="2016" y="1440"/>
              <a:ext cx="199" cy="768"/>
            </a:xfrm>
            <a:prstGeom prst="line">
              <a:avLst/>
            </a:prstGeom>
            <a:noFill/>
            <a:ln w="88900">
              <a:solidFill>
                <a:srgbClr val="66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sp>
        <p:nvSpPr>
          <p:cNvPr id="209935" name="Oval 15"/>
          <p:cNvSpPr>
            <a:spLocks noChangeArrowheads="1"/>
          </p:cNvSpPr>
          <p:nvPr/>
        </p:nvSpPr>
        <p:spPr bwMode="auto">
          <a:xfrm>
            <a:off x="4046538" y="2971800"/>
            <a:ext cx="2141537" cy="914400"/>
          </a:xfrm>
          <a:prstGeom prst="ellipse">
            <a:avLst/>
          </a:prstGeom>
          <a:gradFill rotWithShape="0">
            <a:gsLst>
              <a:gs pos="0">
                <a:srgbClr val="FFCCFF"/>
              </a:gs>
              <a:gs pos="100000">
                <a:srgbClr val="FF99FF"/>
              </a:gs>
            </a:gsLst>
            <a:path path="shape">
              <a:fillToRect l="50000" t="50000" r="50000" b="50000"/>
            </a:path>
          </a:gradFill>
          <a:ln w="28575">
            <a:solidFill>
              <a:srgbClr val="660066"/>
            </a:solidFill>
            <a:round/>
            <a:headEnd/>
            <a:tailEnd/>
          </a:ln>
          <a:effectLst/>
        </p:spPr>
        <p:txBody>
          <a:bodyPr wrap="none" anchor="ctr"/>
          <a:lstStyle/>
          <a:p>
            <a:pPr>
              <a:lnSpc>
                <a:spcPct val="75000"/>
              </a:lnSpc>
            </a:pPr>
            <a:endParaRPr lang="en-US" sz="600" b="0" u="none">
              <a:solidFill>
                <a:srgbClr val="CC00CC"/>
              </a:solidFill>
              <a:effectLst>
                <a:outerShdw blurRad="38100" dist="38100" dir="2700000" algn="tl">
                  <a:srgbClr val="000000"/>
                </a:outerShdw>
              </a:effectLst>
              <a:latin typeface="Arial Black" pitchFamily="34" charset="0"/>
            </a:endParaRPr>
          </a:p>
          <a:p>
            <a:r>
              <a:rPr lang="en-US" sz="4000" b="0" u="none">
                <a:solidFill>
                  <a:srgbClr val="660066"/>
                </a:solidFill>
                <a:latin typeface="Impact" pitchFamily="34" charset="0"/>
              </a:rPr>
              <a:t>Adam</a:t>
            </a:r>
            <a:endParaRPr lang="en-US" sz="4000" b="0" u="none">
              <a:solidFill>
                <a:srgbClr val="660066"/>
              </a:solidFill>
              <a:effectLst>
                <a:outerShdw blurRad="38100" dist="38100" dir="2700000" algn="tl">
                  <a:srgbClr val="000000"/>
                </a:outerShdw>
              </a:effectLst>
              <a:latin typeface="Arial Black" pitchFamily="34" charset="0"/>
            </a:endParaRPr>
          </a:p>
        </p:txBody>
      </p:sp>
      <p:grpSp>
        <p:nvGrpSpPr>
          <p:cNvPr id="5" name="Group 16"/>
          <p:cNvGrpSpPr>
            <a:grpSpLocks/>
          </p:cNvGrpSpPr>
          <p:nvPr/>
        </p:nvGrpSpPr>
        <p:grpSpPr bwMode="auto">
          <a:xfrm>
            <a:off x="2125663" y="1862138"/>
            <a:ext cx="1227137" cy="957262"/>
            <a:chOff x="1271" y="1173"/>
            <a:chExt cx="660" cy="603"/>
          </a:xfrm>
        </p:grpSpPr>
        <p:sp>
          <p:nvSpPr>
            <p:cNvPr id="209937" name="Oval 17"/>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09938" name="WordArt 18"/>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209939" name="Oval 19"/>
          <p:cNvSpPr>
            <a:spLocks noChangeArrowheads="1"/>
          </p:cNvSpPr>
          <p:nvPr/>
        </p:nvSpPr>
        <p:spPr bwMode="auto">
          <a:xfrm>
            <a:off x="1905000" y="4038600"/>
            <a:ext cx="1671638" cy="725488"/>
          </a:xfrm>
          <a:prstGeom prst="ellipse">
            <a:avLst/>
          </a:prstGeom>
          <a:gradFill rotWithShape="0">
            <a:gsLst>
              <a:gs pos="0">
                <a:srgbClr val="FFFFCC"/>
              </a:gs>
              <a:gs pos="100000">
                <a:srgbClr val="FFFF00"/>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3600" b="0" u="none">
                <a:solidFill>
                  <a:srgbClr val="5A002D"/>
                </a:solidFill>
                <a:latin typeface="Impact" pitchFamily="34" charset="0"/>
              </a:rPr>
              <a:t>Abel</a:t>
            </a:r>
          </a:p>
        </p:txBody>
      </p:sp>
      <p:sp>
        <p:nvSpPr>
          <p:cNvPr id="209940" name="Oval 20"/>
          <p:cNvSpPr>
            <a:spLocks noChangeArrowheads="1"/>
          </p:cNvSpPr>
          <p:nvPr/>
        </p:nvSpPr>
        <p:spPr bwMode="auto">
          <a:xfrm>
            <a:off x="6634163" y="4038600"/>
            <a:ext cx="1671637" cy="725488"/>
          </a:xfrm>
          <a:prstGeom prst="ellipse">
            <a:avLst/>
          </a:prstGeom>
          <a:gradFill rotWithShape="0">
            <a:gsLst>
              <a:gs pos="0">
                <a:srgbClr val="FFCC66"/>
              </a:gs>
              <a:gs pos="100000">
                <a:srgbClr val="FF9900"/>
              </a:gs>
            </a:gsLst>
            <a:path path="shape">
              <a:fillToRect l="50000" t="50000" r="50000" b="50000"/>
            </a:path>
          </a:gradFill>
          <a:ln w="12700">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sp>
        <p:nvSpPr>
          <p:cNvPr id="209941" name="WordArt 21"/>
          <p:cNvSpPr>
            <a:spLocks noChangeArrowheads="1" noChangeShapeType="1" noTextEdit="1"/>
          </p:cNvSpPr>
          <p:nvPr/>
        </p:nvSpPr>
        <p:spPr bwMode="auto">
          <a:xfrm rot="5400000">
            <a:off x="6944519" y="3391694"/>
            <a:ext cx="1066800" cy="74612"/>
          </a:xfrm>
          <a:prstGeom prst="rect">
            <a:avLst/>
          </a:prstGeom>
        </p:spPr>
        <p:txBody>
          <a:bodyPr wrap="none" fromWordArt="1">
            <a:prstTxWarp prst="textPlain">
              <a:avLst>
                <a:gd name="adj" fmla="val 50000"/>
              </a:avLst>
            </a:prstTxWarp>
          </a:bodyPr>
          <a:lstStyle/>
          <a:p>
            <a:pPr eaLnBrk="1" hangingPunct="1"/>
            <a:r>
              <a:rPr lang="en-US" sz="3600" b="0" u="none" kern="10">
                <a:ln w="28575">
                  <a:solidFill>
                    <a:srgbClr val="800000"/>
                  </a:solidFill>
                  <a:round/>
                  <a:headEnd/>
                  <a:tailEnd/>
                </a:ln>
                <a:gradFill rotWithShape="0">
                  <a:gsLst>
                    <a:gs pos="0">
                      <a:srgbClr val="660033"/>
                    </a:gs>
                    <a:gs pos="100000">
                      <a:srgbClr val="FF9900"/>
                    </a:gs>
                  </a:gsLst>
                  <a:lin ang="0" scaled="1"/>
                </a:gradFill>
                <a:latin typeface="Arial Black"/>
              </a:rPr>
              <a:t>……</a:t>
            </a:r>
          </a:p>
        </p:txBody>
      </p:sp>
      <p:sp>
        <p:nvSpPr>
          <p:cNvPr id="209948" name="Text Box 28"/>
          <p:cNvSpPr txBox="1">
            <a:spLocks noChangeArrowheads="1"/>
          </p:cNvSpPr>
          <p:nvPr/>
        </p:nvSpPr>
        <p:spPr bwMode="auto">
          <a:xfrm>
            <a:off x="1981200" y="1143000"/>
            <a:ext cx="32766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Condition</a:t>
            </a:r>
            <a:endParaRPr lang="en-US" sz="2600" u="none">
              <a:solidFill>
                <a:srgbClr val="000000"/>
              </a:solidFill>
              <a:latin typeface="Arial Narrow" pitchFamily="34" charset="0"/>
            </a:endParaRPr>
          </a:p>
        </p:txBody>
      </p:sp>
      <p:sp>
        <p:nvSpPr>
          <p:cNvPr id="209954" name="Text Box 34"/>
          <p:cNvSpPr txBox="1">
            <a:spLocks noChangeArrowheads="1"/>
          </p:cNvSpPr>
          <p:nvPr/>
        </p:nvSpPr>
        <p:spPr bwMode="auto">
          <a:xfrm>
            <a:off x="5524500" y="762000"/>
            <a:ext cx="914400" cy="492443"/>
          </a:xfrm>
          <a:prstGeom prst="rect">
            <a:avLst/>
          </a:prstGeom>
          <a:noFill/>
          <a:ln w="19050">
            <a:noFill/>
            <a:miter lim="800000"/>
            <a:headEnd/>
            <a:tailEnd/>
          </a:ln>
          <a:effectLst/>
        </p:spPr>
        <p:txBody>
          <a:bodyPr>
            <a:spAutoFit/>
          </a:bodyPr>
          <a:lstStyle/>
          <a:p>
            <a:pPr algn="l" eaLnBrk="1" hangingPunct="1"/>
            <a:r>
              <a:rPr lang="en-US" sz="2600" u="none">
                <a:solidFill>
                  <a:srgbClr val="000099"/>
                </a:solidFill>
                <a:latin typeface="Arial Narrow" pitchFamily="34" charset="0"/>
              </a:rPr>
              <a:t>Abel</a:t>
            </a:r>
            <a:endParaRPr lang="en-US" sz="2600" u="none">
              <a:solidFill>
                <a:srgbClr val="000000"/>
              </a:solidFill>
              <a:latin typeface="Arial Narrow" pitchFamily="34" charset="0"/>
            </a:endParaRPr>
          </a:p>
        </p:txBody>
      </p:sp>
      <p:sp>
        <p:nvSpPr>
          <p:cNvPr id="209955" name="Text Box 35"/>
          <p:cNvSpPr txBox="1">
            <a:spLocks noChangeArrowheads="1"/>
          </p:cNvSpPr>
          <p:nvPr/>
        </p:nvSpPr>
        <p:spPr bwMode="auto">
          <a:xfrm>
            <a:off x="304800" y="152400"/>
            <a:ext cx="3886200" cy="481013"/>
          </a:xfrm>
          <a:prstGeom prst="rect">
            <a:avLst/>
          </a:prstGeom>
          <a:noFill/>
          <a:ln w="9525">
            <a:noFill/>
            <a:miter lim="800000"/>
            <a:headEnd/>
            <a:tailEnd/>
          </a:ln>
          <a:effectLst>
            <a:outerShdw dist="35921"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The foundation of faith</a:t>
            </a:r>
          </a:p>
        </p:txBody>
      </p:sp>
      <p:grpSp>
        <p:nvGrpSpPr>
          <p:cNvPr id="6" name="Group 22"/>
          <p:cNvGrpSpPr>
            <a:grpSpLocks/>
          </p:cNvGrpSpPr>
          <p:nvPr/>
        </p:nvGrpSpPr>
        <p:grpSpPr bwMode="auto">
          <a:xfrm>
            <a:off x="6892925" y="1901825"/>
            <a:ext cx="1154113" cy="917575"/>
            <a:chOff x="4102" y="1198"/>
            <a:chExt cx="727" cy="578"/>
          </a:xfrm>
        </p:grpSpPr>
        <p:sp>
          <p:nvSpPr>
            <p:cNvPr id="37" name="Oval 23"/>
            <p:cNvSpPr>
              <a:spLocks noChangeArrowheads="1"/>
            </p:cNvSpPr>
            <p:nvPr/>
          </p:nvSpPr>
          <p:spPr bwMode="auto">
            <a:xfrm>
              <a:off x="4102" y="1198"/>
              <a:ext cx="727" cy="578"/>
            </a:xfrm>
            <a:prstGeom prst="ellipse">
              <a:avLst/>
            </a:prstGeom>
            <a:gradFill rotWithShape="0">
              <a:gsLst>
                <a:gs pos="0">
                  <a:srgbClr val="763B00"/>
                </a:gs>
                <a:gs pos="50000">
                  <a:srgbClr val="000000"/>
                </a:gs>
                <a:gs pos="100000">
                  <a:srgbClr val="763B00"/>
                </a:gs>
              </a:gsLst>
              <a:lin ang="5400000" scaled="1"/>
            </a:gradFill>
            <a:ln w="12700" algn="ctr">
              <a:noFill/>
              <a:round/>
              <a:headEnd/>
              <a:tailEnd/>
            </a:ln>
            <a:effectLst>
              <a:outerShdw dist="114300" dir="16200000" algn="ctr" rotWithShape="0">
                <a:schemeClr val="tx1"/>
              </a:outerShdw>
            </a:effectLst>
          </p:spPr>
          <p:txBody>
            <a:bodyPr wrap="none" anchor="ctr"/>
            <a:lstStyle/>
            <a:p>
              <a:pPr eaLnBrk="1" hangingPunct="1"/>
              <a:endParaRPr lang="en-US" sz="1800" b="0" u="none">
                <a:solidFill>
                  <a:srgbClr val="000000"/>
                </a:solidFill>
                <a:latin typeface="Arial" charset="0"/>
              </a:endParaRPr>
            </a:p>
          </p:txBody>
        </p:sp>
        <p:sp>
          <p:nvSpPr>
            <p:cNvPr id="38" name="WordArt 24"/>
            <p:cNvSpPr>
              <a:spLocks noChangeArrowheads="1" noChangeShapeType="1" noTextEdit="1"/>
            </p:cNvSpPr>
            <p:nvPr/>
          </p:nvSpPr>
          <p:spPr bwMode="auto">
            <a:xfrm>
              <a:off x="4185" y="1344"/>
              <a:ext cx="561" cy="249"/>
            </a:xfrm>
            <a:prstGeom prst="rect">
              <a:avLst/>
            </a:prstGeom>
          </p:spPr>
          <p:txBody>
            <a:bodyPr wrap="none" fromWordArt="1">
              <a:prstTxWarp prst="textPlain">
                <a:avLst>
                  <a:gd name="adj" fmla="val 50000"/>
                </a:avLst>
              </a:prstTxWarp>
            </a:bodyPr>
            <a:lstStyle/>
            <a:p>
              <a:pPr eaLnBrk="1" hangingPunct="1"/>
              <a:r>
                <a:rPr lang="en-US" sz="3600" b="0" u="none" kern="10">
                  <a:ln w="28575">
                    <a:noFill/>
                    <a:round/>
                    <a:headEnd/>
                    <a:tailEnd/>
                  </a:ln>
                  <a:solidFill>
                    <a:srgbClr val="FFFFFF"/>
                  </a:solidFill>
                  <a:effectLst>
                    <a:outerShdw dist="45791" dir="2021404" algn="ctr" rotWithShape="0">
                      <a:srgbClr val="000000"/>
                    </a:outerShdw>
                  </a:effectLst>
                  <a:latin typeface="Arial Black"/>
                </a:rPr>
                <a:t>Satan</a:t>
              </a:r>
            </a:p>
          </p:txBody>
        </p:sp>
      </p:grpSp>
      <p:sp>
        <p:nvSpPr>
          <p:cNvPr id="41" name="TextBox 40"/>
          <p:cNvSpPr txBox="1"/>
          <p:nvPr/>
        </p:nvSpPr>
        <p:spPr>
          <a:xfrm>
            <a:off x="3771900" y="914400"/>
            <a:ext cx="1790700" cy="291555"/>
          </a:xfrm>
          <a:prstGeom prst="rect">
            <a:avLst/>
          </a:prstGeom>
          <a:noFill/>
        </p:spPr>
        <p:txBody>
          <a:bodyPr wrap="square" rtlCol="0">
            <a:spAutoFit/>
          </a:bodyPr>
          <a:lstStyle/>
          <a:p>
            <a:pPr algn="r" eaLnBrk="1" hangingPunct="1">
              <a:lnSpc>
                <a:spcPts val="1100"/>
              </a:lnSpc>
            </a:pPr>
            <a:r>
              <a:rPr lang="en-US" sz="3200" u="none">
                <a:solidFill>
                  <a:srgbClr val="000099"/>
                </a:solidFill>
                <a:latin typeface="Arial" pitchFamily="34" charset="0"/>
                <a:cs typeface="Arial" pitchFamily="34" charset="0"/>
              </a:rPr>
              <a:t>..…….…</a:t>
            </a:r>
          </a:p>
        </p:txBody>
      </p:sp>
      <p:sp>
        <p:nvSpPr>
          <p:cNvPr id="44" name="WordArt 23"/>
          <p:cNvSpPr>
            <a:spLocks noChangeArrowheads="1" noChangeShapeType="1" noTextEdit="1"/>
          </p:cNvSpPr>
          <p:nvPr/>
        </p:nvSpPr>
        <p:spPr bwMode="auto">
          <a:xfrm>
            <a:off x="1790700" y="990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45" name="WordArt 24"/>
          <p:cNvSpPr>
            <a:spLocks noChangeArrowheads="1" noChangeShapeType="1" noTextEdit="1"/>
          </p:cNvSpPr>
          <p:nvPr/>
        </p:nvSpPr>
        <p:spPr bwMode="auto">
          <a:xfrm>
            <a:off x="1790700" y="13716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nvGrpSpPr>
          <p:cNvPr id="7" name="Group 46"/>
          <p:cNvGrpSpPr/>
          <p:nvPr/>
        </p:nvGrpSpPr>
        <p:grpSpPr>
          <a:xfrm>
            <a:off x="1485901" y="990600"/>
            <a:ext cx="380999" cy="2095500"/>
            <a:chOff x="1485901" y="990600"/>
            <a:chExt cx="380999" cy="2095500"/>
          </a:xfrm>
        </p:grpSpPr>
        <p:sp>
          <p:nvSpPr>
            <p:cNvPr id="39" name="WordArt 25"/>
            <p:cNvSpPr>
              <a:spLocks noChangeArrowheads="1" noChangeShapeType="1" noTextEdit="1"/>
            </p:cNvSpPr>
            <p:nvPr/>
          </p:nvSpPr>
          <p:spPr bwMode="auto">
            <a:xfrm>
              <a:off x="1562100" y="1181100"/>
              <a:ext cx="2286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43" name="WordArt 22"/>
            <p:cNvSpPr>
              <a:spLocks noChangeArrowheads="1" noChangeShapeType="1" noTextEdit="1"/>
            </p:cNvSpPr>
            <p:nvPr/>
          </p:nvSpPr>
          <p:spPr bwMode="auto">
            <a:xfrm rot="-5400000">
              <a:off x="1600200" y="1181100"/>
              <a:ext cx="457199"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solidFill>
                    <a:srgbClr val="000099"/>
                  </a:solidFill>
                  <a:latin typeface="Arial Black"/>
                </a:rPr>
                <a:t>_</a:t>
              </a:r>
            </a:p>
          </p:txBody>
        </p:sp>
        <p:sp>
          <p:nvSpPr>
            <p:cNvPr id="46" name="WordArt 22"/>
            <p:cNvSpPr>
              <a:spLocks noChangeArrowheads="1" noChangeShapeType="1" noTextEdit="1"/>
            </p:cNvSpPr>
            <p:nvPr/>
          </p:nvSpPr>
          <p:spPr bwMode="auto">
            <a:xfrm rot="16200000">
              <a:off x="571501" y="2095500"/>
              <a:ext cx="1905000" cy="76200"/>
            </a:xfrm>
            <a:prstGeom prst="rect">
              <a:avLst/>
            </a:prstGeom>
          </p:spPr>
          <p:txBody>
            <a:bodyPr wrap="none" fromWordArt="1">
              <a:prstTxWarp prst="textPlain">
                <a:avLst>
                  <a:gd name="adj" fmla="val 50000"/>
                </a:avLst>
              </a:prstTxWarp>
            </a:bodyPr>
            <a:lstStyle/>
            <a:p>
              <a:pPr eaLnBrk="1" hangingPunct="1"/>
              <a:r>
                <a:rPr lang="en-US" sz="3600" b="0" u="none" kern="10" dirty="0">
                  <a:ln w="12700">
                    <a:noFill/>
                    <a:round/>
                    <a:headEnd/>
                    <a:tailEnd/>
                  </a:ln>
                  <a:gradFill flip="none" rotWithShape="1">
                    <a:gsLst>
                      <a:gs pos="0">
                        <a:srgbClr val="000099"/>
                      </a:gs>
                      <a:gs pos="100000">
                        <a:srgbClr val="660033"/>
                      </a:gs>
                    </a:gsLst>
                    <a:lin ang="10800000" scaled="1"/>
                    <a:tileRect/>
                  </a:gradFill>
                  <a:latin typeface="Arial Black"/>
                </a:rPr>
                <a:t>_</a:t>
              </a:r>
            </a:p>
          </p:txBody>
        </p:sp>
      </p:grpSp>
      <p:grpSp>
        <p:nvGrpSpPr>
          <p:cNvPr id="8" name="Group 25"/>
          <p:cNvGrpSpPr>
            <a:grpSpLocks/>
          </p:cNvGrpSpPr>
          <p:nvPr/>
        </p:nvGrpSpPr>
        <p:grpSpPr bwMode="auto">
          <a:xfrm>
            <a:off x="609599" y="3071810"/>
            <a:ext cx="1905001" cy="692150"/>
            <a:chOff x="0" y="1818"/>
            <a:chExt cx="1200" cy="436"/>
          </a:xfrm>
        </p:grpSpPr>
        <p:sp>
          <p:nvSpPr>
            <p:cNvPr id="209946" name="Rectangle 26"/>
            <p:cNvSpPr>
              <a:spLocks noChangeArrowheads="1"/>
            </p:cNvSpPr>
            <p:nvPr/>
          </p:nvSpPr>
          <p:spPr bwMode="auto">
            <a:xfrm>
              <a:off x="0" y="1818"/>
              <a:ext cx="1152" cy="417"/>
            </a:xfrm>
            <a:prstGeom prst="rect">
              <a:avLst/>
            </a:prstGeom>
            <a:gradFill rotWithShape="1">
              <a:gsLst>
                <a:gs pos="0">
                  <a:srgbClr val="FFFFFF"/>
                </a:gs>
                <a:gs pos="100000">
                  <a:srgbClr val="DAB59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9947" name="Text Box 27"/>
            <p:cNvSpPr txBox="1">
              <a:spLocks noChangeArrowheads="1"/>
            </p:cNvSpPr>
            <p:nvPr/>
          </p:nvSpPr>
          <p:spPr bwMode="auto">
            <a:xfrm>
              <a:off x="0" y="1832"/>
              <a:ext cx="1200" cy="422"/>
            </a:xfrm>
            <a:prstGeom prst="rect">
              <a:avLst/>
            </a:prstGeom>
            <a:noFill/>
            <a:ln w="19050">
              <a:noFill/>
              <a:miter lim="800000"/>
              <a:headEnd/>
              <a:tailEnd/>
            </a:ln>
            <a:effectLst/>
          </p:spPr>
          <p:txBody>
            <a:bodyPr wrap="square">
              <a:spAutoFit/>
            </a:bodyPr>
            <a:lstStyle/>
            <a:p>
              <a:pPr algn="l">
                <a:lnSpc>
                  <a:spcPct val="75000"/>
                </a:lnSpc>
              </a:pPr>
              <a:endParaRPr lang="en-US" sz="200" b="0" u="none">
                <a:solidFill>
                  <a:srgbClr val="440022"/>
                </a:solidFill>
                <a:latin typeface="Impact" pitchFamily="34" charset="0"/>
              </a:endParaRPr>
            </a:p>
            <a:p>
              <a:pPr algn="l">
                <a:lnSpc>
                  <a:spcPct val="75000"/>
                </a:lnSpc>
              </a:pPr>
              <a:r>
                <a:rPr lang="en-US" u="none" spc="-150">
                  <a:solidFill>
                    <a:srgbClr val="440022"/>
                  </a:solidFill>
                  <a:latin typeface="Arial Black" pitchFamily="34" charset="0"/>
                  <a:cs typeface="Arial" pitchFamily="34" charset="0"/>
                </a:rPr>
                <a:t>Foundation</a:t>
              </a:r>
              <a:r>
                <a:rPr lang="en-US" u="none">
                  <a:solidFill>
                    <a:srgbClr val="440022"/>
                  </a:solidFill>
                  <a:latin typeface="Arial Black" pitchFamily="34" charset="0"/>
                  <a:cs typeface="Arial" pitchFamily="34" charset="0"/>
                </a:rPr>
                <a:t> of faith:</a:t>
              </a:r>
              <a:endParaRPr lang="en-US" sz="2600" u="none">
                <a:solidFill>
                  <a:srgbClr val="440022"/>
                </a:solidFill>
                <a:latin typeface="Arial Black" pitchFamily="34" charset="0"/>
                <a:cs typeface="Arial" pitchFamily="34" charset="0"/>
              </a:endParaRPr>
            </a:p>
          </p:txBody>
        </p:sp>
      </p:grpSp>
      <p:sp>
        <p:nvSpPr>
          <p:cNvPr id="42" name="Oval 41"/>
          <p:cNvSpPr/>
          <p:nvPr/>
        </p:nvSpPr>
        <p:spPr>
          <a:xfrm>
            <a:off x="2100265" y="3429000"/>
            <a:ext cx="261935" cy="228600"/>
          </a:xfrm>
          <a:prstGeom prst="ellipse">
            <a:avLst/>
          </a:prstGeom>
          <a:noFill/>
          <a:ln>
            <a:solidFill>
              <a:srgbClr val="44002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endParaRPr lang="en-US" sz="1800" b="0" u="none">
              <a:solidFill>
                <a:srgbClr val="FFFFFF"/>
              </a:solidFill>
              <a:latin typeface="Arial Black" pitchFamily="34" charset="0"/>
            </a:endParaRPr>
          </a:p>
        </p:txBody>
      </p:sp>
      <p:pic>
        <p:nvPicPr>
          <p:cNvPr id="47" name="Picture 46" descr="The Story of Cain and Abel - by 1906 Providence Lithograph Company.jpg"/>
          <p:cNvPicPr>
            <a:picLocks noChangeAspect="1"/>
          </p:cNvPicPr>
          <p:nvPr/>
        </p:nvPicPr>
        <p:blipFill>
          <a:blip r:embed="rId3" cstate="print"/>
          <a:stretch>
            <a:fillRect/>
          </a:stretch>
        </p:blipFill>
        <p:spPr>
          <a:xfrm flipH="1">
            <a:off x="3675321" y="1825625"/>
            <a:ext cx="2877879" cy="3203575"/>
          </a:xfrm>
          <a:prstGeom prst="rect">
            <a:avLst/>
          </a:prstGeom>
        </p:spPr>
      </p:pic>
      <p:sp>
        <p:nvSpPr>
          <p:cNvPr id="209944" name="WordArt 24"/>
          <p:cNvSpPr>
            <a:spLocks noChangeArrowheads="1" noChangeShapeType="1" noTextEdit="1"/>
          </p:cNvSpPr>
          <p:nvPr/>
        </p:nvSpPr>
        <p:spPr bwMode="auto">
          <a:xfrm>
            <a:off x="2895600" y="3352800"/>
            <a:ext cx="1000125" cy="304800"/>
          </a:xfrm>
          <a:prstGeom prst="rect">
            <a:avLst/>
          </a:prstGeom>
        </p:spPr>
        <p:txBody>
          <a:bodyPr wrap="none" fromWordArt="1">
            <a:prstTxWarp prst="textPlain">
              <a:avLst>
                <a:gd name="adj" fmla="val 50000"/>
              </a:avLst>
            </a:prstTxWarp>
          </a:bodyPr>
          <a:lstStyle/>
          <a:p>
            <a:pPr eaLnBrk="1" hangingPunct="1"/>
            <a:r>
              <a:rPr lang="en-US" sz="3600" u="none" kern="10">
                <a:ln w="12700">
                  <a:solidFill>
                    <a:schemeClr val="bg1"/>
                  </a:solidFill>
                  <a:round/>
                  <a:headEnd/>
                  <a:tailEnd/>
                </a:ln>
                <a:solidFill>
                  <a:srgbClr val="660066"/>
                </a:solidFill>
                <a:latin typeface="Arial" pitchFamily="34" charset="0"/>
                <a:cs typeface="Arial" pitchFamily="34" charset="0"/>
              </a:rPr>
              <a:t>Offering</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209954"/>
                                        </p:tgtEl>
                                        <p:attrNameLst>
                                          <p:attrName>style.visibility</p:attrName>
                                        </p:attrNameLst>
                                      </p:cBhvr>
                                      <p:to>
                                        <p:strVal val="visible"/>
                                      </p:to>
                                    </p:set>
                                    <p:anim calcmode="lin" valueType="num">
                                      <p:cBhvr>
                                        <p:cTn id="12" dur="500" fill="hold"/>
                                        <p:tgtEl>
                                          <p:spTgt spid="209954"/>
                                        </p:tgtEl>
                                        <p:attrNameLst>
                                          <p:attrName>ppt_w</p:attrName>
                                        </p:attrNameLst>
                                      </p:cBhvr>
                                      <p:tavLst>
                                        <p:tav tm="0">
                                          <p:val>
                                            <p:fltVal val="0"/>
                                          </p:val>
                                        </p:tav>
                                        <p:tav tm="100000">
                                          <p:val>
                                            <p:strVal val="#ppt_w"/>
                                          </p:val>
                                        </p:tav>
                                      </p:tavLst>
                                    </p:anim>
                                    <p:anim calcmode="lin" valueType="num">
                                      <p:cBhvr>
                                        <p:cTn id="13" dur="500" fill="hold"/>
                                        <p:tgtEl>
                                          <p:spTgt spid="209954"/>
                                        </p:tgtEl>
                                        <p:attrNameLst>
                                          <p:attrName>ppt_h</p:attrName>
                                        </p:attrNameLst>
                                      </p:cBhvr>
                                      <p:tavLst>
                                        <p:tav tm="0">
                                          <p:val>
                                            <p:fltVal val="0"/>
                                          </p:val>
                                        </p:tav>
                                        <p:tav tm="100000">
                                          <p:val>
                                            <p:strVal val="#ppt_h"/>
                                          </p:val>
                                        </p:tav>
                                      </p:tavLst>
                                    </p:anim>
                                    <p:animEffect transition="in" filter="fade">
                                      <p:cBhvr>
                                        <p:cTn id="14" dur="500"/>
                                        <p:tgtEl>
                                          <p:spTgt spid="209954"/>
                                        </p:tgtEl>
                                      </p:cBhvr>
                                    </p:animEffect>
                                  </p:childTnLst>
                                </p:cTn>
                              </p:par>
                            </p:childTnLst>
                          </p:cTn>
                        </p:par>
                        <p:par>
                          <p:cTn id="15" fill="hold">
                            <p:stCondLst>
                              <p:cond delay="500"/>
                            </p:stCondLst>
                            <p:childTnLst>
                              <p:par>
                                <p:cTn id="16" presetID="6" presetClass="emph" presetSubtype="0" decel="50000" autoRev="1" fill="remove" grpId="1" nodeType="afterEffect">
                                  <p:stCondLst>
                                    <p:cond delay="0"/>
                                  </p:stCondLst>
                                  <p:childTnLst>
                                    <p:animScale>
                                      <p:cBhvr>
                                        <p:cTn id="17" dur="1000" fill="hold"/>
                                        <p:tgtEl>
                                          <p:spTgt spid="209954"/>
                                        </p:tgtEl>
                                      </p:cBhvr>
                                      <p:by x="400000" y="100000"/>
                                    </p:animScale>
                                  </p:childTnLst>
                                </p:cTn>
                              </p:par>
                              <p:par>
                                <p:cTn id="18" presetID="10" presetClass="exit" presetSubtype="0" fill="hold" nodeType="withEffect">
                                  <p:stCondLst>
                                    <p:cond delay="0"/>
                                  </p:stCondLst>
                                  <p:childTnLst>
                                    <p:animEffect transition="out" filter="fade">
                                      <p:cBhvr>
                                        <p:cTn id="19" dur="2000"/>
                                        <p:tgtEl>
                                          <p:spTgt spid="47"/>
                                        </p:tgtEl>
                                      </p:cBhvr>
                                    </p:animEffect>
                                    <p:set>
                                      <p:cBhvr>
                                        <p:cTn id="20" dur="1" fill="hold">
                                          <p:stCondLst>
                                            <p:cond delay="1999"/>
                                          </p:stCondLst>
                                        </p:cTn>
                                        <p:tgtEl>
                                          <p:spTgt spid="47"/>
                                        </p:tgtEl>
                                        <p:attrNameLst>
                                          <p:attrName>style.visibility</p:attrName>
                                        </p:attrNameLst>
                                      </p:cBhvr>
                                      <p:to>
                                        <p:strVal val="hidden"/>
                                      </p:to>
                                    </p:set>
                                  </p:childTnLst>
                                </p:cTn>
                              </p:par>
                              <p:par>
                                <p:cTn id="21" presetID="22" presetClass="entr" presetSubtype="8"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wipe(left)">
                                      <p:cBhvr>
                                        <p:cTn id="23" dur="20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09944"/>
                                        </p:tgtEl>
                                        <p:attrNameLst>
                                          <p:attrName>style.visibility</p:attrName>
                                        </p:attrNameLst>
                                      </p:cBhvr>
                                      <p:to>
                                        <p:strVal val="visible"/>
                                      </p:to>
                                    </p:set>
                                    <p:animEffect transition="in" filter="fade">
                                      <p:cBhvr>
                                        <p:cTn id="26" dur="1000"/>
                                        <p:tgtEl>
                                          <p:spTgt spid="209944"/>
                                        </p:tgtEl>
                                      </p:cBhvr>
                                    </p:animEffect>
                                  </p:childTnLst>
                                </p:cTn>
                              </p:par>
                              <p:par>
                                <p:cTn id="27" presetID="2" presetClass="entr" presetSubtype="3" fill="hold" grpId="1" nodeType="withEffect">
                                  <p:stCondLst>
                                    <p:cond delay="0"/>
                                  </p:stCondLst>
                                  <p:childTnLst>
                                    <p:set>
                                      <p:cBhvr>
                                        <p:cTn id="28" dur="1" fill="hold">
                                          <p:stCondLst>
                                            <p:cond delay="0"/>
                                          </p:stCondLst>
                                        </p:cTn>
                                        <p:tgtEl>
                                          <p:spTgt spid="209944"/>
                                        </p:tgtEl>
                                        <p:attrNameLst>
                                          <p:attrName>style.visibility</p:attrName>
                                        </p:attrNameLst>
                                      </p:cBhvr>
                                      <p:to>
                                        <p:strVal val="visible"/>
                                      </p:to>
                                    </p:set>
                                    <p:anim calcmode="lin" valueType="num">
                                      <p:cBhvr additive="base">
                                        <p:cTn id="29" dur="1000" fill="hold"/>
                                        <p:tgtEl>
                                          <p:spTgt spid="209944"/>
                                        </p:tgtEl>
                                        <p:attrNameLst>
                                          <p:attrName>ppt_x</p:attrName>
                                        </p:attrNameLst>
                                      </p:cBhvr>
                                      <p:tavLst>
                                        <p:tav tm="0">
                                          <p:val>
                                            <p:strVal val="1+#ppt_w/2"/>
                                          </p:val>
                                        </p:tav>
                                        <p:tav tm="100000">
                                          <p:val>
                                            <p:strVal val="#ppt_x"/>
                                          </p:val>
                                        </p:tav>
                                      </p:tavLst>
                                    </p:anim>
                                    <p:anim calcmode="lin" valueType="num">
                                      <p:cBhvr additive="base">
                                        <p:cTn id="30" dur="1000" fill="hold"/>
                                        <p:tgtEl>
                                          <p:spTgt spid="209944"/>
                                        </p:tgtEl>
                                        <p:attrNameLst>
                                          <p:attrName>ppt_y</p:attrName>
                                        </p:attrNameLst>
                                      </p:cBhvr>
                                      <p:tavLst>
                                        <p:tav tm="0">
                                          <p:val>
                                            <p:strVal val="0-#ppt_h/2"/>
                                          </p:val>
                                        </p:tav>
                                        <p:tav tm="100000">
                                          <p:val>
                                            <p:strVal val="#ppt_y"/>
                                          </p:val>
                                        </p:tav>
                                      </p:tavLst>
                                    </p:anim>
                                  </p:childTnLst>
                                </p:cTn>
                              </p:par>
                              <p:par>
                                <p:cTn id="31" presetID="0" presetClass="path" presetSubtype="0" accel="50000" decel="50000" fill="hold" grpId="2" nodeType="withEffect">
                                  <p:stCondLst>
                                    <p:cond delay="0"/>
                                  </p:stCondLst>
                                  <p:childTnLst>
                                    <p:animMotion origin="layout" path="M 0.25365 -0.25538 L -4.16667E-6 3.58085E-6 " pathEditMode="relative" rAng="0" ptsTypes="AA">
                                      <p:cBhvr>
                                        <p:cTn id="32" dur="2000" fill="hold"/>
                                        <p:tgtEl>
                                          <p:spTgt spid="209944"/>
                                        </p:tgtEl>
                                        <p:attrNameLst>
                                          <p:attrName>ppt_x</p:attrName>
                                          <p:attrName>ppt_y</p:attrName>
                                        </p:attrNameLst>
                                      </p:cBhvr>
                                      <p:rCtr x="-12700" y="12800"/>
                                    </p:animMotion>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1000"/>
                                        <p:tgtEl>
                                          <p:spTgt spid="42"/>
                                        </p:tgtEl>
                                      </p:cBhvr>
                                    </p:animEffect>
                                    <p:anim calcmode="lin" valueType="num">
                                      <p:cBhvr>
                                        <p:cTn id="43" dur="1000" fill="hold"/>
                                        <p:tgtEl>
                                          <p:spTgt spid="42"/>
                                        </p:tgtEl>
                                        <p:attrNameLst>
                                          <p:attrName>ppt_x</p:attrName>
                                        </p:attrNameLst>
                                      </p:cBhvr>
                                      <p:tavLst>
                                        <p:tav tm="0">
                                          <p:val>
                                            <p:strVal val="#ppt_x"/>
                                          </p:val>
                                        </p:tav>
                                        <p:tav tm="100000">
                                          <p:val>
                                            <p:strVal val="#ppt_x"/>
                                          </p:val>
                                        </p:tav>
                                      </p:tavLst>
                                    </p:anim>
                                    <p:anim calcmode="lin" valueType="num">
                                      <p:cBhvr>
                                        <p:cTn id="44" dur="1000" fill="hold"/>
                                        <p:tgtEl>
                                          <p:spTgt spid="42"/>
                                        </p:tgtEl>
                                        <p:attrNameLst>
                                          <p:attrName>ppt_y</p:attrName>
                                        </p:attrNameLst>
                                      </p:cBhvr>
                                      <p:tavLst>
                                        <p:tav tm="0">
                                          <p:val>
                                            <p:strVal val="#ppt_y-.1"/>
                                          </p:val>
                                        </p:tav>
                                        <p:tav tm="100000">
                                          <p:val>
                                            <p:strVal val="#ppt_y"/>
                                          </p:val>
                                        </p:tav>
                                      </p:tavLst>
                                    </p:anim>
                                  </p:childTnLst>
                                </p:cTn>
                              </p:par>
                              <p:par>
                                <p:cTn id="45" presetID="10" presetClass="entr" presetSubtype="0" fill="hold" nodeType="withEffect">
                                  <p:stCondLst>
                                    <p:cond delay="50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54" grpId="0" autoUpdateAnimBg="0"/>
      <p:bldP spid="209954" grpId="1"/>
      <p:bldP spid="41" grpId="0"/>
      <p:bldP spid="42" grpId="0" animBg="1"/>
      <p:bldP spid="209944" grpId="0"/>
      <p:bldP spid="209944" grpId="1"/>
      <p:bldP spid="209944" grpId="2"/>
    </p:bldLst>
  </p:timing>
</p:sld>
</file>

<file path=ppt/slides/slide4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4B5FE9D-CC5A-87CE-93B3-B68259BD403C}"/>
              </a:ext>
            </a:extLst>
          </p:cNvPr>
          <p:cNvGrpSpPr/>
          <p:nvPr/>
        </p:nvGrpSpPr>
        <p:grpSpPr>
          <a:xfrm>
            <a:off x="3096226" y="623135"/>
            <a:ext cx="2999775" cy="3339266"/>
            <a:chOff x="3096226" y="623135"/>
            <a:chExt cx="2999775" cy="3339266"/>
          </a:xfrm>
        </p:grpSpPr>
        <p:pic>
          <p:nvPicPr>
            <p:cNvPr id="5" name="Picture 4" descr="The Story of Cain and Abel - by 1906 Providence Lithograph Company.jpg">
              <a:extLst>
                <a:ext uri="{FF2B5EF4-FFF2-40B4-BE49-F238E27FC236}">
                  <a16:creationId xmlns:a16="http://schemas.microsoft.com/office/drawing/2014/main" id="{05BA3E30-B5DE-BDE7-6FB5-3037D4F0EC5B}"/>
                </a:ext>
              </a:extLst>
            </p:cNvPr>
            <p:cNvPicPr>
              <a:picLocks noChangeAspect="1"/>
            </p:cNvPicPr>
            <p:nvPr/>
          </p:nvPicPr>
          <p:blipFill>
            <a:blip r:embed="rId3" cstate="print">
              <a:extLst>
                <a:ext uri="{BEBA8EAE-BF5A-486C-A8C5-ECC9F3942E4B}">
                  <a14:imgProps xmlns:a14="http://schemas.microsoft.com/office/drawing/2010/main">
                    <a14:imgLayer r:embed="rId4">
                      <a14:imgEffect>
                        <a14:artisticBlur/>
                      </a14:imgEffect>
                    </a14:imgLayer>
                  </a14:imgProps>
                </a:ext>
              </a:extLst>
            </a:blip>
            <a:stretch>
              <a:fillRect/>
            </a:stretch>
          </p:blipFill>
          <p:spPr>
            <a:xfrm flipH="1">
              <a:off x="3096226" y="623135"/>
              <a:ext cx="2999775" cy="3339266"/>
            </a:xfrm>
            <a:prstGeom prst="rect">
              <a:avLst/>
            </a:prstGeom>
          </p:spPr>
        </p:pic>
        <p:sp>
          <p:nvSpPr>
            <p:cNvPr id="6" name="Oval 5">
              <a:extLst>
                <a:ext uri="{FF2B5EF4-FFF2-40B4-BE49-F238E27FC236}">
                  <a16:creationId xmlns:a16="http://schemas.microsoft.com/office/drawing/2014/main" id="{D5B47D64-5BDA-84D7-214F-0C662001927A}"/>
                </a:ext>
              </a:extLst>
            </p:cNvPr>
            <p:cNvSpPr/>
            <p:nvPr/>
          </p:nvSpPr>
          <p:spPr>
            <a:xfrm flipH="1">
              <a:off x="4893371" y="623135"/>
              <a:ext cx="1098458" cy="2538137"/>
            </a:xfrm>
            <a:prstGeom prst="ellipse">
              <a:avLst/>
            </a:prstGeom>
            <a:blipFill dpi="0" rotWithShape="1">
              <a:blip r:embed="rId5">
                <a:extLst>
                  <a:ext uri="{28A0092B-C50C-407E-A947-70E740481C1C}">
                    <a14:useLocalDpi xmlns:a14="http://schemas.microsoft.com/office/drawing/2010/main" val="0"/>
                  </a:ext>
                </a:extLst>
              </a:blip>
              <a:srcRect/>
              <a:stretch>
                <a:fillRect l="-15744" t="-2500" r="-171861" b="-34234"/>
              </a:stretch>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Oval 8">
            <a:extLst>
              <a:ext uri="{FF2B5EF4-FFF2-40B4-BE49-F238E27FC236}">
                <a16:creationId xmlns:a16="http://schemas.microsoft.com/office/drawing/2014/main" id="{4F40230E-571D-FB0D-541E-C74CD33DC18E}"/>
              </a:ext>
            </a:extLst>
          </p:cNvPr>
          <p:cNvSpPr/>
          <p:nvPr/>
        </p:nvSpPr>
        <p:spPr>
          <a:xfrm flipH="1">
            <a:off x="3488529" y="623135"/>
            <a:ext cx="2607471" cy="3025179"/>
          </a:xfrm>
          <a:prstGeom prst="ellipse">
            <a:avLst/>
          </a:prstGeom>
          <a:blipFill dpi="0" rotWithShape="1">
            <a:blip r:embed="rId5">
              <a:extLst>
                <a:ext uri="{28A0092B-C50C-407E-A947-70E740481C1C}">
                  <a14:useLocalDpi xmlns:a14="http://schemas.microsoft.com/office/drawing/2010/main" val="0"/>
                </a:ext>
              </a:extLst>
            </a:blip>
            <a:srcRect/>
            <a:stretch>
              <a:fillRect l="-2639" t="-2098" r="-18522" b="-12622"/>
            </a:stretch>
          </a:blip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946" name="Text Box 2"/>
          <p:cNvSpPr txBox="1">
            <a:spLocks noChangeArrowheads="1"/>
          </p:cNvSpPr>
          <p:nvPr/>
        </p:nvSpPr>
        <p:spPr bwMode="auto">
          <a:xfrm>
            <a:off x="1676400" y="4091226"/>
            <a:ext cx="5943600" cy="861774"/>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eaLnBrk="1" hangingPunct="1">
              <a:lnSpc>
                <a:spcPts val="3000"/>
              </a:lnSpc>
            </a:pPr>
            <a:r>
              <a:rPr lang="en-US" sz="2600" u="none" dirty="0">
                <a:solidFill>
                  <a:srgbClr val="000099"/>
                </a:solidFill>
                <a:latin typeface="Arial Black" pitchFamily="34" charset="0"/>
                <a:cs typeface="Arial" pitchFamily="34" charset="0"/>
              </a:rPr>
              <a:t>Indemnity condition</a:t>
            </a:r>
          </a:p>
          <a:p>
            <a:pPr eaLnBrk="1" hangingPunct="1">
              <a:lnSpc>
                <a:spcPts val="3000"/>
              </a:lnSpc>
            </a:pPr>
            <a:r>
              <a:rPr lang="en-US" sz="2600" u="none" dirty="0">
                <a:solidFill>
                  <a:srgbClr val="000099"/>
                </a:solidFill>
                <a:latin typeface="Arial Black" pitchFamily="34" charset="0"/>
                <a:cs typeface="Arial" pitchFamily="34" charset="0"/>
              </a:rPr>
              <a:t>to remove the fallen nature</a:t>
            </a:r>
            <a:endParaRPr lang="en-US" sz="2600" u="none" dirty="0">
              <a:solidFill>
                <a:srgbClr val="000000"/>
              </a:solidFill>
              <a:latin typeface="Arial Black" pitchFamily="34" charset="0"/>
              <a:cs typeface="Arial" pitchFamily="34" charset="0"/>
            </a:endParaRPr>
          </a:p>
        </p:txBody>
      </p:sp>
      <p:sp>
        <p:nvSpPr>
          <p:cNvPr id="210949" name="Rectangle 5"/>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10950" name="AutoShape 6"/>
          <p:cNvSpPr>
            <a:spLocks noChangeArrowheads="1"/>
          </p:cNvSpPr>
          <p:nvPr/>
        </p:nvSpPr>
        <p:spPr bwMode="auto">
          <a:xfrm rot="10800000">
            <a:off x="1637507" y="2057639"/>
            <a:ext cx="207962" cy="1169987"/>
          </a:xfrm>
          <a:prstGeom prst="downArrow">
            <a:avLst>
              <a:gd name="adj1" fmla="val 50000"/>
              <a:gd name="adj2" fmla="val 140649"/>
            </a:avLst>
          </a:prstGeom>
          <a:gradFill flip="none" rotWithShape="1">
            <a:gsLst>
              <a:gs pos="0">
                <a:schemeClr val="bg1"/>
              </a:gs>
              <a:gs pos="100000">
                <a:srgbClr val="CC9900"/>
              </a:gs>
            </a:gsLst>
            <a:lin ang="16200000" scaled="1"/>
            <a:tileRect/>
          </a:gradFill>
          <a:ln w="28575"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grpSp>
        <p:nvGrpSpPr>
          <p:cNvPr id="2" name="Group 8"/>
          <p:cNvGrpSpPr>
            <a:grpSpLocks/>
          </p:cNvGrpSpPr>
          <p:nvPr/>
        </p:nvGrpSpPr>
        <p:grpSpPr bwMode="auto">
          <a:xfrm>
            <a:off x="1062037" y="967026"/>
            <a:ext cx="1358900" cy="1030288"/>
            <a:chOff x="1271" y="1173"/>
            <a:chExt cx="660" cy="603"/>
          </a:xfrm>
        </p:grpSpPr>
        <p:sp>
          <p:nvSpPr>
            <p:cNvPr id="210953" name="Oval 9"/>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10954" name="WordArt 10"/>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210955" name="Oval 11"/>
          <p:cNvSpPr>
            <a:spLocks noChangeArrowheads="1"/>
          </p:cNvSpPr>
          <p:nvPr/>
        </p:nvSpPr>
        <p:spPr bwMode="auto">
          <a:xfrm>
            <a:off x="815975" y="3157776"/>
            <a:ext cx="1851025" cy="781050"/>
          </a:xfrm>
          <a:prstGeom prst="ellipse">
            <a:avLst/>
          </a:prstGeom>
          <a:gradFill rotWithShape="0">
            <a:gsLst>
              <a:gs pos="0">
                <a:srgbClr val="FFFFCC"/>
              </a:gs>
              <a:gs pos="100000">
                <a:srgbClr val="FFFF00"/>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3600" b="0" u="none" dirty="0">
                <a:solidFill>
                  <a:srgbClr val="5A002D"/>
                </a:solidFill>
                <a:latin typeface="Impact" pitchFamily="34" charset="0"/>
              </a:rPr>
              <a:t>Abel</a:t>
            </a:r>
          </a:p>
        </p:txBody>
      </p:sp>
      <p:sp>
        <p:nvSpPr>
          <p:cNvPr id="210956" name="Text Box 12"/>
          <p:cNvSpPr txBox="1">
            <a:spLocks noChangeArrowheads="1"/>
          </p:cNvSpPr>
          <p:nvPr/>
        </p:nvSpPr>
        <p:spPr bwMode="auto">
          <a:xfrm>
            <a:off x="304800" y="204787"/>
            <a:ext cx="5257800" cy="481013"/>
          </a:xfrm>
          <a:prstGeom prst="rect">
            <a:avLst/>
          </a:prstGeom>
          <a:noFill/>
          <a:ln w="9525">
            <a:noFill/>
            <a:miter lim="800000"/>
            <a:headEnd/>
            <a:tailEnd/>
          </a:ln>
          <a:effectLst>
            <a:outerShdw dist="12700" dir="2700000" algn="ctr" rotWithShape="0">
              <a:schemeClr val="bg1"/>
            </a:outerShdw>
          </a:effectLst>
        </p:spPr>
        <p:txBody>
          <a:bodyPr>
            <a:spAutoFit/>
          </a:bodyPr>
          <a:lstStyle/>
          <a:p>
            <a:pPr algn="l">
              <a:lnSpc>
                <a:spcPct val="85000"/>
              </a:lnSpc>
            </a:pPr>
            <a:r>
              <a:rPr lang="en-US" sz="3000" b="0">
                <a:solidFill>
                  <a:srgbClr val="000099"/>
                </a:solidFill>
                <a:latin typeface="Impact" pitchFamily="34" charset="0"/>
              </a:rPr>
              <a:t>The foundation of substance</a:t>
            </a:r>
          </a:p>
        </p:txBody>
      </p:sp>
      <p:grpSp>
        <p:nvGrpSpPr>
          <p:cNvPr id="3" name="Group 13"/>
          <p:cNvGrpSpPr>
            <a:grpSpLocks/>
          </p:cNvGrpSpPr>
          <p:nvPr/>
        </p:nvGrpSpPr>
        <p:grpSpPr bwMode="auto">
          <a:xfrm>
            <a:off x="1016000" y="5715000"/>
            <a:ext cx="7213600" cy="846138"/>
            <a:chOff x="400" y="3429"/>
            <a:chExt cx="4544" cy="533"/>
          </a:xfrm>
        </p:grpSpPr>
        <p:sp>
          <p:nvSpPr>
            <p:cNvPr id="210958" name="Text Box 14"/>
            <p:cNvSpPr txBox="1">
              <a:spLocks noChangeArrowheads="1"/>
            </p:cNvSpPr>
            <p:nvPr/>
          </p:nvSpPr>
          <p:spPr bwMode="auto">
            <a:xfrm>
              <a:off x="608" y="3434"/>
              <a:ext cx="4336" cy="528"/>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rgbClr val="FFFFFF"/>
                  </a:solidFill>
                  <a:latin typeface="Arial Narrow" pitchFamily="34" charset="0"/>
                </a:rPr>
                <a:t>In order for the foundation of substance to be laid in Adam’s family, </a:t>
              </a:r>
              <a:r>
                <a:rPr lang="en-US" sz="1900" dirty="0">
                  <a:solidFill>
                    <a:srgbClr val="FFFFFF"/>
                  </a:solidFill>
                  <a:latin typeface="Arial Narrow" pitchFamily="34" charset="0"/>
                </a:rPr>
                <a:t>Cain</a:t>
              </a:r>
              <a:r>
                <a:rPr lang="en-US" sz="1900" u="none" dirty="0">
                  <a:solidFill>
                    <a:srgbClr val="FFFFFF"/>
                  </a:solidFill>
                  <a:latin typeface="Arial Narrow" pitchFamily="34" charset="0"/>
                </a:rPr>
                <a:t> had to fulfill the </a:t>
              </a:r>
              <a:r>
                <a:rPr lang="en-US" sz="1900" dirty="0">
                  <a:solidFill>
                    <a:srgbClr val="FFFFFF"/>
                  </a:solidFill>
                  <a:latin typeface="Arial Narrow" pitchFamily="34" charset="0"/>
                </a:rPr>
                <a:t>indemnity condition to remove the fallen nature</a:t>
              </a:r>
              <a:r>
                <a:rPr lang="en-US" sz="1900" u="none" dirty="0">
                  <a:solidFill>
                    <a:srgbClr val="FFFFFF"/>
                  </a:solidFill>
                  <a:latin typeface="Arial Narrow" pitchFamily="34" charset="0"/>
                </a:rPr>
                <a:t> by submitting to </a:t>
              </a:r>
              <a:r>
                <a:rPr lang="en-US" sz="1900" dirty="0">
                  <a:solidFill>
                    <a:srgbClr val="FFFFFF"/>
                  </a:solidFill>
                  <a:latin typeface="Arial Narrow" pitchFamily="34" charset="0"/>
                </a:rPr>
                <a:t>Abel</a:t>
              </a:r>
              <a:r>
                <a:rPr lang="en-US" sz="1900" u="none" dirty="0">
                  <a:solidFill>
                    <a:srgbClr val="FFFFFF"/>
                  </a:solidFill>
                  <a:latin typeface="Arial Narrow" pitchFamily="34" charset="0"/>
                </a:rPr>
                <a:t> so that God could gladly accept Cain’s sacrifice. </a:t>
              </a:r>
              <a:endParaRPr lang="en-US" sz="1900" b="0" u="none" dirty="0">
                <a:solidFill>
                  <a:srgbClr val="FFFFFF"/>
                </a:solidFill>
                <a:latin typeface="Arial Narrow" pitchFamily="34" charset="0"/>
              </a:endParaRPr>
            </a:p>
          </p:txBody>
        </p:sp>
        <p:sp>
          <p:nvSpPr>
            <p:cNvPr id="210959" name="Text Box 15"/>
            <p:cNvSpPr txBox="1">
              <a:spLocks noChangeArrowheads="1"/>
            </p:cNvSpPr>
            <p:nvPr/>
          </p:nvSpPr>
          <p:spPr bwMode="auto">
            <a:xfrm>
              <a:off x="400" y="3429"/>
              <a:ext cx="224" cy="355"/>
            </a:xfrm>
            <a:prstGeom prst="rect">
              <a:avLst/>
            </a:prstGeom>
            <a:noFill/>
            <a:ln w="9525">
              <a:noFill/>
              <a:miter lim="800000"/>
              <a:headEnd/>
              <a:tailEnd/>
            </a:ln>
            <a:effectLst/>
          </p:spPr>
          <p:txBody>
            <a:bodyPr wrap="square">
              <a:spAutoFit/>
            </a:bodyPr>
            <a:lstStyle/>
            <a:p>
              <a:pPr algn="l">
                <a:lnSpc>
                  <a:spcPct val="5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10960" name="AutoShape 16"/>
          <p:cNvSpPr>
            <a:spLocks noChangeArrowheads="1"/>
          </p:cNvSpPr>
          <p:nvPr/>
        </p:nvSpPr>
        <p:spPr bwMode="auto">
          <a:xfrm rot="5400000">
            <a:off x="4586287" y="1681401"/>
            <a:ext cx="200025" cy="3733800"/>
          </a:xfrm>
          <a:prstGeom prst="downArrow">
            <a:avLst>
              <a:gd name="adj1" fmla="val 41667"/>
              <a:gd name="adj2" fmla="val 143068"/>
            </a:avLst>
          </a:prstGeom>
          <a:gradFill rotWithShape="1">
            <a:gsLst>
              <a:gs pos="0">
                <a:srgbClr val="CC6600"/>
              </a:gs>
              <a:gs pos="100000">
                <a:srgbClr val="FFFF00"/>
              </a:gs>
            </a:gsLst>
            <a:lin ang="5400000" scaled="1"/>
          </a:gradFill>
          <a:ln w="28575">
            <a:solidFill>
              <a:srgbClr val="660033"/>
            </a:solidFill>
            <a:miter lim="800000"/>
            <a:headEnd/>
            <a:tailEnd/>
          </a:ln>
          <a:effectLst/>
        </p:spPr>
        <p:txBody>
          <a:bodyPr rot="10800000" vert="eaVert" wrap="none" anchor="ctr"/>
          <a:lstStyle/>
          <a:p>
            <a:endParaRPr lang="en-US" b="0" u="none">
              <a:solidFill>
                <a:srgbClr val="000000"/>
              </a:solidFill>
            </a:endParaRPr>
          </a:p>
        </p:txBody>
      </p:sp>
      <p:sp>
        <p:nvSpPr>
          <p:cNvPr id="210961" name="Oval 17"/>
          <p:cNvSpPr>
            <a:spLocks noChangeArrowheads="1"/>
          </p:cNvSpPr>
          <p:nvPr/>
        </p:nvSpPr>
        <p:spPr bwMode="auto">
          <a:xfrm>
            <a:off x="6477000" y="3157776"/>
            <a:ext cx="1851025" cy="781050"/>
          </a:xfrm>
          <a:prstGeom prst="ellipse">
            <a:avLst/>
          </a:prstGeom>
          <a:gradFill rotWithShape="0">
            <a:gsLst>
              <a:gs pos="0">
                <a:srgbClr val="FFCC66"/>
              </a:gs>
              <a:gs pos="100000">
                <a:srgbClr val="FF9900"/>
              </a:gs>
            </a:gsLst>
            <a:path path="shape">
              <a:fillToRect l="50000" t="50000" r="50000" b="50000"/>
            </a:path>
          </a:gradFill>
          <a:ln w="12700">
            <a:solidFill>
              <a:srgbClr val="CC6600"/>
            </a:solidFill>
            <a:round/>
            <a:headEnd/>
            <a:tailEnd/>
          </a:ln>
          <a:effectLst>
            <a:outerShdw dist="64758" dir="4721404" algn="ctr" rotWithShape="0">
              <a:srgbClr val="B65B00"/>
            </a:outerShdw>
          </a:effectLst>
        </p:spPr>
        <p:txBody>
          <a:bodyPr wrap="none" anchor="ctr"/>
          <a:lstStyle/>
          <a:p>
            <a:r>
              <a:rPr lang="en-US" sz="3600" b="0" u="none" dirty="0">
                <a:solidFill>
                  <a:srgbClr val="5A002D"/>
                </a:solidFill>
                <a:latin typeface="Impact" pitchFamily="34" charset="0"/>
              </a:rPr>
              <a:t>Cain</a:t>
            </a:r>
          </a:p>
        </p:txBody>
      </p:sp>
      <p:grpSp>
        <p:nvGrpSpPr>
          <p:cNvPr id="4" name="Group 20"/>
          <p:cNvGrpSpPr/>
          <p:nvPr/>
        </p:nvGrpSpPr>
        <p:grpSpPr>
          <a:xfrm>
            <a:off x="2743200" y="2872032"/>
            <a:ext cx="3657600" cy="456639"/>
            <a:chOff x="2743200" y="2667006"/>
            <a:chExt cx="3657600" cy="456639"/>
          </a:xfrm>
        </p:grpSpPr>
        <p:sp>
          <p:nvSpPr>
            <p:cNvPr id="210963" name="Rectangle 19"/>
            <p:cNvSpPr>
              <a:spLocks noChangeArrowheads="1"/>
            </p:cNvSpPr>
            <p:nvPr/>
          </p:nvSpPr>
          <p:spPr bwMode="auto">
            <a:xfrm>
              <a:off x="2838450" y="2667006"/>
              <a:ext cx="3467100" cy="431800"/>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10964" name="Text Box 20"/>
            <p:cNvSpPr txBox="1">
              <a:spLocks noChangeArrowheads="1"/>
            </p:cNvSpPr>
            <p:nvPr/>
          </p:nvSpPr>
          <p:spPr bwMode="auto">
            <a:xfrm>
              <a:off x="2743200" y="2787656"/>
              <a:ext cx="3657600" cy="335989"/>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nSpc>
                  <a:spcPts val="1900"/>
                </a:lnSpc>
              </a:pPr>
              <a:r>
                <a:rPr lang="en-US" sz="2600" b="0" u="none">
                  <a:solidFill>
                    <a:srgbClr val="660033"/>
                  </a:solidFill>
                  <a:latin typeface="Impact" pitchFamily="34" charset="0"/>
                </a:rPr>
                <a:t>Foundation of substance</a:t>
              </a: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10956"/>
                                        </p:tgtEl>
                                        <p:attrNameLst>
                                          <p:attrName>style.visibility</p:attrName>
                                        </p:attrNameLst>
                                      </p:cBhvr>
                                      <p:to>
                                        <p:strVal val="visible"/>
                                      </p:to>
                                    </p:set>
                                    <p:anim calcmode="lin" valueType="num">
                                      <p:cBhvr>
                                        <p:cTn id="7" dur="1000" fill="hold"/>
                                        <p:tgtEl>
                                          <p:spTgt spid="210956"/>
                                        </p:tgtEl>
                                        <p:attrNameLst>
                                          <p:attrName>ppt_w</p:attrName>
                                        </p:attrNameLst>
                                      </p:cBhvr>
                                      <p:tavLst>
                                        <p:tav tm="0">
                                          <p:val>
                                            <p:strVal val="#ppt_w*0.70"/>
                                          </p:val>
                                        </p:tav>
                                        <p:tav tm="100000">
                                          <p:val>
                                            <p:strVal val="#ppt_w"/>
                                          </p:val>
                                        </p:tav>
                                      </p:tavLst>
                                    </p:anim>
                                    <p:anim calcmode="lin" valueType="num">
                                      <p:cBhvr>
                                        <p:cTn id="8" dur="1000" fill="hold"/>
                                        <p:tgtEl>
                                          <p:spTgt spid="210956"/>
                                        </p:tgtEl>
                                        <p:attrNameLst>
                                          <p:attrName>ppt_h</p:attrName>
                                        </p:attrNameLst>
                                      </p:cBhvr>
                                      <p:tavLst>
                                        <p:tav tm="0">
                                          <p:val>
                                            <p:strVal val="#ppt_h"/>
                                          </p:val>
                                        </p:tav>
                                        <p:tav tm="100000">
                                          <p:val>
                                            <p:strVal val="#ppt_h"/>
                                          </p:val>
                                        </p:tav>
                                      </p:tavLst>
                                    </p:anim>
                                    <p:animEffect transition="in" filter="fade">
                                      <p:cBhvr>
                                        <p:cTn id="9" dur="1000"/>
                                        <p:tgtEl>
                                          <p:spTgt spid="210956"/>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out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210961"/>
                                        </p:tgtEl>
                                        <p:attrNameLst>
                                          <p:attrName>style.visibility</p:attrName>
                                        </p:attrNameLst>
                                      </p:cBhvr>
                                      <p:to>
                                        <p:strVal val="visible"/>
                                      </p:to>
                                    </p:set>
                                    <p:anim calcmode="lin" valueType="num">
                                      <p:cBhvr>
                                        <p:cTn id="19" dur="1000" fill="hold"/>
                                        <p:tgtEl>
                                          <p:spTgt spid="210961"/>
                                        </p:tgtEl>
                                        <p:attrNameLst>
                                          <p:attrName>ppt_w</p:attrName>
                                        </p:attrNameLst>
                                      </p:cBhvr>
                                      <p:tavLst>
                                        <p:tav tm="0">
                                          <p:val>
                                            <p:fltVal val="0"/>
                                          </p:val>
                                        </p:tav>
                                        <p:tav tm="100000">
                                          <p:val>
                                            <p:strVal val="#ppt_w"/>
                                          </p:val>
                                        </p:tav>
                                      </p:tavLst>
                                    </p:anim>
                                    <p:anim calcmode="lin" valueType="num">
                                      <p:cBhvr>
                                        <p:cTn id="20" dur="1000" fill="hold"/>
                                        <p:tgtEl>
                                          <p:spTgt spid="210961"/>
                                        </p:tgtEl>
                                        <p:attrNameLst>
                                          <p:attrName>ppt_h</p:attrName>
                                        </p:attrNameLst>
                                      </p:cBhvr>
                                      <p:tavLst>
                                        <p:tav tm="0">
                                          <p:val>
                                            <p:fltVal val="0"/>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41" presetClass="entr" presetSubtype="0" fill="hold" grpId="0" nodeType="clickEffect">
                                  <p:stCondLst>
                                    <p:cond delay="0"/>
                                  </p:stCondLst>
                                  <p:childTnLst>
                                    <p:set>
                                      <p:cBhvr>
                                        <p:cTn id="27" dur="1" fill="hold">
                                          <p:stCondLst>
                                            <p:cond delay="0"/>
                                          </p:stCondLst>
                                        </p:cTn>
                                        <p:tgtEl>
                                          <p:spTgt spid="210946"/>
                                        </p:tgtEl>
                                        <p:attrNameLst>
                                          <p:attrName>style.visibility</p:attrName>
                                        </p:attrNameLst>
                                      </p:cBhvr>
                                      <p:to>
                                        <p:strVal val="visible"/>
                                      </p:to>
                                    </p:set>
                                    <p:anim calcmode="lin" valueType="num">
                                      <p:cBhvr>
                                        <p:cTn id="28" dur="2000" fill="hold"/>
                                        <p:tgtEl>
                                          <p:spTgt spid="210946"/>
                                        </p:tgtEl>
                                        <p:attrNameLst>
                                          <p:attrName>ppt_x</p:attrName>
                                        </p:attrNameLst>
                                      </p:cBhvr>
                                      <p:tavLst>
                                        <p:tav tm="0">
                                          <p:val>
                                            <p:strVal val="#ppt_x"/>
                                          </p:val>
                                        </p:tav>
                                        <p:tav tm="50000">
                                          <p:val>
                                            <p:strVal val="#ppt_x+.1"/>
                                          </p:val>
                                        </p:tav>
                                        <p:tav tm="100000">
                                          <p:val>
                                            <p:strVal val="#ppt_x"/>
                                          </p:val>
                                        </p:tav>
                                      </p:tavLst>
                                    </p:anim>
                                    <p:anim calcmode="lin" valueType="num">
                                      <p:cBhvr>
                                        <p:cTn id="29" dur="2000" fill="hold"/>
                                        <p:tgtEl>
                                          <p:spTgt spid="210946"/>
                                        </p:tgtEl>
                                        <p:attrNameLst>
                                          <p:attrName>ppt_y</p:attrName>
                                        </p:attrNameLst>
                                      </p:cBhvr>
                                      <p:tavLst>
                                        <p:tav tm="0">
                                          <p:val>
                                            <p:strVal val="#ppt_y"/>
                                          </p:val>
                                        </p:tav>
                                        <p:tav tm="100000">
                                          <p:val>
                                            <p:strVal val="#ppt_y"/>
                                          </p:val>
                                        </p:tav>
                                      </p:tavLst>
                                    </p:anim>
                                    <p:anim calcmode="lin" valueType="num">
                                      <p:cBhvr>
                                        <p:cTn id="30" dur="2000" fill="hold"/>
                                        <p:tgtEl>
                                          <p:spTgt spid="210946"/>
                                        </p:tgtEl>
                                        <p:attrNameLst>
                                          <p:attrName>ppt_h</p:attrName>
                                        </p:attrNameLst>
                                      </p:cBhvr>
                                      <p:tavLst>
                                        <p:tav tm="0">
                                          <p:val>
                                            <p:strVal val="#ppt_h/10"/>
                                          </p:val>
                                        </p:tav>
                                        <p:tav tm="50000">
                                          <p:val>
                                            <p:strVal val="#ppt_h+.01"/>
                                          </p:val>
                                        </p:tav>
                                        <p:tav tm="100000">
                                          <p:val>
                                            <p:strVal val="#ppt_h"/>
                                          </p:val>
                                        </p:tav>
                                      </p:tavLst>
                                    </p:anim>
                                    <p:anim calcmode="lin" valueType="num">
                                      <p:cBhvr>
                                        <p:cTn id="31" dur="2000" fill="hold"/>
                                        <p:tgtEl>
                                          <p:spTgt spid="210946"/>
                                        </p:tgtEl>
                                        <p:attrNameLst>
                                          <p:attrName>ppt_w</p:attrName>
                                        </p:attrNameLst>
                                      </p:cBhvr>
                                      <p:tavLst>
                                        <p:tav tm="0">
                                          <p:val>
                                            <p:strVal val="#ppt_w/10"/>
                                          </p:val>
                                        </p:tav>
                                        <p:tav tm="50000">
                                          <p:val>
                                            <p:strVal val="#ppt_w+.01"/>
                                          </p:val>
                                        </p:tav>
                                        <p:tav tm="100000">
                                          <p:val>
                                            <p:strVal val="#ppt_w"/>
                                          </p:val>
                                        </p:tav>
                                      </p:tavLst>
                                    </p:anim>
                                    <p:animEffect transition="in" filter="fade">
                                      <p:cBhvr>
                                        <p:cTn id="32" dur="2000" tmFilter="0,0; .5, 1; 1, 1"/>
                                        <p:tgtEl>
                                          <p:spTgt spid="21094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10955"/>
                                        </p:tgtEl>
                                        <p:attrNameLst>
                                          <p:attrName>style.visibility</p:attrName>
                                        </p:attrNameLst>
                                      </p:cBhvr>
                                      <p:to>
                                        <p:strVal val="visible"/>
                                      </p:to>
                                    </p:set>
                                    <p:animEffect transition="in" filter="fade">
                                      <p:cBhvr>
                                        <p:cTn id="37" dur="1000"/>
                                        <p:tgtEl>
                                          <p:spTgt spid="2109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childTnLst>
                                </p:cTn>
                              </p:par>
                              <p:par>
                                <p:cTn id="41" presetID="10" presetClass="entr" presetSubtype="0"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fade">
                                      <p:cBhvr>
                                        <p:cTn id="43" dur="2000"/>
                                        <p:tgtEl>
                                          <p:spTgt spid="4"/>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210960"/>
                                        </p:tgtEl>
                                        <p:attrNameLst>
                                          <p:attrName>style.visibility</p:attrName>
                                        </p:attrNameLst>
                                      </p:cBhvr>
                                      <p:to>
                                        <p:strVal val="visible"/>
                                      </p:to>
                                    </p:set>
                                    <p:animEffect transition="in" filter="wipe(right)">
                                      <p:cBhvr>
                                        <p:cTn id="46" dur="500"/>
                                        <p:tgtEl>
                                          <p:spTgt spid="210960"/>
                                        </p:tgtEl>
                                      </p:cBhvr>
                                    </p:animEffect>
                                  </p:childTnLst>
                                </p:cTn>
                              </p:par>
                            </p:childTnLst>
                          </p:cTn>
                        </p:par>
                        <p:par>
                          <p:cTn id="47" fill="hold">
                            <p:stCondLst>
                              <p:cond delay="2000"/>
                            </p:stCondLst>
                            <p:childTnLst>
                              <p:par>
                                <p:cTn id="48" presetID="10" presetClass="entr" presetSubtype="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fade">
                                      <p:cBhvr>
                                        <p:cTn id="50" dur="1000"/>
                                        <p:tgtEl>
                                          <p:spTgt spid="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10950"/>
                                        </p:tgtEl>
                                        <p:attrNameLst>
                                          <p:attrName>style.visibility</p:attrName>
                                        </p:attrNameLst>
                                      </p:cBhvr>
                                      <p:to>
                                        <p:strVal val="visible"/>
                                      </p:to>
                                    </p:set>
                                    <p:animEffect transition="in" filter="fade">
                                      <p:cBhvr>
                                        <p:cTn id="53" dur="2000"/>
                                        <p:tgtEl>
                                          <p:spTgt spid="21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10946" grpId="0"/>
      <p:bldP spid="210950" grpId="0" animBg="1"/>
      <p:bldP spid="210955" grpId="0" animBg="1"/>
      <p:bldP spid="210956" grpId="0"/>
      <p:bldP spid="210960" grpId="0" animBg="1"/>
      <p:bldP spid="21096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19138" name="Rectangle 2"/>
          <p:cNvSpPr>
            <a:spLocks noChangeArrowheads="1"/>
          </p:cNvSpPr>
          <p:nvPr/>
        </p:nvSpPr>
        <p:spPr bwMode="auto">
          <a:xfrm>
            <a:off x="0" y="5791200"/>
            <a:ext cx="9144000" cy="1065213"/>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19139" name="Text Box 3"/>
          <p:cNvSpPr txBox="1">
            <a:spLocks noChangeArrowheads="1"/>
          </p:cNvSpPr>
          <p:nvPr/>
        </p:nvSpPr>
        <p:spPr bwMode="auto">
          <a:xfrm>
            <a:off x="228600" y="260042"/>
            <a:ext cx="8458200" cy="45813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ts val="2600"/>
              </a:lnSpc>
            </a:pPr>
            <a:r>
              <a:rPr lang="en-US" sz="3800" b="0">
                <a:solidFill>
                  <a:srgbClr val="000099"/>
                </a:solidFill>
                <a:latin typeface="Fette Engschrift" pitchFamily="2" charset="0"/>
              </a:rPr>
              <a:t>Making indemnity </a:t>
            </a:r>
            <a:r>
              <a:rPr lang="en-US" sz="3800" b="0" dirty="0">
                <a:solidFill>
                  <a:srgbClr val="000099"/>
                </a:solidFill>
                <a:latin typeface="Fette Engschrift" pitchFamily="2" charset="0"/>
              </a:rPr>
              <a:t>conditions </a:t>
            </a:r>
            <a:r>
              <a:rPr lang="en-US" sz="3800" b="0">
                <a:solidFill>
                  <a:srgbClr val="000099"/>
                </a:solidFill>
                <a:latin typeface="Fette Engschrift" pitchFamily="2" charset="0"/>
              </a:rPr>
              <a:t>to remove the </a:t>
            </a:r>
            <a:r>
              <a:rPr lang="en-US" sz="3800" b="0" dirty="0">
                <a:solidFill>
                  <a:srgbClr val="000099"/>
                </a:solidFill>
                <a:latin typeface="Fette Engschrift" pitchFamily="2" charset="0"/>
              </a:rPr>
              <a:t>fallen nature</a:t>
            </a:r>
          </a:p>
        </p:txBody>
      </p:sp>
      <p:grpSp>
        <p:nvGrpSpPr>
          <p:cNvPr id="2" name="Group 4"/>
          <p:cNvGrpSpPr>
            <a:grpSpLocks/>
          </p:cNvGrpSpPr>
          <p:nvPr/>
        </p:nvGrpSpPr>
        <p:grpSpPr bwMode="auto">
          <a:xfrm>
            <a:off x="1192249" y="5994394"/>
            <a:ext cx="6961151" cy="633411"/>
            <a:chOff x="461" y="3871"/>
            <a:chExt cx="4099" cy="399"/>
          </a:xfrm>
        </p:grpSpPr>
        <p:sp>
          <p:nvSpPr>
            <p:cNvPr id="219141" name="Text Box 5"/>
            <p:cNvSpPr txBox="1">
              <a:spLocks noChangeArrowheads="1"/>
            </p:cNvSpPr>
            <p:nvPr/>
          </p:nvSpPr>
          <p:spPr bwMode="auto">
            <a:xfrm>
              <a:off x="656" y="3871"/>
              <a:ext cx="3904" cy="399"/>
            </a:xfrm>
            <a:prstGeom prst="rect">
              <a:avLst/>
            </a:prstGeom>
            <a:noFill/>
            <a:ln w="9525">
              <a:noFill/>
              <a:miter lim="800000"/>
              <a:headEnd/>
              <a:tailEnd/>
            </a:ln>
            <a:effectLst/>
          </p:spPr>
          <p:txBody>
            <a:bodyPr wrap="square">
              <a:spAutoFit/>
            </a:bodyPr>
            <a:lstStyle/>
            <a:p>
              <a:pPr algn="l">
                <a:lnSpc>
                  <a:spcPct val="80000"/>
                </a:lnSpc>
              </a:pPr>
              <a:r>
                <a:rPr lang="en-US" sz="2200" u="none" dirty="0">
                  <a:solidFill>
                    <a:srgbClr val="FFFFFF"/>
                  </a:solidFill>
                  <a:latin typeface="Arial Narrow" pitchFamily="34" charset="0"/>
                </a:rPr>
                <a:t>Indemnity conditions to remove the fallen nature are made through the </a:t>
              </a:r>
              <a:r>
                <a:rPr lang="en-US" sz="2200" dirty="0">
                  <a:solidFill>
                    <a:srgbClr val="FFFFFF"/>
                  </a:solidFill>
                  <a:latin typeface="Arial Narrow" pitchFamily="34" charset="0"/>
                </a:rPr>
                <a:t>reverse course</a:t>
              </a:r>
              <a:r>
                <a:rPr lang="en-US" sz="2200" u="none" dirty="0">
                  <a:solidFill>
                    <a:srgbClr val="FFFFFF"/>
                  </a:solidFill>
                  <a:latin typeface="Arial Narrow" pitchFamily="34" charset="0"/>
                </a:rPr>
                <a:t> of the fall.</a:t>
              </a:r>
              <a:endParaRPr lang="en-US" sz="2200" b="0" dirty="0">
                <a:solidFill>
                  <a:srgbClr val="FFFFFF"/>
                </a:solidFill>
                <a:latin typeface="Arial Narrow" pitchFamily="34" charset="0"/>
              </a:endParaRPr>
            </a:p>
          </p:txBody>
        </p:sp>
        <p:sp>
          <p:nvSpPr>
            <p:cNvPr id="219142" name="Text Box 6"/>
            <p:cNvSpPr txBox="1">
              <a:spLocks noChangeArrowheads="1"/>
            </p:cNvSpPr>
            <p:nvPr/>
          </p:nvSpPr>
          <p:spPr bwMode="auto">
            <a:xfrm>
              <a:off x="461" y="3899"/>
              <a:ext cx="240" cy="324"/>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1" name="Text Box 14"/>
          <p:cNvSpPr txBox="1">
            <a:spLocks noChangeArrowheads="1"/>
          </p:cNvSpPr>
          <p:nvPr/>
        </p:nvSpPr>
        <p:spPr bwMode="auto">
          <a:xfrm>
            <a:off x="3098586" y="1793557"/>
            <a:ext cx="2310248" cy="492443"/>
          </a:xfrm>
          <a:prstGeom prst="rect">
            <a:avLst/>
          </a:prstGeom>
          <a:gradFill rotWithShape="1">
            <a:gsLst>
              <a:gs pos="0">
                <a:srgbClr val="CCFFFF"/>
              </a:gs>
              <a:gs pos="100000">
                <a:srgbClr val="66FFFF"/>
              </a:gs>
            </a:gsLst>
            <a:path path="shape">
              <a:fillToRect l="50000" t="50000" r="50000" b="50000"/>
            </a:path>
          </a:gradFill>
          <a:ln w="9525">
            <a:solidFill>
              <a:srgbClr val="0000CC"/>
            </a:solidFill>
            <a:miter lim="800000"/>
            <a:headEnd/>
            <a:tailEnd/>
          </a:ln>
          <a:effectLst/>
        </p:spPr>
        <p:txBody>
          <a:bodyPr wrap="none">
            <a:spAutoFit/>
          </a:bodyPr>
          <a:lstStyle/>
          <a:p>
            <a:r>
              <a:rPr lang="en-US" sz="2600" b="0" u="none" dirty="0">
                <a:solidFill>
                  <a:srgbClr val="0000CC"/>
                </a:solidFill>
                <a:latin typeface="Impact" pitchFamily="34" charset="0"/>
              </a:rPr>
              <a:t>Reverse course</a:t>
            </a:r>
          </a:p>
        </p:txBody>
      </p:sp>
      <p:grpSp>
        <p:nvGrpSpPr>
          <p:cNvPr id="9" name="Group 9">
            <a:extLst>
              <a:ext uri="{FF2B5EF4-FFF2-40B4-BE49-F238E27FC236}">
                <a16:creationId xmlns:a16="http://schemas.microsoft.com/office/drawing/2014/main" id="{7C1B5AB7-CCDB-B1D6-04A5-0508257BA03A}"/>
              </a:ext>
            </a:extLst>
          </p:cNvPr>
          <p:cNvGrpSpPr>
            <a:grpSpLocks/>
          </p:cNvGrpSpPr>
          <p:nvPr/>
        </p:nvGrpSpPr>
        <p:grpSpPr bwMode="auto">
          <a:xfrm>
            <a:off x="2209800" y="2971800"/>
            <a:ext cx="4724400" cy="731838"/>
            <a:chOff x="1392" y="1872"/>
            <a:chExt cx="2976" cy="461"/>
          </a:xfrm>
        </p:grpSpPr>
        <p:sp>
          <p:nvSpPr>
            <p:cNvPr id="10" name="Rectangle 10">
              <a:extLst>
                <a:ext uri="{FF2B5EF4-FFF2-40B4-BE49-F238E27FC236}">
                  <a16:creationId xmlns:a16="http://schemas.microsoft.com/office/drawing/2014/main" id="{16C212DF-3770-FBC8-3570-66DE240DBA92}"/>
                </a:ext>
              </a:extLst>
            </p:cNvPr>
            <p:cNvSpPr>
              <a:spLocks noChangeArrowheads="1"/>
            </p:cNvSpPr>
            <p:nvPr/>
          </p:nvSpPr>
          <p:spPr bwMode="auto">
            <a:xfrm>
              <a:off x="1392" y="1958"/>
              <a:ext cx="2976" cy="346"/>
            </a:xfrm>
            <a:prstGeom prst="rect">
              <a:avLst/>
            </a:prstGeom>
            <a:gradFill rotWithShape="0">
              <a:gsLst>
                <a:gs pos="0">
                  <a:srgbClr val="0000FF"/>
                </a:gs>
                <a:gs pos="100000">
                  <a:srgbClr val="000099"/>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3" name="Text Box 11">
              <a:extLst>
                <a:ext uri="{FF2B5EF4-FFF2-40B4-BE49-F238E27FC236}">
                  <a16:creationId xmlns:a16="http://schemas.microsoft.com/office/drawing/2014/main" id="{46BB03E7-E4C1-3249-A323-87D1DFFB42EE}"/>
                </a:ext>
              </a:extLst>
            </p:cNvPr>
            <p:cNvSpPr txBox="1">
              <a:spLocks noChangeArrowheads="1"/>
            </p:cNvSpPr>
            <p:nvPr/>
          </p:nvSpPr>
          <p:spPr bwMode="auto">
            <a:xfrm>
              <a:off x="1416" y="1872"/>
              <a:ext cx="2928" cy="461"/>
            </a:xfrm>
            <a:prstGeom prst="rect">
              <a:avLst/>
            </a:prstGeom>
            <a:noFill/>
            <a:ln w="19050">
              <a:noFill/>
              <a:miter lim="800000"/>
              <a:headEnd/>
              <a:tailEnd/>
            </a:ln>
            <a:effectLst>
              <a:outerShdw dist="12700" algn="ctr" rotWithShape="0">
                <a:schemeClr val="tx1"/>
              </a:outerShdw>
            </a:effectLst>
          </p:spPr>
          <p:txBody>
            <a:bodyPr>
              <a:spAutoFit/>
            </a:bodyPr>
            <a:lstStyle/>
            <a:p>
              <a:r>
                <a:rPr lang="en-US" sz="3000" b="0" u="none" dirty="0">
                  <a:solidFill>
                    <a:srgbClr val="FFFFFF"/>
                  </a:solidFill>
                  <a:latin typeface="Arial Black" pitchFamily="34" charset="0"/>
                </a:rPr>
                <a:t>Indemnity</a:t>
              </a:r>
              <a:r>
                <a:rPr lang="en-US" sz="4200" b="0" u="none" dirty="0">
                  <a:solidFill>
                    <a:srgbClr val="FFFFFF"/>
                  </a:solidFill>
                  <a:latin typeface="Arial Black" pitchFamily="34" charset="0"/>
                </a:rPr>
                <a:t> </a:t>
              </a:r>
              <a:r>
                <a:rPr lang="en-US" sz="3000" b="0" u="none" dirty="0">
                  <a:solidFill>
                    <a:srgbClr val="FFFFFF"/>
                  </a:solidFill>
                  <a:latin typeface="Arial Black" pitchFamily="34" charset="0"/>
                </a:rPr>
                <a:t>conditions</a:t>
              </a:r>
            </a:p>
          </p:txBody>
        </p:sp>
      </p:grpSp>
    </p:spTree>
    <p:extLst>
      <p:ext uri="{BB962C8B-B14F-4D97-AF65-F5344CB8AC3E}">
        <p14:creationId xmlns:p14="http://schemas.microsoft.com/office/powerpoint/2010/main" val="3507643520"/>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19139"/>
                                        </p:tgtEl>
                                        <p:attrNameLst>
                                          <p:attrName>style.visibility</p:attrName>
                                        </p:attrNameLst>
                                      </p:cBhvr>
                                      <p:to>
                                        <p:strVal val="visible"/>
                                      </p:to>
                                    </p:set>
                                    <p:anim calcmode="lin" valueType="num">
                                      <p:cBhvr>
                                        <p:cTn id="7" dur="1000" fill="hold"/>
                                        <p:tgtEl>
                                          <p:spTgt spid="219139"/>
                                        </p:tgtEl>
                                        <p:attrNameLst>
                                          <p:attrName>ppt_w</p:attrName>
                                        </p:attrNameLst>
                                      </p:cBhvr>
                                      <p:tavLst>
                                        <p:tav tm="0">
                                          <p:val>
                                            <p:strVal val="#ppt_w*0.70"/>
                                          </p:val>
                                        </p:tav>
                                        <p:tav tm="100000">
                                          <p:val>
                                            <p:strVal val="#ppt_w"/>
                                          </p:val>
                                        </p:tav>
                                      </p:tavLst>
                                    </p:anim>
                                    <p:anim calcmode="lin" valueType="num">
                                      <p:cBhvr>
                                        <p:cTn id="8" dur="1000" fill="hold"/>
                                        <p:tgtEl>
                                          <p:spTgt spid="219139"/>
                                        </p:tgtEl>
                                        <p:attrNameLst>
                                          <p:attrName>ppt_h</p:attrName>
                                        </p:attrNameLst>
                                      </p:cBhvr>
                                      <p:tavLst>
                                        <p:tav tm="0">
                                          <p:val>
                                            <p:strVal val="#ppt_h"/>
                                          </p:val>
                                        </p:tav>
                                        <p:tav tm="100000">
                                          <p:val>
                                            <p:strVal val="#ppt_h"/>
                                          </p:val>
                                        </p:tav>
                                      </p:tavLst>
                                    </p:anim>
                                    <p:animEffect transition="in" filter="fade">
                                      <p:cBhvr>
                                        <p:cTn id="9" dur="1000"/>
                                        <p:tgtEl>
                                          <p:spTgt spid="21913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39" grpId="0"/>
      <p:bldP spid="1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20162" name="Rectangle 2"/>
          <p:cNvSpPr>
            <a:spLocks noChangeArrowheads="1"/>
          </p:cNvSpPr>
          <p:nvPr/>
        </p:nvSpPr>
        <p:spPr bwMode="auto">
          <a:xfrm>
            <a:off x="0" y="5791200"/>
            <a:ext cx="9144000" cy="1065213"/>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4"/>
          <p:cNvGrpSpPr>
            <a:grpSpLocks/>
          </p:cNvGrpSpPr>
          <p:nvPr/>
        </p:nvGrpSpPr>
        <p:grpSpPr bwMode="auto">
          <a:xfrm>
            <a:off x="762000" y="5994400"/>
            <a:ext cx="7620000" cy="609600"/>
            <a:chOff x="384" y="3710"/>
            <a:chExt cx="4800" cy="384"/>
          </a:xfrm>
        </p:grpSpPr>
        <p:sp>
          <p:nvSpPr>
            <p:cNvPr id="220165" name="Text Box 5"/>
            <p:cNvSpPr txBox="1">
              <a:spLocks noChangeArrowheads="1"/>
            </p:cNvSpPr>
            <p:nvPr/>
          </p:nvSpPr>
          <p:spPr bwMode="auto">
            <a:xfrm>
              <a:off x="560" y="3710"/>
              <a:ext cx="4624" cy="384"/>
            </a:xfrm>
            <a:prstGeom prst="rect">
              <a:avLst/>
            </a:prstGeom>
            <a:noFill/>
            <a:ln w="9525">
              <a:noFill/>
              <a:miter lim="800000"/>
              <a:headEnd/>
              <a:tailEnd/>
            </a:ln>
            <a:effectLst/>
          </p:spPr>
          <p:txBody>
            <a:bodyPr wrap="square">
              <a:spAutoFit/>
            </a:bodyPr>
            <a:lstStyle/>
            <a:p>
              <a:pPr algn="l">
                <a:lnSpc>
                  <a:spcPct val="80000"/>
                </a:lnSpc>
              </a:pPr>
              <a:r>
                <a:rPr lang="en-US" sz="2100" u="none" dirty="0">
                  <a:solidFill>
                    <a:srgbClr val="FFFFFF"/>
                  </a:solidFill>
                  <a:latin typeface="Arial Narrow" pitchFamily="34" charset="0"/>
                </a:rPr>
                <a:t>First, </a:t>
              </a:r>
              <a:r>
                <a:rPr lang="en-US" sz="2100" dirty="0">
                  <a:solidFill>
                    <a:srgbClr val="FFFFFF"/>
                  </a:solidFill>
                  <a:latin typeface="Arial Narrow" pitchFamily="34" charset="0"/>
                </a:rPr>
                <a:t>Cain</a:t>
              </a:r>
              <a:r>
                <a:rPr lang="en-US" sz="2100" u="none" dirty="0">
                  <a:solidFill>
                    <a:srgbClr val="FFFFFF"/>
                  </a:solidFill>
                  <a:latin typeface="Arial Narrow" pitchFamily="34" charset="0"/>
                </a:rPr>
                <a:t> who stood in the Archangel’s position, should have taken </a:t>
              </a:r>
              <a:r>
                <a:rPr lang="en-US" sz="2100" u="none" dirty="0">
                  <a:solidFill>
                    <a:srgbClr val="FFFF00"/>
                  </a:solidFill>
                  <a:latin typeface="Arial Narrow" pitchFamily="34" charset="0"/>
                </a:rPr>
                <a:t>God’s</a:t>
              </a:r>
              <a:r>
                <a:rPr lang="en-US" sz="2100" u="none" dirty="0">
                  <a:solidFill>
                    <a:srgbClr val="FFFFFF"/>
                  </a:solidFill>
                  <a:latin typeface="Arial Narrow" pitchFamily="34" charset="0"/>
                </a:rPr>
                <a:t> standpoint by </a:t>
              </a:r>
              <a:r>
                <a:rPr lang="en-US" sz="2100" dirty="0">
                  <a:solidFill>
                    <a:srgbClr val="FFFFFF"/>
                  </a:solidFill>
                  <a:latin typeface="Arial Narrow" pitchFamily="34" charset="0"/>
                </a:rPr>
                <a:t>loving Abel</a:t>
              </a:r>
              <a:r>
                <a:rPr lang="en-US" sz="2100" u="none" dirty="0">
                  <a:solidFill>
                    <a:srgbClr val="FFFFFF"/>
                  </a:solidFill>
                  <a:latin typeface="Arial Narrow" pitchFamily="34" charset="0"/>
                </a:rPr>
                <a:t>, who stood in Adam’s position.</a:t>
              </a:r>
              <a:endParaRPr lang="en-US" sz="2100" b="0" dirty="0">
                <a:solidFill>
                  <a:srgbClr val="FFFFFF"/>
                </a:solidFill>
                <a:latin typeface="Arial Narrow" pitchFamily="34" charset="0"/>
              </a:endParaRPr>
            </a:p>
          </p:txBody>
        </p:sp>
        <p:sp>
          <p:nvSpPr>
            <p:cNvPr id="220166" name="Text Box 6"/>
            <p:cNvSpPr txBox="1">
              <a:spLocks noChangeArrowheads="1"/>
            </p:cNvSpPr>
            <p:nvPr/>
          </p:nvSpPr>
          <p:spPr bwMode="auto">
            <a:xfrm>
              <a:off x="384" y="3726"/>
              <a:ext cx="240" cy="324"/>
            </a:xfrm>
            <a:prstGeom prst="rect">
              <a:avLst/>
            </a:prstGeom>
            <a:noFill/>
            <a:ln w="9525">
              <a:noFill/>
              <a:miter lim="800000"/>
              <a:headEnd/>
              <a:tailEnd/>
            </a:ln>
            <a:effectLst/>
          </p:spPr>
          <p:txBody>
            <a:bodyPr>
              <a:spAutoFit/>
            </a:bodyPr>
            <a:lstStyle/>
            <a:p>
              <a:pPr>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20167" name="AutoShape 7"/>
          <p:cNvSpPr>
            <a:spLocks noChangeArrowheads="1"/>
          </p:cNvSpPr>
          <p:nvPr/>
        </p:nvSpPr>
        <p:spPr bwMode="auto">
          <a:xfrm rot="5400000">
            <a:off x="4191000" y="828675"/>
            <a:ext cx="228600" cy="3276600"/>
          </a:xfrm>
          <a:prstGeom prst="downArrow">
            <a:avLst>
              <a:gd name="adj1" fmla="val 41667"/>
              <a:gd name="adj2" fmla="val 143068"/>
            </a:avLst>
          </a:prstGeom>
          <a:gradFill rotWithShape="1">
            <a:gsLst>
              <a:gs pos="0">
                <a:srgbClr val="CC6600"/>
              </a:gs>
              <a:gs pos="100000">
                <a:srgbClr val="FFFF00"/>
              </a:gs>
            </a:gsLst>
            <a:lin ang="5400000" scaled="1"/>
          </a:gradFill>
          <a:ln w="28575">
            <a:solidFill>
              <a:srgbClr val="800000"/>
            </a:solidFill>
            <a:miter lim="800000"/>
            <a:headEnd/>
            <a:tailEnd/>
          </a:ln>
          <a:effectLst/>
        </p:spPr>
        <p:txBody>
          <a:bodyPr rot="10800000" vert="eaVert" wrap="none" anchor="ctr"/>
          <a:lstStyle/>
          <a:p>
            <a:endParaRPr lang="en-US" b="0" u="none">
              <a:solidFill>
                <a:srgbClr val="000000"/>
              </a:solidFill>
            </a:endParaRPr>
          </a:p>
        </p:txBody>
      </p:sp>
      <p:sp>
        <p:nvSpPr>
          <p:cNvPr id="220168" name="AutoShape 8"/>
          <p:cNvSpPr>
            <a:spLocks noChangeArrowheads="1"/>
          </p:cNvSpPr>
          <p:nvPr/>
        </p:nvSpPr>
        <p:spPr bwMode="auto">
          <a:xfrm rot="10800000">
            <a:off x="1773238" y="1817688"/>
            <a:ext cx="263525" cy="392112"/>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20169" name="Oval 9"/>
          <p:cNvSpPr>
            <a:spLocks noChangeArrowheads="1"/>
          </p:cNvSpPr>
          <p:nvPr/>
        </p:nvSpPr>
        <p:spPr bwMode="auto">
          <a:xfrm>
            <a:off x="1219200" y="22034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dirty="0">
                <a:solidFill>
                  <a:srgbClr val="5A002D"/>
                </a:solidFill>
                <a:latin typeface="Impact" pitchFamily="34" charset="0"/>
              </a:rPr>
              <a:t>Abel</a:t>
            </a:r>
          </a:p>
        </p:txBody>
      </p:sp>
      <p:grpSp>
        <p:nvGrpSpPr>
          <p:cNvPr id="3" name="Group 10"/>
          <p:cNvGrpSpPr>
            <a:grpSpLocks/>
          </p:cNvGrpSpPr>
          <p:nvPr/>
        </p:nvGrpSpPr>
        <p:grpSpPr bwMode="auto">
          <a:xfrm>
            <a:off x="1500188" y="990600"/>
            <a:ext cx="811212" cy="781050"/>
            <a:chOff x="1271" y="1173"/>
            <a:chExt cx="660" cy="603"/>
          </a:xfrm>
        </p:grpSpPr>
        <p:sp>
          <p:nvSpPr>
            <p:cNvPr id="220171" name="Oval 11"/>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20172" name="WordArt 12"/>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dirty="0">
                  <a:ln w="19050">
                    <a:solidFill>
                      <a:srgbClr val="6600CC"/>
                    </a:solidFill>
                    <a:round/>
                    <a:headEnd/>
                    <a:tailEnd/>
                  </a:ln>
                  <a:solidFill>
                    <a:srgbClr val="FFFFFF"/>
                  </a:solidFill>
                  <a:latin typeface="Impact"/>
                </a:rPr>
                <a:t>God</a:t>
              </a:r>
            </a:p>
          </p:txBody>
        </p:sp>
      </p:grpSp>
      <p:sp>
        <p:nvSpPr>
          <p:cNvPr id="220173" name="Oval 13"/>
          <p:cNvSpPr>
            <a:spLocks noChangeArrowheads="1"/>
          </p:cNvSpPr>
          <p:nvPr/>
        </p:nvSpPr>
        <p:spPr bwMode="auto">
          <a:xfrm>
            <a:off x="5829300" y="21891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sp>
        <p:nvSpPr>
          <p:cNvPr id="220178" name="AutoShape 18"/>
          <p:cNvSpPr>
            <a:spLocks noChangeArrowheads="1"/>
          </p:cNvSpPr>
          <p:nvPr/>
        </p:nvSpPr>
        <p:spPr bwMode="auto">
          <a:xfrm>
            <a:off x="1143000" y="3429000"/>
            <a:ext cx="6858000" cy="2209800"/>
          </a:xfrm>
          <a:prstGeom prst="roundRect">
            <a:avLst>
              <a:gd name="adj" fmla="val 16667"/>
            </a:avLst>
          </a:prstGeom>
          <a:gradFill rotWithShape="0">
            <a:gsLst>
              <a:gs pos="0">
                <a:srgbClr val="EAEAEA"/>
              </a:gs>
              <a:gs pos="100000">
                <a:srgbClr val="DDDDDD"/>
              </a:gs>
            </a:gsLst>
            <a:path path="shape">
              <a:fillToRect l="50000" t="50000" r="50000" b="50000"/>
            </a:path>
          </a:gradFill>
          <a:ln w="3175">
            <a:solidFill>
              <a:srgbClr val="00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20182" name="Rectangle 22"/>
          <p:cNvSpPr>
            <a:spLocks noChangeArrowheads="1"/>
          </p:cNvSpPr>
          <p:nvPr/>
        </p:nvSpPr>
        <p:spPr bwMode="auto">
          <a:xfrm>
            <a:off x="1828800" y="3733800"/>
            <a:ext cx="26670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dirty="0">
                <a:solidFill>
                  <a:srgbClr val="000066"/>
                </a:solidFill>
                <a:latin typeface="Arial Black" pitchFamily="34" charset="0"/>
              </a:rPr>
              <a:t>Love Abel</a:t>
            </a:r>
          </a:p>
        </p:txBody>
      </p:sp>
      <p:sp>
        <p:nvSpPr>
          <p:cNvPr id="220183" name="Oval 23"/>
          <p:cNvSpPr>
            <a:spLocks noChangeArrowheads="1"/>
          </p:cNvSpPr>
          <p:nvPr/>
        </p:nvSpPr>
        <p:spPr bwMode="auto">
          <a:xfrm>
            <a:off x="1333500" y="3743325"/>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1</a:t>
            </a:r>
          </a:p>
        </p:txBody>
      </p:sp>
      <p:sp>
        <p:nvSpPr>
          <p:cNvPr id="23" name="Text Box 14"/>
          <p:cNvSpPr txBox="1">
            <a:spLocks noChangeArrowheads="1"/>
          </p:cNvSpPr>
          <p:nvPr/>
        </p:nvSpPr>
        <p:spPr bwMode="auto">
          <a:xfrm>
            <a:off x="3098586" y="1793557"/>
            <a:ext cx="2310248" cy="492443"/>
          </a:xfrm>
          <a:prstGeom prst="rect">
            <a:avLst/>
          </a:prstGeom>
          <a:gradFill rotWithShape="1">
            <a:gsLst>
              <a:gs pos="0">
                <a:srgbClr val="CCFFFF"/>
              </a:gs>
              <a:gs pos="100000">
                <a:srgbClr val="66FFFF"/>
              </a:gs>
            </a:gsLst>
            <a:path path="shape">
              <a:fillToRect l="50000" t="50000" r="50000" b="50000"/>
            </a:path>
          </a:gradFill>
          <a:ln w="9525">
            <a:solidFill>
              <a:srgbClr val="0000CC"/>
            </a:solidFill>
            <a:miter lim="800000"/>
            <a:headEnd/>
            <a:tailEnd/>
          </a:ln>
          <a:effectLst/>
        </p:spPr>
        <p:txBody>
          <a:bodyPr wrap="none">
            <a:spAutoFit/>
          </a:bodyPr>
          <a:lstStyle/>
          <a:p>
            <a:r>
              <a:rPr lang="en-US" sz="2600" b="0" u="none" dirty="0">
                <a:solidFill>
                  <a:srgbClr val="0000CC"/>
                </a:solidFill>
                <a:latin typeface="Impact" pitchFamily="34" charset="0"/>
              </a:rPr>
              <a:t>Reverse course</a:t>
            </a:r>
          </a:p>
        </p:txBody>
      </p:sp>
      <p:sp>
        <p:nvSpPr>
          <p:cNvPr id="25" name="Text Box 3"/>
          <p:cNvSpPr txBox="1">
            <a:spLocks noChangeArrowheads="1"/>
          </p:cNvSpPr>
          <p:nvPr/>
        </p:nvSpPr>
        <p:spPr bwMode="auto">
          <a:xfrm>
            <a:off x="228600" y="260042"/>
            <a:ext cx="8458200" cy="45813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ts val="2600"/>
              </a:lnSpc>
            </a:pPr>
            <a:r>
              <a:rPr lang="en-US" sz="3800" b="0">
                <a:solidFill>
                  <a:srgbClr val="000099"/>
                </a:solidFill>
                <a:latin typeface="Fette Engschrift" pitchFamily="2" charset="0"/>
              </a:rPr>
              <a:t>Making indemnity </a:t>
            </a:r>
            <a:r>
              <a:rPr lang="en-US" sz="3800" b="0" dirty="0">
                <a:solidFill>
                  <a:srgbClr val="000099"/>
                </a:solidFill>
                <a:latin typeface="Fette Engschrift" pitchFamily="2" charset="0"/>
              </a:rPr>
              <a:t>conditions </a:t>
            </a:r>
            <a:r>
              <a:rPr lang="en-US" sz="3800" b="0">
                <a:solidFill>
                  <a:srgbClr val="000099"/>
                </a:solidFill>
                <a:latin typeface="Fette Engschrift" pitchFamily="2" charset="0"/>
              </a:rPr>
              <a:t>to remove the </a:t>
            </a:r>
            <a:r>
              <a:rPr lang="en-US" sz="3800" b="0" dirty="0">
                <a:solidFill>
                  <a:srgbClr val="000099"/>
                </a:solidFill>
                <a:latin typeface="Fette Engschrift" pitchFamily="2" charset="0"/>
              </a:rPr>
              <a:t>fallen nature</a:t>
            </a:r>
          </a:p>
        </p:txBody>
      </p:sp>
      <p:grpSp>
        <p:nvGrpSpPr>
          <p:cNvPr id="21" name="Group 9">
            <a:extLst>
              <a:ext uri="{FF2B5EF4-FFF2-40B4-BE49-F238E27FC236}">
                <a16:creationId xmlns:a16="http://schemas.microsoft.com/office/drawing/2014/main" id="{0DEE6D50-3EB6-210C-D64D-4440BE264E8E}"/>
              </a:ext>
            </a:extLst>
          </p:cNvPr>
          <p:cNvGrpSpPr>
            <a:grpSpLocks/>
          </p:cNvGrpSpPr>
          <p:nvPr/>
        </p:nvGrpSpPr>
        <p:grpSpPr bwMode="auto">
          <a:xfrm>
            <a:off x="2209800" y="2971800"/>
            <a:ext cx="4724400" cy="731838"/>
            <a:chOff x="1392" y="1872"/>
            <a:chExt cx="2976" cy="461"/>
          </a:xfrm>
        </p:grpSpPr>
        <p:sp>
          <p:nvSpPr>
            <p:cNvPr id="22" name="Rectangle 10">
              <a:extLst>
                <a:ext uri="{FF2B5EF4-FFF2-40B4-BE49-F238E27FC236}">
                  <a16:creationId xmlns:a16="http://schemas.microsoft.com/office/drawing/2014/main" id="{A693365C-E4AF-906E-7C50-B335C8025E85}"/>
                </a:ext>
              </a:extLst>
            </p:cNvPr>
            <p:cNvSpPr>
              <a:spLocks noChangeArrowheads="1"/>
            </p:cNvSpPr>
            <p:nvPr/>
          </p:nvSpPr>
          <p:spPr bwMode="auto">
            <a:xfrm>
              <a:off x="1392" y="1958"/>
              <a:ext cx="2976" cy="346"/>
            </a:xfrm>
            <a:prstGeom prst="rect">
              <a:avLst/>
            </a:prstGeom>
            <a:gradFill rotWithShape="0">
              <a:gsLst>
                <a:gs pos="0">
                  <a:srgbClr val="0000FF"/>
                </a:gs>
                <a:gs pos="100000">
                  <a:srgbClr val="000099"/>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4" name="Text Box 11">
              <a:extLst>
                <a:ext uri="{FF2B5EF4-FFF2-40B4-BE49-F238E27FC236}">
                  <a16:creationId xmlns:a16="http://schemas.microsoft.com/office/drawing/2014/main" id="{3229C8C7-117E-47EC-94D4-BB3A3B8D2C81}"/>
                </a:ext>
              </a:extLst>
            </p:cNvPr>
            <p:cNvSpPr txBox="1">
              <a:spLocks noChangeArrowheads="1"/>
            </p:cNvSpPr>
            <p:nvPr/>
          </p:nvSpPr>
          <p:spPr bwMode="auto">
            <a:xfrm>
              <a:off x="1416" y="1872"/>
              <a:ext cx="2928" cy="461"/>
            </a:xfrm>
            <a:prstGeom prst="rect">
              <a:avLst/>
            </a:prstGeom>
            <a:noFill/>
            <a:ln w="19050">
              <a:noFill/>
              <a:miter lim="800000"/>
              <a:headEnd/>
              <a:tailEnd/>
            </a:ln>
            <a:effectLst>
              <a:outerShdw dist="12700" algn="ctr" rotWithShape="0">
                <a:schemeClr val="tx1"/>
              </a:outerShdw>
            </a:effectLst>
          </p:spPr>
          <p:txBody>
            <a:bodyPr>
              <a:spAutoFit/>
            </a:bodyPr>
            <a:lstStyle/>
            <a:p>
              <a:r>
                <a:rPr lang="en-US" sz="3000" b="0" u="none" dirty="0">
                  <a:solidFill>
                    <a:srgbClr val="FFFFFF"/>
                  </a:solidFill>
                  <a:latin typeface="Arial Black" pitchFamily="34" charset="0"/>
                </a:rPr>
                <a:t>Indemnity</a:t>
              </a:r>
              <a:r>
                <a:rPr lang="en-US" sz="4200" b="0" u="none" dirty="0">
                  <a:solidFill>
                    <a:srgbClr val="FFFFFF"/>
                  </a:solidFill>
                  <a:latin typeface="Arial Black" pitchFamily="34" charset="0"/>
                </a:rPr>
                <a:t> </a:t>
              </a:r>
              <a:r>
                <a:rPr lang="en-US" sz="3000" b="0" u="none" dirty="0">
                  <a:solidFill>
                    <a:srgbClr val="FFFFFF"/>
                  </a:solidFill>
                  <a:latin typeface="Arial Black" pitchFamily="34" charset="0"/>
                </a:rPr>
                <a:t>conditions</a:t>
              </a:r>
            </a:p>
          </p:txBody>
        </p:sp>
      </p:grpSp>
    </p:spTree>
    <p:extLst>
      <p:ext uri="{BB962C8B-B14F-4D97-AF65-F5344CB8AC3E}">
        <p14:creationId xmlns:p14="http://schemas.microsoft.com/office/powerpoint/2010/main" val="737626126"/>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grpId="0" nodeType="clickEffect">
                                  <p:stCondLst>
                                    <p:cond delay="0"/>
                                  </p:stCondLst>
                                  <p:childTnLst>
                                    <p:set>
                                      <p:cBhvr>
                                        <p:cTn id="11" dur="1" fill="hold">
                                          <p:stCondLst>
                                            <p:cond delay="0"/>
                                          </p:stCondLst>
                                        </p:cTn>
                                        <p:tgtEl>
                                          <p:spTgt spid="220173"/>
                                        </p:tgtEl>
                                        <p:attrNameLst>
                                          <p:attrName>style.visibility</p:attrName>
                                        </p:attrNameLst>
                                      </p:cBhvr>
                                      <p:to>
                                        <p:strVal val="visible"/>
                                      </p:to>
                                    </p:set>
                                    <p:animEffect transition="in" filter="fade">
                                      <p:cBhvr>
                                        <p:cTn id="12" dur="1000"/>
                                        <p:tgtEl>
                                          <p:spTgt spid="220173"/>
                                        </p:tgtEl>
                                      </p:cBhvr>
                                    </p:animEffect>
                                    <p:anim calcmode="lin" valueType="num">
                                      <p:cBhvr>
                                        <p:cTn id="13" dur="1000" fill="hold"/>
                                        <p:tgtEl>
                                          <p:spTgt spid="220173"/>
                                        </p:tgtEl>
                                        <p:attrNameLst>
                                          <p:attrName>ppt_x</p:attrName>
                                        </p:attrNameLst>
                                      </p:cBhvr>
                                      <p:tavLst>
                                        <p:tav tm="0">
                                          <p:val>
                                            <p:strVal val="#ppt_x"/>
                                          </p:val>
                                        </p:tav>
                                        <p:tav tm="100000">
                                          <p:val>
                                            <p:strVal val="#ppt_x"/>
                                          </p:val>
                                        </p:tav>
                                      </p:tavLst>
                                    </p:anim>
                                    <p:anim calcmode="lin" valueType="num">
                                      <p:cBhvr>
                                        <p:cTn id="14" dur="1000" fill="hold"/>
                                        <p:tgtEl>
                                          <p:spTgt spid="22017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childTnLst>
                                </p:cTn>
                              </p:par>
                              <p:par>
                                <p:cTn id="20" presetID="10" presetClass="entr" presetSubtype="0" fill="hold" nodeType="withEffect">
                                  <p:stCondLst>
                                    <p:cond delay="0"/>
                                  </p:stCondLst>
                                  <p:childTnLst>
                                    <p:set>
                                      <p:cBhvr>
                                        <p:cTn id="21" dur="1" fill="hold">
                                          <p:stCondLst>
                                            <p:cond delay="0"/>
                                          </p:stCondLst>
                                        </p:cTn>
                                        <p:tgtEl>
                                          <p:spTgt spid="220169"/>
                                        </p:tgtEl>
                                        <p:attrNameLst>
                                          <p:attrName>style.visibility</p:attrName>
                                        </p:attrNameLst>
                                      </p:cBhvr>
                                      <p:to>
                                        <p:strVal val="visible"/>
                                      </p:to>
                                    </p:set>
                                    <p:animEffect transition="in" filter="fade">
                                      <p:cBhvr>
                                        <p:cTn id="22" dur="2000"/>
                                        <p:tgtEl>
                                          <p:spTgt spid="220169"/>
                                        </p:tgtEl>
                                      </p:cBhvr>
                                    </p:animEffect>
                                  </p:childTnLst>
                                </p:cTn>
                              </p:par>
                              <p:par>
                                <p:cTn id="23" presetID="10" presetClass="entr" presetSubtype="0" fill="hold" nodeType="withEffect">
                                  <p:stCondLst>
                                    <p:cond delay="0"/>
                                  </p:stCondLst>
                                  <p:childTnLst>
                                    <p:set>
                                      <p:cBhvr>
                                        <p:cTn id="24" dur="1" fill="hold">
                                          <p:stCondLst>
                                            <p:cond delay="0"/>
                                          </p:stCondLst>
                                        </p:cTn>
                                        <p:tgtEl>
                                          <p:spTgt spid="220167"/>
                                        </p:tgtEl>
                                        <p:attrNameLst>
                                          <p:attrName>style.visibility</p:attrName>
                                        </p:attrNameLst>
                                      </p:cBhvr>
                                      <p:to>
                                        <p:strVal val="visible"/>
                                      </p:to>
                                    </p:set>
                                    <p:animEffect transition="in" filter="fade">
                                      <p:cBhvr>
                                        <p:cTn id="25" dur="2000"/>
                                        <p:tgtEl>
                                          <p:spTgt spid="22016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20168"/>
                                        </p:tgtEl>
                                        <p:attrNameLst>
                                          <p:attrName>style.visibility</p:attrName>
                                        </p:attrNameLst>
                                      </p:cBhvr>
                                      <p:to>
                                        <p:strVal val="visible"/>
                                      </p:to>
                                    </p:set>
                                    <p:animEffect transition="in" filter="fade">
                                      <p:cBhvr>
                                        <p:cTn id="28" dur="2000"/>
                                        <p:tgtEl>
                                          <p:spTgt spid="220168"/>
                                        </p:tgtEl>
                                      </p:cBhvr>
                                    </p:animEffect>
                                  </p:childTnLst>
                                </p:cTn>
                              </p:par>
                            </p:childTnLst>
                          </p:cTn>
                        </p:par>
                      </p:childTnLst>
                    </p:cTn>
                  </p:par>
                  <p:par>
                    <p:cTn id="29" fill="hold">
                      <p:stCondLst>
                        <p:cond delay="indefinite"/>
                      </p:stCondLst>
                      <p:childTnLst>
                        <p:par>
                          <p:cTn id="30" fill="hold">
                            <p:stCondLst>
                              <p:cond delay="0"/>
                            </p:stCondLst>
                            <p:childTnLst>
                              <p:par>
                                <p:cTn id="31" presetID="55" presetClass="entr" presetSubtype="0" fill="hold" nodeType="clickEffect">
                                  <p:stCondLst>
                                    <p:cond delay="0"/>
                                  </p:stCondLst>
                                  <p:childTnLst>
                                    <p:set>
                                      <p:cBhvr>
                                        <p:cTn id="32" dur="1" fill="hold">
                                          <p:stCondLst>
                                            <p:cond delay="0"/>
                                          </p:stCondLst>
                                        </p:cTn>
                                        <p:tgtEl>
                                          <p:spTgt spid="220182"/>
                                        </p:tgtEl>
                                        <p:attrNameLst>
                                          <p:attrName>style.visibility</p:attrName>
                                        </p:attrNameLst>
                                      </p:cBhvr>
                                      <p:to>
                                        <p:strVal val="visible"/>
                                      </p:to>
                                    </p:set>
                                    <p:anim calcmode="lin" valueType="num">
                                      <p:cBhvr>
                                        <p:cTn id="33" dur="1000" fill="hold"/>
                                        <p:tgtEl>
                                          <p:spTgt spid="220182"/>
                                        </p:tgtEl>
                                        <p:attrNameLst>
                                          <p:attrName>ppt_w</p:attrName>
                                        </p:attrNameLst>
                                      </p:cBhvr>
                                      <p:tavLst>
                                        <p:tav tm="0">
                                          <p:val>
                                            <p:strVal val="#ppt_w*0.70"/>
                                          </p:val>
                                        </p:tav>
                                        <p:tav tm="100000">
                                          <p:val>
                                            <p:strVal val="#ppt_w"/>
                                          </p:val>
                                        </p:tav>
                                      </p:tavLst>
                                    </p:anim>
                                    <p:anim calcmode="lin" valueType="num">
                                      <p:cBhvr>
                                        <p:cTn id="34" dur="1000" fill="hold"/>
                                        <p:tgtEl>
                                          <p:spTgt spid="220182"/>
                                        </p:tgtEl>
                                        <p:attrNameLst>
                                          <p:attrName>ppt_h</p:attrName>
                                        </p:attrNameLst>
                                      </p:cBhvr>
                                      <p:tavLst>
                                        <p:tav tm="0">
                                          <p:val>
                                            <p:strVal val="#ppt_h"/>
                                          </p:val>
                                        </p:tav>
                                        <p:tav tm="100000">
                                          <p:val>
                                            <p:strVal val="#ppt_h"/>
                                          </p:val>
                                        </p:tav>
                                      </p:tavLst>
                                    </p:anim>
                                    <p:animEffect transition="in" filter="fade">
                                      <p:cBhvr>
                                        <p:cTn id="35" dur="1000"/>
                                        <p:tgtEl>
                                          <p:spTgt spid="220182"/>
                                        </p:tgtEl>
                                      </p:cBhvr>
                                    </p:animEffect>
                                  </p:childTnLst>
                                </p:cTn>
                              </p:par>
                              <p:par>
                                <p:cTn id="36" presetID="10" presetClass="entr" presetSubtype="0" fill="hold" grpId="0" nodeType="withEffect">
                                  <p:stCondLst>
                                    <p:cond delay="500"/>
                                  </p:stCondLst>
                                  <p:childTnLst>
                                    <p:set>
                                      <p:cBhvr>
                                        <p:cTn id="37" dur="1" fill="hold">
                                          <p:stCondLst>
                                            <p:cond delay="0"/>
                                          </p:stCondLst>
                                        </p:cTn>
                                        <p:tgtEl>
                                          <p:spTgt spid="220178"/>
                                        </p:tgtEl>
                                        <p:attrNameLst>
                                          <p:attrName>style.visibility</p:attrName>
                                        </p:attrNameLst>
                                      </p:cBhvr>
                                      <p:to>
                                        <p:strVal val="visible"/>
                                      </p:to>
                                    </p:set>
                                    <p:animEffect transition="in" filter="fade">
                                      <p:cBhvr>
                                        <p:cTn id="38" dur="500"/>
                                        <p:tgtEl>
                                          <p:spTgt spid="22017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0183"/>
                                        </p:tgtEl>
                                        <p:attrNameLst>
                                          <p:attrName>style.visibility</p:attrName>
                                        </p:attrNameLst>
                                      </p:cBhvr>
                                      <p:to>
                                        <p:strVal val="visible"/>
                                      </p:to>
                                    </p:set>
                                    <p:animEffect transition="in" filter="fade">
                                      <p:cBhvr>
                                        <p:cTn id="41" dur="2000"/>
                                        <p:tgtEl>
                                          <p:spTgt spid="220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168" grpId="0" animBg="1"/>
      <p:bldP spid="220173" grpId="0" animBg="1"/>
      <p:bldP spid="220178" grpId="0" animBg="1"/>
      <p:bldP spid="22018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21186" name="Rectangle 2"/>
          <p:cNvSpPr>
            <a:spLocks noChangeArrowheads="1"/>
          </p:cNvSpPr>
          <p:nvPr/>
        </p:nvSpPr>
        <p:spPr bwMode="auto">
          <a:xfrm>
            <a:off x="0" y="5791200"/>
            <a:ext cx="9144000" cy="10668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4"/>
          <p:cNvGrpSpPr>
            <a:grpSpLocks/>
          </p:cNvGrpSpPr>
          <p:nvPr/>
        </p:nvGrpSpPr>
        <p:grpSpPr bwMode="auto">
          <a:xfrm>
            <a:off x="1295400" y="5994404"/>
            <a:ext cx="6553200" cy="633413"/>
            <a:chOff x="576" y="3776"/>
            <a:chExt cx="4128" cy="399"/>
          </a:xfrm>
        </p:grpSpPr>
        <p:sp>
          <p:nvSpPr>
            <p:cNvPr id="221189" name="Text Box 5"/>
            <p:cNvSpPr txBox="1">
              <a:spLocks noChangeArrowheads="1"/>
            </p:cNvSpPr>
            <p:nvPr/>
          </p:nvSpPr>
          <p:spPr bwMode="auto">
            <a:xfrm>
              <a:off x="800" y="3776"/>
              <a:ext cx="3904" cy="399"/>
            </a:xfrm>
            <a:prstGeom prst="rect">
              <a:avLst/>
            </a:prstGeom>
            <a:noFill/>
            <a:ln w="9525">
              <a:noFill/>
              <a:miter lim="800000"/>
              <a:headEnd/>
              <a:tailEnd/>
            </a:ln>
            <a:effectLst/>
          </p:spPr>
          <p:txBody>
            <a:bodyPr wrap="square">
              <a:spAutoFit/>
            </a:bodyPr>
            <a:lstStyle/>
            <a:p>
              <a:pPr algn="l">
                <a:lnSpc>
                  <a:spcPct val="80000"/>
                </a:lnSpc>
              </a:pPr>
              <a:r>
                <a:rPr lang="en-US" sz="2200" u="none">
                  <a:solidFill>
                    <a:srgbClr val="FFFFFF"/>
                  </a:solidFill>
                  <a:latin typeface="Arial Narrow" pitchFamily="34" charset="0"/>
                </a:rPr>
                <a:t>Second, Cain should have </a:t>
              </a:r>
              <a:r>
                <a:rPr lang="en-US" sz="2200">
                  <a:solidFill>
                    <a:srgbClr val="FFFFFF"/>
                  </a:solidFill>
                  <a:latin typeface="Arial Narrow" pitchFamily="34" charset="0"/>
                </a:rPr>
                <a:t>received God’s love</a:t>
              </a:r>
              <a:r>
                <a:rPr lang="en-US" sz="2200" u="none">
                  <a:solidFill>
                    <a:srgbClr val="FFFFFF"/>
                  </a:solidFill>
                  <a:latin typeface="Arial Narrow" pitchFamily="34" charset="0"/>
                </a:rPr>
                <a:t> through Abel, respecting him as God’s mediator.</a:t>
              </a:r>
              <a:endParaRPr lang="en-US" sz="2200" b="0">
                <a:solidFill>
                  <a:srgbClr val="FFFFFF"/>
                </a:solidFill>
                <a:latin typeface="Arial Narrow" pitchFamily="34" charset="0"/>
              </a:endParaRPr>
            </a:p>
          </p:txBody>
        </p:sp>
        <p:sp>
          <p:nvSpPr>
            <p:cNvPr id="221190" name="Text Box 6"/>
            <p:cNvSpPr txBox="1">
              <a:spLocks noChangeArrowheads="1"/>
            </p:cNvSpPr>
            <p:nvPr/>
          </p:nvSpPr>
          <p:spPr bwMode="auto">
            <a:xfrm>
              <a:off x="576" y="3792"/>
              <a:ext cx="240" cy="324"/>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21191" name="AutoShape 7"/>
          <p:cNvSpPr>
            <a:spLocks noChangeArrowheads="1"/>
          </p:cNvSpPr>
          <p:nvPr/>
        </p:nvSpPr>
        <p:spPr bwMode="auto">
          <a:xfrm rot="5400000">
            <a:off x="4191000" y="828675"/>
            <a:ext cx="228600" cy="3276600"/>
          </a:xfrm>
          <a:prstGeom prst="downArrow">
            <a:avLst>
              <a:gd name="adj1" fmla="val 41667"/>
              <a:gd name="adj2" fmla="val 143068"/>
            </a:avLst>
          </a:prstGeom>
          <a:gradFill rotWithShape="1">
            <a:gsLst>
              <a:gs pos="0">
                <a:srgbClr val="CC6600"/>
              </a:gs>
              <a:gs pos="100000">
                <a:srgbClr val="FFFF00"/>
              </a:gs>
            </a:gsLst>
            <a:lin ang="5400000" scaled="1"/>
          </a:gradFill>
          <a:ln w="28575">
            <a:solidFill>
              <a:srgbClr val="800000"/>
            </a:solidFill>
            <a:miter lim="800000"/>
            <a:headEnd/>
            <a:tailEnd/>
          </a:ln>
          <a:effectLst/>
        </p:spPr>
        <p:txBody>
          <a:bodyPr rot="10800000" vert="eaVert" wrap="none" anchor="ctr"/>
          <a:lstStyle/>
          <a:p>
            <a:endParaRPr lang="en-US" b="0" u="none">
              <a:solidFill>
                <a:srgbClr val="000000"/>
              </a:solidFill>
            </a:endParaRPr>
          </a:p>
        </p:txBody>
      </p:sp>
      <p:sp>
        <p:nvSpPr>
          <p:cNvPr id="221192" name="AutoShape 8"/>
          <p:cNvSpPr>
            <a:spLocks noChangeArrowheads="1"/>
          </p:cNvSpPr>
          <p:nvPr/>
        </p:nvSpPr>
        <p:spPr bwMode="auto">
          <a:xfrm rot="10800000">
            <a:off x="1773238" y="1817688"/>
            <a:ext cx="263525" cy="392112"/>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21193" name="Oval 9"/>
          <p:cNvSpPr>
            <a:spLocks noChangeArrowheads="1"/>
          </p:cNvSpPr>
          <p:nvPr/>
        </p:nvSpPr>
        <p:spPr bwMode="auto">
          <a:xfrm>
            <a:off x="1219200" y="22034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a:solidFill>
                  <a:srgbClr val="5A002D"/>
                </a:solidFill>
                <a:latin typeface="Impact" pitchFamily="34" charset="0"/>
              </a:rPr>
              <a:t>Abel</a:t>
            </a:r>
          </a:p>
        </p:txBody>
      </p:sp>
      <p:grpSp>
        <p:nvGrpSpPr>
          <p:cNvPr id="3" name="Group 10"/>
          <p:cNvGrpSpPr>
            <a:grpSpLocks/>
          </p:cNvGrpSpPr>
          <p:nvPr/>
        </p:nvGrpSpPr>
        <p:grpSpPr bwMode="auto">
          <a:xfrm>
            <a:off x="1500188" y="990600"/>
            <a:ext cx="811212" cy="781050"/>
            <a:chOff x="1271" y="1173"/>
            <a:chExt cx="660" cy="603"/>
          </a:xfrm>
        </p:grpSpPr>
        <p:sp>
          <p:nvSpPr>
            <p:cNvPr id="221195" name="Oval 11"/>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21196" name="WordArt 12"/>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221197" name="Oval 13"/>
          <p:cNvSpPr>
            <a:spLocks noChangeArrowheads="1"/>
          </p:cNvSpPr>
          <p:nvPr/>
        </p:nvSpPr>
        <p:spPr bwMode="auto">
          <a:xfrm>
            <a:off x="5829300" y="21891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nvGrpSpPr>
          <p:cNvPr id="4" name="Group 26"/>
          <p:cNvGrpSpPr>
            <a:grpSpLocks/>
          </p:cNvGrpSpPr>
          <p:nvPr/>
        </p:nvGrpSpPr>
        <p:grpSpPr bwMode="auto">
          <a:xfrm>
            <a:off x="1143000" y="2971800"/>
            <a:ext cx="6858000" cy="2667000"/>
            <a:chOff x="720" y="1872"/>
            <a:chExt cx="4320" cy="1680"/>
          </a:xfrm>
        </p:grpSpPr>
        <p:sp>
          <p:nvSpPr>
            <p:cNvPr id="221202" name="AutoShape 18"/>
            <p:cNvSpPr>
              <a:spLocks noChangeArrowheads="1"/>
            </p:cNvSpPr>
            <p:nvPr/>
          </p:nvSpPr>
          <p:spPr bwMode="auto">
            <a:xfrm>
              <a:off x="720" y="2160"/>
              <a:ext cx="4320" cy="1392"/>
            </a:xfrm>
            <a:prstGeom prst="roundRect">
              <a:avLst>
                <a:gd name="adj" fmla="val 16667"/>
              </a:avLst>
            </a:prstGeom>
            <a:gradFill rotWithShape="0">
              <a:gsLst>
                <a:gs pos="0">
                  <a:srgbClr val="EAEAEA"/>
                </a:gs>
                <a:gs pos="100000">
                  <a:srgbClr val="DDDDDD"/>
                </a:gs>
              </a:gsLst>
              <a:path path="shape">
                <a:fillToRect l="50000" t="50000" r="50000" b="50000"/>
              </a:path>
            </a:gradFill>
            <a:ln w="3175">
              <a:solidFill>
                <a:srgbClr val="00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5" name="Group 19"/>
            <p:cNvGrpSpPr>
              <a:grpSpLocks/>
            </p:cNvGrpSpPr>
            <p:nvPr/>
          </p:nvGrpSpPr>
          <p:grpSpPr bwMode="auto">
            <a:xfrm>
              <a:off x="1392" y="1872"/>
              <a:ext cx="2976" cy="461"/>
              <a:chOff x="1392" y="1872"/>
              <a:chExt cx="2976" cy="461"/>
            </a:xfrm>
          </p:grpSpPr>
          <p:sp>
            <p:nvSpPr>
              <p:cNvPr id="221204" name="Rectangle 20"/>
              <p:cNvSpPr>
                <a:spLocks noChangeArrowheads="1"/>
              </p:cNvSpPr>
              <p:nvPr/>
            </p:nvSpPr>
            <p:spPr bwMode="auto">
              <a:xfrm>
                <a:off x="1392" y="1958"/>
                <a:ext cx="2976" cy="346"/>
              </a:xfrm>
              <a:prstGeom prst="rect">
                <a:avLst/>
              </a:prstGeom>
              <a:gradFill rotWithShape="0">
                <a:gsLst>
                  <a:gs pos="0">
                    <a:srgbClr val="0000FF"/>
                  </a:gs>
                  <a:gs pos="100000">
                    <a:srgbClr val="000099"/>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21205" name="Text Box 21"/>
              <p:cNvSpPr txBox="1">
                <a:spLocks noChangeArrowheads="1"/>
              </p:cNvSpPr>
              <p:nvPr/>
            </p:nvSpPr>
            <p:spPr bwMode="auto">
              <a:xfrm>
                <a:off x="1416" y="1872"/>
                <a:ext cx="2928" cy="461"/>
              </a:xfrm>
              <a:prstGeom prst="rect">
                <a:avLst/>
              </a:prstGeom>
              <a:noFill/>
              <a:ln w="19050">
                <a:noFill/>
                <a:miter lim="800000"/>
                <a:headEnd/>
                <a:tailEnd/>
              </a:ln>
              <a:effectLst>
                <a:outerShdw dist="12700" algn="ctr" rotWithShape="0">
                  <a:schemeClr val="tx1"/>
                </a:outerShdw>
              </a:effectLst>
            </p:spPr>
            <p:txBody>
              <a:bodyPr>
                <a:spAutoFit/>
              </a:bodyPr>
              <a:lstStyle/>
              <a:p>
                <a:r>
                  <a:rPr lang="en-US" sz="3000" b="0" u="none">
                    <a:solidFill>
                      <a:srgbClr val="FFFFFF"/>
                    </a:solidFill>
                    <a:latin typeface="Arial Black" pitchFamily="34" charset="0"/>
                  </a:rPr>
                  <a:t>Indemnity</a:t>
                </a:r>
                <a:r>
                  <a:rPr lang="en-US" sz="4200" b="0" u="none">
                    <a:solidFill>
                      <a:srgbClr val="FFFFFF"/>
                    </a:solidFill>
                    <a:latin typeface="Arial Black" pitchFamily="34" charset="0"/>
                  </a:rPr>
                  <a:t> </a:t>
                </a:r>
                <a:r>
                  <a:rPr lang="en-US" sz="3000" b="0" u="none">
                    <a:solidFill>
                      <a:srgbClr val="FFFFFF"/>
                    </a:solidFill>
                    <a:latin typeface="Arial Black" pitchFamily="34" charset="0"/>
                  </a:rPr>
                  <a:t>conditions</a:t>
                </a:r>
              </a:p>
            </p:txBody>
          </p:sp>
        </p:grpSp>
      </p:grpSp>
      <p:sp>
        <p:nvSpPr>
          <p:cNvPr id="221206" name="Oval 22"/>
          <p:cNvSpPr>
            <a:spLocks noChangeArrowheads="1"/>
          </p:cNvSpPr>
          <p:nvPr/>
        </p:nvSpPr>
        <p:spPr bwMode="auto">
          <a:xfrm>
            <a:off x="1333500" y="3743325"/>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1</a:t>
            </a:r>
          </a:p>
        </p:txBody>
      </p:sp>
      <p:sp>
        <p:nvSpPr>
          <p:cNvPr id="221207" name="Rectangle 23"/>
          <p:cNvSpPr>
            <a:spLocks noChangeArrowheads="1"/>
          </p:cNvSpPr>
          <p:nvPr/>
        </p:nvSpPr>
        <p:spPr bwMode="auto">
          <a:xfrm>
            <a:off x="1828800" y="3733800"/>
            <a:ext cx="26670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a:solidFill>
                  <a:srgbClr val="000066"/>
                </a:solidFill>
                <a:latin typeface="Arial Black" pitchFamily="34" charset="0"/>
              </a:rPr>
              <a:t>Love Abel</a:t>
            </a:r>
          </a:p>
        </p:txBody>
      </p:sp>
      <p:sp>
        <p:nvSpPr>
          <p:cNvPr id="221208" name="Oval 24"/>
          <p:cNvSpPr>
            <a:spLocks noChangeArrowheads="1"/>
          </p:cNvSpPr>
          <p:nvPr/>
        </p:nvSpPr>
        <p:spPr bwMode="auto">
          <a:xfrm>
            <a:off x="1333500" y="4210050"/>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2</a:t>
            </a:r>
          </a:p>
        </p:txBody>
      </p:sp>
      <p:sp>
        <p:nvSpPr>
          <p:cNvPr id="221209" name="Rectangle 25"/>
          <p:cNvSpPr>
            <a:spLocks noChangeArrowheads="1"/>
          </p:cNvSpPr>
          <p:nvPr/>
        </p:nvSpPr>
        <p:spPr bwMode="auto">
          <a:xfrm>
            <a:off x="1828800" y="4191000"/>
            <a:ext cx="60198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spc="-150">
                <a:solidFill>
                  <a:srgbClr val="000066"/>
                </a:solidFill>
                <a:latin typeface="Arial Black" pitchFamily="34" charset="0"/>
              </a:rPr>
              <a:t>Receive God’s love from Abel</a:t>
            </a:r>
            <a:endParaRPr lang="en-US" sz="3200" b="0" u="none" spc="-150" dirty="0">
              <a:solidFill>
                <a:srgbClr val="000066"/>
              </a:solidFill>
              <a:latin typeface="Arial Black" pitchFamily="34" charset="0"/>
            </a:endParaRPr>
          </a:p>
        </p:txBody>
      </p:sp>
      <p:sp>
        <p:nvSpPr>
          <p:cNvPr id="28" name="Text Box 3"/>
          <p:cNvSpPr txBox="1">
            <a:spLocks noChangeArrowheads="1"/>
          </p:cNvSpPr>
          <p:nvPr/>
        </p:nvSpPr>
        <p:spPr bwMode="auto">
          <a:xfrm>
            <a:off x="228600" y="260042"/>
            <a:ext cx="8458200" cy="45813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ts val="2600"/>
              </a:lnSpc>
            </a:pPr>
            <a:r>
              <a:rPr lang="en-US" sz="3800" b="0">
                <a:solidFill>
                  <a:srgbClr val="000099"/>
                </a:solidFill>
                <a:latin typeface="Fette Engschrift" pitchFamily="2" charset="0"/>
              </a:rPr>
              <a:t>Making indemnity </a:t>
            </a:r>
            <a:r>
              <a:rPr lang="en-US" sz="3800" b="0" dirty="0">
                <a:solidFill>
                  <a:srgbClr val="000099"/>
                </a:solidFill>
                <a:latin typeface="Fette Engschrift" pitchFamily="2" charset="0"/>
              </a:rPr>
              <a:t>conditions </a:t>
            </a:r>
            <a:r>
              <a:rPr lang="en-US" sz="3800" b="0">
                <a:solidFill>
                  <a:srgbClr val="000099"/>
                </a:solidFill>
                <a:latin typeface="Fette Engschrift" pitchFamily="2" charset="0"/>
              </a:rPr>
              <a:t>to remove the </a:t>
            </a:r>
            <a:r>
              <a:rPr lang="en-US" sz="3800" b="0" dirty="0">
                <a:solidFill>
                  <a:srgbClr val="000099"/>
                </a:solidFill>
                <a:latin typeface="Fette Engschrift" pitchFamily="2" charset="0"/>
              </a:rPr>
              <a:t>fallen nature</a:t>
            </a:r>
          </a:p>
        </p:txBody>
      </p:sp>
      <p:sp>
        <p:nvSpPr>
          <p:cNvPr id="29" name="Text Box 14"/>
          <p:cNvSpPr txBox="1">
            <a:spLocks noChangeArrowheads="1"/>
          </p:cNvSpPr>
          <p:nvPr/>
        </p:nvSpPr>
        <p:spPr bwMode="auto">
          <a:xfrm>
            <a:off x="3098586" y="1793557"/>
            <a:ext cx="2310248" cy="492443"/>
          </a:xfrm>
          <a:prstGeom prst="rect">
            <a:avLst/>
          </a:prstGeom>
          <a:gradFill rotWithShape="1">
            <a:gsLst>
              <a:gs pos="0">
                <a:srgbClr val="CCFFFF"/>
              </a:gs>
              <a:gs pos="100000">
                <a:srgbClr val="66FFFF"/>
              </a:gs>
            </a:gsLst>
            <a:path path="shape">
              <a:fillToRect l="50000" t="50000" r="50000" b="50000"/>
            </a:path>
          </a:gradFill>
          <a:ln w="9525">
            <a:solidFill>
              <a:srgbClr val="0000CC"/>
            </a:solidFill>
            <a:miter lim="800000"/>
            <a:headEnd/>
            <a:tailEnd/>
          </a:ln>
          <a:effectLst/>
        </p:spPr>
        <p:txBody>
          <a:bodyPr wrap="none">
            <a:spAutoFit/>
          </a:bodyPr>
          <a:lstStyle/>
          <a:p>
            <a:r>
              <a:rPr lang="en-US" sz="2600" b="0" u="none">
                <a:solidFill>
                  <a:srgbClr val="0000CC"/>
                </a:solidFill>
                <a:latin typeface="Impact" pitchFamily="34" charset="0"/>
              </a:rPr>
              <a:t>Reverse course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1208"/>
                                        </p:tgtEl>
                                        <p:attrNameLst>
                                          <p:attrName>style.visibility</p:attrName>
                                        </p:attrNameLst>
                                      </p:cBhvr>
                                      <p:to>
                                        <p:strVal val="visible"/>
                                      </p:to>
                                    </p:set>
                                    <p:animEffect transition="in" filter="fade">
                                      <p:cBhvr>
                                        <p:cTn id="12" dur="1000"/>
                                        <p:tgtEl>
                                          <p:spTgt spid="221208"/>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221209"/>
                                        </p:tgtEl>
                                        <p:attrNameLst>
                                          <p:attrName>style.visibility</p:attrName>
                                        </p:attrNameLst>
                                      </p:cBhvr>
                                      <p:to>
                                        <p:strVal val="visible"/>
                                      </p:to>
                                    </p:set>
                                    <p:anim calcmode="lin" valueType="num">
                                      <p:cBhvr>
                                        <p:cTn id="15" dur="1000" fill="hold"/>
                                        <p:tgtEl>
                                          <p:spTgt spid="221209"/>
                                        </p:tgtEl>
                                        <p:attrNameLst>
                                          <p:attrName>ppt_w</p:attrName>
                                        </p:attrNameLst>
                                      </p:cBhvr>
                                      <p:tavLst>
                                        <p:tav tm="0">
                                          <p:val>
                                            <p:strVal val="#ppt_w*0.70"/>
                                          </p:val>
                                        </p:tav>
                                        <p:tav tm="100000">
                                          <p:val>
                                            <p:strVal val="#ppt_w"/>
                                          </p:val>
                                        </p:tav>
                                      </p:tavLst>
                                    </p:anim>
                                    <p:anim calcmode="lin" valueType="num">
                                      <p:cBhvr>
                                        <p:cTn id="16" dur="1000" fill="hold"/>
                                        <p:tgtEl>
                                          <p:spTgt spid="221209"/>
                                        </p:tgtEl>
                                        <p:attrNameLst>
                                          <p:attrName>ppt_h</p:attrName>
                                        </p:attrNameLst>
                                      </p:cBhvr>
                                      <p:tavLst>
                                        <p:tav tm="0">
                                          <p:val>
                                            <p:strVal val="#ppt_h"/>
                                          </p:val>
                                        </p:tav>
                                        <p:tav tm="100000">
                                          <p:val>
                                            <p:strVal val="#ppt_h"/>
                                          </p:val>
                                        </p:tav>
                                      </p:tavLst>
                                    </p:anim>
                                    <p:animEffect transition="in" filter="fade">
                                      <p:cBhvr>
                                        <p:cTn id="17" dur="1000"/>
                                        <p:tgtEl>
                                          <p:spTgt spid="221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8" grpId="0" animBg="1"/>
      <p:bldP spid="221209"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22210" name="Rectangle 2"/>
          <p:cNvSpPr>
            <a:spLocks noChangeArrowheads="1"/>
          </p:cNvSpPr>
          <p:nvPr/>
        </p:nvSpPr>
        <p:spPr bwMode="auto">
          <a:xfrm>
            <a:off x="0" y="5791200"/>
            <a:ext cx="9144000" cy="10668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4"/>
          <p:cNvGrpSpPr>
            <a:grpSpLocks/>
          </p:cNvGrpSpPr>
          <p:nvPr/>
        </p:nvGrpSpPr>
        <p:grpSpPr bwMode="auto">
          <a:xfrm>
            <a:off x="1371600" y="6007104"/>
            <a:ext cx="6477000" cy="633413"/>
            <a:chOff x="384" y="3784"/>
            <a:chExt cx="4080" cy="399"/>
          </a:xfrm>
        </p:grpSpPr>
        <p:sp>
          <p:nvSpPr>
            <p:cNvPr id="222213" name="Text Box 5"/>
            <p:cNvSpPr txBox="1">
              <a:spLocks noChangeArrowheads="1"/>
            </p:cNvSpPr>
            <p:nvPr/>
          </p:nvSpPr>
          <p:spPr bwMode="auto">
            <a:xfrm>
              <a:off x="608" y="3784"/>
              <a:ext cx="3856" cy="399"/>
            </a:xfrm>
            <a:prstGeom prst="rect">
              <a:avLst/>
            </a:prstGeom>
            <a:noFill/>
            <a:ln w="9525">
              <a:noFill/>
              <a:miter lim="800000"/>
              <a:headEnd/>
              <a:tailEnd/>
            </a:ln>
            <a:effectLst/>
          </p:spPr>
          <p:txBody>
            <a:bodyPr wrap="square">
              <a:spAutoFit/>
            </a:bodyPr>
            <a:lstStyle/>
            <a:p>
              <a:pPr algn="l">
                <a:lnSpc>
                  <a:spcPct val="80000"/>
                </a:lnSpc>
              </a:pPr>
              <a:r>
                <a:rPr lang="en-US" sz="2200" u="none">
                  <a:solidFill>
                    <a:srgbClr val="FFFFFF"/>
                  </a:solidFill>
                  <a:latin typeface="Arial Narrow" pitchFamily="34" charset="0"/>
                </a:rPr>
                <a:t>Third, Cain should have obediently </a:t>
              </a:r>
              <a:r>
                <a:rPr lang="en-US" sz="2200">
                  <a:solidFill>
                    <a:srgbClr val="FFFFFF"/>
                  </a:solidFill>
                  <a:latin typeface="Arial Narrow" pitchFamily="34" charset="0"/>
                </a:rPr>
                <a:t>submitted to Abel</a:t>
              </a:r>
              <a:r>
                <a:rPr lang="en-US" sz="2200" u="none">
                  <a:solidFill>
                    <a:srgbClr val="FFFFFF"/>
                  </a:solidFill>
                  <a:latin typeface="Arial Narrow" pitchFamily="34" charset="0"/>
                </a:rPr>
                <a:t>, accepting Abel’s dominion.</a:t>
              </a:r>
              <a:endParaRPr lang="en-US" sz="2200" b="0">
                <a:solidFill>
                  <a:srgbClr val="FFFFFF"/>
                </a:solidFill>
                <a:latin typeface="Arial Narrow" pitchFamily="34" charset="0"/>
              </a:endParaRPr>
            </a:p>
          </p:txBody>
        </p:sp>
        <p:sp>
          <p:nvSpPr>
            <p:cNvPr id="222214" name="Text Box 6"/>
            <p:cNvSpPr txBox="1">
              <a:spLocks noChangeArrowheads="1"/>
            </p:cNvSpPr>
            <p:nvPr/>
          </p:nvSpPr>
          <p:spPr bwMode="auto">
            <a:xfrm>
              <a:off x="384" y="3804"/>
              <a:ext cx="240" cy="324"/>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22215" name="AutoShape 7"/>
          <p:cNvSpPr>
            <a:spLocks noChangeArrowheads="1"/>
          </p:cNvSpPr>
          <p:nvPr/>
        </p:nvSpPr>
        <p:spPr bwMode="auto">
          <a:xfrm rot="5400000">
            <a:off x="4191000" y="828675"/>
            <a:ext cx="228600" cy="3276600"/>
          </a:xfrm>
          <a:prstGeom prst="downArrow">
            <a:avLst>
              <a:gd name="adj1" fmla="val 41667"/>
              <a:gd name="adj2" fmla="val 143068"/>
            </a:avLst>
          </a:prstGeom>
          <a:gradFill rotWithShape="1">
            <a:gsLst>
              <a:gs pos="0">
                <a:srgbClr val="CC6600"/>
              </a:gs>
              <a:gs pos="100000">
                <a:srgbClr val="FFFF00"/>
              </a:gs>
            </a:gsLst>
            <a:lin ang="5400000" scaled="1"/>
          </a:gradFill>
          <a:ln w="28575">
            <a:solidFill>
              <a:srgbClr val="800000"/>
            </a:solidFill>
            <a:miter lim="800000"/>
            <a:headEnd/>
            <a:tailEnd/>
          </a:ln>
          <a:effectLst/>
        </p:spPr>
        <p:txBody>
          <a:bodyPr rot="10800000" vert="eaVert" wrap="none" anchor="ctr"/>
          <a:lstStyle/>
          <a:p>
            <a:endParaRPr lang="en-US" b="0" u="none">
              <a:solidFill>
                <a:srgbClr val="000000"/>
              </a:solidFill>
            </a:endParaRPr>
          </a:p>
        </p:txBody>
      </p:sp>
      <p:sp>
        <p:nvSpPr>
          <p:cNvPr id="222216" name="AutoShape 8"/>
          <p:cNvSpPr>
            <a:spLocks noChangeArrowheads="1"/>
          </p:cNvSpPr>
          <p:nvPr/>
        </p:nvSpPr>
        <p:spPr bwMode="auto">
          <a:xfrm rot="10800000">
            <a:off x="1773238" y="1817688"/>
            <a:ext cx="263525" cy="392112"/>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22217" name="Oval 9"/>
          <p:cNvSpPr>
            <a:spLocks noChangeArrowheads="1"/>
          </p:cNvSpPr>
          <p:nvPr/>
        </p:nvSpPr>
        <p:spPr bwMode="auto">
          <a:xfrm>
            <a:off x="1219200" y="22034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a:solidFill>
                  <a:srgbClr val="5A002D"/>
                </a:solidFill>
                <a:latin typeface="Impact" pitchFamily="34" charset="0"/>
              </a:rPr>
              <a:t>Abel</a:t>
            </a:r>
          </a:p>
        </p:txBody>
      </p:sp>
      <p:grpSp>
        <p:nvGrpSpPr>
          <p:cNvPr id="3" name="Group 10"/>
          <p:cNvGrpSpPr>
            <a:grpSpLocks/>
          </p:cNvGrpSpPr>
          <p:nvPr/>
        </p:nvGrpSpPr>
        <p:grpSpPr bwMode="auto">
          <a:xfrm>
            <a:off x="1500188" y="990600"/>
            <a:ext cx="811212" cy="781050"/>
            <a:chOff x="1271" y="1173"/>
            <a:chExt cx="660" cy="603"/>
          </a:xfrm>
        </p:grpSpPr>
        <p:sp>
          <p:nvSpPr>
            <p:cNvPr id="222219" name="Oval 11"/>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22220" name="WordArt 12"/>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222221" name="Oval 13"/>
          <p:cNvSpPr>
            <a:spLocks noChangeArrowheads="1"/>
          </p:cNvSpPr>
          <p:nvPr/>
        </p:nvSpPr>
        <p:spPr bwMode="auto">
          <a:xfrm>
            <a:off x="5829300" y="21891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nvGrpSpPr>
          <p:cNvPr id="4" name="Group 28"/>
          <p:cNvGrpSpPr>
            <a:grpSpLocks/>
          </p:cNvGrpSpPr>
          <p:nvPr/>
        </p:nvGrpSpPr>
        <p:grpSpPr bwMode="auto">
          <a:xfrm>
            <a:off x="1143000" y="2971800"/>
            <a:ext cx="6858000" cy="2667000"/>
            <a:chOff x="720" y="1872"/>
            <a:chExt cx="4320" cy="1680"/>
          </a:xfrm>
        </p:grpSpPr>
        <p:sp>
          <p:nvSpPr>
            <p:cNvPr id="222226" name="AutoShape 18"/>
            <p:cNvSpPr>
              <a:spLocks noChangeArrowheads="1"/>
            </p:cNvSpPr>
            <p:nvPr/>
          </p:nvSpPr>
          <p:spPr bwMode="auto">
            <a:xfrm>
              <a:off x="720" y="2160"/>
              <a:ext cx="4320" cy="1392"/>
            </a:xfrm>
            <a:prstGeom prst="roundRect">
              <a:avLst>
                <a:gd name="adj" fmla="val 16667"/>
              </a:avLst>
            </a:prstGeom>
            <a:gradFill rotWithShape="0">
              <a:gsLst>
                <a:gs pos="0">
                  <a:srgbClr val="EAEAEA"/>
                </a:gs>
                <a:gs pos="100000">
                  <a:srgbClr val="DDDDDD"/>
                </a:gs>
              </a:gsLst>
              <a:path path="shape">
                <a:fillToRect l="50000" t="50000" r="50000" b="50000"/>
              </a:path>
            </a:gradFill>
            <a:ln w="3175">
              <a:solidFill>
                <a:srgbClr val="00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5" name="Group 19"/>
            <p:cNvGrpSpPr>
              <a:grpSpLocks/>
            </p:cNvGrpSpPr>
            <p:nvPr/>
          </p:nvGrpSpPr>
          <p:grpSpPr bwMode="auto">
            <a:xfrm>
              <a:off x="1392" y="1872"/>
              <a:ext cx="2976" cy="461"/>
              <a:chOff x="1392" y="1872"/>
              <a:chExt cx="2976" cy="461"/>
            </a:xfrm>
          </p:grpSpPr>
          <p:sp>
            <p:nvSpPr>
              <p:cNvPr id="222228" name="Rectangle 20"/>
              <p:cNvSpPr>
                <a:spLocks noChangeArrowheads="1"/>
              </p:cNvSpPr>
              <p:nvPr/>
            </p:nvSpPr>
            <p:spPr bwMode="auto">
              <a:xfrm>
                <a:off x="1392" y="1958"/>
                <a:ext cx="2976" cy="346"/>
              </a:xfrm>
              <a:prstGeom prst="rect">
                <a:avLst/>
              </a:prstGeom>
              <a:gradFill rotWithShape="0">
                <a:gsLst>
                  <a:gs pos="0">
                    <a:srgbClr val="0000FF"/>
                  </a:gs>
                  <a:gs pos="100000">
                    <a:srgbClr val="000099"/>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22229" name="Text Box 21"/>
              <p:cNvSpPr txBox="1">
                <a:spLocks noChangeArrowheads="1"/>
              </p:cNvSpPr>
              <p:nvPr/>
            </p:nvSpPr>
            <p:spPr bwMode="auto">
              <a:xfrm>
                <a:off x="1416" y="1872"/>
                <a:ext cx="2928" cy="461"/>
              </a:xfrm>
              <a:prstGeom prst="rect">
                <a:avLst/>
              </a:prstGeom>
              <a:noFill/>
              <a:ln w="19050">
                <a:noFill/>
                <a:miter lim="800000"/>
                <a:headEnd/>
                <a:tailEnd/>
              </a:ln>
              <a:effectLst>
                <a:outerShdw dist="12700" algn="ctr" rotWithShape="0">
                  <a:schemeClr val="tx1"/>
                </a:outerShdw>
              </a:effectLst>
            </p:spPr>
            <p:txBody>
              <a:bodyPr>
                <a:spAutoFit/>
              </a:bodyPr>
              <a:lstStyle/>
              <a:p>
                <a:r>
                  <a:rPr lang="en-US" sz="3000" b="0" u="none">
                    <a:solidFill>
                      <a:srgbClr val="FFFFFF"/>
                    </a:solidFill>
                    <a:latin typeface="Arial Black" pitchFamily="34" charset="0"/>
                  </a:rPr>
                  <a:t>Indemnity</a:t>
                </a:r>
                <a:r>
                  <a:rPr lang="en-US" sz="4200" b="0" u="none">
                    <a:solidFill>
                      <a:srgbClr val="FFFFFF"/>
                    </a:solidFill>
                    <a:latin typeface="Arial Black" pitchFamily="34" charset="0"/>
                  </a:rPr>
                  <a:t> </a:t>
                </a:r>
                <a:r>
                  <a:rPr lang="en-US" sz="3000" b="0" u="none">
                    <a:solidFill>
                      <a:srgbClr val="FFFFFF"/>
                    </a:solidFill>
                    <a:latin typeface="Arial Black" pitchFamily="34" charset="0"/>
                  </a:rPr>
                  <a:t>conditions</a:t>
                </a:r>
              </a:p>
            </p:txBody>
          </p:sp>
        </p:grpSp>
      </p:grpSp>
      <p:sp>
        <p:nvSpPr>
          <p:cNvPr id="222230" name="Oval 22"/>
          <p:cNvSpPr>
            <a:spLocks noChangeArrowheads="1"/>
          </p:cNvSpPr>
          <p:nvPr/>
        </p:nvSpPr>
        <p:spPr bwMode="auto">
          <a:xfrm>
            <a:off x="1333500" y="3743325"/>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1</a:t>
            </a:r>
          </a:p>
        </p:txBody>
      </p:sp>
      <p:sp>
        <p:nvSpPr>
          <p:cNvPr id="222231" name="Rectangle 23"/>
          <p:cNvSpPr>
            <a:spLocks noChangeArrowheads="1"/>
          </p:cNvSpPr>
          <p:nvPr/>
        </p:nvSpPr>
        <p:spPr bwMode="auto">
          <a:xfrm>
            <a:off x="1828800" y="3733800"/>
            <a:ext cx="26670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a:solidFill>
                  <a:srgbClr val="000066"/>
                </a:solidFill>
                <a:latin typeface="Arial Black" pitchFamily="34" charset="0"/>
              </a:rPr>
              <a:t>Love Abel</a:t>
            </a:r>
          </a:p>
        </p:txBody>
      </p:sp>
      <p:sp>
        <p:nvSpPr>
          <p:cNvPr id="222232" name="Oval 24"/>
          <p:cNvSpPr>
            <a:spLocks noChangeArrowheads="1"/>
          </p:cNvSpPr>
          <p:nvPr/>
        </p:nvSpPr>
        <p:spPr bwMode="auto">
          <a:xfrm>
            <a:off x="1333500" y="4210050"/>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2</a:t>
            </a:r>
          </a:p>
        </p:txBody>
      </p:sp>
      <p:sp>
        <p:nvSpPr>
          <p:cNvPr id="222234" name="Oval 26"/>
          <p:cNvSpPr>
            <a:spLocks noChangeArrowheads="1"/>
          </p:cNvSpPr>
          <p:nvPr/>
        </p:nvSpPr>
        <p:spPr bwMode="auto">
          <a:xfrm>
            <a:off x="1333500" y="4667250"/>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3</a:t>
            </a:r>
          </a:p>
        </p:txBody>
      </p:sp>
      <p:sp>
        <p:nvSpPr>
          <p:cNvPr id="222235" name="Rectangle 27"/>
          <p:cNvSpPr>
            <a:spLocks noChangeArrowheads="1"/>
          </p:cNvSpPr>
          <p:nvPr/>
        </p:nvSpPr>
        <p:spPr bwMode="auto">
          <a:xfrm>
            <a:off x="1828800" y="4648200"/>
            <a:ext cx="31242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dirty="0">
                <a:solidFill>
                  <a:srgbClr val="000066"/>
                </a:solidFill>
                <a:latin typeface="Arial Black" pitchFamily="34" charset="0"/>
              </a:rPr>
              <a:t>Submit to Abel</a:t>
            </a:r>
          </a:p>
        </p:txBody>
      </p:sp>
      <p:sp>
        <p:nvSpPr>
          <p:cNvPr id="29" name="Rectangle 25"/>
          <p:cNvSpPr>
            <a:spLocks noChangeArrowheads="1"/>
          </p:cNvSpPr>
          <p:nvPr/>
        </p:nvSpPr>
        <p:spPr bwMode="auto">
          <a:xfrm>
            <a:off x="1828800" y="4191000"/>
            <a:ext cx="60198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spc="-150">
                <a:solidFill>
                  <a:srgbClr val="000066"/>
                </a:solidFill>
                <a:latin typeface="Arial Black" pitchFamily="34" charset="0"/>
              </a:rPr>
              <a:t>Receive God’s love from Abel</a:t>
            </a:r>
            <a:endParaRPr lang="en-US" sz="3200" b="0" u="none" spc="-150" dirty="0">
              <a:solidFill>
                <a:srgbClr val="000066"/>
              </a:solidFill>
              <a:latin typeface="Arial Black" pitchFamily="34" charset="0"/>
            </a:endParaRPr>
          </a:p>
        </p:txBody>
      </p:sp>
      <p:sp>
        <p:nvSpPr>
          <p:cNvPr id="31" name="Text Box 3"/>
          <p:cNvSpPr txBox="1">
            <a:spLocks noChangeArrowheads="1"/>
          </p:cNvSpPr>
          <p:nvPr/>
        </p:nvSpPr>
        <p:spPr bwMode="auto">
          <a:xfrm>
            <a:off x="228600" y="260042"/>
            <a:ext cx="8458200" cy="45813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ts val="2600"/>
              </a:lnSpc>
            </a:pPr>
            <a:r>
              <a:rPr lang="en-US" sz="3800" b="0">
                <a:solidFill>
                  <a:srgbClr val="000099"/>
                </a:solidFill>
                <a:latin typeface="Fette Engschrift" pitchFamily="2" charset="0"/>
              </a:rPr>
              <a:t>Making indemnity </a:t>
            </a:r>
            <a:r>
              <a:rPr lang="en-US" sz="3800" b="0" dirty="0">
                <a:solidFill>
                  <a:srgbClr val="000099"/>
                </a:solidFill>
                <a:latin typeface="Fette Engschrift" pitchFamily="2" charset="0"/>
              </a:rPr>
              <a:t>conditions </a:t>
            </a:r>
            <a:r>
              <a:rPr lang="en-US" sz="3800" b="0">
                <a:solidFill>
                  <a:srgbClr val="000099"/>
                </a:solidFill>
                <a:latin typeface="Fette Engschrift" pitchFamily="2" charset="0"/>
              </a:rPr>
              <a:t>to remove the </a:t>
            </a:r>
            <a:r>
              <a:rPr lang="en-US" sz="3800" b="0" dirty="0">
                <a:solidFill>
                  <a:srgbClr val="000099"/>
                </a:solidFill>
                <a:latin typeface="Fette Engschrift" pitchFamily="2" charset="0"/>
              </a:rPr>
              <a:t>fallen nature</a:t>
            </a:r>
          </a:p>
        </p:txBody>
      </p:sp>
      <p:sp>
        <p:nvSpPr>
          <p:cNvPr id="32" name="Text Box 14"/>
          <p:cNvSpPr txBox="1">
            <a:spLocks noChangeArrowheads="1"/>
          </p:cNvSpPr>
          <p:nvPr/>
        </p:nvSpPr>
        <p:spPr bwMode="auto">
          <a:xfrm>
            <a:off x="3098586" y="1793557"/>
            <a:ext cx="2310248" cy="492443"/>
          </a:xfrm>
          <a:prstGeom prst="rect">
            <a:avLst/>
          </a:prstGeom>
          <a:gradFill rotWithShape="1">
            <a:gsLst>
              <a:gs pos="0">
                <a:srgbClr val="CCFFFF"/>
              </a:gs>
              <a:gs pos="100000">
                <a:srgbClr val="66FFFF"/>
              </a:gs>
            </a:gsLst>
            <a:path path="shape">
              <a:fillToRect l="50000" t="50000" r="50000" b="50000"/>
            </a:path>
          </a:gradFill>
          <a:ln w="9525">
            <a:solidFill>
              <a:srgbClr val="0000CC"/>
            </a:solidFill>
            <a:miter lim="800000"/>
            <a:headEnd/>
            <a:tailEnd/>
          </a:ln>
          <a:effectLst/>
        </p:spPr>
        <p:txBody>
          <a:bodyPr wrap="none">
            <a:spAutoFit/>
          </a:bodyPr>
          <a:lstStyle/>
          <a:p>
            <a:r>
              <a:rPr lang="en-US" sz="2600" b="0" u="none">
                <a:solidFill>
                  <a:srgbClr val="0000CC"/>
                </a:solidFill>
                <a:latin typeface="Impact" pitchFamily="34" charset="0"/>
              </a:rPr>
              <a:t>Reverse course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2234"/>
                                        </p:tgtEl>
                                        <p:attrNameLst>
                                          <p:attrName>style.visibility</p:attrName>
                                        </p:attrNameLst>
                                      </p:cBhvr>
                                      <p:to>
                                        <p:strVal val="visible"/>
                                      </p:to>
                                    </p:set>
                                    <p:animEffect transition="in" filter="fade">
                                      <p:cBhvr>
                                        <p:cTn id="12" dur="1000"/>
                                        <p:tgtEl>
                                          <p:spTgt spid="222234"/>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222235"/>
                                        </p:tgtEl>
                                        <p:attrNameLst>
                                          <p:attrName>style.visibility</p:attrName>
                                        </p:attrNameLst>
                                      </p:cBhvr>
                                      <p:to>
                                        <p:strVal val="visible"/>
                                      </p:to>
                                    </p:set>
                                    <p:anim calcmode="lin" valueType="num">
                                      <p:cBhvr>
                                        <p:cTn id="15" dur="1000" fill="hold"/>
                                        <p:tgtEl>
                                          <p:spTgt spid="222235"/>
                                        </p:tgtEl>
                                        <p:attrNameLst>
                                          <p:attrName>ppt_w</p:attrName>
                                        </p:attrNameLst>
                                      </p:cBhvr>
                                      <p:tavLst>
                                        <p:tav tm="0">
                                          <p:val>
                                            <p:strVal val="#ppt_w*0.70"/>
                                          </p:val>
                                        </p:tav>
                                        <p:tav tm="100000">
                                          <p:val>
                                            <p:strVal val="#ppt_w"/>
                                          </p:val>
                                        </p:tav>
                                      </p:tavLst>
                                    </p:anim>
                                    <p:anim calcmode="lin" valueType="num">
                                      <p:cBhvr>
                                        <p:cTn id="16" dur="1000" fill="hold"/>
                                        <p:tgtEl>
                                          <p:spTgt spid="222235"/>
                                        </p:tgtEl>
                                        <p:attrNameLst>
                                          <p:attrName>ppt_h</p:attrName>
                                        </p:attrNameLst>
                                      </p:cBhvr>
                                      <p:tavLst>
                                        <p:tav tm="0">
                                          <p:val>
                                            <p:strVal val="#ppt_h"/>
                                          </p:val>
                                        </p:tav>
                                        <p:tav tm="100000">
                                          <p:val>
                                            <p:strVal val="#ppt_h"/>
                                          </p:val>
                                        </p:tav>
                                      </p:tavLst>
                                    </p:anim>
                                    <p:animEffect transition="in" filter="fade">
                                      <p:cBhvr>
                                        <p:cTn id="17" dur="1000"/>
                                        <p:tgtEl>
                                          <p:spTgt spid="222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234" grpId="0" animBg="1"/>
      <p:bldP spid="22223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35" name="AutoShape 8"/>
          <p:cNvSpPr>
            <a:spLocks noChangeArrowheads="1"/>
          </p:cNvSpPr>
          <p:nvPr/>
        </p:nvSpPr>
        <p:spPr bwMode="auto">
          <a:xfrm rot="10800000">
            <a:off x="1773238" y="1817688"/>
            <a:ext cx="263525" cy="392112"/>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grpSp>
        <p:nvGrpSpPr>
          <p:cNvPr id="36" name="Group 10"/>
          <p:cNvGrpSpPr>
            <a:grpSpLocks/>
          </p:cNvGrpSpPr>
          <p:nvPr/>
        </p:nvGrpSpPr>
        <p:grpSpPr bwMode="auto">
          <a:xfrm>
            <a:off x="1500188" y="990600"/>
            <a:ext cx="811212" cy="781050"/>
            <a:chOff x="1271" y="1173"/>
            <a:chExt cx="660" cy="603"/>
          </a:xfrm>
        </p:grpSpPr>
        <p:sp>
          <p:nvSpPr>
            <p:cNvPr id="37" name="Oval 11"/>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38" name="WordArt 12"/>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223234" name="Rectangle 2"/>
          <p:cNvSpPr>
            <a:spLocks noChangeArrowheads="1"/>
          </p:cNvSpPr>
          <p:nvPr/>
        </p:nvSpPr>
        <p:spPr bwMode="auto">
          <a:xfrm>
            <a:off x="0" y="5791200"/>
            <a:ext cx="9144000" cy="1065213"/>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4"/>
          <p:cNvGrpSpPr>
            <a:grpSpLocks/>
          </p:cNvGrpSpPr>
          <p:nvPr/>
        </p:nvGrpSpPr>
        <p:grpSpPr bwMode="auto">
          <a:xfrm>
            <a:off x="1371600" y="6007104"/>
            <a:ext cx="6324600" cy="633413"/>
            <a:chOff x="384" y="3784"/>
            <a:chExt cx="3984" cy="399"/>
          </a:xfrm>
        </p:grpSpPr>
        <p:sp>
          <p:nvSpPr>
            <p:cNvPr id="223237" name="Text Box 5"/>
            <p:cNvSpPr txBox="1">
              <a:spLocks noChangeArrowheads="1"/>
            </p:cNvSpPr>
            <p:nvPr/>
          </p:nvSpPr>
          <p:spPr bwMode="auto">
            <a:xfrm>
              <a:off x="608" y="3784"/>
              <a:ext cx="3760" cy="399"/>
            </a:xfrm>
            <a:prstGeom prst="rect">
              <a:avLst/>
            </a:prstGeom>
            <a:noFill/>
            <a:ln w="9525">
              <a:noFill/>
              <a:miter lim="800000"/>
              <a:headEnd/>
              <a:tailEnd/>
            </a:ln>
            <a:effectLst/>
          </p:spPr>
          <p:txBody>
            <a:bodyPr wrap="square">
              <a:spAutoFit/>
            </a:bodyPr>
            <a:lstStyle/>
            <a:p>
              <a:pPr algn="l">
                <a:lnSpc>
                  <a:spcPct val="80000"/>
                </a:lnSpc>
              </a:pPr>
              <a:r>
                <a:rPr lang="en-US" sz="2200" u="none">
                  <a:solidFill>
                    <a:srgbClr val="FFFFFF"/>
                  </a:solidFill>
                  <a:latin typeface="Arial Narrow" pitchFamily="34" charset="0"/>
                </a:rPr>
                <a:t>Last, Cain should have </a:t>
              </a:r>
              <a:r>
                <a:rPr lang="en-US" sz="2200">
                  <a:solidFill>
                    <a:srgbClr val="FFFFFF"/>
                  </a:solidFill>
                  <a:latin typeface="Arial Narrow" pitchFamily="34" charset="0"/>
                </a:rPr>
                <a:t>learned God’s Will</a:t>
              </a:r>
              <a:r>
                <a:rPr lang="en-US" sz="2200" u="none">
                  <a:solidFill>
                    <a:srgbClr val="FFFFFF"/>
                  </a:solidFill>
                  <a:latin typeface="Arial Narrow" pitchFamily="34" charset="0"/>
                </a:rPr>
                <a:t> from Abel, multiplying goodness.</a:t>
              </a:r>
              <a:endParaRPr lang="en-US" sz="2200" b="0">
                <a:solidFill>
                  <a:srgbClr val="FFFFFF"/>
                </a:solidFill>
                <a:latin typeface="Arial Narrow" pitchFamily="34" charset="0"/>
              </a:endParaRPr>
            </a:p>
          </p:txBody>
        </p:sp>
        <p:sp>
          <p:nvSpPr>
            <p:cNvPr id="223238" name="Text Box 6"/>
            <p:cNvSpPr txBox="1">
              <a:spLocks noChangeArrowheads="1"/>
            </p:cNvSpPr>
            <p:nvPr/>
          </p:nvSpPr>
          <p:spPr bwMode="auto">
            <a:xfrm>
              <a:off x="384" y="3804"/>
              <a:ext cx="240" cy="324"/>
            </a:xfrm>
            <a:prstGeom prst="rect">
              <a:avLst/>
            </a:prstGeom>
            <a:noFill/>
            <a:ln w="9525">
              <a:noFill/>
              <a:miter lim="800000"/>
              <a:headEnd/>
              <a:tailEnd/>
            </a:ln>
            <a:effectLst/>
          </p:spPr>
          <p:txBody>
            <a:bodyPr>
              <a:spAutoFit/>
            </a:bodyPr>
            <a:lstStyle/>
            <a:p>
              <a:pPr algn="l">
                <a:lnSpc>
                  <a:spcPct val="50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23239" name="AutoShape 7"/>
          <p:cNvSpPr>
            <a:spLocks noChangeArrowheads="1"/>
          </p:cNvSpPr>
          <p:nvPr/>
        </p:nvSpPr>
        <p:spPr bwMode="auto">
          <a:xfrm rot="5400000">
            <a:off x="4191000" y="828675"/>
            <a:ext cx="228600" cy="3276600"/>
          </a:xfrm>
          <a:prstGeom prst="downArrow">
            <a:avLst>
              <a:gd name="adj1" fmla="val 41667"/>
              <a:gd name="adj2" fmla="val 143068"/>
            </a:avLst>
          </a:prstGeom>
          <a:gradFill rotWithShape="1">
            <a:gsLst>
              <a:gs pos="0">
                <a:srgbClr val="CC6600"/>
              </a:gs>
              <a:gs pos="100000">
                <a:srgbClr val="FFFF00"/>
              </a:gs>
            </a:gsLst>
            <a:lin ang="5400000" scaled="1"/>
          </a:gradFill>
          <a:ln w="28575">
            <a:solidFill>
              <a:srgbClr val="800000"/>
            </a:solidFill>
            <a:miter lim="800000"/>
            <a:headEnd/>
            <a:tailEnd/>
          </a:ln>
          <a:effectLst/>
        </p:spPr>
        <p:txBody>
          <a:bodyPr rot="10800000" vert="eaVert" wrap="none" anchor="ctr"/>
          <a:lstStyle/>
          <a:p>
            <a:endParaRPr lang="en-US" b="0" u="none">
              <a:solidFill>
                <a:srgbClr val="000000"/>
              </a:solidFill>
            </a:endParaRPr>
          </a:p>
        </p:txBody>
      </p:sp>
      <p:sp>
        <p:nvSpPr>
          <p:cNvPr id="223241" name="Oval 9"/>
          <p:cNvSpPr>
            <a:spLocks noChangeArrowheads="1"/>
          </p:cNvSpPr>
          <p:nvPr/>
        </p:nvSpPr>
        <p:spPr bwMode="auto">
          <a:xfrm>
            <a:off x="1219200" y="22034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a:solidFill>
                  <a:srgbClr val="5A002D"/>
                </a:solidFill>
                <a:latin typeface="Impact" pitchFamily="34" charset="0"/>
              </a:rPr>
              <a:t>Abel</a:t>
            </a:r>
          </a:p>
        </p:txBody>
      </p:sp>
      <p:sp>
        <p:nvSpPr>
          <p:cNvPr id="223245" name="Oval 13"/>
          <p:cNvSpPr>
            <a:spLocks noChangeArrowheads="1"/>
          </p:cNvSpPr>
          <p:nvPr/>
        </p:nvSpPr>
        <p:spPr bwMode="auto">
          <a:xfrm>
            <a:off x="5829300" y="21891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nvGrpSpPr>
          <p:cNvPr id="4" name="Group 30"/>
          <p:cNvGrpSpPr>
            <a:grpSpLocks/>
          </p:cNvGrpSpPr>
          <p:nvPr/>
        </p:nvGrpSpPr>
        <p:grpSpPr bwMode="auto">
          <a:xfrm>
            <a:off x="1143000" y="2971800"/>
            <a:ext cx="6858000" cy="2667000"/>
            <a:chOff x="720" y="1872"/>
            <a:chExt cx="4320" cy="1680"/>
          </a:xfrm>
        </p:grpSpPr>
        <p:sp>
          <p:nvSpPr>
            <p:cNvPr id="223250" name="AutoShape 18"/>
            <p:cNvSpPr>
              <a:spLocks noChangeArrowheads="1"/>
            </p:cNvSpPr>
            <p:nvPr/>
          </p:nvSpPr>
          <p:spPr bwMode="auto">
            <a:xfrm>
              <a:off x="720" y="2160"/>
              <a:ext cx="4320" cy="1392"/>
            </a:xfrm>
            <a:prstGeom prst="roundRect">
              <a:avLst>
                <a:gd name="adj" fmla="val 16667"/>
              </a:avLst>
            </a:prstGeom>
            <a:gradFill rotWithShape="0">
              <a:gsLst>
                <a:gs pos="0">
                  <a:srgbClr val="EAEAEA"/>
                </a:gs>
                <a:gs pos="100000">
                  <a:srgbClr val="DDDDDD"/>
                </a:gs>
              </a:gsLst>
              <a:path path="shape">
                <a:fillToRect l="50000" t="50000" r="50000" b="50000"/>
              </a:path>
            </a:gradFill>
            <a:ln w="3175">
              <a:solidFill>
                <a:srgbClr val="000066"/>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5" name="Group 19"/>
            <p:cNvGrpSpPr>
              <a:grpSpLocks/>
            </p:cNvGrpSpPr>
            <p:nvPr/>
          </p:nvGrpSpPr>
          <p:grpSpPr bwMode="auto">
            <a:xfrm>
              <a:off x="1392" y="1872"/>
              <a:ext cx="2976" cy="461"/>
              <a:chOff x="1392" y="1872"/>
              <a:chExt cx="2976" cy="461"/>
            </a:xfrm>
          </p:grpSpPr>
          <p:sp>
            <p:nvSpPr>
              <p:cNvPr id="223252" name="Rectangle 20"/>
              <p:cNvSpPr>
                <a:spLocks noChangeArrowheads="1"/>
              </p:cNvSpPr>
              <p:nvPr/>
            </p:nvSpPr>
            <p:spPr bwMode="auto">
              <a:xfrm>
                <a:off x="1392" y="1958"/>
                <a:ext cx="2976" cy="346"/>
              </a:xfrm>
              <a:prstGeom prst="rect">
                <a:avLst/>
              </a:prstGeom>
              <a:gradFill rotWithShape="0">
                <a:gsLst>
                  <a:gs pos="0">
                    <a:srgbClr val="0000FF"/>
                  </a:gs>
                  <a:gs pos="100000">
                    <a:srgbClr val="000099"/>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23253" name="Text Box 21"/>
              <p:cNvSpPr txBox="1">
                <a:spLocks noChangeArrowheads="1"/>
              </p:cNvSpPr>
              <p:nvPr/>
            </p:nvSpPr>
            <p:spPr bwMode="auto">
              <a:xfrm>
                <a:off x="1416" y="1872"/>
                <a:ext cx="2928" cy="461"/>
              </a:xfrm>
              <a:prstGeom prst="rect">
                <a:avLst/>
              </a:prstGeom>
              <a:noFill/>
              <a:ln w="19050">
                <a:noFill/>
                <a:miter lim="800000"/>
                <a:headEnd/>
                <a:tailEnd/>
              </a:ln>
              <a:effectLst>
                <a:outerShdw dist="12700" algn="ctr" rotWithShape="0">
                  <a:schemeClr val="tx1"/>
                </a:outerShdw>
              </a:effectLst>
            </p:spPr>
            <p:txBody>
              <a:bodyPr>
                <a:spAutoFit/>
              </a:bodyPr>
              <a:lstStyle/>
              <a:p>
                <a:r>
                  <a:rPr lang="en-US" sz="3000" b="0" u="none">
                    <a:solidFill>
                      <a:srgbClr val="FFFFFF"/>
                    </a:solidFill>
                    <a:latin typeface="Arial Black" pitchFamily="34" charset="0"/>
                  </a:rPr>
                  <a:t>Indemnity</a:t>
                </a:r>
                <a:r>
                  <a:rPr lang="en-US" sz="4200" b="0" u="none">
                    <a:solidFill>
                      <a:srgbClr val="FFFFFF"/>
                    </a:solidFill>
                    <a:latin typeface="Arial Black" pitchFamily="34" charset="0"/>
                  </a:rPr>
                  <a:t> </a:t>
                </a:r>
                <a:r>
                  <a:rPr lang="en-US" sz="3000" b="0" u="none">
                    <a:solidFill>
                      <a:srgbClr val="FFFFFF"/>
                    </a:solidFill>
                    <a:latin typeface="Arial Black" pitchFamily="34" charset="0"/>
                  </a:rPr>
                  <a:t>conditions</a:t>
                </a:r>
              </a:p>
            </p:txBody>
          </p:sp>
        </p:grpSp>
      </p:grpSp>
      <p:sp>
        <p:nvSpPr>
          <p:cNvPr id="223254" name="Oval 22"/>
          <p:cNvSpPr>
            <a:spLocks noChangeArrowheads="1"/>
          </p:cNvSpPr>
          <p:nvPr/>
        </p:nvSpPr>
        <p:spPr bwMode="auto">
          <a:xfrm>
            <a:off x="1333500" y="3743325"/>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1</a:t>
            </a:r>
          </a:p>
        </p:txBody>
      </p:sp>
      <p:sp>
        <p:nvSpPr>
          <p:cNvPr id="223255" name="Rectangle 23"/>
          <p:cNvSpPr>
            <a:spLocks noChangeArrowheads="1"/>
          </p:cNvSpPr>
          <p:nvPr/>
        </p:nvSpPr>
        <p:spPr bwMode="auto">
          <a:xfrm>
            <a:off x="1828800" y="3733800"/>
            <a:ext cx="26670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a:solidFill>
                  <a:srgbClr val="000066"/>
                </a:solidFill>
                <a:latin typeface="Arial Black" pitchFamily="34" charset="0"/>
              </a:rPr>
              <a:t>Love Abel</a:t>
            </a:r>
          </a:p>
        </p:txBody>
      </p:sp>
      <p:sp>
        <p:nvSpPr>
          <p:cNvPr id="223256" name="Oval 24"/>
          <p:cNvSpPr>
            <a:spLocks noChangeArrowheads="1"/>
          </p:cNvSpPr>
          <p:nvPr/>
        </p:nvSpPr>
        <p:spPr bwMode="auto">
          <a:xfrm>
            <a:off x="1333500" y="4210050"/>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2</a:t>
            </a:r>
          </a:p>
        </p:txBody>
      </p:sp>
      <p:sp>
        <p:nvSpPr>
          <p:cNvPr id="223258" name="Oval 26"/>
          <p:cNvSpPr>
            <a:spLocks noChangeArrowheads="1"/>
          </p:cNvSpPr>
          <p:nvPr/>
        </p:nvSpPr>
        <p:spPr bwMode="auto">
          <a:xfrm>
            <a:off x="1333500" y="4667250"/>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3</a:t>
            </a:r>
          </a:p>
        </p:txBody>
      </p:sp>
      <p:sp>
        <p:nvSpPr>
          <p:cNvPr id="223259" name="Rectangle 27"/>
          <p:cNvSpPr>
            <a:spLocks noChangeArrowheads="1"/>
          </p:cNvSpPr>
          <p:nvPr/>
        </p:nvSpPr>
        <p:spPr bwMode="auto">
          <a:xfrm>
            <a:off x="1828800" y="4648200"/>
            <a:ext cx="31242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a:solidFill>
                  <a:srgbClr val="000066"/>
                </a:solidFill>
                <a:latin typeface="Arial Black" pitchFamily="34" charset="0"/>
              </a:rPr>
              <a:t>Submit to Abel</a:t>
            </a:r>
          </a:p>
        </p:txBody>
      </p:sp>
      <p:sp>
        <p:nvSpPr>
          <p:cNvPr id="223260" name="Oval 28"/>
          <p:cNvSpPr>
            <a:spLocks noChangeArrowheads="1"/>
          </p:cNvSpPr>
          <p:nvPr/>
        </p:nvSpPr>
        <p:spPr bwMode="auto">
          <a:xfrm>
            <a:off x="1333500" y="5124450"/>
            <a:ext cx="381000" cy="361950"/>
          </a:xfrm>
          <a:prstGeom prst="ellipse">
            <a:avLst/>
          </a:prstGeom>
          <a:gradFill rotWithShape="0">
            <a:gsLst>
              <a:gs pos="0">
                <a:srgbClr val="FFFFFF"/>
              </a:gs>
              <a:gs pos="100000">
                <a:srgbClr val="EAEAEA"/>
              </a:gs>
            </a:gsLst>
            <a:path path="shape">
              <a:fillToRect l="50000" t="50000" r="50000" b="50000"/>
            </a:path>
          </a:gradFill>
          <a:ln w="12700">
            <a:solidFill>
              <a:srgbClr val="000066"/>
            </a:solidFill>
            <a:round/>
            <a:headEnd/>
            <a:tailEnd/>
          </a:ln>
          <a:effectLst/>
        </p:spPr>
        <p:txBody>
          <a:bodyPr wrap="none" anchor="ctr"/>
          <a:lstStyle/>
          <a:p>
            <a:r>
              <a:rPr lang="en-US" u="none">
                <a:solidFill>
                  <a:srgbClr val="000066"/>
                </a:solidFill>
                <a:latin typeface="Impact" pitchFamily="34" charset="0"/>
              </a:rPr>
              <a:t>4</a:t>
            </a:r>
          </a:p>
        </p:txBody>
      </p:sp>
      <p:sp>
        <p:nvSpPr>
          <p:cNvPr id="223261" name="Rectangle 29"/>
          <p:cNvSpPr>
            <a:spLocks noChangeArrowheads="1"/>
          </p:cNvSpPr>
          <p:nvPr/>
        </p:nvSpPr>
        <p:spPr bwMode="auto">
          <a:xfrm>
            <a:off x="1828800" y="5105400"/>
            <a:ext cx="60198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dirty="0">
                <a:solidFill>
                  <a:srgbClr val="000066"/>
                </a:solidFill>
                <a:latin typeface="Arial Black" pitchFamily="34" charset="0"/>
              </a:rPr>
              <a:t>Learn God’s Will from Abel</a:t>
            </a:r>
          </a:p>
        </p:txBody>
      </p:sp>
      <p:sp>
        <p:nvSpPr>
          <p:cNvPr id="31" name="Rectangle 25"/>
          <p:cNvSpPr>
            <a:spLocks noChangeArrowheads="1"/>
          </p:cNvSpPr>
          <p:nvPr/>
        </p:nvSpPr>
        <p:spPr bwMode="auto">
          <a:xfrm>
            <a:off x="1828800" y="4191000"/>
            <a:ext cx="6019800" cy="381000"/>
          </a:xfrm>
          <a:prstGeom prst="rect">
            <a:avLst/>
          </a:prstGeom>
          <a:noFill/>
          <a:ln w="9525">
            <a:noFill/>
            <a:miter lim="800000"/>
            <a:headEnd/>
            <a:tailEnd/>
          </a:ln>
          <a:effectLst>
            <a:outerShdw dist="35921" dir="2700000" algn="ctr" rotWithShape="0">
              <a:schemeClr val="bg1"/>
            </a:outerShdw>
          </a:effectLst>
        </p:spPr>
        <p:txBody>
          <a:bodyPr wrap="none" anchor="ctr"/>
          <a:lstStyle/>
          <a:p>
            <a:pPr algn="l"/>
            <a:r>
              <a:rPr lang="en-US" sz="3200" b="0" u="none" spc="-150">
                <a:solidFill>
                  <a:srgbClr val="000066"/>
                </a:solidFill>
                <a:latin typeface="Arial Black" pitchFamily="34" charset="0"/>
              </a:rPr>
              <a:t>Receive God’s love from Abel</a:t>
            </a:r>
            <a:endParaRPr lang="en-US" sz="3200" b="0" u="none" spc="-150" dirty="0">
              <a:solidFill>
                <a:srgbClr val="000066"/>
              </a:solidFill>
              <a:latin typeface="Arial Black" pitchFamily="34" charset="0"/>
            </a:endParaRPr>
          </a:p>
        </p:txBody>
      </p:sp>
      <p:sp>
        <p:nvSpPr>
          <p:cNvPr id="33" name="Text Box 3"/>
          <p:cNvSpPr txBox="1">
            <a:spLocks noChangeArrowheads="1"/>
          </p:cNvSpPr>
          <p:nvPr/>
        </p:nvSpPr>
        <p:spPr bwMode="auto">
          <a:xfrm>
            <a:off x="228600" y="260042"/>
            <a:ext cx="8458200" cy="45813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ts val="2600"/>
              </a:lnSpc>
            </a:pPr>
            <a:r>
              <a:rPr lang="en-US" sz="3800" b="0">
                <a:solidFill>
                  <a:srgbClr val="000099"/>
                </a:solidFill>
                <a:latin typeface="Fette Engschrift" pitchFamily="2" charset="0"/>
              </a:rPr>
              <a:t>Making indemnity </a:t>
            </a:r>
            <a:r>
              <a:rPr lang="en-US" sz="3800" b="0" dirty="0">
                <a:solidFill>
                  <a:srgbClr val="000099"/>
                </a:solidFill>
                <a:latin typeface="Fette Engschrift" pitchFamily="2" charset="0"/>
              </a:rPr>
              <a:t>conditions </a:t>
            </a:r>
            <a:r>
              <a:rPr lang="en-US" sz="3800" b="0">
                <a:solidFill>
                  <a:srgbClr val="000099"/>
                </a:solidFill>
                <a:latin typeface="Fette Engschrift" pitchFamily="2" charset="0"/>
              </a:rPr>
              <a:t>to remove the </a:t>
            </a:r>
            <a:r>
              <a:rPr lang="en-US" sz="3800" b="0" dirty="0">
                <a:solidFill>
                  <a:srgbClr val="000099"/>
                </a:solidFill>
                <a:latin typeface="Fette Engschrift" pitchFamily="2" charset="0"/>
              </a:rPr>
              <a:t>fallen nature</a:t>
            </a:r>
          </a:p>
        </p:txBody>
      </p:sp>
      <p:sp>
        <p:nvSpPr>
          <p:cNvPr id="34" name="Text Box 14"/>
          <p:cNvSpPr txBox="1">
            <a:spLocks noChangeArrowheads="1"/>
          </p:cNvSpPr>
          <p:nvPr/>
        </p:nvSpPr>
        <p:spPr bwMode="auto">
          <a:xfrm>
            <a:off x="3098586" y="1793557"/>
            <a:ext cx="2310248" cy="492443"/>
          </a:xfrm>
          <a:prstGeom prst="rect">
            <a:avLst/>
          </a:prstGeom>
          <a:gradFill rotWithShape="1">
            <a:gsLst>
              <a:gs pos="0">
                <a:srgbClr val="CCFFFF"/>
              </a:gs>
              <a:gs pos="100000">
                <a:srgbClr val="66FFFF"/>
              </a:gs>
            </a:gsLst>
            <a:path path="shape">
              <a:fillToRect l="50000" t="50000" r="50000" b="50000"/>
            </a:path>
          </a:gradFill>
          <a:ln w="9525">
            <a:solidFill>
              <a:srgbClr val="0000CC"/>
            </a:solidFill>
            <a:miter lim="800000"/>
            <a:headEnd/>
            <a:tailEnd/>
          </a:ln>
          <a:effectLst/>
        </p:spPr>
        <p:txBody>
          <a:bodyPr wrap="none">
            <a:spAutoFit/>
          </a:bodyPr>
          <a:lstStyle/>
          <a:p>
            <a:r>
              <a:rPr lang="en-US" sz="2600" b="0" u="none">
                <a:solidFill>
                  <a:srgbClr val="0000CC"/>
                </a:solidFill>
                <a:latin typeface="Impact" pitchFamily="34" charset="0"/>
              </a:rPr>
              <a:t>Reverse course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3260"/>
                                        </p:tgtEl>
                                        <p:attrNameLst>
                                          <p:attrName>style.visibility</p:attrName>
                                        </p:attrNameLst>
                                      </p:cBhvr>
                                      <p:to>
                                        <p:strVal val="visible"/>
                                      </p:to>
                                    </p:set>
                                    <p:animEffect transition="in" filter="fade">
                                      <p:cBhvr>
                                        <p:cTn id="12" dur="1000"/>
                                        <p:tgtEl>
                                          <p:spTgt spid="223260"/>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223261"/>
                                        </p:tgtEl>
                                        <p:attrNameLst>
                                          <p:attrName>style.visibility</p:attrName>
                                        </p:attrNameLst>
                                      </p:cBhvr>
                                      <p:to>
                                        <p:strVal val="visible"/>
                                      </p:to>
                                    </p:set>
                                    <p:anim calcmode="lin" valueType="num">
                                      <p:cBhvr>
                                        <p:cTn id="15" dur="1000" fill="hold"/>
                                        <p:tgtEl>
                                          <p:spTgt spid="223261"/>
                                        </p:tgtEl>
                                        <p:attrNameLst>
                                          <p:attrName>ppt_w</p:attrName>
                                        </p:attrNameLst>
                                      </p:cBhvr>
                                      <p:tavLst>
                                        <p:tav tm="0">
                                          <p:val>
                                            <p:strVal val="#ppt_w*0.70"/>
                                          </p:val>
                                        </p:tav>
                                        <p:tav tm="100000">
                                          <p:val>
                                            <p:strVal val="#ppt_w"/>
                                          </p:val>
                                        </p:tav>
                                      </p:tavLst>
                                    </p:anim>
                                    <p:anim calcmode="lin" valueType="num">
                                      <p:cBhvr>
                                        <p:cTn id="16" dur="1000" fill="hold"/>
                                        <p:tgtEl>
                                          <p:spTgt spid="223261"/>
                                        </p:tgtEl>
                                        <p:attrNameLst>
                                          <p:attrName>ppt_h</p:attrName>
                                        </p:attrNameLst>
                                      </p:cBhvr>
                                      <p:tavLst>
                                        <p:tav tm="0">
                                          <p:val>
                                            <p:strVal val="#ppt_h"/>
                                          </p:val>
                                        </p:tav>
                                        <p:tav tm="100000">
                                          <p:val>
                                            <p:strVal val="#ppt_h"/>
                                          </p:val>
                                        </p:tav>
                                      </p:tavLst>
                                    </p:anim>
                                    <p:animEffect transition="in" filter="fade">
                                      <p:cBhvr>
                                        <p:cTn id="17" dur="1000"/>
                                        <p:tgtEl>
                                          <p:spTgt spid="223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60" grpId="0" animBg="1"/>
      <p:bldP spid="223261"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30" name="Picture 29" descr="titiaan_kain_abel murder.jpg"/>
          <p:cNvPicPr>
            <a:picLocks noChangeAspect="1"/>
          </p:cNvPicPr>
          <p:nvPr/>
        </p:nvPicPr>
        <p:blipFill>
          <a:blip r:embed="rId3" cstate="print">
            <a:lum bright="10000" contrast="10000"/>
          </a:blip>
          <a:stretch>
            <a:fillRect/>
          </a:stretch>
        </p:blipFill>
        <p:spPr>
          <a:xfrm>
            <a:off x="1981200" y="662919"/>
            <a:ext cx="4572000" cy="4747281"/>
          </a:xfrm>
          <a:prstGeom prst="rect">
            <a:avLst/>
          </a:prstGeom>
        </p:spPr>
      </p:pic>
      <p:sp>
        <p:nvSpPr>
          <p:cNvPr id="224259" name="Text Box 3"/>
          <p:cNvSpPr txBox="1">
            <a:spLocks noChangeArrowheads="1"/>
          </p:cNvSpPr>
          <p:nvPr/>
        </p:nvSpPr>
        <p:spPr bwMode="auto">
          <a:xfrm>
            <a:off x="457200" y="197846"/>
            <a:ext cx="6705600" cy="487954"/>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dirty="0">
                <a:solidFill>
                  <a:srgbClr val="000099"/>
                </a:solidFill>
                <a:latin typeface="Arial Black" pitchFamily="34" charset="0"/>
              </a:rPr>
              <a:t>Foundation of substance</a:t>
            </a:r>
          </a:p>
        </p:txBody>
      </p:sp>
      <p:grpSp>
        <p:nvGrpSpPr>
          <p:cNvPr id="3" name="Group 22"/>
          <p:cNvGrpSpPr/>
          <p:nvPr/>
        </p:nvGrpSpPr>
        <p:grpSpPr>
          <a:xfrm>
            <a:off x="1219200" y="1076720"/>
            <a:ext cx="6972300" cy="1895080"/>
            <a:chOff x="1219200" y="543320"/>
            <a:chExt cx="6972300" cy="1895080"/>
          </a:xfrm>
        </p:grpSpPr>
        <p:sp>
          <p:nvSpPr>
            <p:cNvPr id="224288" name="AutoShape 32"/>
            <p:cNvSpPr>
              <a:spLocks noChangeArrowheads="1"/>
            </p:cNvSpPr>
            <p:nvPr/>
          </p:nvSpPr>
          <p:spPr bwMode="auto">
            <a:xfrm rot="5400000">
              <a:off x="4191000" y="523875"/>
              <a:ext cx="228600" cy="3276600"/>
            </a:xfrm>
            <a:prstGeom prst="downArrow">
              <a:avLst>
                <a:gd name="adj1" fmla="val 41667"/>
                <a:gd name="adj2" fmla="val 143068"/>
              </a:avLst>
            </a:prstGeom>
            <a:gradFill rotWithShape="1">
              <a:gsLst>
                <a:gs pos="0">
                  <a:srgbClr val="CC6600">
                    <a:alpha val="60000"/>
                  </a:srgbClr>
                </a:gs>
                <a:gs pos="100000">
                  <a:srgbClr val="FFFF00">
                    <a:alpha val="60000"/>
                  </a:srgbClr>
                </a:gs>
              </a:gsLst>
              <a:lin ang="5400000" scaled="1"/>
            </a:gradFill>
            <a:ln w="28575">
              <a:solidFill>
                <a:srgbClr val="800000">
                  <a:alpha val="40000"/>
                </a:srgbClr>
              </a:solidFill>
              <a:miter lim="800000"/>
              <a:headEnd/>
              <a:tailEnd/>
            </a:ln>
            <a:effectLst/>
          </p:spPr>
          <p:txBody>
            <a:bodyPr rot="10800000" vert="eaVert" wrap="none" anchor="ctr"/>
            <a:lstStyle/>
            <a:p>
              <a:endParaRPr lang="en-US" b="0" u="none">
                <a:solidFill>
                  <a:srgbClr val="000000"/>
                </a:solidFill>
              </a:endParaRPr>
            </a:p>
          </p:txBody>
        </p:sp>
        <p:sp>
          <p:nvSpPr>
            <p:cNvPr id="224289" name="AutoShape 33"/>
            <p:cNvSpPr>
              <a:spLocks noChangeArrowheads="1"/>
            </p:cNvSpPr>
            <p:nvPr/>
          </p:nvSpPr>
          <p:spPr bwMode="auto">
            <a:xfrm rot="10800000">
              <a:off x="1773237" y="1370013"/>
              <a:ext cx="263525" cy="687387"/>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24290" name="Oval 34"/>
            <p:cNvSpPr>
              <a:spLocks noChangeArrowheads="1"/>
            </p:cNvSpPr>
            <p:nvPr/>
          </p:nvSpPr>
          <p:spPr bwMode="auto">
            <a:xfrm>
              <a:off x="1219200" y="18986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a:solidFill>
                    <a:srgbClr val="5A002D"/>
                  </a:solidFill>
                  <a:latin typeface="Impact" pitchFamily="34" charset="0"/>
                </a:rPr>
                <a:t>Abel</a:t>
              </a:r>
            </a:p>
          </p:txBody>
        </p:sp>
        <p:grpSp>
          <p:nvGrpSpPr>
            <p:cNvPr id="4" name="Group 35"/>
            <p:cNvGrpSpPr>
              <a:grpSpLocks/>
            </p:cNvGrpSpPr>
            <p:nvPr/>
          </p:nvGrpSpPr>
          <p:grpSpPr bwMode="auto">
            <a:xfrm>
              <a:off x="1500188" y="543320"/>
              <a:ext cx="811212" cy="781050"/>
              <a:chOff x="1271" y="1063"/>
              <a:chExt cx="660" cy="603"/>
            </a:xfrm>
          </p:grpSpPr>
          <p:sp>
            <p:nvSpPr>
              <p:cNvPr id="224292" name="Oval 36"/>
              <p:cNvSpPr>
                <a:spLocks noChangeArrowheads="1"/>
              </p:cNvSpPr>
              <p:nvPr/>
            </p:nvSpPr>
            <p:spPr bwMode="auto">
              <a:xfrm>
                <a:off x="1271" y="106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24293" name="WordArt 37"/>
              <p:cNvSpPr>
                <a:spLocks noChangeArrowheads="1" noChangeShapeType="1" noTextEdit="1"/>
              </p:cNvSpPr>
              <p:nvPr/>
            </p:nvSpPr>
            <p:spPr bwMode="auto">
              <a:xfrm>
                <a:off x="1344" y="1226"/>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224294" name="Oval 38"/>
            <p:cNvSpPr>
              <a:spLocks noChangeArrowheads="1"/>
            </p:cNvSpPr>
            <p:nvPr/>
          </p:nvSpPr>
          <p:spPr bwMode="auto">
            <a:xfrm>
              <a:off x="5829300" y="18843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sp>
        <p:nvSpPr>
          <p:cNvPr id="224260" name="Text Box 4"/>
          <p:cNvSpPr txBox="1">
            <a:spLocks noChangeArrowheads="1"/>
          </p:cNvSpPr>
          <p:nvPr/>
        </p:nvSpPr>
        <p:spPr bwMode="auto">
          <a:xfrm>
            <a:off x="228600" y="6094413"/>
            <a:ext cx="381000" cy="458787"/>
          </a:xfrm>
          <a:prstGeom prst="rect">
            <a:avLst/>
          </a:prstGeom>
          <a:noFill/>
          <a:ln w="9525">
            <a:noFill/>
            <a:miter lim="800000"/>
            <a:headEnd/>
            <a:tailEnd/>
          </a:ln>
          <a:effectLst/>
        </p:spPr>
        <p:txBody>
          <a:bodyPr>
            <a:spAutoFit/>
          </a:bodyPr>
          <a:lstStyle/>
          <a:p>
            <a:pPr algn="l">
              <a:lnSpc>
                <a:spcPct val="50000"/>
              </a:lnSpc>
            </a:pPr>
            <a:r>
              <a:rPr lang="en-US" sz="4800" u="none">
                <a:solidFill>
                  <a:srgbClr val="FFFFFF"/>
                </a:solidFill>
                <a:sym typeface="CommonBullets" pitchFamily="34" charset="2"/>
              </a:rPr>
              <a:t></a:t>
            </a:r>
            <a:endParaRPr lang="en-US" sz="4800" u="none">
              <a:solidFill>
                <a:srgbClr val="FFFFFF"/>
              </a:solidFill>
            </a:endParaRPr>
          </a:p>
        </p:txBody>
      </p:sp>
      <p:sp>
        <p:nvSpPr>
          <p:cNvPr id="224261" name="Rectangle 5"/>
          <p:cNvSpPr>
            <a:spLocks noChangeArrowheads="1"/>
          </p:cNvSpPr>
          <p:nvPr/>
        </p:nvSpPr>
        <p:spPr bwMode="auto">
          <a:xfrm>
            <a:off x="0" y="5486400"/>
            <a:ext cx="9144000" cy="1370013"/>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50"/>
          <p:cNvGrpSpPr>
            <a:grpSpLocks/>
          </p:cNvGrpSpPr>
          <p:nvPr/>
        </p:nvGrpSpPr>
        <p:grpSpPr bwMode="auto">
          <a:xfrm>
            <a:off x="838200" y="5641972"/>
            <a:ext cx="7543800" cy="987425"/>
            <a:chOff x="384" y="3523"/>
            <a:chExt cx="4752" cy="622"/>
          </a:xfrm>
        </p:grpSpPr>
        <p:sp>
          <p:nvSpPr>
            <p:cNvPr id="224274" name="Text Box 18"/>
            <p:cNvSpPr txBox="1">
              <a:spLocks noChangeArrowheads="1"/>
            </p:cNvSpPr>
            <p:nvPr/>
          </p:nvSpPr>
          <p:spPr bwMode="auto">
            <a:xfrm>
              <a:off x="608" y="3523"/>
              <a:ext cx="4528" cy="622"/>
            </a:xfrm>
            <a:prstGeom prst="rect">
              <a:avLst/>
            </a:prstGeom>
            <a:noFill/>
            <a:ln w="9525">
              <a:noFill/>
              <a:miter lim="800000"/>
              <a:headEnd/>
              <a:tailEnd/>
            </a:ln>
            <a:effectLst/>
          </p:spPr>
          <p:txBody>
            <a:bodyPr wrap="square">
              <a:spAutoFit/>
            </a:bodyPr>
            <a:lstStyle/>
            <a:p>
              <a:pPr algn="l">
                <a:lnSpc>
                  <a:spcPct val="85000"/>
                </a:lnSpc>
              </a:pPr>
              <a:r>
                <a:rPr lang="en-US" sz="2200" u="none" dirty="0">
                  <a:solidFill>
                    <a:srgbClr val="FFFFFF"/>
                  </a:solidFill>
                  <a:latin typeface="Arial Narrow" pitchFamily="34" charset="0"/>
                </a:rPr>
                <a:t>However, </a:t>
              </a:r>
              <a:r>
                <a:rPr lang="en-US" sz="2200" dirty="0">
                  <a:solidFill>
                    <a:srgbClr val="FFFFFF"/>
                  </a:solidFill>
                  <a:latin typeface="Arial Narrow" pitchFamily="34" charset="0"/>
                </a:rPr>
                <a:t>Cain killed Abel</a:t>
              </a:r>
              <a:r>
                <a:rPr lang="en-US" sz="2200" u="none" dirty="0">
                  <a:solidFill>
                    <a:srgbClr val="FFFFFF"/>
                  </a:solidFill>
                  <a:latin typeface="Arial Narrow" pitchFamily="34" charset="0"/>
                </a:rPr>
                <a:t>, thereby repeating the sin of the Archangel. That is, he re-enacted the very process which had given rise to the primary characteristics of the fallen nature.  </a:t>
              </a:r>
              <a:endParaRPr lang="en-US" sz="2200" b="0" dirty="0">
                <a:solidFill>
                  <a:srgbClr val="FFFFFF"/>
                </a:solidFill>
                <a:latin typeface="Arial Narrow" pitchFamily="34" charset="0"/>
              </a:endParaRPr>
            </a:p>
          </p:txBody>
        </p:sp>
        <p:sp>
          <p:nvSpPr>
            <p:cNvPr id="224275" name="Text Box 19"/>
            <p:cNvSpPr txBox="1">
              <a:spLocks noChangeArrowheads="1"/>
            </p:cNvSpPr>
            <p:nvPr/>
          </p:nvSpPr>
          <p:spPr bwMode="auto">
            <a:xfrm>
              <a:off x="384" y="3569"/>
              <a:ext cx="176" cy="306"/>
            </a:xfrm>
            <a:prstGeom prst="rect">
              <a:avLst/>
            </a:prstGeom>
            <a:noFill/>
            <a:ln w="9525">
              <a:noFill/>
              <a:miter lim="800000"/>
              <a:headEnd/>
              <a:tailEnd/>
            </a:ln>
            <a:effectLst/>
          </p:spPr>
          <p:txBody>
            <a:bodyPr>
              <a:spAutoFit/>
            </a:bodyPr>
            <a:lstStyle/>
            <a:p>
              <a:pPr algn="l">
                <a:lnSpc>
                  <a:spcPct val="4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0" name="Text Box 14"/>
          <p:cNvSpPr txBox="1">
            <a:spLocks noChangeArrowheads="1"/>
          </p:cNvSpPr>
          <p:nvPr/>
        </p:nvSpPr>
        <p:spPr bwMode="auto">
          <a:xfrm>
            <a:off x="2416175" y="3200400"/>
            <a:ext cx="3660775" cy="628650"/>
          </a:xfrm>
          <a:prstGeom prst="rect">
            <a:avLst/>
          </a:prstGeom>
          <a:noFill/>
          <a:ln w="9525">
            <a:noFill/>
            <a:miter lim="800000"/>
            <a:headEnd/>
            <a:tailEnd/>
          </a:ln>
          <a:effectLst/>
        </p:spPr>
        <p:txBody>
          <a:bodyPr wrap="none">
            <a:spAutoFit/>
          </a:bodyPr>
          <a:lstStyle/>
          <a:p>
            <a:pPr>
              <a:lnSpc>
                <a:spcPct val="110000"/>
              </a:lnSpc>
            </a:pPr>
            <a:r>
              <a:rPr lang="en-US" sz="3200" b="0" u="none" dirty="0">
                <a:ln w="12700">
                  <a:solidFill>
                    <a:schemeClr val="bg1"/>
                  </a:solidFill>
                </a:ln>
                <a:solidFill>
                  <a:srgbClr val="000066"/>
                </a:solidFill>
                <a:latin typeface="Arial Black" pitchFamily="34" charset="0"/>
              </a:rPr>
              <a:t>Cain killed Abel</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4259"/>
                                        </p:tgtEl>
                                        <p:attrNameLst>
                                          <p:attrName>style.visibility</p:attrName>
                                        </p:attrNameLst>
                                      </p:cBhvr>
                                      <p:to>
                                        <p:strVal val="visible"/>
                                      </p:to>
                                    </p:set>
                                    <p:animEffect transition="in" filter="fade">
                                      <p:cBhvr>
                                        <p:cTn id="10" dur="1000"/>
                                        <p:tgtEl>
                                          <p:spTgt spid="22425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2000"/>
                                        <p:tgtEl>
                                          <p:spTgt spid="3"/>
                                        </p:tgtEl>
                                      </p:cBhvr>
                                    </p:animEffect>
                                  </p:childTnLst>
                                </p:cTn>
                              </p:par>
                              <p:par>
                                <p:cTn id="16" presetID="17" presetClass="entr" presetSubtype="1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p:cTn id="18" dur="1000" fill="hold"/>
                                        <p:tgtEl>
                                          <p:spTgt spid="20"/>
                                        </p:tgtEl>
                                        <p:attrNameLst>
                                          <p:attrName>ppt_w</p:attrName>
                                        </p:attrNameLst>
                                      </p:cBhvr>
                                      <p:tavLst>
                                        <p:tav tm="0">
                                          <p:val>
                                            <p:fltVal val="0"/>
                                          </p:val>
                                        </p:tav>
                                        <p:tav tm="100000">
                                          <p:val>
                                            <p:strVal val="#ppt_w"/>
                                          </p:val>
                                        </p:tav>
                                      </p:tavLst>
                                    </p:anim>
                                    <p:anim calcmode="lin" valueType="num">
                                      <p:cBhvr>
                                        <p:cTn id="19" dur="1000" fill="hold"/>
                                        <p:tgtEl>
                                          <p:spTgt spid="20"/>
                                        </p:tgtEl>
                                        <p:attrNameLst>
                                          <p:attrName>ppt_h</p:attrName>
                                        </p:attrNameLst>
                                      </p:cBhvr>
                                      <p:tavLst>
                                        <p:tav tm="0">
                                          <p:val>
                                            <p:strVal val="#ppt_h"/>
                                          </p:val>
                                        </p:tav>
                                        <p:tav tm="100000">
                                          <p:val>
                                            <p:strVal val="#ppt_h"/>
                                          </p:val>
                                        </p:tav>
                                      </p:tavLst>
                                    </p:anim>
                                  </p:childTnLst>
                                </p:cTn>
                              </p:par>
                              <p:par>
                                <p:cTn id="20" presetID="10" presetClass="entr" presetSubtype="0"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p:bldP spid="20"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31" name="Picture 30" descr="titiaan_kain_abel murder.jpg"/>
          <p:cNvPicPr>
            <a:picLocks noChangeAspect="1"/>
          </p:cNvPicPr>
          <p:nvPr/>
        </p:nvPicPr>
        <p:blipFill>
          <a:blip r:embed="rId3" cstate="print">
            <a:lum bright="10000" contrast="10000"/>
          </a:blip>
          <a:stretch>
            <a:fillRect/>
          </a:stretch>
        </p:blipFill>
        <p:spPr>
          <a:xfrm>
            <a:off x="1981200" y="662919"/>
            <a:ext cx="4572000" cy="4747281"/>
          </a:xfrm>
          <a:prstGeom prst="rect">
            <a:avLst/>
          </a:prstGeom>
        </p:spPr>
      </p:pic>
      <p:sp>
        <p:nvSpPr>
          <p:cNvPr id="225283" name="Text Box 3"/>
          <p:cNvSpPr txBox="1">
            <a:spLocks noChangeArrowheads="1"/>
          </p:cNvSpPr>
          <p:nvPr/>
        </p:nvSpPr>
        <p:spPr bwMode="auto">
          <a:xfrm>
            <a:off x="228600" y="6094413"/>
            <a:ext cx="381000" cy="458787"/>
          </a:xfrm>
          <a:prstGeom prst="rect">
            <a:avLst/>
          </a:prstGeom>
          <a:noFill/>
          <a:ln w="9525">
            <a:noFill/>
            <a:miter lim="800000"/>
            <a:headEnd/>
            <a:tailEnd/>
          </a:ln>
          <a:effectLst/>
        </p:spPr>
        <p:txBody>
          <a:bodyPr>
            <a:spAutoFit/>
          </a:bodyPr>
          <a:lstStyle/>
          <a:p>
            <a:pPr algn="l">
              <a:lnSpc>
                <a:spcPct val="50000"/>
              </a:lnSpc>
            </a:pPr>
            <a:r>
              <a:rPr lang="en-US" sz="4800" u="none">
                <a:solidFill>
                  <a:srgbClr val="FFFFFF"/>
                </a:solidFill>
                <a:sym typeface="CommonBullets" pitchFamily="34" charset="2"/>
              </a:rPr>
              <a:t></a:t>
            </a:r>
            <a:endParaRPr lang="en-US" sz="4800" u="none">
              <a:solidFill>
                <a:srgbClr val="FFFFFF"/>
              </a:solidFill>
            </a:endParaRPr>
          </a:p>
        </p:txBody>
      </p:sp>
      <p:sp>
        <p:nvSpPr>
          <p:cNvPr id="225284"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25285" name="Text Box 5"/>
          <p:cNvSpPr txBox="1">
            <a:spLocks noChangeArrowheads="1"/>
          </p:cNvSpPr>
          <p:nvPr/>
        </p:nvSpPr>
        <p:spPr bwMode="auto">
          <a:xfrm>
            <a:off x="1117600" y="5936802"/>
            <a:ext cx="6959600" cy="363176"/>
          </a:xfrm>
          <a:prstGeom prst="rect">
            <a:avLst/>
          </a:prstGeom>
          <a:noFill/>
          <a:ln w="9525">
            <a:noFill/>
            <a:miter lim="800000"/>
            <a:headEnd/>
            <a:tailEnd/>
          </a:ln>
          <a:effectLst/>
        </p:spPr>
        <p:txBody>
          <a:bodyPr wrap="square">
            <a:spAutoFit/>
          </a:bodyPr>
          <a:lstStyle/>
          <a:p>
            <a:pPr algn="l">
              <a:lnSpc>
                <a:spcPct val="80000"/>
              </a:lnSpc>
            </a:pPr>
            <a:r>
              <a:rPr lang="en-US" sz="2200" u="none">
                <a:solidFill>
                  <a:srgbClr val="FFFFFF"/>
                </a:solidFill>
                <a:latin typeface="Arial Narrow" pitchFamily="34" charset="0"/>
              </a:rPr>
              <a:t>Adam’s family thus failed to lay the </a:t>
            </a:r>
            <a:r>
              <a:rPr lang="en-US" sz="2200">
                <a:solidFill>
                  <a:srgbClr val="FFFFFF"/>
                </a:solidFill>
                <a:latin typeface="Arial Narrow" pitchFamily="34" charset="0"/>
              </a:rPr>
              <a:t>foundation of substance</a:t>
            </a:r>
            <a:r>
              <a:rPr lang="en-US" sz="2200" u="none">
                <a:solidFill>
                  <a:srgbClr val="FFFFFF"/>
                </a:solidFill>
                <a:latin typeface="Arial Narrow" pitchFamily="34" charset="0"/>
              </a:rPr>
              <a:t>.</a:t>
            </a:r>
            <a:endParaRPr lang="en-US" sz="2200" b="0" dirty="0">
              <a:solidFill>
                <a:srgbClr val="FFFFFF"/>
              </a:solidFill>
              <a:latin typeface="Arial Narrow" pitchFamily="34" charset="0"/>
            </a:endParaRPr>
          </a:p>
        </p:txBody>
      </p:sp>
      <p:grpSp>
        <p:nvGrpSpPr>
          <p:cNvPr id="2" name="Group 58"/>
          <p:cNvGrpSpPr>
            <a:grpSpLocks/>
          </p:cNvGrpSpPr>
          <p:nvPr/>
        </p:nvGrpSpPr>
        <p:grpSpPr bwMode="auto">
          <a:xfrm>
            <a:off x="1371600" y="4419600"/>
            <a:ext cx="5867400" cy="687388"/>
            <a:chOff x="864" y="2880"/>
            <a:chExt cx="3696" cy="433"/>
          </a:xfrm>
        </p:grpSpPr>
        <p:sp>
          <p:nvSpPr>
            <p:cNvPr id="225321" name="Rectangle 41"/>
            <p:cNvSpPr>
              <a:spLocks noChangeArrowheads="1"/>
            </p:cNvSpPr>
            <p:nvPr/>
          </p:nvSpPr>
          <p:spPr bwMode="auto">
            <a:xfrm>
              <a:off x="864" y="2880"/>
              <a:ext cx="3696" cy="432"/>
            </a:xfrm>
            <a:prstGeom prst="rect">
              <a:avLst/>
            </a:prstGeom>
            <a:solidFill>
              <a:srgbClr val="000066">
                <a:alpha val="70000"/>
              </a:srgbClr>
            </a:soli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3" name="Group 57"/>
            <p:cNvGrpSpPr>
              <a:grpSpLocks/>
            </p:cNvGrpSpPr>
            <p:nvPr/>
          </p:nvGrpSpPr>
          <p:grpSpPr bwMode="auto">
            <a:xfrm>
              <a:off x="864" y="2880"/>
              <a:ext cx="3216" cy="433"/>
              <a:chOff x="864" y="2880"/>
              <a:chExt cx="3216" cy="433"/>
            </a:xfrm>
          </p:grpSpPr>
          <p:sp>
            <p:nvSpPr>
              <p:cNvPr id="225322" name="Text Box 42"/>
              <p:cNvSpPr txBox="1">
                <a:spLocks noChangeArrowheads="1"/>
              </p:cNvSpPr>
              <p:nvPr/>
            </p:nvSpPr>
            <p:spPr bwMode="auto">
              <a:xfrm>
                <a:off x="864" y="2909"/>
                <a:ext cx="3120" cy="404"/>
              </a:xfrm>
              <a:prstGeom prst="rect">
                <a:avLst/>
              </a:prstGeom>
              <a:noFill/>
              <a:ln w="19050">
                <a:noFill/>
                <a:miter lim="800000"/>
                <a:headEnd/>
                <a:tailEnd/>
              </a:ln>
              <a:effectLst/>
            </p:spPr>
            <p:txBody>
              <a:bodyPr>
                <a:spAutoFit/>
              </a:bodyPr>
              <a:lstStyle/>
              <a:p>
                <a:r>
                  <a:rPr lang="en-US" sz="3600" b="0" u="none">
                    <a:solidFill>
                      <a:srgbClr val="FFFFFF"/>
                    </a:solidFill>
                    <a:latin typeface="Impact" pitchFamily="34" charset="0"/>
                  </a:rPr>
                  <a:t>Foundation of Substance</a:t>
                </a:r>
                <a:endParaRPr lang="en-US" sz="3600" b="0" u="none">
                  <a:solidFill>
                    <a:srgbClr val="FFFFFF"/>
                  </a:solidFill>
                  <a:latin typeface="Arial Black" pitchFamily="34" charset="0"/>
                </a:endParaRPr>
              </a:p>
            </p:txBody>
          </p:sp>
          <p:sp>
            <p:nvSpPr>
              <p:cNvPr id="225323" name="Text Box 43"/>
              <p:cNvSpPr txBox="1">
                <a:spLocks noChangeArrowheads="1"/>
              </p:cNvSpPr>
              <p:nvPr/>
            </p:nvSpPr>
            <p:spPr bwMode="auto">
              <a:xfrm>
                <a:off x="3888" y="2880"/>
                <a:ext cx="192" cy="404"/>
              </a:xfrm>
              <a:prstGeom prst="rect">
                <a:avLst/>
              </a:prstGeom>
              <a:noFill/>
              <a:ln w="9525">
                <a:noFill/>
                <a:miter lim="800000"/>
                <a:headEnd/>
                <a:tailEnd/>
              </a:ln>
              <a:effectLst/>
            </p:spPr>
            <p:txBody>
              <a:bodyPr>
                <a:spAutoFit/>
              </a:bodyPr>
              <a:lstStyle/>
              <a:p>
                <a:pPr algn="l" eaLnBrk="1" hangingPunct="1">
                  <a:spcBef>
                    <a:spcPct val="50000"/>
                  </a:spcBef>
                </a:pPr>
                <a:r>
                  <a:rPr lang="en-US" sz="3600" b="0" u="none">
                    <a:solidFill>
                      <a:srgbClr val="FFFFFF"/>
                    </a:solidFill>
                    <a:latin typeface="Impact" pitchFamily="34" charset="0"/>
                  </a:rPr>
                  <a:t>:</a:t>
                </a:r>
              </a:p>
            </p:txBody>
          </p:sp>
        </p:grpSp>
      </p:grpSp>
      <p:sp>
        <p:nvSpPr>
          <p:cNvPr id="225324" name="Line 44"/>
          <p:cNvSpPr>
            <a:spLocks noChangeShapeType="1"/>
          </p:cNvSpPr>
          <p:nvPr/>
        </p:nvSpPr>
        <p:spPr bwMode="auto">
          <a:xfrm rot="20870636" flipH="1">
            <a:off x="6553200" y="4586288"/>
            <a:ext cx="533400" cy="304800"/>
          </a:xfrm>
          <a:prstGeom prst="line">
            <a:avLst/>
          </a:prstGeom>
          <a:noFill/>
          <a:ln w="76200">
            <a:solidFill>
              <a:schemeClr val="bg1"/>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25325" name="Line 45"/>
          <p:cNvSpPr>
            <a:spLocks noChangeShapeType="1"/>
          </p:cNvSpPr>
          <p:nvPr/>
        </p:nvSpPr>
        <p:spPr bwMode="auto">
          <a:xfrm rot="729364">
            <a:off x="6553200" y="4584700"/>
            <a:ext cx="536575" cy="306388"/>
          </a:xfrm>
          <a:prstGeom prst="line">
            <a:avLst/>
          </a:prstGeom>
          <a:noFill/>
          <a:ln w="76200">
            <a:solidFill>
              <a:schemeClr val="bg1"/>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25326" name="AutoShape 46"/>
          <p:cNvSpPr>
            <a:spLocks noChangeArrowheads="1"/>
          </p:cNvSpPr>
          <p:nvPr/>
        </p:nvSpPr>
        <p:spPr bwMode="auto">
          <a:xfrm rot="10800000" flipV="1">
            <a:off x="3962400" y="3875088"/>
            <a:ext cx="550863" cy="392112"/>
          </a:xfrm>
          <a:prstGeom prst="downArrow">
            <a:avLst>
              <a:gd name="adj1" fmla="val 34167"/>
              <a:gd name="adj2" fmla="val 51093"/>
            </a:avLst>
          </a:prstGeom>
          <a:gradFill rotWithShape="1">
            <a:gsLst>
              <a:gs pos="0">
                <a:srgbClr val="969696"/>
              </a:gs>
              <a:gs pos="100000">
                <a:srgbClr val="000066"/>
              </a:gs>
            </a:gsLst>
            <a:lin ang="5400000" scaled="1"/>
          </a:gradFill>
          <a:ln w="38100" algn="ctr">
            <a:solidFill>
              <a:srgbClr val="FFFFFF">
                <a:alpha val="80000"/>
              </a:srgbClr>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28" name="Text Box 14"/>
          <p:cNvSpPr txBox="1">
            <a:spLocks noChangeArrowheads="1"/>
          </p:cNvSpPr>
          <p:nvPr/>
        </p:nvSpPr>
        <p:spPr bwMode="auto">
          <a:xfrm>
            <a:off x="2416175" y="3200400"/>
            <a:ext cx="3660775" cy="628650"/>
          </a:xfrm>
          <a:prstGeom prst="rect">
            <a:avLst/>
          </a:prstGeom>
          <a:noFill/>
          <a:ln w="9525">
            <a:noFill/>
            <a:miter lim="800000"/>
            <a:headEnd/>
            <a:tailEnd/>
          </a:ln>
          <a:effectLst/>
        </p:spPr>
        <p:txBody>
          <a:bodyPr wrap="none">
            <a:spAutoFit/>
          </a:bodyPr>
          <a:lstStyle/>
          <a:p>
            <a:pPr>
              <a:lnSpc>
                <a:spcPct val="110000"/>
              </a:lnSpc>
            </a:pPr>
            <a:r>
              <a:rPr lang="en-US" sz="3200" b="0" u="none" dirty="0">
                <a:ln w="12700">
                  <a:solidFill>
                    <a:schemeClr val="bg1"/>
                  </a:solidFill>
                </a:ln>
                <a:solidFill>
                  <a:srgbClr val="000066"/>
                </a:solidFill>
                <a:latin typeface="Arial Black" pitchFamily="34" charset="0"/>
              </a:rPr>
              <a:t>Cain killed Abel</a:t>
            </a:r>
          </a:p>
        </p:txBody>
      </p:sp>
      <p:sp>
        <p:nvSpPr>
          <p:cNvPr id="30" name="Text Box 3"/>
          <p:cNvSpPr txBox="1">
            <a:spLocks noChangeArrowheads="1"/>
          </p:cNvSpPr>
          <p:nvPr/>
        </p:nvSpPr>
        <p:spPr bwMode="auto">
          <a:xfrm>
            <a:off x="457200" y="197846"/>
            <a:ext cx="6705600" cy="487954"/>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Foundation </a:t>
            </a:r>
            <a:r>
              <a:rPr lang="en-US" sz="3000" b="0" dirty="0">
                <a:solidFill>
                  <a:srgbClr val="000099"/>
                </a:solidFill>
                <a:latin typeface="Arial Black" pitchFamily="34" charset="0"/>
              </a:rPr>
              <a:t>of substance</a:t>
            </a:r>
          </a:p>
        </p:txBody>
      </p:sp>
      <p:grpSp>
        <p:nvGrpSpPr>
          <p:cNvPr id="32" name="Group 22"/>
          <p:cNvGrpSpPr/>
          <p:nvPr/>
        </p:nvGrpSpPr>
        <p:grpSpPr>
          <a:xfrm>
            <a:off x="1219200" y="1076720"/>
            <a:ext cx="6972300" cy="1895080"/>
            <a:chOff x="1219200" y="543320"/>
            <a:chExt cx="6972300" cy="1895080"/>
          </a:xfrm>
        </p:grpSpPr>
        <p:sp>
          <p:nvSpPr>
            <p:cNvPr id="33" name="AutoShape 32"/>
            <p:cNvSpPr>
              <a:spLocks noChangeArrowheads="1"/>
            </p:cNvSpPr>
            <p:nvPr/>
          </p:nvSpPr>
          <p:spPr bwMode="auto">
            <a:xfrm rot="5400000">
              <a:off x="4191000" y="523875"/>
              <a:ext cx="228600" cy="3276600"/>
            </a:xfrm>
            <a:prstGeom prst="downArrow">
              <a:avLst>
                <a:gd name="adj1" fmla="val 41667"/>
                <a:gd name="adj2" fmla="val 143068"/>
              </a:avLst>
            </a:prstGeom>
            <a:gradFill rotWithShape="1">
              <a:gsLst>
                <a:gs pos="0">
                  <a:srgbClr val="CC6600">
                    <a:alpha val="60000"/>
                  </a:srgbClr>
                </a:gs>
                <a:gs pos="100000">
                  <a:srgbClr val="FFFF00">
                    <a:alpha val="60000"/>
                  </a:srgbClr>
                </a:gs>
              </a:gsLst>
              <a:lin ang="5400000" scaled="1"/>
            </a:gradFill>
            <a:ln w="28575">
              <a:solidFill>
                <a:srgbClr val="800000">
                  <a:alpha val="40000"/>
                </a:srgbClr>
              </a:solidFill>
              <a:miter lim="800000"/>
              <a:headEnd/>
              <a:tailEnd/>
            </a:ln>
            <a:effectLst/>
          </p:spPr>
          <p:txBody>
            <a:bodyPr rot="10800000" vert="eaVert" wrap="none" anchor="ctr"/>
            <a:lstStyle/>
            <a:p>
              <a:endParaRPr lang="en-US" b="0" u="none">
                <a:solidFill>
                  <a:srgbClr val="000000"/>
                </a:solidFill>
              </a:endParaRPr>
            </a:p>
          </p:txBody>
        </p:sp>
        <p:sp>
          <p:nvSpPr>
            <p:cNvPr id="34" name="AutoShape 33"/>
            <p:cNvSpPr>
              <a:spLocks noChangeArrowheads="1"/>
            </p:cNvSpPr>
            <p:nvPr/>
          </p:nvSpPr>
          <p:spPr bwMode="auto">
            <a:xfrm rot="10800000">
              <a:off x="1773237" y="1370013"/>
              <a:ext cx="263525" cy="687387"/>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35" name="Oval 34"/>
            <p:cNvSpPr>
              <a:spLocks noChangeArrowheads="1"/>
            </p:cNvSpPr>
            <p:nvPr/>
          </p:nvSpPr>
          <p:spPr bwMode="auto">
            <a:xfrm>
              <a:off x="1219200" y="18986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a:solidFill>
                    <a:srgbClr val="5A002D"/>
                  </a:solidFill>
                  <a:latin typeface="Impact" pitchFamily="34" charset="0"/>
                </a:rPr>
                <a:t>Abel</a:t>
              </a:r>
            </a:p>
          </p:txBody>
        </p:sp>
        <p:grpSp>
          <p:nvGrpSpPr>
            <p:cNvPr id="36" name="Group 35"/>
            <p:cNvGrpSpPr>
              <a:grpSpLocks/>
            </p:cNvGrpSpPr>
            <p:nvPr/>
          </p:nvGrpSpPr>
          <p:grpSpPr bwMode="auto">
            <a:xfrm>
              <a:off x="1500188" y="543320"/>
              <a:ext cx="811212" cy="781050"/>
              <a:chOff x="1271" y="1063"/>
              <a:chExt cx="660" cy="603"/>
            </a:xfrm>
          </p:grpSpPr>
          <p:sp>
            <p:nvSpPr>
              <p:cNvPr id="38" name="Oval 36"/>
              <p:cNvSpPr>
                <a:spLocks noChangeArrowheads="1"/>
              </p:cNvSpPr>
              <p:nvPr/>
            </p:nvSpPr>
            <p:spPr bwMode="auto">
              <a:xfrm>
                <a:off x="1271" y="106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39" name="WordArt 37"/>
              <p:cNvSpPr>
                <a:spLocks noChangeArrowheads="1" noChangeShapeType="1" noTextEdit="1"/>
              </p:cNvSpPr>
              <p:nvPr/>
            </p:nvSpPr>
            <p:spPr bwMode="auto">
              <a:xfrm>
                <a:off x="1344" y="1226"/>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37" name="Oval 38"/>
            <p:cNvSpPr>
              <a:spLocks noChangeArrowheads="1"/>
            </p:cNvSpPr>
            <p:nvPr/>
          </p:nvSpPr>
          <p:spPr bwMode="auto">
            <a:xfrm>
              <a:off x="5829300" y="18843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25285"/>
                                        </p:tgtEl>
                                        <p:attrNameLst>
                                          <p:attrName>style.visibility</p:attrName>
                                        </p:attrNameLst>
                                      </p:cBhvr>
                                      <p:to>
                                        <p:strVal val="visible"/>
                                      </p:to>
                                    </p:set>
                                    <p:animEffect transition="in" filter="barn(outVertical)">
                                      <p:cBhvr>
                                        <p:cTn id="7" dur="500"/>
                                        <p:tgtEl>
                                          <p:spTgt spid="225285"/>
                                        </p:tgtEl>
                                      </p:cBhvr>
                                    </p:animEffect>
                                  </p:childTnLst>
                                </p:cTn>
                              </p:par>
                            </p:childTnLst>
                          </p:cTn>
                        </p:par>
                        <p:par>
                          <p:cTn id="8" fill="hold">
                            <p:stCondLst>
                              <p:cond delay="500"/>
                            </p:stCondLst>
                            <p:childTnLst>
                              <p:par>
                                <p:cTn id="9" presetID="10" presetClass="exit" presetSubtype="0" fill="hold" nodeType="afterEffect">
                                  <p:stCondLst>
                                    <p:cond delay="0"/>
                                  </p:stCondLst>
                                  <p:childTnLst>
                                    <p:animEffect transition="out" filter="fade">
                                      <p:cBhvr>
                                        <p:cTn id="10" dur="2000"/>
                                        <p:tgtEl>
                                          <p:spTgt spid="31"/>
                                        </p:tgtEl>
                                      </p:cBhvr>
                                    </p:animEffect>
                                    <p:set>
                                      <p:cBhvr>
                                        <p:cTn id="11" dur="1" fill="hold">
                                          <p:stCondLst>
                                            <p:cond delay="1999"/>
                                          </p:stCondLst>
                                        </p:cTn>
                                        <p:tgtEl>
                                          <p:spTgt spid="3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225326"/>
                                        </p:tgtEl>
                                        <p:attrNameLst>
                                          <p:attrName>style.visibility</p:attrName>
                                        </p:attrNameLst>
                                      </p:cBhvr>
                                      <p:to>
                                        <p:strVal val="visible"/>
                                      </p:to>
                                    </p:set>
                                    <p:animEffect transition="in" filter="fade">
                                      <p:cBhvr>
                                        <p:cTn id="19" dur="1000"/>
                                        <p:tgtEl>
                                          <p:spTgt spid="22532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25324"/>
                                        </p:tgtEl>
                                        <p:attrNameLst>
                                          <p:attrName>style.visibility</p:attrName>
                                        </p:attrNameLst>
                                      </p:cBhvr>
                                      <p:to>
                                        <p:strVal val="visible"/>
                                      </p:to>
                                    </p:set>
                                    <p:animEffect transition="in" filter="wipe(up)">
                                      <p:cBhvr>
                                        <p:cTn id="22" dur="500"/>
                                        <p:tgtEl>
                                          <p:spTgt spid="225324"/>
                                        </p:tgtEl>
                                      </p:cBhvr>
                                    </p:animEffect>
                                  </p:childTnLst>
                                </p:cTn>
                              </p:par>
                            </p:childTnLst>
                          </p:cTn>
                        </p:par>
                        <p:par>
                          <p:cTn id="23" fill="hold">
                            <p:stCondLst>
                              <p:cond delay="1000"/>
                            </p:stCondLst>
                            <p:childTnLst>
                              <p:par>
                                <p:cTn id="24" presetID="22" presetClass="entr" presetSubtype="1" fill="hold" grpId="0" nodeType="afterEffect">
                                  <p:stCondLst>
                                    <p:cond delay="0"/>
                                  </p:stCondLst>
                                  <p:childTnLst>
                                    <p:set>
                                      <p:cBhvr>
                                        <p:cTn id="25" dur="1" fill="hold">
                                          <p:stCondLst>
                                            <p:cond delay="0"/>
                                          </p:stCondLst>
                                        </p:cTn>
                                        <p:tgtEl>
                                          <p:spTgt spid="225325"/>
                                        </p:tgtEl>
                                        <p:attrNameLst>
                                          <p:attrName>style.visibility</p:attrName>
                                        </p:attrNameLst>
                                      </p:cBhvr>
                                      <p:to>
                                        <p:strVal val="visible"/>
                                      </p:to>
                                    </p:set>
                                    <p:animEffect transition="in" filter="wipe(up)">
                                      <p:cBhvr>
                                        <p:cTn id="26" dur="500"/>
                                        <p:tgtEl>
                                          <p:spTgt spid="225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285" grpId="0"/>
      <p:bldP spid="225324" grpId="0" animBg="1"/>
      <p:bldP spid="22532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grpSp>
        <p:nvGrpSpPr>
          <p:cNvPr id="40" name="Group 22"/>
          <p:cNvGrpSpPr/>
          <p:nvPr/>
        </p:nvGrpSpPr>
        <p:grpSpPr>
          <a:xfrm>
            <a:off x="1219200" y="1076720"/>
            <a:ext cx="6972300" cy="1895080"/>
            <a:chOff x="1219200" y="543320"/>
            <a:chExt cx="6972300" cy="1895080"/>
          </a:xfrm>
        </p:grpSpPr>
        <p:sp>
          <p:nvSpPr>
            <p:cNvPr id="44" name="AutoShape 32"/>
            <p:cNvSpPr>
              <a:spLocks noChangeArrowheads="1"/>
            </p:cNvSpPr>
            <p:nvPr/>
          </p:nvSpPr>
          <p:spPr bwMode="auto">
            <a:xfrm rot="5400000">
              <a:off x="4191000" y="523875"/>
              <a:ext cx="228600" cy="3276600"/>
            </a:xfrm>
            <a:prstGeom prst="downArrow">
              <a:avLst>
                <a:gd name="adj1" fmla="val 41667"/>
                <a:gd name="adj2" fmla="val 143068"/>
              </a:avLst>
            </a:prstGeom>
            <a:gradFill rotWithShape="1">
              <a:gsLst>
                <a:gs pos="0">
                  <a:srgbClr val="CC6600">
                    <a:alpha val="60000"/>
                  </a:srgbClr>
                </a:gs>
                <a:gs pos="100000">
                  <a:srgbClr val="FFFF00">
                    <a:alpha val="60000"/>
                  </a:srgbClr>
                </a:gs>
              </a:gsLst>
              <a:lin ang="5400000" scaled="1"/>
            </a:gradFill>
            <a:ln w="28575">
              <a:solidFill>
                <a:srgbClr val="800000">
                  <a:alpha val="40000"/>
                </a:srgbClr>
              </a:solidFill>
              <a:miter lim="800000"/>
              <a:headEnd/>
              <a:tailEnd/>
            </a:ln>
            <a:effectLst/>
          </p:spPr>
          <p:txBody>
            <a:bodyPr rot="10800000" vert="eaVert" wrap="none" anchor="ctr"/>
            <a:lstStyle/>
            <a:p>
              <a:endParaRPr lang="en-US" b="0" u="none">
                <a:solidFill>
                  <a:srgbClr val="000000"/>
                </a:solidFill>
              </a:endParaRPr>
            </a:p>
          </p:txBody>
        </p:sp>
        <p:sp>
          <p:nvSpPr>
            <p:cNvPr id="50" name="AutoShape 33"/>
            <p:cNvSpPr>
              <a:spLocks noChangeArrowheads="1"/>
            </p:cNvSpPr>
            <p:nvPr/>
          </p:nvSpPr>
          <p:spPr bwMode="auto">
            <a:xfrm rot="10800000">
              <a:off x="1773237" y="1370013"/>
              <a:ext cx="263525" cy="687387"/>
            </a:xfrm>
            <a:prstGeom prst="downArrow">
              <a:avLst>
                <a:gd name="adj1" fmla="val 34167"/>
                <a:gd name="adj2" fmla="val 76023"/>
              </a:avLst>
            </a:prstGeom>
            <a:gradFill rotWithShape="1">
              <a:gsLst>
                <a:gs pos="0">
                  <a:srgbClr val="660066"/>
                </a:gs>
                <a:gs pos="100000">
                  <a:srgbClr val="FFFFFF"/>
                </a:gs>
              </a:gsLst>
              <a:lin ang="5400000" scaled="1"/>
            </a:gradFill>
            <a:ln w="19050"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51" name="Oval 50"/>
            <p:cNvSpPr>
              <a:spLocks noChangeArrowheads="1"/>
            </p:cNvSpPr>
            <p:nvPr/>
          </p:nvSpPr>
          <p:spPr bwMode="auto">
            <a:xfrm>
              <a:off x="1219200" y="1898650"/>
              <a:ext cx="1371600" cy="525463"/>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3200" b="0" u="none">
                  <a:solidFill>
                    <a:srgbClr val="5A002D"/>
                  </a:solidFill>
                  <a:latin typeface="Impact" pitchFamily="34" charset="0"/>
                </a:rPr>
                <a:t>Abel</a:t>
              </a:r>
            </a:p>
          </p:txBody>
        </p:sp>
        <p:grpSp>
          <p:nvGrpSpPr>
            <p:cNvPr id="52" name="Group 35"/>
            <p:cNvGrpSpPr>
              <a:grpSpLocks/>
            </p:cNvGrpSpPr>
            <p:nvPr/>
          </p:nvGrpSpPr>
          <p:grpSpPr bwMode="auto">
            <a:xfrm>
              <a:off x="1500188" y="543320"/>
              <a:ext cx="811212" cy="781050"/>
              <a:chOff x="1271" y="1063"/>
              <a:chExt cx="660" cy="603"/>
            </a:xfrm>
          </p:grpSpPr>
          <p:sp>
            <p:nvSpPr>
              <p:cNvPr id="54" name="Oval 36"/>
              <p:cNvSpPr>
                <a:spLocks noChangeArrowheads="1"/>
              </p:cNvSpPr>
              <p:nvPr/>
            </p:nvSpPr>
            <p:spPr bwMode="auto">
              <a:xfrm>
                <a:off x="1271" y="106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55" name="WordArt 37"/>
              <p:cNvSpPr>
                <a:spLocks noChangeArrowheads="1" noChangeShapeType="1" noTextEdit="1"/>
              </p:cNvSpPr>
              <p:nvPr/>
            </p:nvSpPr>
            <p:spPr bwMode="auto">
              <a:xfrm>
                <a:off x="1344" y="1226"/>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53" name="Oval 38"/>
            <p:cNvSpPr>
              <a:spLocks noChangeArrowheads="1"/>
            </p:cNvSpPr>
            <p:nvPr/>
          </p:nvSpPr>
          <p:spPr bwMode="auto">
            <a:xfrm>
              <a:off x="5829300" y="1884363"/>
              <a:ext cx="2362200" cy="554037"/>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3600" b="0" u="none">
                  <a:solidFill>
                    <a:srgbClr val="5A002D"/>
                  </a:solidFill>
                  <a:latin typeface="Impact" pitchFamily="34" charset="0"/>
                </a:rPr>
                <a:t>Cain</a:t>
              </a:r>
            </a:p>
          </p:txBody>
        </p:sp>
      </p:grpSp>
      <p:sp>
        <p:nvSpPr>
          <p:cNvPr id="226311" name="Text Box 7"/>
          <p:cNvSpPr txBox="1">
            <a:spLocks noChangeArrowheads="1"/>
          </p:cNvSpPr>
          <p:nvPr/>
        </p:nvSpPr>
        <p:spPr bwMode="auto">
          <a:xfrm>
            <a:off x="228600" y="6094413"/>
            <a:ext cx="381000" cy="458787"/>
          </a:xfrm>
          <a:prstGeom prst="rect">
            <a:avLst/>
          </a:prstGeom>
          <a:noFill/>
          <a:ln w="9525">
            <a:noFill/>
            <a:miter lim="800000"/>
            <a:headEnd/>
            <a:tailEnd/>
          </a:ln>
          <a:effectLst/>
        </p:spPr>
        <p:txBody>
          <a:bodyPr>
            <a:spAutoFit/>
          </a:bodyPr>
          <a:lstStyle/>
          <a:p>
            <a:pPr algn="l">
              <a:lnSpc>
                <a:spcPct val="50000"/>
              </a:lnSpc>
            </a:pPr>
            <a:r>
              <a:rPr lang="en-US" sz="4800" u="none">
                <a:solidFill>
                  <a:srgbClr val="FFFFFF"/>
                </a:solidFill>
                <a:sym typeface="CommonBullets" pitchFamily="34" charset="2"/>
              </a:rPr>
              <a:t></a:t>
            </a:r>
            <a:endParaRPr lang="en-US" sz="4800" u="none">
              <a:solidFill>
                <a:srgbClr val="FFFFFF"/>
              </a:solidFill>
            </a:endParaRPr>
          </a:p>
        </p:txBody>
      </p:sp>
      <p:sp>
        <p:nvSpPr>
          <p:cNvPr id="226312" name="Rectangle 8"/>
          <p:cNvSpPr>
            <a:spLocks noChangeArrowheads="1"/>
          </p:cNvSpPr>
          <p:nvPr/>
        </p:nvSpPr>
        <p:spPr bwMode="auto">
          <a:xfrm>
            <a:off x="0" y="5486400"/>
            <a:ext cx="9144000" cy="1370013"/>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9"/>
          <p:cNvGrpSpPr>
            <a:grpSpLocks/>
          </p:cNvGrpSpPr>
          <p:nvPr/>
        </p:nvGrpSpPr>
        <p:grpSpPr bwMode="auto">
          <a:xfrm>
            <a:off x="1016000" y="5715000"/>
            <a:ext cx="7137400" cy="754063"/>
            <a:chOff x="640" y="3600"/>
            <a:chExt cx="4496" cy="475"/>
          </a:xfrm>
        </p:grpSpPr>
        <p:sp>
          <p:nvSpPr>
            <p:cNvPr id="226314" name="Text Box 10"/>
            <p:cNvSpPr txBox="1">
              <a:spLocks noChangeArrowheads="1"/>
            </p:cNvSpPr>
            <p:nvPr/>
          </p:nvSpPr>
          <p:spPr bwMode="auto">
            <a:xfrm>
              <a:off x="848" y="3603"/>
              <a:ext cx="4288" cy="472"/>
            </a:xfrm>
            <a:prstGeom prst="rect">
              <a:avLst/>
            </a:prstGeom>
            <a:noFill/>
            <a:ln w="9525">
              <a:noFill/>
              <a:miter lim="800000"/>
              <a:headEnd/>
              <a:tailEnd/>
            </a:ln>
            <a:effectLst/>
          </p:spPr>
          <p:txBody>
            <a:bodyPr>
              <a:spAutoFit/>
            </a:bodyPr>
            <a:lstStyle/>
            <a:p>
              <a:pPr algn="l">
                <a:lnSpc>
                  <a:spcPct val="90000"/>
                </a:lnSpc>
              </a:pPr>
              <a:r>
                <a:rPr lang="en-US" u="none">
                  <a:solidFill>
                    <a:srgbClr val="FFFFFF"/>
                  </a:solidFill>
                  <a:latin typeface="Arial Narrow" pitchFamily="34" charset="0"/>
                </a:rPr>
                <a:t>Consequently, God’s </a:t>
              </a:r>
              <a:r>
                <a:rPr lang="en-US">
                  <a:solidFill>
                    <a:srgbClr val="FFFFFF"/>
                  </a:solidFill>
                  <a:latin typeface="Arial Narrow" pitchFamily="34" charset="0"/>
                </a:rPr>
                <a:t>providence of restoration</a:t>
              </a:r>
              <a:r>
                <a:rPr lang="en-US" u="none">
                  <a:solidFill>
                    <a:srgbClr val="FFFFFF"/>
                  </a:solidFill>
                  <a:latin typeface="Arial Narrow" pitchFamily="34" charset="0"/>
                </a:rPr>
                <a:t> through Adam’s family could not be fulfilled.</a:t>
              </a:r>
              <a:endParaRPr lang="en-US" b="0" u="none">
                <a:solidFill>
                  <a:srgbClr val="FFFFFF"/>
                </a:solidFill>
                <a:latin typeface="Arial Narrow" pitchFamily="34" charset="0"/>
              </a:endParaRPr>
            </a:p>
          </p:txBody>
        </p:sp>
        <p:sp>
          <p:nvSpPr>
            <p:cNvPr id="226315" name="Text Box 11"/>
            <p:cNvSpPr txBox="1">
              <a:spLocks noChangeArrowheads="1"/>
            </p:cNvSpPr>
            <p:nvPr/>
          </p:nvSpPr>
          <p:spPr bwMode="auto">
            <a:xfrm>
              <a:off x="640" y="3600"/>
              <a:ext cx="224" cy="369"/>
            </a:xfrm>
            <a:prstGeom prst="rect">
              <a:avLst/>
            </a:prstGeom>
            <a:noFill/>
            <a:ln w="9525">
              <a:noFill/>
              <a:miter lim="800000"/>
              <a:headEnd/>
              <a:tailEnd/>
            </a:ln>
            <a:effectLst/>
          </p:spPr>
          <p:txBody>
            <a:bodyPr>
              <a:spAutoFit/>
            </a:bodyPr>
            <a:lstStyle/>
            <a:p>
              <a:pPr>
                <a:lnSpc>
                  <a:spcPct val="6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26352" name="Text Box 48"/>
          <p:cNvSpPr txBox="1">
            <a:spLocks noChangeArrowheads="1"/>
          </p:cNvSpPr>
          <p:nvPr/>
        </p:nvSpPr>
        <p:spPr bwMode="auto">
          <a:xfrm>
            <a:off x="2667000" y="1728788"/>
            <a:ext cx="3167063" cy="762000"/>
          </a:xfrm>
          <a:prstGeom prst="rect">
            <a:avLst/>
          </a:prstGeom>
          <a:noFill/>
          <a:ln w="9525">
            <a:noFill/>
            <a:miter lim="800000"/>
            <a:headEnd/>
            <a:tailEnd/>
          </a:ln>
          <a:effectLst>
            <a:outerShdw dist="12700" dir="2700000" algn="ctr" rotWithShape="0">
              <a:schemeClr val="bg1"/>
            </a:outerShdw>
          </a:effectLst>
        </p:spPr>
        <p:txBody>
          <a:bodyPr wrap="none">
            <a:spAutoFit/>
          </a:bodyPr>
          <a:lstStyle/>
          <a:p>
            <a:r>
              <a:rPr lang="en-US" sz="4400" b="0" u="none" dirty="0">
                <a:solidFill>
                  <a:srgbClr val="000066"/>
                </a:solidFill>
                <a:latin typeface="Fette Engschrift" pitchFamily="2" charset="0"/>
              </a:rPr>
              <a:t>Restoration failed</a:t>
            </a:r>
          </a:p>
        </p:txBody>
      </p:sp>
      <p:grpSp>
        <p:nvGrpSpPr>
          <p:cNvPr id="3" name="Group 72"/>
          <p:cNvGrpSpPr>
            <a:grpSpLocks/>
          </p:cNvGrpSpPr>
          <p:nvPr/>
        </p:nvGrpSpPr>
        <p:grpSpPr bwMode="auto">
          <a:xfrm>
            <a:off x="1371600" y="4419600"/>
            <a:ext cx="5867400" cy="687388"/>
            <a:chOff x="864" y="2880"/>
            <a:chExt cx="3696" cy="433"/>
          </a:xfrm>
        </p:grpSpPr>
        <p:sp>
          <p:nvSpPr>
            <p:cNvPr id="226368" name="Rectangle 64"/>
            <p:cNvSpPr>
              <a:spLocks noChangeArrowheads="1"/>
            </p:cNvSpPr>
            <p:nvPr/>
          </p:nvSpPr>
          <p:spPr bwMode="auto">
            <a:xfrm>
              <a:off x="864" y="2880"/>
              <a:ext cx="3696" cy="432"/>
            </a:xfrm>
            <a:prstGeom prst="rect">
              <a:avLst/>
            </a:prstGeom>
            <a:solidFill>
              <a:srgbClr val="000066">
                <a:alpha val="70000"/>
              </a:srgbClr>
            </a:solidFill>
            <a:ln w="38100"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4" name="Group 71"/>
            <p:cNvGrpSpPr>
              <a:grpSpLocks/>
            </p:cNvGrpSpPr>
            <p:nvPr/>
          </p:nvGrpSpPr>
          <p:grpSpPr bwMode="auto">
            <a:xfrm>
              <a:off x="864" y="2880"/>
              <a:ext cx="3216" cy="433"/>
              <a:chOff x="864" y="2880"/>
              <a:chExt cx="3216" cy="433"/>
            </a:xfrm>
          </p:grpSpPr>
          <p:sp>
            <p:nvSpPr>
              <p:cNvPr id="226370" name="Text Box 66"/>
              <p:cNvSpPr txBox="1">
                <a:spLocks noChangeArrowheads="1"/>
              </p:cNvSpPr>
              <p:nvPr/>
            </p:nvSpPr>
            <p:spPr bwMode="auto">
              <a:xfrm>
                <a:off x="864" y="2909"/>
                <a:ext cx="3120" cy="404"/>
              </a:xfrm>
              <a:prstGeom prst="rect">
                <a:avLst/>
              </a:prstGeom>
              <a:noFill/>
              <a:ln w="19050">
                <a:noFill/>
                <a:miter lim="800000"/>
                <a:headEnd/>
                <a:tailEnd/>
              </a:ln>
              <a:effectLst/>
            </p:spPr>
            <p:txBody>
              <a:bodyPr>
                <a:spAutoFit/>
              </a:bodyPr>
              <a:lstStyle/>
              <a:p>
                <a:r>
                  <a:rPr lang="en-US" sz="3600" b="0" u="none">
                    <a:solidFill>
                      <a:srgbClr val="FFFFFF"/>
                    </a:solidFill>
                    <a:latin typeface="Impact" pitchFamily="34" charset="0"/>
                  </a:rPr>
                  <a:t>Foundation of Substance</a:t>
                </a:r>
                <a:endParaRPr lang="en-US" sz="3600" b="0" u="none">
                  <a:solidFill>
                    <a:srgbClr val="FFFFFF"/>
                  </a:solidFill>
                  <a:latin typeface="Arial Black" pitchFamily="34" charset="0"/>
                </a:endParaRPr>
              </a:p>
            </p:txBody>
          </p:sp>
          <p:sp>
            <p:nvSpPr>
              <p:cNvPr id="226371" name="Text Box 67"/>
              <p:cNvSpPr txBox="1">
                <a:spLocks noChangeArrowheads="1"/>
              </p:cNvSpPr>
              <p:nvPr/>
            </p:nvSpPr>
            <p:spPr bwMode="auto">
              <a:xfrm>
                <a:off x="3888" y="2880"/>
                <a:ext cx="192" cy="404"/>
              </a:xfrm>
              <a:prstGeom prst="rect">
                <a:avLst/>
              </a:prstGeom>
              <a:noFill/>
              <a:ln w="9525">
                <a:noFill/>
                <a:miter lim="800000"/>
                <a:headEnd/>
                <a:tailEnd/>
              </a:ln>
              <a:effectLst/>
            </p:spPr>
            <p:txBody>
              <a:bodyPr>
                <a:spAutoFit/>
              </a:bodyPr>
              <a:lstStyle/>
              <a:p>
                <a:pPr algn="l" eaLnBrk="1" hangingPunct="1">
                  <a:spcBef>
                    <a:spcPct val="50000"/>
                  </a:spcBef>
                </a:pPr>
                <a:r>
                  <a:rPr lang="en-US" sz="3600" b="0" u="none">
                    <a:solidFill>
                      <a:srgbClr val="FFFFFF"/>
                    </a:solidFill>
                    <a:latin typeface="Impact" pitchFamily="34" charset="0"/>
                  </a:rPr>
                  <a:t>:</a:t>
                </a:r>
              </a:p>
            </p:txBody>
          </p:sp>
        </p:grpSp>
      </p:grpSp>
      <p:sp>
        <p:nvSpPr>
          <p:cNvPr id="226372" name="Line 68"/>
          <p:cNvSpPr>
            <a:spLocks noChangeShapeType="1"/>
          </p:cNvSpPr>
          <p:nvPr/>
        </p:nvSpPr>
        <p:spPr bwMode="auto">
          <a:xfrm rot="20870636" flipH="1">
            <a:off x="6553200" y="4586288"/>
            <a:ext cx="533400" cy="304800"/>
          </a:xfrm>
          <a:prstGeom prst="line">
            <a:avLst/>
          </a:prstGeom>
          <a:noFill/>
          <a:ln w="76200">
            <a:solidFill>
              <a:schemeClr val="bg1"/>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26373" name="Line 69"/>
          <p:cNvSpPr>
            <a:spLocks noChangeShapeType="1"/>
          </p:cNvSpPr>
          <p:nvPr/>
        </p:nvSpPr>
        <p:spPr bwMode="auto">
          <a:xfrm rot="729364">
            <a:off x="6553200" y="4584700"/>
            <a:ext cx="536575" cy="306388"/>
          </a:xfrm>
          <a:prstGeom prst="line">
            <a:avLst/>
          </a:prstGeom>
          <a:noFill/>
          <a:ln w="76200">
            <a:solidFill>
              <a:schemeClr val="bg1"/>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26377" name="AutoShape 73"/>
          <p:cNvSpPr>
            <a:spLocks noChangeArrowheads="1"/>
          </p:cNvSpPr>
          <p:nvPr/>
        </p:nvSpPr>
        <p:spPr bwMode="auto">
          <a:xfrm rot="10800000" flipV="1">
            <a:off x="3962400" y="3875088"/>
            <a:ext cx="550863" cy="392112"/>
          </a:xfrm>
          <a:prstGeom prst="downArrow">
            <a:avLst>
              <a:gd name="adj1" fmla="val 34167"/>
              <a:gd name="adj2" fmla="val 51093"/>
            </a:avLst>
          </a:prstGeom>
          <a:gradFill rotWithShape="1">
            <a:gsLst>
              <a:gs pos="0">
                <a:srgbClr val="969696"/>
              </a:gs>
              <a:gs pos="100000">
                <a:srgbClr val="000066"/>
              </a:gs>
            </a:gsLst>
            <a:lin ang="5400000" scaled="1"/>
          </a:gradFill>
          <a:ln w="38100" algn="ctr">
            <a:solidFill>
              <a:srgbClr val="FFFFFF">
                <a:alpha val="80000"/>
              </a:srgbClr>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36" name="Text Box 14"/>
          <p:cNvSpPr txBox="1">
            <a:spLocks noChangeArrowheads="1"/>
          </p:cNvSpPr>
          <p:nvPr/>
        </p:nvSpPr>
        <p:spPr bwMode="auto">
          <a:xfrm>
            <a:off x="2416175" y="3200400"/>
            <a:ext cx="3660775" cy="628650"/>
          </a:xfrm>
          <a:prstGeom prst="rect">
            <a:avLst/>
          </a:prstGeom>
          <a:noFill/>
          <a:ln w="9525">
            <a:noFill/>
            <a:miter lim="800000"/>
            <a:headEnd/>
            <a:tailEnd/>
          </a:ln>
          <a:effectLst/>
        </p:spPr>
        <p:txBody>
          <a:bodyPr wrap="none">
            <a:spAutoFit/>
          </a:bodyPr>
          <a:lstStyle/>
          <a:p>
            <a:pPr>
              <a:lnSpc>
                <a:spcPct val="110000"/>
              </a:lnSpc>
            </a:pPr>
            <a:r>
              <a:rPr lang="en-US" sz="3200" b="0" u="none" dirty="0">
                <a:ln w="12700">
                  <a:solidFill>
                    <a:schemeClr val="bg1"/>
                  </a:solidFill>
                </a:ln>
                <a:solidFill>
                  <a:srgbClr val="000066"/>
                </a:solidFill>
                <a:latin typeface="Arial Black" pitchFamily="34" charset="0"/>
              </a:rPr>
              <a:t>Cain killed Abel</a:t>
            </a:r>
          </a:p>
        </p:txBody>
      </p:sp>
      <p:grpSp>
        <p:nvGrpSpPr>
          <p:cNvPr id="7" name="Group 70"/>
          <p:cNvGrpSpPr>
            <a:grpSpLocks/>
          </p:cNvGrpSpPr>
          <p:nvPr/>
        </p:nvGrpSpPr>
        <p:grpSpPr bwMode="auto">
          <a:xfrm>
            <a:off x="3962400" y="2541588"/>
            <a:ext cx="534988" cy="304800"/>
            <a:chOff x="2496" y="1265"/>
            <a:chExt cx="337" cy="192"/>
          </a:xfrm>
        </p:grpSpPr>
        <p:sp>
          <p:nvSpPr>
            <p:cNvPr id="226350" name="Line 46"/>
            <p:cNvSpPr>
              <a:spLocks noChangeShapeType="1"/>
            </p:cNvSpPr>
            <p:nvPr/>
          </p:nvSpPr>
          <p:spPr bwMode="auto">
            <a:xfrm rot="20870636" flipH="1">
              <a:off x="2496" y="1265"/>
              <a:ext cx="336" cy="192"/>
            </a:xfrm>
            <a:prstGeom prst="line">
              <a:avLst/>
            </a:prstGeom>
            <a:noFill/>
            <a:ln w="7620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226351" name="Line 47"/>
            <p:cNvSpPr>
              <a:spLocks noChangeShapeType="1"/>
            </p:cNvSpPr>
            <p:nvPr/>
          </p:nvSpPr>
          <p:spPr bwMode="auto">
            <a:xfrm rot="729364">
              <a:off x="2497" y="1265"/>
              <a:ext cx="336" cy="192"/>
            </a:xfrm>
            <a:prstGeom prst="line">
              <a:avLst/>
            </a:prstGeom>
            <a:noFill/>
            <a:ln w="7620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grpSp>
      <p:sp>
        <p:nvSpPr>
          <p:cNvPr id="35" name="Text Box 3"/>
          <p:cNvSpPr txBox="1">
            <a:spLocks noChangeArrowheads="1"/>
          </p:cNvSpPr>
          <p:nvPr/>
        </p:nvSpPr>
        <p:spPr bwMode="auto">
          <a:xfrm>
            <a:off x="457200" y="197846"/>
            <a:ext cx="6705600" cy="487954"/>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Foundation </a:t>
            </a:r>
            <a:r>
              <a:rPr lang="en-US" sz="3000" b="0" dirty="0">
                <a:solidFill>
                  <a:srgbClr val="000099"/>
                </a:solidFill>
                <a:latin typeface="Arial Black" pitchFamily="34" charset="0"/>
              </a:rPr>
              <a:t>of substance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26352"/>
                                        </p:tgtEl>
                                        <p:attrNameLst>
                                          <p:attrName>style.visibility</p:attrName>
                                        </p:attrNameLst>
                                      </p:cBhvr>
                                      <p:to>
                                        <p:strVal val="visible"/>
                                      </p:to>
                                    </p:set>
                                    <p:anim calcmode="lin" valueType="num">
                                      <p:cBhvr>
                                        <p:cTn id="12" dur="1000" fill="hold"/>
                                        <p:tgtEl>
                                          <p:spTgt spid="226352"/>
                                        </p:tgtEl>
                                        <p:attrNameLst>
                                          <p:attrName>ppt_w</p:attrName>
                                        </p:attrNameLst>
                                      </p:cBhvr>
                                      <p:tavLst>
                                        <p:tav tm="0">
                                          <p:val>
                                            <p:strVal val="#ppt_w*0.70"/>
                                          </p:val>
                                        </p:tav>
                                        <p:tav tm="100000">
                                          <p:val>
                                            <p:strVal val="#ppt_w"/>
                                          </p:val>
                                        </p:tav>
                                      </p:tavLst>
                                    </p:anim>
                                    <p:anim calcmode="lin" valueType="num">
                                      <p:cBhvr>
                                        <p:cTn id="13" dur="1000" fill="hold"/>
                                        <p:tgtEl>
                                          <p:spTgt spid="226352"/>
                                        </p:tgtEl>
                                        <p:attrNameLst>
                                          <p:attrName>ppt_h</p:attrName>
                                        </p:attrNameLst>
                                      </p:cBhvr>
                                      <p:tavLst>
                                        <p:tav tm="0">
                                          <p:val>
                                            <p:strVal val="#ppt_h"/>
                                          </p:val>
                                        </p:tav>
                                        <p:tav tm="100000">
                                          <p:val>
                                            <p:strVal val="#ppt_h"/>
                                          </p:val>
                                        </p:tav>
                                      </p:tavLst>
                                    </p:anim>
                                    <p:animEffect transition="in" filter="fade">
                                      <p:cBhvr>
                                        <p:cTn id="14" dur="1000"/>
                                        <p:tgtEl>
                                          <p:spTgt spid="22635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5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26876" name="Rectangle 12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226755" name="Group 3"/>
          <p:cNvGrpSpPr>
            <a:grpSpLocks/>
          </p:cNvGrpSpPr>
          <p:nvPr/>
        </p:nvGrpSpPr>
        <p:grpSpPr bwMode="auto">
          <a:xfrm>
            <a:off x="1676693" y="5718179"/>
            <a:ext cx="6095708" cy="703263"/>
            <a:chOff x="435" y="3480"/>
            <a:chExt cx="4213" cy="443"/>
          </a:xfrm>
        </p:grpSpPr>
        <p:sp>
          <p:nvSpPr>
            <p:cNvPr id="1226756" name="Text Box 4"/>
            <p:cNvSpPr txBox="1">
              <a:spLocks noChangeArrowheads="1"/>
            </p:cNvSpPr>
            <p:nvPr/>
          </p:nvSpPr>
          <p:spPr bwMode="auto">
            <a:xfrm>
              <a:off x="655" y="3516"/>
              <a:ext cx="3993" cy="407"/>
            </a:xfrm>
            <a:prstGeom prst="rect">
              <a:avLst/>
            </a:prstGeom>
            <a:noFill/>
            <a:ln w="9525">
              <a:noFill/>
              <a:miter lim="800000"/>
              <a:headEnd/>
              <a:tailEnd/>
            </a:ln>
            <a:effectLst/>
          </p:spPr>
          <p:txBody>
            <a:bodyPr wrap="square">
              <a:spAutoFit/>
            </a:bodyPr>
            <a:lstStyle/>
            <a:p>
              <a:pPr algn="l">
                <a:lnSpc>
                  <a:spcPct val="90000"/>
                </a:lnSpc>
              </a:pPr>
              <a:r>
                <a:rPr lang="en-US" sz="2000">
                  <a:solidFill>
                    <a:schemeClr val="bg1"/>
                  </a:solidFill>
                  <a:latin typeface="Arial Narrow" pitchFamily="34" charset="0"/>
                </a:rPr>
                <a:t>Human beings fell</a:t>
              </a:r>
              <a:r>
                <a:rPr lang="en-US" sz="2000" u="none">
                  <a:solidFill>
                    <a:schemeClr val="bg1"/>
                  </a:solidFill>
                  <a:latin typeface="Arial Narrow" pitchFamily="34" charset="0"/>
                </a:rPr>
                <a:t> from the </a:t>
              </a:r>
              <a:r>
                <a:rPr lang="en-US" sz="2000">
                  <a:solidFill>
                    <a:schemeClr val="bg1"/>
                  </a:solidFill>
                  <a:latin typeface="Arial Narrow" pitchFamily="34" charset="0"/>
                </a:rPr>
                <a:t>top of the growth stage</a:t>
              </a:r>
              <a:r>
                <a:rPr lang="en-US" sz="2000" u="none">
                  <a:solidFill>
                    <a:schemeClr val="bg1"/>
                  </a:solidFill>
                  <a:latin typeface="Arial Narrow" pitchFamily="34" charset="0"/>
                </a:rPr>
                <a:t> and have been held under Satan’s dominion.</a:t>
              </a:r>
              <a:endParaRPr lang="en-US" sz="2000">
                <a:solidFill>
                  <a:schemeClr val="bg1"/>
                </a:solidFill>
                <a:latin typeface="Arial Narrow" pitchFamily="34" charset="0"/>
              </a:endParaRPr>
            </a:p>
          </p:txBody>
        </p:sp>
        <p:sp>
          <p:nvSpPr>
            <p:cNvPr id="1226757" name="Text Box 5"/>
            <p:cNvSpPr txBox="1">
              <a:spLocks noChangeArrowheads="1"/>
            </p:cNvSpPr>
            <p:nvPr/>
          </p:nvSpPr>
          <p:spPr bwMode="auto">
            <a:xfrm>
              <a:off x="435" y="3480"/>
              <a:ext cx="221"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03" name="Text Box 6"/>
          <p:cNvSpPr txBox="1">
            <a:spLocks noChangeArrowheads="1"/>
          </p:cNvSpPr>
          <p:nvPr/>
        </p:nvSpPr>
        <p:spPr bwMode="auto">
          <a:xfrm>
            <a:off x="304800" y="76200"/>
            <a:ext cx="5257800"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a:solidFill>
                  <a:srgbClr val="000099"/>
                </a:solidFill>
                <a:latin typeface="Fette Engschrift"/>
                <a:cs typeface="Arial" pitchFamily="34" charset="0"/>
              </a:rPr>
              <a:t>The restoration and perfection of fallen people</a:t>
            </a:r>
            <a:endParaRPr lang="en-US" sz="2800" dirty="0">
              <a:solidFill>
                <a:srgbClr val="000099"/>
              </a:solidFill>
              <a:latin typeface="Fette Engschrift"/>
              <a:cs typeface="Arial" pitchFamily="34" charset="0"/>
            </a:endParaRPr>
          </a:p>
        </p:txBody>
      </p:sp>
      <p:grpSp>
        <p:nvGrpSpPr>
          <p:cNvPr id="173" name="Group 172"/>
          <p:cNvGrpSpPr/>
          <p:nvPr/>
        </p:nvGrpSpPr>
        <p:grpSpPr>
          <a:xfrm>
            <a:off x="533400" y="2232025"/>
            <a:ext cx="3657600" cy="2100263"/>
            <a:chOff x="533400" y="2119313"/>
            <a:chExt cx="3657600" cy="2100263"/>
          </a:xfrm>
        </p:grpSpPr>
        <p:sp>
          <p:nvSpPr>
            <p:cNvPr id="119" name="Rectangle 6"/>
            <p:cNvSpPr>
              <a:spLocks noChangeArrowheads="1"/>
            </p:cNvSpPr>
            <p:nvPr/>
          </p:nvSpPr>
          <p:spPr bwMode="auto">
            <a:xfrm>
              <a:off x="685800" y="2286000"/>
              <a:ext cx="3352800" cy="1905000"/>
            </a:xfrm>
            <a:prstGeom prst="rect">
              <a:avLst/>
            </a:prstGeom>
            <a:gradFill rotWithShape="0">
              <a:gsLst>
                <a:gs pos="0">
                  <a:srgbClr val="FFFF66"/>
                </a:gs>
                <a:gs pos="100000">
                  <a:srgbClr val="B2B2B2"/>
                </a:gs>
              </a:gsLst>
              <a:lin ang="5400000" scaled="1"/>
            </a:gradFill>
            <a:ln w="19050">
              <a:noFill/>
              <a:miter lim="800000"/>
              <a:headEnd/>
              <a:tailEnd/>
            </a:ln>
            <a:effectLst/>
          </p:spPr>
          <p:txBody>
            <a:bodyPr wrap="none" anchor="ctr"/>
            <a:lstStyle/>
            <a:p>
              <a:endParaRPr lang="en-US"/>
            </a:p>
          </p:txBody>
        </p:sp>
        <p:sp>
          <p:nvSpPr>
            <p:cNvPr id="120" name="Text Box 8"/>
            <p:cNvSpPr txBox="1">
              <a:spLocks noChangeArrowheads="1"/>
            </p:cNvSpPr>
            <p:nvPr/>
          </p:nvSpPr>
          <p:spPr bwMode="auto">
            <a:xfrm>
              <a:off x="533400" y="2119313"/>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1" name="Text Box 9"/>
            <p:cNvSpPr txBox="1">
              <a:spLocks noChangeArrowheads="1"/>
            </p:cNvSpPr>
            <p:nvPr/>
          </p:nvSpPr>
          <p:spPr bwMode="auto">
            <a:xfrm>
              <a:off x="533400" y="3394076"/>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2" name="Text Box 10"/>
            <p:cNvSpPr txBox="1">
              <a:spLocks noChangeArrowheads="1"/>
            </p:cNvSpPr>
            <p:nvPr/>
          </p:nvSpPr>
          <p:spPr bwMode="auto">
            <a:xfrm>
              <a:off x="542925" y="4035426"/>
              <a:ext cx="362585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3" name="Text Box 11"/>
            <p:cNvSpPr txBox="1">
              <a:spLocks noChangeArrowheads="1"/>
            </p:cNvSpPr>
            <p:nvPr/>
          </p:nvSpPr>
          <p:spPr bwMode="auto">
            <a:xfrm>
              <a:off x="533400" y="2740026"/>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grpSp>
      <p:sp>
        <p:nvSpPr>
          <p:cNvPr id="42" name="AutoShape 35"/>
          <p:cNvSpPr>
            <a:spLocks noChangeArrowheads="1"/>
          </p:cNvSpPr>
          <p:nvPr/>
        </p:nvSpPr>
        <p:spPr bwMode="auto">
          <a:xfrm rot="19682183">
            <a:off x="1688846" y="2892506"/>
            <a:ext cx="214439" cy="2083080"/>
          </a:xfrm>
          <a:prstGeom prst="downArrow">
            <a:avLst>
              <a:gd name="adj1" fmla="val 35000"/>
              <a:gd name="adj2" fmla="val 222897"/>
            </a:avLst>
          </a:prstGeom>
          <a:solidFill>
            <a:srgbClr val="660066"/>
          </a:solidFill>
          <a:ln w="38100">
            <a:noFill/>
            <a:miter lim="800000"/>
            <a:headEnd/>
            <a:tailEnd/>
          </a:ln>
          <a:effectLst/>
        </p:spPr>
        <p:txBody>
          <a:bodyPr wrap="none" anchor="ctr"/>
          <a:lstStyle/>
          <a:p>
            <a:endParaRPr lang="en-US" u="none">
              <a:effectLst>
                <a:outerShdw blurRad="38100" dist="38100" dir="2700000" algn="tl">
                  <a:srgbClr val="FFFFFF"/>
                </a:outerShdw>
              </a:effectLst>
              <a:latin typeface="Arial" charset="0"/>
            </a:endParaRPr>
          </a:p>
        </p:txBody>
      </p:sp>
      <p:grpSp>
        <p:nvGrpSpPr>
          <p:cNvPr id="44" name="Group 43"/>
          <p:cNvGrpSpPr/>
          <p:nvPr/>
        </p:nvGrpSpPr>
        <p:grpSpPr>
          <a:xfrm>
            <a:off x="1920875" y="4684712"/>
            <a:ext cx="1203325" cy="725488"/>
            <a:chOff x="1920875" y="4572000"/>
            <a:chExt cx="1203325" cy="725488"/>
          </a:xfrm>
        </p:grpSpPr>
        <p:sp>
          <p:nvSpPr>
            <p:cNvPr id="45" name="Oval 55"/>
            <p:cNvSpPr>
              <a:spLocks noChangeArrowheads="1"/>
            </p:cNvSpPr>
            <p:nvPr/>
          </p:nvSpPr>
          <p:spPr bwMode="auto">
            <a:xfrm>
              <a:off x="1920875" y="4648200"/>
              <a:ext cx="1174750" cy="533400"/>
            </a:xfrm>
            <a:prstGeom prst="ellipse">
              <a:avLst/>
            </a:prstGeom>
            <a:gradFill rotWithShape="0">
              <a:gsLst>
                <a:gs pos="0">
                  <a:srgbClr val="804000"/>
                </a:gs>
                <a:gs pos="100000">
                  <a:srgbClr val="663300"/>
                </a:gs>
              </a:gsLst>
              <a:path path="shape">
                <a:fillToRect l="50000" t="50000" r="50000" b="50000"/>
              </a:path>
            </a:gradFill>
            <a:ln w="12700">
              <a:solidFill>
                <a:schemeClr val="tx1"/>
              </a:solidFill>
              <a:round/>
              <a:headEnd/>
              <a:tailEnd/>
            </a:ln>
            <a:effectLst>
              <a:outerShdw dist="52363" dir="4557825" algn="ctr" rotWithShape="0">
                <a:srgbClr val="000000"/>
              </a:outerShdw>
            </a:effectLst>
          </p:spPr>
          <p:txBody>
            <a:bodyPr wrap="none" anchor="ctr"/>
            <a:lstStyle/>
            <a:p>
              <a:pPr>
                <a:lnSpc>
                  <a:spcPct val="75000"/>
                </a:lnSpc>
              </a:pPr>
              <a:r>
                <a:rPr lang="en-US" sz="2200" b="0" u="none">
                  <a:noFill/>
                  <a:latin typeface="Impact" pitchFamily="34" charset="0"/>
                </a:rPr>
                <a:t>Falle</a:t>
              </a:r>
              <a:endParaRPr lang="en-US" sz="2200" b="0" u="none" dirty="0">
                <a:noFill/>
                <a:latin typeface="Impact" pitchFamily="34" charset="0"/>
              </a:endParaRPr>
            </a:p>
            <a:p>
              <a:pPr>
                <a:lnSpc>
                  <a:spcPct val="75000"/>
                </a:lnSpc>
              </a:pPr>
              <a:r>
                <a:rPr lang="en-US" sz="2200" b="0" u="none" dirty="0">
                  <a:noFill/>
                  <a:latin typeface="Impact" pitchFamily="34" charset="0"/>
                </a:rPr>
                <a:t>people</a:t>
              </a:r>
            </a:p>
          </p:txBody>
        </p:sp>
        <p:sp>
          <p:nvSpPr>
            <p:cNvPr id="46" name="Oval 55"/>
            <p:cNvSpPr>
              <a:spLocks noChangeArrowheads="1"/>
            </p:cNvSpPr>
            <p:nvPr/>
          </p:nvSpPr>
          <p:spPr bwMode="auto">
            <a:xfrm>
              <a:off x="1949450" y="4572000"/>
              <a:ext cx="1174750" cy="725488"/>
            </a:xfrm>
            <a:prstGeom prst="ellipse">
              <a:avLst/>
            </a:prstGeom>
            <a:noFill/>
            <a:ln w="12700">
              <a:noFill/>
              <a:round/>
              <a:headEnd/>
              <a:tailEnd/>
            </a:ln>
            <a:effectLst/>
          </p:spPr>
          <p:txBody>
            <a:bodyPr wrap="none" anchor="ctr"/>
            <a:lstStyle/>
            <a:p>
              <a:pPr>
                <a:lnSpc>
                  <a:spcPct val="65000"/>
                </a:lnSpc>
              </a:pPr>
              <a:r>
                <a:rPr lang="en-US" sz="1600" u="none" dirty="0">
                  <a:solidFill>
                    <a:schemeClr val="bg1"/>
                  </a:solidFill>
                  <a:latin typeface="Arial Rounded MT Bold" charset="0"/>
                </a:rPr>
                <a:t>Fallen</a:t>
              </a:r>
            </a:p>
            <a:p>
              <a:pPr>
                <a:lnSpc>
                  <a:spcPct val="65000"/>
                </a:lnSpc>
              </a:pPr>
              <a:r>
                <a:rPr lang="en-US" sz="1600" u="none" dirty="0">
                  <a:solidFill>
                    <a:schemeClr val="bg1"/>
                  </a:solidFill>
                  <a:latin typeface="Arial Rounded MT Bold" charset="0"/>
                </a:rPr>
                <a:t>people</a:t>
              </a:r>
            </a:p>
          </p:txBody>
        </p:sp>
      </p:grpSp>
      <p:sp>
        <p:nvSpPr>
          <p:cNvPr id="47" name="AutoShape 58"/>
          <p:cNvSpPr>
            <a:spLocks noChangeArrowheads="1"/>
          </p:cNvSpPr>
          <p:nvPr/>
        </p:nvSpPr>
        <p:spPr bwMode="auto">
          <a:xfrm rot="10800000">
            <a:off x="1060997" y="3036888"/>
            <a:ext cx="195310" cy="1263649"/>
          </a:xfrm>
          <a:prstGeom prst="downArrow">
            <a:avLst>
              <a:gd name="adj1" fmla="val 35000"/>
              <a:gd name="adj2" fmla="val 130476"/>
            </a:avLst>
          </a:prstGeom>
          <a:solidFill>
            <a:srgbClr val="660066"/>
          </a:solidFill>
          <a:ln w="12700">
            <a:solidFill>
              <a:srgbClr val="660066"/>
            </a:solidFill>
            <a:miter lim="800000"/>
            <a:headEnd/>
            <a:tailEnd/>
          </a:ln>
          <a:effectLst/>
        </p:spPr>
        <p:txBody>
          <a:bodyPr rot="10800000" wrap="none" anchor="ctr"/>
          <a:lstStyle/>
          <a:p>
            <a:endParaRPr lang="en-US" u="none" dirty="0">
              <a:effectLst>
                <a:outerShdw blurRad="38100" dist="38100" dir="2700000" algn="tl">
                  <a:srgbClr val="FFFFFF"/>
                </a:outerShdw>
              </a:effectLst>
              <a:latin typeface="Arial" charset="0"/>
            </a:endParaRPr>
          </a:p>
        </p:txBody>
      </p:sp>
      <p:pic>
        <p:nvPicPr>
          <p:cNvPr id="1226879" name="Picture 127" descr="GCT02561"/>
          <p:cNvPicPr>
            <a:picLocks noChangeAspect="1" noChangeArrowheads="1"/>
          </p:cNvPicPr>
          <p:nvPr/>
        </p:nvPicPr>
        <p:blipFill>
          <a:blip r:embed="rId3" cstate="print"/>
          <a:srcRect/>
          <a:stretch>
            <a:fillRect/>
          </a:stretch>
        </p:blipFill>
        <p:spPr bwMode="auto">
          <a:xfrm>
            <a:off x="232152" y="3036888"/>
            <a:ext cx="871678" cy="1357309"/>
          </a:xfrm>
          <a:prstGeom prst="rect">
            <a:avLst/>
          </a:prstGeom>
          <a:noFill/>
        </p:spPr>
      </p:pic>
      <p:grpSp>
        <p:nvGrpSpPr>
          <p:cNvPr id="167" name="Group 166"/>
          <p:cNvGrpSpPr/>
          <p:nvPr/>
        </p:nvGrpSpPr>
        <p:grpSpPr>
          <a:xfrm>
            <a:off x="695101" y="4303712"/>
            <a:ext cx="927102" cy="533400"/>
            <a:chOff x="685799" y="1371600"/>
            <a:chExt cx="1003300" cy="533400"/>
          </a:xfrm>
        </p:grpSpPr>
        <p:grpSp>
          <p:nvGrpSpPr>
            <p:cNvPr id="168" name="Group 94"/>
            <p:cNvGrpSpPr/>
            <p:nvPr/>
          </p:nvGrpSpPr>
          <p:grpSpPr>
            <a:xfrm>
              <a:off x="685799" y="1371600"/>
              <a:ext cx="1003300" cy="533400"/>
              <a:chOff x="685799" y="1371600"/>
              <a:chExt cx="1003301" cy="533400"/>
            </a:xfrm>
          </p:grpSpPr>
          <p:sp>
            <p:nvSpPr>
              <p:cNvPr id="170" name="Oval 10"/>
              <p:cNvSpPr>
                <a:spLocks noChangeArrowheads="1"/>
              </p:cNvSpPr>
              <p:nvPr/>
            </p:nvSpPr>
            <p:spPr bwMode="auto">
              <a:xfrm>
                <a:off x="685799"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171"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169"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p:cTn id="7" dur="1000" fill="hold"/>
                                        <p:tgtEl>
                                          <p:spTgt spid="103"/>
                                        </p:tgtEl>
                                        <p:attrNameLst>
                                          <p:attrName>ppt_w</p:attrName>
                                        </p:attrNameLst>
                                      </p:cBhvr>
                                      <p:tavLst>
                                        <p:tav tm="0">
                                          <p:val>
                                            <p:strVal val="#ppt_w*0.70"/>
                                          </p:val>
                                        </p:tav>
                                        <p:tav tm="100000">
                                          <p:val>
                                            <p:strVal val="#ppt_w"/>
                                          </p:val>
                                        </p:tav>
                                      </p:tavLst>
                                    </p:anim>
                                    <p:anim calcmode="lin" valueType="num">
                                      <p:cBhvr>
                                        <p:cTn id="8" dur="1000" fill="hold"/>
                                        <p:tgtEl>
                                          <p:spTgt spid="103"/>
                                        </p:tgtEl>
                                        <p:attrNameLst>
                                          <p:attrName>ppt_h</p:attrName>
                                        </p:attrNameLst>
                                      </p:cBhvr>
                                      <p:tavLst>
                                        <p:tav tm="0">
                                          <p:val>
                                            <p:strVal val="#ppt_h"/>
                                          </p:val>
                                        </p:tav>
                                        <p:tav tm="100000">
                                          <p:val>
                                            <p:strVal val="#ppt_h"/>
                                          </p:val>
                                        </p:tav>
                                      </p:tavLst>
                                    </p:anim>
                                    <p:animEffect transition="in" filter="fade">
                                      <p:cBhvr>
                                        <p:cTn id="9" dur="1000"/>
                                        <p:tgtEl>
                                          <p:spTgt spid="103"/>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226755"/>
                                        </p:tgtEl>
                                        <p:attrNameLst>
                                          <p:attrName>style.visibility</p:attrName>
                                        </p:attrNameLst>
                                      </p:cBhvr>
                                      <p:to>
                                        <p:strVal val="visible"/>
                                      </p:to>
                                    </p:set>
                                    <p:animEffect transition="in" filter="barn(outVertical)">
                                      <p:cBhvr>
                                        <p:cTn id="14" dur="500"/>
                                        <p:tgtEl>
                                          <p:spTgt spid="1226755"/>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167"/>
                                        </p:tgtEl>
                                        <p:attrNameLst>
                                          <p:attrName>style.visibility</p:attrName>
                                        </p:attrNameLst>
                                      </p:cBhvr>
                                      <p:to>
                                        <p:strVal val="visible"/>
                                      </p:to>
                                    </p:set>
                                    <p:anim calcmode="lin" valueType="num">
                                      <p:cBhvr>
                                        <p:cTn id="19" dur="500" fill="hold"/>
                                        <p:tgtEl>
                                          <p:spTgt spid="167"/>
                                        </p:tgtEl>
                                        <p:attrNameLst>
                                          <p:attrName>ppt_w</p:attrName>
                                        </p:attrNameLst>
                                      </p:cBhvr>
                                      <p:tavLst>
                                        <p:tav tm="0">
                                          <p:val>
                                            <p:strVal val="#ppt_w*0.70"/>
                                          </p:val>
                                        </p:tav>
                                        <p:tav tm="100000">
                                          <p:val>
                                            <p:strVal val="#ppt_w"/>
                                          </p:val>
                                        </p:tav>
                                      </p:tavLst>
                                    </p:anim>
                                    <p:anim calcmode="lin" valueType="num">
                                      <p:cBhvr>
                                        <p:cTn id="20" dur="500" fill="hold"/>
                                        <p:tgtEl>
                                          <p:spTgt spid="167"/>
                                        </p:tgtEl>
                                        <p:attrNameLst>
                                          <p:attrName>ppt_h</p:attrName>
                                        </p:attrNameLst>
                                      </p:cBhvr>
                                      <p:tavLst>
                                        <p:tav tm="0">
                                          <p:val>
                                            <p:strVal val="#ppt_h"/>
                                          </p:val>
                                        </p:tav>
                                        <p:tav tm="100000">
                                          <p:val>
                                            <p:strVal val="#ppt_h"/>
                                          </p:val>
                                        </p:tav>
                                      </p:tavLst>
                                    </p:anim>
                                    <p:animEffect transition="in" filter="fade">
                                      <p:cBhvr>
                                        <p:cTn id="21" dur="500"/>
                                        <p:tgtEl>
                                          <p:spTgt spid="167"/>
                                        </p:tgtEl>
                                      </p:cBhvr>
                                    </p:animEffect>
                                  </p:childTnLst>
                                </p:cTn>
                              </p:par>
                              <p:par>
                                <p:cTn id="22" presetID="10" presetClass="entr" presetSubtype="0" fill="hold" nodeType="withEffect">
                                  <p:stCondLst>
                                    <p:cond delay="0"/>
                                  </p:stCondLst>
                                  <p:childTnLst>
                                    <p:set>
                                      <p:cBhvr>
                                        <p:cTn id="23" dur="1" fill="hold">
                                          <p:stCondLst>
                                            <p:cond delay="0"/>
                                          </p:stCondLst>
                                        </p:cTn>
                                        <p:tgtEl>
                                          <p:spTgt spid="1226879"/>
                                        </p:tgtEl>
                                        <p:attrNameLst>
                                          <p:attrName>style.visibility</p:attrName>
                                        </p:attrNameLst>
                                      </p:cBhvr>
                                      <p:to>
                                        <p:strVal val="visible"/>
                                      </p:to>
                                    </p:set>
                                    <p:animEffect transition="in" filter="fade">
                                      <p:cBhvr>
                                        <p:cTn id="24" dur="1000"/>
                                        <p:tgtEl>
                                          <p:spTgt spid="122687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up)">
                                      <p:cBhvr>
                                        <p:cTn id="29" dur="1000"/>
                                        <p:tgtEl>
                                          <p:spTgt spid="4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childTnLst>
                                </p:cTn>
                              </p:par>
                              <p:par>
                                <p:cTn id="33" presetID="10" presetClass="entr" presetSubtype="0" fill="hold" nodeType="with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fade">
                                      <p:cBhvr>
                                        <p:cTn id="35" dur="1000"/>
                                        <p:tgtEl>
                                          <p:spTgt spid="173"/>
                                        </p:tgtEl>
                                      </p:cBhvr>
                                    </p:animEffect>
                                  </p:childTnLst>
                                </p:cTn>
                              </p:par>
                              <p:par>
                                <p:cTn id="36" presetID="10" presetClass="entr" presetSubtype="0" fill="hold" nodeType="with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utoUpdateAnimBg="0"/>
      <p:bldP spid="42" grpId="0" animBg="1"/>
      <p:bldP spid="4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 name="Picture 7" descr="709272.jpg"/>
          <p:cNvPicPr>
            <a:picLocks noChangeAspect="1"/>
          </p:cNvPicPr>
          <p:nvPr/>
        </p:nvPicPr>
        <p:blipFill>
          <a:blip r:embed="rId3" cstate="print"/>
          <a:srcRect b="3696"/>
          <a:stretch>
            <a:fillRect/>
          </a:stretch>
        </p:blipFill>
        <p:spPr>
          <a:xfrm>
            <a:off x="1066800" y="762000"/>
            <a:ext cx="7062519" cy="5303640"/>
          </a:xfrm>
          <a:prstGeom prst="rect">
            <a:avLst/>
          </a:prstGeom>
        </p:spPr>
      </p:pic>
      <p:sp>
        <p:nvSpPr>
          <p:cNvPr id="240643" name="WordArt 3"/>
          <p:cNvSpPr>
            <a:spLocks noChangeArrowheads="1" noChangeShapeType="1" noTextEdit="1"/>
          </p:cNvSpPr>
          <p:nvPr/>
        </p:nvSpPr>
        <p:spPr bwMode="auto">
          <a:xfrm>
            <a:off x="1524000" y="1905000"/>
            <a:ext cx="6172200" cy="2895600"/>
          </a:xfrm>
          <a:prstGeom prst="rect">
            <a:avLst/>
          </a:prstGeom>
        </p:spPr>
        <p:txBody>
          <a:bodyPr wrap="none" fromWordArt="1">
            <a:prstTxWarp prst="textStop">
              <a:avLst>
                <a:gd name="adj" fmla="val 17434"/>
              </a:avLst>
            </a:prstTxWarp>
          </a:bodyPr>
          <a:lstStyle/>
          <a:p>
            <a:pPr eaLnBrk="1" hangingPunct="1"/>
            <a:r>
              <a:rPr lang="en-US" sz="3600" b="0" u="none" kern="10" dirty="0">
                <a:ln w="19050">
                  <a:solidFill>
                    <a:srgbClr val="FFFFFF"/>
                  </a:solidFill>
                  <a:round/>
                  <a:headEnd/>
                  <a:tailEnd/>
                </a:ln>
                <a:solidFill>
                  <a:srgbClr val="0000CC">
                    <a:alpha val="70000"/>
                  </a:srgbClr>
                </a:solidFill>
                <a:latin typeface="Impact"/>
              </a:rPr>
              <a:t>The Providence</a:t>
            </a:r>
          </a:p>
          <a:p>
            <a:pPr eaLnBrk="1" hangingPunct="1"/>
            <a:r>
              <a:rPr lang="en-US" sz="3600" b="0" u="none" kern="10" dirty="0">
                <a:ln w="19050">
                  <a:solidFill>
                    <a:srgbClr val="FFFFFF"/>
                  </a:solidFill>
                  <a:round/>
                  <a:headEnd/>
                  <a:tailEnd/>
                </a:ln>
                <a:solidFill>
                  <a:srgbClr val="0000CC">
                    <a:alpha val="70000"/>
                  </a:srgbClr>
                </a:solidFill>
                <a:latin typeface="Impact"/>
              </a:rPr>
              <a:t>of Restoration</a:t>
            </a:r>
          </a:p>
          <a:p>
            <a:pPr eaLnBrk="1" hangingPunct="1"/>
            <a:r>
              <a:rPr lang="en-US" sz="3600" b="0" u="none" kern="10" dirty="0">
                <a:ln w="19050">
                  <a:solidFill>
                    <a:srgbClr val="FFFFFF"/>
                  </a:solidFill>
                  <a:round/>
                  <a:headEnd/>
                  <a:tailEnd/>
                </a:ln>
                <a:solidFill>
                  <a:srgbClr val="0000CC">
                    <a:alpha val="70000"/>
                  </a:srgbClr>
                </a:solidFill>
                <a:latin typeface="Impact"/>
              </a:rPr>
              <a:t>in Noah's Family</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240643"/>
                                        </p:tgtEl>
                                        <p:attrNameLst>
                                          <p:attrName>style.visibility</p:attrName>
                                        </p:attrNameLst>
                                      </p:cBhvr>
                                      <p:to>
                                        <p:strVal val="visible"/>
                                      </p:to>
                                    </p:set>
                                    <p:animEffect transition="in" filter="barn(outVertical)">
                                      <p:cBhvr>
                                        <p:cTn id="7" dur="1000"/>
                                        <p:tgtEl>
                                          <p:spTgt spid="240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3"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27" name="Picture 26" descr="noahsacrifice_by Tissot.jpg"/>
          <p:cNvPicPr>
            <a:picLocks noChangeAspect="1"/>
          </p:cNvPicPr>
          <p:nvPr/>
        </p:nvPicPr>
        <p:blipFill>
          <a:blip r:embed="rId3" cstate="print"/>
          <a:srcRect l="2716" b="7110"/>
          <a:stretch>
            <a:fillRect/>
          </a:stretch>
        </p:blipFill>
        <p:spPr>
          <a:xfrm>
            <a:off x="4572000" y="2494705"/>
            <a:ext cx="4572001" cy="2991696"/>
          </a:xfrm>
          <a:prstGeom prst="rect">
            <a:avLst/>
          </a:prstGeom>
        </p:spPr>
      </p:pic>
      <p:sp>
        <p:nvSpPr>
          <p:cNvPr id="25293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4"/>
          <p:cNvGrpSpPr>
            <a:grpSpLocks/>
          </p:cNvGrpSpPr>
          <p:nvPr/>
        </p:nvGrpSpPr>
        <p:grpSpPr bwMode="auto">
          <a:xfrm>
            <a:off x="1092200" y="5821367"/>
            <a:ext cx="7061200" cy="633413"/>
            <a:chOff x="496" y="3715"/>
            <a:chExt cx="4448" cy="399"/>
          </a:xfrm>
        </p:grpSpPr>
        <p:sp>
          <p:nvSpPr>
            <p:cNvPr id="23" name="Text Box 5"/>
            <p:cNvSpPr txBox="1">
              <a:spLocks noChangeArrowheads="1"/>
            </p:cNvSpPr>
            <p:nvPr/>
          </p:nvSpPr>
          <p:spPr bwMode="auto">
            <a:xfrm>
              <a:off x="704" y="3715"/>
              <a:ext cx="4240" cy="399"/>
            </a:xfrm>
            <a:prstGeom prst="rect">
              <a:avLst/>
            </a:prstGeom>
            <a:noFill/>
            <a:ln w="9525">
              <a:noFill/>
              <a:miter lim="800000"/>
              <a:headEnd/>
              <a:tailEnd/>
            </a:ln>
            <a:effectLst/>
          </p:spPr>
          <p:txBody>
            <a:bodyPr wrap="square">
              <a:spAutoFit/>
            </a:bodyPr>
            <a:lstStyle/>
            <a:p>
              <a:pPr algn="l">
                <a:lnSpc>
                  <a:spcPct val="80000"/>
                </a:lnSpc>
              </a:pPr>
              <a:r>
                <a:rPr lang="en-US" sz="2200" u="none" dirty="0">
                  <a:solidFill>
                    <a:srgbClr val="FFFFFF"/>
                  </a:solidFill>
                  <a:latin typeface="Arial Narrow" pitchFamily="34" charset="0"/>
                </a:rPr>
                <a:t>In the providence of restoration through Noah’s family, the </a:t>
              </a:r>
              <a:r>
                <a:rPr lang="en-US" sz="2200" u="none" dirty="0">
                  <a:solidFill>
                    <a:srgbClr val="FFFF00"/>
                  </a:solidFill>
                  <a:latin typeface="Arial Narrow" pitchFamily="34" charset="0"/>
                </a:rPr>
                <a:t>central figure</a:t>
              </a:r>
              <a:r>
                <a:rPr lang="en-US" sz="2200" u="none" dirty="0">
                  <a:solidFill>
                    <a:srgbClr val="FFFFFF"/>
                  </a:solidFill>
                  <a:latin typeface="Arial Narrow" pitchFamily="34" charset="0"/>
                </a:rPr>
                <a:t> to restore the foundation of faith was </a:t>
              </a:r>
              <a:r>
                <a:rPr lang="en-US" sz="2000" dirty="0">
                  <a:solidFill>
                    <a:srgbClr val="FFFFFF"/>
                  </a:solidFill>
                  <a:latin typeface="Arial Narrow" pitchFamily="34" charset="0"/>
                </a:rPr>
                <a:t>Noah</a:t>
              </a:r>
              <a:r>
                <a:rPr lang="en-US" sz="2000" u="none" dirty="0">
                  <a:solidFill>
                    <a:srgbClr val="FFFFFF"/>
                  </a:solidFill>
                  <a:latin typeface="Arial Narrow" pitchFamily="34" charset="0"/>
                </a:rPr>
                <a:t>. </a:t>
              </a:r>
              <a:endParaRPr lang="en-US" sz="2000" b="0" u="none" dirty="0">
                <a:solidFill>
                  <a:srgbClr val="FFFFFF"/>
                </a:solidFill>
                <a:latin typeface="Arial Narrow" pitchFamily="34" charset="0"/>
              </a:endParaRPr>
            </a:p>
          </p:txBody>
        </p:sp>
        <p:sp>
          <p:nvSpPr>
            <p:cNvPr id="24" name="Text Box 6"/>
            <p:cNvSpPr txBox="1">
              <a:spLocks noChangeArrowheads="1"/>
            </p:cNvSpPr>
            <p:nvPr/>
          </p:nvSpPr>
          <p:spPr bwMode="auto">
            <a:xfrm>
              <a:off x="496" y="3744"/>
              <a:ext cx="176"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4" name="Text Box 3"/>
          <p:cNvSpPr txBox="1">
            <a:spLocks noChangeArrowheads="1"/>
          </p:cNvSpPr>
          <p:nvPr/>
        </p:nvSpPr>
        <p:spPr bwMode="auto">
          <a:xfrm>
            <a:off x="304800" y="708291"/>
            <a:ext cx="49530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The </a:t>
            </a:r>
            <a:r>
              <a:rPr lang="en-US" sz="3000" b="0" dirty="0">
                <a:solidFill>
                  <a:srgbClr val="000099"/>
                </a:solidFill>
                <a:latin typeface="Arial Black" pitchFamily="34" charset="0"/>
              </a:rPr>
              <a:t>f</a:t>
            </a:r>
            <a:r>
              <a:rPr lang="en-US" sz="3000" b="0">
                <a:solidFill>
                  <a:srgbClr val="000099"/>
                </a:solidFill>
                <a:latin typeface="Arial Black" pitchFamily="34" charset="0"/>
              </a:rPr>
              <a:t>oundation of faith</a:t>
            </a:r>
            <a:endParaRPr lang="en-US" sz="3000" b="0" dirty="0">
              <a:solidFill>
                <a:srgbClr val="000099"/>
              </a:solidFill>
              <a:latin typeface="Arial Black" pitchFamily="34" charset="0"/>
            </a:endParaRPr>
          </a:p>
        </p:txBody>
      </p:sp>
      <p:sp>
        <p:nvSpPr>
          <p:cNvPr id="15" name="Text Box 6"/>
          <p:cNvSpPr txBox="1">
            <a:spLocks noChangeArrowheads="1"/>
          </p:cNvSpPr>
          <p:nvPr/>
        </p:nvSpPr>
        <p:spPr bwMode="auto">
          <a:xfrm>
            <a:off x="304800" y="98691"/>
            <a:ext cx="3733800" cy="646331"/>
          </a:xfrm>
          <a:prstGeom prst="rect">
            <a:avLst/>
          </a:prstGeom>
          <a:noFill/>
          <a:ln w="9525">
            <a:noFill/>
            <a:miter lim="800000"/>
            <a:headEnd/>
            <a:tailEnd/>
          </a:ln>
          <a:effectLst>
            <a:outerShdw dist="25400" dir="600000" algn="ctr" rotWithShape="0">
              <a:schemeClr val="bg1"/>
            </a:outerShdw>
          </a:effectLst>
        </p:spPr>
        <p:txBody>
          <a:bodyPr wrap="square">
            <a:spAutoFit/>
          </a:bodyPr>
          <a:lstStyle/>
          <a:p>
            <a:pPr algn="l"/>
            <a:r>
              <a:rPr lang="en-US" sz="3600" u="none">
                <a:solidFill>
                  <a:srgbClr val="000099"/>
                </a:solidFill>
                <a:latin typeface="Arial Black" pitchFamily="34" charset="0"/>
                <a:cs typeface="Arial" pitchFamily="34" charset="0"/>
              </a:rPr>
              <a:t>Noah’s family</a:t>
            </a:r>
            <a:endParaRPr lang="en-US" sz="3600" u="none" dirty="0">
              <a:solidFill>
                <a:srgbClr val="000099"/>
              </a:solidFill>
              <a:latin typeface="Arial Black" pitchFamily="34" charset="0"/>
              <a:cs typeface="Arial" pitchFamily="34" charset="0"/>
            </a:endParaRPr>
          </a:p>
        </p:txBody>
      </p:sp>
      <p:grpSp>
        <p:nvGrpSpPr>
          <p:cNvPr id="3" name="Group 18"/>
          <p:cNvGrpSpPr>
            <a:grpSpLocks/>
          </p:cNvGrpSpPr>
          <p:nvPr/>
        </p:nvGrpSpPr>
        <p:grpSpPr bwMode="auto">
          <a:xfrm>
            <a:off x="1524000" y="2509837"/>
            <a:ext cx="1905000" cy="915988"/>
            <a:chOff x="960" y="1488"/>
            <a:chExt cx="1200" cy="577"/>
          </a:xfrm>
        </p:grpSpPr>
        <p:sp>
          <p:nvSpPr>
            <p:cNvPr id="18" name="Rectangle 19"/>
            <p:cNvSpPr>
              <a:spLocks noChangeArrowheads="1"/>
            </p:cNvSpPr>
            <p:nvPr/>
          </p:nvSpPr>
          <p:spPr bwMode="auto">
            <a:xfrm>
              <a:off x="960" y="1488"/>
              <a:ext cx="1200" cy="577"/>
            </a:xfrm>
            <a:prstGeom prst="rect">
              <a:avLst/>
            </a:prstGeom>
            <a:gradFill rotWithShape="0">
              <a:gsLst>
                <a:gs pos="0">
                  <a:srgbClr val="FFFFCC"/>
                </a:gs>
                <a:gs pos="100000">
                  <a:srgbClr val="FFCC0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9" name="Text Box 20"/>
            <p:cNvSpPr txBox="1">
              <a:spLocks noChangeArrowheads="1"/>
            </p:cNvSpPr>
            <p:nvPr/>
          </p:nvSpPr>
          <p:spPr bwMode="auto">
            <a:xfrm>
              <a:off x="984" y="1539"/>
              <a:ext cx="1152" cy="516"/>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5000"/>
                </a:lnSpc>
              </a:pPr>
              <a:r>
                <a:rPr lang="en-US" sz="2800" b="0" u="none" dirty="0">
                  <a:solidFill>
                    <a:srgbClr val="000099"/>
                  </a:solidFill>
                  <a:latin typeface="Impact" pitchFamily="34" charset="0"/>
                </a:rPr>
                <a:t>Foundation of Faith</a:t>
              </a:r>
            </a:p>
          </p:txBody>
        </p:sp>
      </p:grpSp>
      <p:sp>
        <p:nvSpPr>
          <p:cNvPr id="20" name="Text Box 8"/>
          <p:cNvSpPr txBox="1">
            <a:spLocks noChangeArrowheads="1"/>
          </p:cNvSpPr>
          <p:nvPr/>
        </p:nvSpPr>
        <p:spPr bwMode="auto">
          <a:xfrm>
            <a:off x="6477000" y="1900237"/>
            <a:ext cx="1143000" cy="60960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r>
              <a:rPr lang="en-US" sz="3400" b="0" u="none">
                <a:solidFill>
                  <a:srgbClr val="000099"/>
                </a:solidFill>
                <a:latin typeface="Impact" pitchFamily="34" charset="0"/>
              </a:rPr>
              <a:t>Noah</a:t>
            </a:r>
            <a:endParaRPr lang="en-US" sz="3400" u="none" dirty="0">
              <a:solidFill>
                <a:srgbClr val="000099"/>
              </a:solidFill>
              <a:latin typeface="Arial" charset="0"/>
            </a:endParaRPr>
          </a:p>
        </p:txBody>
      </p:sp>
      <p:grpSp>
        <p:nvGrpSpPr>
          <p:cNvPr id="4" name="Group 20"/>
          <p:cNvGrpSpPr/>
          <p:nvPr/>
        </p:nvGrpSpPr>
        <p:grpSpPr>
          <a:xfrm>
            <a:off x="3581400" y="1900237"/>
            <a:ext cx="2971800" cy="609600"/>
            <a:chOff x="3581400" y="1752600"/>
            <a:chExt cx="2971800" cy="609600"/>
          </a:xfrm>
        </p:grpSpPr>
        <p:sp>
          <p:nvSpPr>
            <p:cNvPr id="26" name="Text Box 8"/>
            <p:cNvSpPr txBox="1">
              <a:spLocks noChangeArrowheads="1"/>
            </p:cNvSpPr>
            <p:nvPr/>
          </p:nvSpPr>
          <p:spPr bwMode="auto">
            <a:xfrm>
              <a:off x="3810000" y="1752600"/>
              <a:ext cx="2743200" cy="60960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r>
                <a:rPr lang="en-US" sz="3400" b="0" u="none" dirty="0">
                  <a:solidFill>
                    <a:srgbClr val="000099"/>
                  </a:solidFill>
                  <a:latin typeface="Impact" pitchFamily="34" charset="0"/>
                </a:rPr>
                <a:t>Central </a:t>
              </a:r>
              <a:r>
                <a:rPr lang="en-US" sz="3400" b="0" u="none">
                  <a:solidFill>
                    <a:srgbClr val="000099"/>
                  </a:solidFill>
                  <a:latin typeface="Impact" pitchFamily="34" charset="0"/>
                </a:rPr>
                <a:t>figure:</a:t>
              </a:r>
              <a:endParaRPr lang="en-US" sz="3400" u="none" dirty="0">
                <a:solidFill>
                  <a:srgbClr val="000099"/>
                </a:solidFill>
                <a:latin typeface="Arial" charset="0"/>
              </a:endParaRPr>
            </a:p>
          </p:txBody>
        </p:sp>
        <p:sp>
          <p:nvSpPr>
            <p:cNvPr id="32" name="WordArt 9"/>
            <p:cNvSpPr>
              <a:spLocks noChangeArrowheads="1" noChangeShapeType="1" noTextEdit="1"/>
            </p:cNvSpPr>
            <p:nvPr/>
          </p:nvSpPr>
          <p:spPr bwMode="auto">
            <a:xfrm>
              <a:off x="3581400" y="19812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pic>
        <p:nvPicPr>
          <p:cNvPr id="33" name="Picture 32" descr="709272.jpg"/>
          <p:cNvPicPr>
            <a:picLocks noChangeAspect="1"/>
          </p:cNvPicPr>
          <p:nvPr/>
        </p:nvPicPr>
        <p:blipFill>
          <a:blip r:embed="rId4" cstate="print"/>
          <a:srcRect b="3696"/>
          <a:stretch>
            <a:fillRect/>
          </a:stretch>
        </p:blipFill>
        <p:spPr>
          <a:xfrm>
            <a:off x="7010400" y="0"/>
            <a:ext cx="2133600" cy="1602240"/>
          </a:xfrm>
          <a:prstGeom prst="rect">
            <a:avLst/>
          </a:prstGeom>
        </p:spPr>
      </p:pic>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10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grpId="0" nodeType="clickEffect">
                                  <p:stCondLst>
                                    <p:cond delay="0"/>
                                  </p:stCondLst>
                                  <p:childTnLst>
                                    <p:set>
                                      <p:cBhvr>
                                        <p:cTn id="27" dur="1" fill="hold">
                                          <p:stCondLst>
                                            <p:cond delay="0"/>
                                          </p:stCondLst>
                                        </p:cTn>
                                        <p:tgtEl>
                                          <p:spTgt spid="20"/>
                                        </p:tgtEl>
                                        <p:attrNameLst>
                                          <p:attrName>style.visibility</p:attrName>
                                        </p:attrNameLst>
                                      </p:cBhvr>
                                      <p:to>
                                        <p:strVal val="visible"/>
                                      </p:to>
                                    </p:set>
                                    <p:anim calcmode="lin" valueType="num">
                                      <p:cBhvr>
                                        <p:cTn id="28" dur="500" fill="hold"/>
                                        <p:tgtEl>
                                          <p:spTgt spid="20"/>
                                        </p:tgtEl>
                                        <p:attrNameLst>
                                          <p:attrName>ppt_w</p:attrName>
                                        </p:attrNameLst>
                                      </p:cBhvr>
                                      <p:tavLst>
                                        <p:tav tm="0">
                                          <p:val>
                                            <p:fltVal val="0"/>
                                          </p:val>
                                        </p:tav>
                                        <p:tav tm="100000">
                                          <p:val>
                                            <p:strVal val="#ppt_w"/>
                                          </p:val>
                                        </p:tav>
                                      </p:tavLst>
                                    </p:anim>
                                    <p:anim calcmode="lin" valueType="num">
                                      <p:cBhvr>
                                        <p:cTn id="29" dur="500" fill="hold"/>
                                        <p:tgtEl>
                                          <p:spTgt spid="20"/>
                                        </p:tgtEl>
                                        <p:attrNameLst>
                                          <p:attrName>ppt_h</p:attrName>
                                        </p:attrNameLst>
                                      </p:cBhvr>
                                      <p:tavLst>
                                        <p:tav tm="0">
                                          <p:val>
                                            <p:strVal val="#ppt_h"/>
                                          </p:val>
                                        </p:tav>
                                        <p:tav tm="100000">
                                          <p:val>
                                            <p:strVal val="#ppt_h"/>
                                          </p:val>
                                        </p:tav>
                                      </p:tavLst>
                                    </p:anim>
                                  </p:childTnLst>
                                </p:cTn>
                              </p:par>
                              <p:par>
                                <p:cTn id="30" presetID="10" presetClass="entr" presetSubtype="0" fill="hold" nodeType="with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21" name="Picture 20" descr="noahsacrifice_by Tissot.jpg"/>
          <p:cNvPicPr>
            <a:picLocks noChangeAspect="1"/>
          </p:cNvPicPr>
          <p:nvPr/>
        </p:nvPicPr>
        <p:blipFill>
          <a:blip r:embed="rId3" cstate="print"/>
          <a:srcRect l="2716" b="7110"/>
          <a:stretch>
            <a:fillRect/>
          </a:stretch>
        </p:blipFill>
        <p:spPr>
          <a:xfrm>
            <a:off x="4572000" y="2494705"/>
            <a:ext cx="4572001" cy="2991696"/>
          </a:xfrm>
          <a:prstGeom prst="rect">
            <a:avLst/>
          </a:prstGeom>
        </p:spPr>
      </p:pic>
      <p:sp>
        <p:nvSpPr>
          <p:cNvPr id="252938" name="WordArt 10"/>
          <p:cNvSpPr>
            <a:spLocks noChangeArrowheads="1" noChangeShapeType="1" noTextEdit="1"/>
          </p:cNvSpPr>
          <p:nvPr/>
        </p:nvSpPr>
        <p:spPr bwMode="auto">
          <a:xfrm>
            <a:off x="3581400" y="2928937"/>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52939" name="Text Box 11"/>
          <p:cNvSpPr txBox="1">
            <a:spLocks noChangeArrowheads="1"/>
          </p:cNvSpPr>
          <p:nvPr/>
        </p:nvSpPr>
        <p:spPr bwMode="auto">
          <a:xfrm>
            <a:off x="3810000" y="2662237"/>
            <a:ext cx="22098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dirty="0">
                <a:solidFill>
                  <a:srgbClr val="000099"/>
                </a:solidFill>
                <a:latin typeface="Impact" pitchFamily="34" charset="0"/>
              </a:rPr>
              <a:t>Object: ark</a:t>
            </a:r>
          </a:p>
        </p:txBody>
      </p:sp>
      <p:sp>
        <p:nvSpPr>
          <p:cNvPr id="252945" name="Text Box 17"/>
          <p:cNvSpPr txBox="1">
            <a:spLocks noChangeArrowheads="1"/>
          </p:cNvSpPr>
          <p:nvPr/>
        </p:nvSpPr>
        <p:spPr bwMode="auto">
          <a:xfrm>
            <a:off x="5791200" y="2662237"/>
            <a:ext cx="26670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u="none" dirty="0">
                <a:solidFill>
                  <a:srgbClr val="000099"/>
                </a:solidFill>
                <a:latin typeface="Fette Engschrift" pitchFamily="2" charset="0"/>
              </a:rPr>
              <a:t>(</a:t>
            </a:r>
            <a:r>
              <a:rPr lang="en-US" sz="3400" b="0" u="none" dirty="0">
                <a:solidFill>
                  <a:srgbClr val="000099"/>
                </a:solidFill>
                <a:latin typeface="Impact" pitchFamily="34" charset="0"/>
              </a:rPr>
              <a:t>new cosmos</a:t>
            </a:r>
            <a:r>
              <a:rPr lang="en-US" sz="3400" u="none" dirty="0">
                <a:solidFill>
                  <a:srgbClr val="000099"/>
                </a:solidFill>
                <a:latin typeface="Fette Engschrift" pitchFamily="2" charset="0"/>
              </a:rPr>
              <a:t>)</a:t>
            </a:r>
          </a:p>
        </p:txBody>
      </p:sp>
      <p:sp>
        <p:nvSpPr>
          <p:cNvPr id="25293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4"/>
          <p:cNvGrpSpPr>
            <a:grpSpLocks/>
          </p:cNvGrpSpPr>
          <p:nvPr/>
        </p:nvGrpSpPr>
        <p:grpSpPr bwMode="auto">
          <a:xfrm>
            <a:off x="1485900" y="5673724"/>
            <a:ext cx="6286500" cy="955676"/>
            <a:chOff x="168" y="3362"/>
            <a:chExt cx="3960" cy="602"/>
          </a:xfrm>
        </p:grpSpPr>
        <p:sp>
          <p:nvSpPr>
            <p:cNvPr id="252933" name="Text Box 5"/>
            <p:cNvSpPr txBox="1">
              <a:spLocks noChangeArrowheads="1"/>
            </p:cNvSpPr>
            <p:nvPr/>
          </p:nvSpPr>
          <p:spPr bwMode="auto">
            <a:xfrm>
              <a:off x="408" y="3362"/>
              <a:ext cx="3720" cy="602"/>
            </a:xfrm>
            <a:prstGeom prst="rect">
              <a:avLst/>
            </a:prstGeom>
            <a:noFill/>
            <a:ln w="9525">
              <a:noFill/>
              <a:miter lim="800000"/>
              <a:headEnd/>
              <a:tailEnd/>
            </a:ln>
            <a:effectLst/>
          </p:spPr>
          <p:txBody>
            <a:bodyPr wrap="square">
              <a:spAutoFit/>
            </a:bodyPr>
            <a:lstStyle/>
            <a:p>
              <a:pPr algn="l">
                <a:lnSpc>
                  <a:spcPct val="85000"/>
                </a:lnSpc>
              </a:pPr>
              <a:r>
                <a:rPr lang="en-US" sz="2200" u="none" dirty="0">
                  <a:solidFill>
                    <a:srgbClr val="FFFFFF"/>
                  </a:solidFill>
                  <a:latin typeface="Arial Narrow" pitchFamily="34" charset="0"/>
                </a:rPr>
                <a:t>The condition through which Noah was to restore the foundation of faith was the </a:t>
              </a:r>
              <a:r>
                <a:rPr lang="en-US" sz="2200" dirty="0">
                  <a:solidFill>
                    <a:srgbClr val="FFFFFF"/>
                  </a:solidFill>
                  <a:latin typeface="Arial Narrow" pitchFamily="34" charset="0"/>
                </a:rPr>
                <a:t>ark</a:t>
              </a:r>
              <a:r>
                <a:rPr lang="en-US" sz="2200" u="none" dirty="0">
                  <a:solidFill>
                    <a:srgbClr val="FFFFFF"/>
                  </a:solidFill>
                  <a:latin typeface="Arial Narrow" pitchFamily="34" charset="0"/>
                </a:rPr>
                <a:t> which signified the </a:t>
              </a:r>
              <a:r>
                <a:rPr lang="en-US" sz="2200" dirty="0">
                  <a:solidFill>
                    <a:srgbClr val="FFFFFF"/>
                  </a:solidFill>
                  <a:latin typeface="Arial Narrow" pitchFamily="34" charset="0"/>
                </a:rPr>
                <a:t>new cosmos</a:t>
              </a:r>
              <a:r>
                <a:rPr lang="en-US" sz="2200" u="none" dirty="0">
                  <a:solidFill>
                    <a:srgbClr val="FFFFFF"/>
                  </a:solidFill>
                  <a:latin typeface="Arial Narrow" pitchFamily="34" charset="0"/>
                </a:rPr>
                <a:t>.</a:t>
              </a:r>
              <a:endParaRPr lang="en-US" sz="2200" b="0" u="none" dirty="0">
                <a:solidFill>
                  <a:srgbClr val="FFFFFF"/>
                </a:solidFill>
                <a:latin typeface="Arial Narrow" pitchFamily="34" charset="0"/>
              </a:endParaRPr>
            </a:p>
          </p:txBody>
        </p:sp>
        <p:sp>
          <p:nvSpPr>
            <p:cNvPr id="252934" name="Text Box 6"/>
            <p:cNvSpPr txBox="1">
              <a:spLocks noChangeArrowheads="1"/>
            </p:cNvSpPr>
            <p:nvPr/>
          </p:nvSpPr>
          <p:spPr bwMode="auto">
            <a:xfrm>
              <a:off x="168" y="3404"/>
              <a:ext cx="216"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0" name="WordArt 10"/>
          <p:cNvSpPr>
            <a:spLocks noChangeArrowheads="1" noChangeShapeType="1" noTextEdit="1"/>
          </p:cNvSpPr>
          <p:nvPr/>
        </p:nvSpPr>
        <p:spPr bwMode="auto">
          <a:xfrm>
            <a:off x="3581400" y="2128837"/>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nvGrpSpPr>
          <p:cNvPr id="3" name="Group 18"/>
          <p:cNvGrpSpPr>
            <a:grpSpLocks/>
          </p:cNvGrpSpPr>
          <p:nvPr/>
        </p:nvGrpSpPr>
        <p:grpSpPr bwMode="auto">
          <a:xfrm>
            <a:off x="1524000" y="2509837"/>
            <a:ext cx="1905000" cy="915988"/>
            <a:chOff x="960" y="1488"/>
            <a:chExt cx="1200" cy="577"/>
          </a:xfrm>
        </p:grpSpPr>
        <p:sp>
          <p:nvSpPr>
            <p:cNvPr id="27" name="Rectangle 19"/>
            <p:cNvSpPr>
              <a:spLocks noChangeArrowheads="1"/>
            </p:cNvSpPr>
            <p:nvPr/>
          </p:nvSpPr>
          <p:spPr bwMode="auto">
            <a:xfrm>
              <a:off x="960" y="1488"/>
              <a:ext cx="1200" cy="577"/>
            </a:xfrm>
            <a:prstGeom prst="rect">
              <a:avLst/>
            </a:prstGeom>
            <a:gradFill rotWithShape="0">
              <a:gsLst>
                <a:gs pos="0">
                  <a:srgbClr val="FFFFCC"/>
                </a:gs>
                <a:gs pos="100000">
                  <a:srgbClr val="FFCC0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8" name="Text Box 20"/>
            <p:cNvSpPr txBox="1">
              <a:spLocks noChangeArrowheads="1"/>
            </p:cNvSpPr>
            <p:nvPr/>
          </p:nvSpPr>
          <p:spPr bwMode="auto">
            <a:xfrm>
              <a:off x="984" y="1539"/>
              <a:ext cx="1152" cy="516"/>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5000"/>
                </a:lnSpc>
              </a:pPr>
              <a:r>
                <a:rPr lang="en-US" sz="2800" b="0" u="none" dirty="0">
                  <a:solidFill>
                    <a:srgbClr val="000099"/>
                  </a:solidFill>
                  <a:latin typeface="Impact" pitchFamily="34" charset="0"/>
                </a:rPr>
                <a:t>Foundation of Faith</a:t>
              </a:r>
            </a:p>
          </p:txBody>
        </p:sp>
      </p:grpSp>
      <p:sp>
        <p:nvSpPr>
          <p:cNvPr id="29" name="Text Box 8"/>
          <p:cNvSpPr txBox="1">
            <a:spLocks noChangeArrowheads="1"/>
          </p:cNvSpPr>
          <p:nvPr/>
        </p:nvSpPr>
        <p:spPr bwMode="auto">
          <a:xfrm>
            <a:off x="6477000" y="1900237"/>
            <a:ext cx="1143000" cy="60960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r>
              <a:rPr lang="en-US" sz="3400" b="0" u="none">
                <a:solidFill>
                  <a:srgbClr val="000099"/>
                </a:solidFill>
                <a:latin typeface="Impact" pitchFamily="34" charset="0"/>
              </a:rPr>
              <a:t>Noah</a:t>
            </a:r>
            <a:endParaRPr lang="en-US" sz="3400" u="none" dirty="0">
              <a:solidFill>
                <a:srgbClr val="000099"/>
              </a:solidFill>
              <a:latin typeface="Arial" charset="0"/>
            </a:endParaRPr>
          </a:p>
        </p:txBody>
      </p:sp>
      <p:grpSp>
        <p:nvGrpSpPr>
          <p:cNvPr id="4" name="Group 29"/>
          <p:cNvGrpSpPr/>
          <p:nvPr/>
        </p:nvGrpSpPr>
        <p:grpSpPr>
          <a:xfrm>
            <a:off x="3581400" y="1900237"/>
            <a:ext cx="2971800" cy="609600"/>
            <a:chOff x="3581400" y="1752600"/>
            <a:chExt cx="2971800" cy="609600"/>
          </a:xfrm>
        </p:grpSpPr>
        <p:sp>
          <p:nvSpPr>
            <p:cNvPr id="31" name="Text Box 8"/>
            <p:cNvSpPr txBox="1">
              <a:spLocks noChangeArrowheads="1"/>
            </p:cNvSpPr>
            <p:nvPr/>
          </p:nvSpPr>
          <p:spPr bwMode="auto">
            <a:xfrm>
              <a:off x="3810000" y="1752600"/>
              <a:ext cx="2743200" cy="60960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r>
                <a:rPr lang="en-US" sz="3400" b="0" u="none" dirty="0">
                  <a:solidFill>
                    <a:srgbClr val="000099"/>
                  </a:solidFill>
                  <a:latin typeface="Impact" pitchFamily="34" charset="0"/>
                </a:rPr>
                <a:t>Central </a:t>
              </a:r>
              <a:r>
                <a:rPr lang="en-US" sz="3400" b="0" u="none">
                  <a:solidFill>
                    <a:srgbClr val="000099"/>
                  </a:solidFill>
                  <a:latin typeface="Impact" pitchFamily="34" charset="0"/>
                </a:rPr>
                <a:t>figure:</a:t>
              </a:r>
              <a:endParaRPr lang="en-US" sz="3400" u="none" dirty="0">
                <a:solidFill>
                  <a:srgbClr val="000099"/>
                </a:solidFill>
                <a:latin typeface="Arial" charset="0"/>
              </a:endParaRPr>
            </a:p>
          </p:txBody>
        </p:sp>
        <p:sp>
          <p:nvSpPr>
            <p:cNvPr id="32" name="WordArt 9"/>
            <p:cNvSpPr>
              <a:spLocks noChangeArrowheads="1" noChangeShapeType="1" noTextEdit="1"/>
            </p:cNvSpPr>
            <p:nvPr/>
          </p:nvSpPr>
          <p:spPr bwMode="auto">
            <a:xfrm>
              <a:off x="3581400" y="19812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sp>
        <p:nvSpPr>
          <p:cNvPr id="33" name="Text Box 3"/>
          <p:cNvSpPr txBox="1">
            <a:spLocks noChangeArrowheads="1"/>
          </p:cNvSpPr>
          <p:nvPr/>
        </p:nvSpPr>
        <p:spPr bwMode="auto">
          <a:xfrm>
            <a:off x="304800" y="708291"/>
            <a:ext cx="49530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The </a:t>
            </a:r>
            <a:r>
              <a:rPr lang="en-US" sz="3000" b="0" dirty="0">
                <a:solidFill>
                  <a:srgbClr val="000099"/>
                </a:solidFill>
                <a:latin typeface="Arial Black" pitchFamily="34" charset="0"/>
              </a:rPr>
              <a:t>f</a:t>
            </a:r>
            <a:r>
              <a:rPr lang="en-US" sz="3000" b="0">
                <a:solidFill>
                  <a:srgbClr val="000099"/>
                </a:solidFill>
                <a:latin typeface="Arial Black" pitchFamily="34" charset="0"/>
              </a:rPr>
              <a:t>oundation of faith</a:t>
            </a:r>
            <a:endParaRPr lang="en-US" sz="3000" b="0" dirty="0">
              <a:solidFill>
                <a:srgbClr val="000099"/>
              </a:solidFill>
              <a:latin typeface="Arial Black" pitchFamily="34" charset="0"/>
            </a:endParaRPr>
          </a:p>
        </p:txBody>
      </p:sp>
      <p:sp>
        <p:nvSpPr>
          <p:cNvPr id="34" name="Text Box 6"/>
          <p:cNvSpPr txBox="1">
            <a:spLocks noChangeArrowheads="1"/>
          </p:cNvSpPr>
          <p:nvPr/>
        </p:nvSpPr>
        <p:spPr bwMode="auto">
          <a:xfrm>
            <a:off x="304800" y="98691"/>
            <a:ext cx="3733800" cy="646331"/>
          </a:xfrm>
          <a:prstGeom prst="rect">
            <a:avLst/>
          </a:prstGeom>
          <a:noFill/>
          <a:ln w="9525">
            <a:noFill/>
            <a:miter lim="800000"/>
            <a:headEnd/>
            <a:tailEnd/>
          </a:ln>
          <a:effectLst>
            <a:outerShdw dist="25400" dir="600000" algn="ctr" rotWithShape="0">
              <a:schemeClr val="bg1"/>
            </a:outerShdw>
          </a:effectLst>
        </p:spPr>
        <p:txBody>
          <a:bodyPr wrap="square">
            <a:spAutoFit/>
          </a:bodyPr>
          <a:lstStyle/>
          <a:p>
            <a:pPr algn="l"/>
            <a:r>
              <a:rPr lang="en-US" sz="3600" u="none">
                <a:solidFill>
                  <a:srgbClr val="000099"/>
                </a:solidFill>
                <a:latin typeface="Arial Black" pitchFamily="34" charset="0"/>
                <a:cs typeface="Arial" pitchFamily="34" charset="0"/>
              </a:rPr>
              <a:t>Noah’s family</a:t>
            </a:r>
            <a:endParaRPr lang="en-US" sz="3600" u="none" dirty="0">
              <a:solidFill>
                <a:srgbClr val="000099"/>
              </a:solidFill>
              <a:latin typeface="Arial Black" pitchFamily="34" charset="0"/>
              <a:cs typeface="Arial" pitchFamily="34" charset="0"/>
            </a:endParaRPr>
          </a:p>
        </p:txBody>
      </p:sp>
      <p:pic>
        <p:nvPicPr>
          <p:cNvPr id="22" name="Picture 21" descr="709272.jpg"/>
          <p:cNvPicPr>
            <a:picLocks noChangeAspect="1"/>
          </p:cNvPicPr>
          <p:nvPr/>
        </p:nvPicPr>
        <p:blipFill>
          <a:blip r:embed="rId4" cstate="print"/>
          <a:srcRect b="3696"/>
          <a:stretch>
            <a:fillRect/>
          </a:stretch>
        </p:blipFill>
        <p:spPr>
          <a:xfrm>
            <a:off x="7010400" y="0"/>
            <a:ext cx="2133600" cy="160224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52938"/>
                                        </p:tgtEl>
                                        <p:attrNameLst>
                                          <p:attrName>style.visibility</p:attrName>
                                        </p:attrNameLst>
                                      </p:cBhvr>
                                      <p:to>
                                        <p:strVal val="visible"/>
                                      </p:to>
                                    </p:set>
                                    <p:animEffect transition="in" filter="fade">
                                      <p:cBhvr>
                                        <p:cTn id="12" dur="2000"/>
                                        <p:tgtEl>
                                          <p:spTgt spid="252938"/>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252939"/>
                                        </p:tgtEl>
                                        <p:attrNameLst>
                                          <p:attrName>style.visibility</p:attrName>
                                        </p:attrNameLst>
                                      </p:cBhvr>
                                      <p:to>
                                        <p:strVal val="visible"/>
                                      </p:to>
                                    </p:set>
                                    <p:anim calcmode="lin" valueType="num">
                                      <p:cBhvr>
                                        <p:cTn id="15" dur="1000" fill="hold"/>
                                        <p:tgtEl>
                                          <p:spTgt spid="252939"/>
                                        </p:tgtEl>
                                        <p:attrNameLst>
                                          <p:attrName>ppt_w</p:attrName>
                                        </p:attrNameLst>
                                      </p:cBhvr>
                                      <p:tavLst>
                                        <p:tav tm="0">
                                          <p:val>
                                            <p:fltVal val="0"/>
                                          </p:val>
                                        </p:tav>
                                        <p:tav tm="100000">
                                          <p:val>
                                            <p:strVal val="#ppt_w"/>
                                          </p:val>
                                        </p:tav>
                                      </p:tavLst>
                                    </p:anim>
                                    <p:anim calcmode="lin" valueType="num">
                                      <p:cBhvr>
                                        <p:cTn id="16" dur="1000" fill="hold"/>
                                        <p:tgtEl>
                                          <p:spTgt spid="252939"/>
                                        </p:tgtEl>
                                        <p:attrNameLst>
                                          <p:attrName>ppt_h</p:attrName>
                                        </p:attrNameLst>
                                      </p:cBhvr>
                                      <p:tavLst>
                                        <p:tav tm="0">
                                          <p:val>
                                            <p:strVal val="#ppt_h"/>
                                          </p:val>
                                        </p:tav>
                                        <p:tav tm="100000">
                                          <p:val>
                                            <p:strVal val="#ppt_h"/>
                                          </p:val>
                                        </p:tav>
                                      </p:tavLst>
                                    </p:anim>
                                  </p:childTnLst>
                                </p:cTn>
                              </p:par>
                              <p:par>
                                <p:cTn id="17" presetID="10" presetClass="exit" presetSubtype="0" fill="hold" nodeType="withEffect">
                                  <p:stCondLst>
                                    <p:cond delay="0"/>
                                  </p:stCondLst>
                                  <p:childTnLst>
                                    <p:animEffect transition="out" filter="fade">
                                      <p:cBhvr>
                                        <p:cTn id="18" dur="1000"/>
                                        <p:tgtEl>
                                          <p:spTgt spid="21"/>
                                        </p:tgtEl>
                                      </p:cBhvr>
                                    </p:animEffect>
                                    <p:set>
                                      <p:cBhvr>
                                        <p:cTn id="19" dur="1" fill="hold">
                                          <p:stCondLst>
                                            <p:cond delay="999"/>
                                          </p:stCondLst>
                                        </p:cTn>
                                        <p:tgtEl>
                                          <p:spTgt spid="21"/>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41" presetClass="entr" presetSubtype="0" fill="hold" grpId="0" nodeType="clickEffect">
                                  <p:stCondLst>
                                    <p:cond delay="0"/>
                                  </p:stCondLst>
                                  <p:childTnLst>
                                    <p:set>
                                      <p:cBhvr>
                                        <p:cTn id="23" dur="1" fill="hold">
                                          <p:stCondLst>
                                            <p:cond delay="0"/>
                                          </p:stCondLst>
                                        </p:cTn>
                                        <p:tgtEl>
                                          <p:spTgt spid="252945"/>
                                        </p:tgtEl>
                                        <p:attrNameLst>
                                          <p:attrName>style.visibility</p:attrName>
                                        </p:attrNameLst>
                                      </p:cBhvr>
                                      <p:to>
                                        <p:strVal val="visible"/>
                                      </p:to>
                                    </p:set>
                                    <p:anim calcmode="lin" valueType="num">
                                      <p:cBhvr>
                                        <p:cTn id="24" dur="1000" fill="hold"/>
                                        <p:tgtEl>
                                          <p:spTgt spid="252945"/>
                                        </p:tgtEl>
                                        <p:attrNameLst>
                                          <p:attrName>ppt_x</p:attrName>
                                        </p:attrNameLst>
                                      </p:cBhvr>
                                      <p:tavLst>
                                        <p:tav tm="0">
                                          <p:val>
                                            <p:strVal val="#ppt_x"/>
                                          </p:val>
                                        </p:tav>
                                        <p:tav tm="50000">
                                          <p:val>
                                            <p:strVal val="#ppt_x+.1"/>
                                          </p:val>
                                        </p:tav>
                                        <p:tav tm="100000">
                                          <p:val>
                                            <p:strVal val="#ppt_x"/>
                                          </p:val>
                                        </p:tav>
                                      </p:tavLst>
                                    </p:anim>
                                    <p:anim calcmode="lin" valueType="num">
                                      <p:cBhvr>
                                        <p:cTn id="25" dur="1000" fill="hold"/>
                                        <p:tgtEl>
                                          <p:spTgt spid="252945"/>
                                        </p:tgtEl>
                                        <p:attrNameLst>
                                          <p:attrName>ppt_y</p:attrName>
                                        </p:attrNameLst>
                                      </p:cBhvr>
                                      <p:tavLst>
                                        <p:tav tm="0">
                                          <p:val>
                                            <p:strVal val="#ppt_y"/>
                                          </p:val>
                                        </p:tav>
                                        <p:tav tm="100000">
                                          <p:val>
                                            <p:strVal val="#ppt_y"/>
                                          </p:val>
                                        </p:tav>
                                      </p:tavLst>
                                    </p:anim>
                                    <p:anim calcmode="lin" valueType="num">
                                      <p:cBhvr>
                                        <p:cTn id="26" dur="1000" fill="hold"/>
                                        <p:tgtEl>
                                          <p:spTgt spid="252945"/>
                                        </p:tgtEl>
                                        <p:attrNameLst>
                                          <p:attrName>ppt_h</p:attrName>
                                        </p:attrNameLst>
                                      </p:cBhvr>
                                      <p:tavLst>
                                        <p:tav tm="0">
                                          <p:val>
                                            <p:strVal val="#ppt_h/10"/>
                                          </p:val>
                                        </p:tav>
                                        <p:tav tm="50000">
                                          <p:val>
                                            <p:strVal val="#ppt_h+.01"/>
                                          </p:val>
                                        </p:tav>
                                        <p:tav tm="100000">
                                          <p:val>
                                            <p:strVal val="#ppt_h"/>
                                          </p:val>
                                        </p:tav>
                                      </p:tavLst>
                                    </p:anim>
                                    <p:anim calcmode="lin" valueType="num">
                                      <p:cBhvr>
                                        <p:cTn id="27" dur="1000" fill="hold"/>
                                        <p:tgtEl>
                                          <p:spTgt spid="252945"/>
                                        </p:tgtEl>
                                        <p:attrNameLst>
                                          <p:attrName>ppt_w</p:attrName>
                                        </p:attrNameLst>
                                      </p:cBhvr>
                                      <p:tavLst>
                                        <p:tav tm="0">
                                          <p:val>
                                            <p:strVal val="#ppt_w/10"/>
                                          </p:val>
                                        </p:tav>
                                        <p:tav tm="50000">
                                          <p:val>
                                            <p:strVal val="#ppt_w+.01"/>
                                          </p:val>
                                        </p:tav>
                                        <p:tav tm="100000">
                                          <p:val>
                                            <p:strVal val="#ppt_w"/>
                                          </p:val>
                                        </p:tav>
                                      </p:tavLst>
                                    </p:anim>
                                    <p:animEffect transition="in" filter="fade">
                                      <p:cBhvr>
                                        <p:cTn id="28" dur="1000" tmFilter="0,0; .5, 1; 1, 1"/>
                                        <p:tgtEl>
                                          <p:spTgt spid="252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8" grpId="0" animBg="1"/>
      <p:bldP spid="252939" grpId="0"/>
      <p:bldP spid="252945"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5293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2" name="Text Box 3"/>
          <p:cNvSpPr txBox="1">
            <a:spLocks noChangeArrowheads="1"/>
          </p:cNvSpPr>
          <p:nvPr/>
        </p:nvSpPr>
        <p:spPr bwMode="auto">
          <a:xfrm>
            <a:off x="304800" y="708291"/>
            <a:ext cx="49530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The </a:t>
            </a:r>
            <a:r>
              <a:rPr lang="en-US" sz="3000" b="0" dirty="0">
                <a:solidFill>
                  <a:srgbClr val="000099"/>
                </a:solidFill>
                <a:latin typeface="Arial Black" pitchFamily="34" charset="0"/>
              </a:rPr>
              <a:t>f</a:t>
            </a:r>
            <a:r>
              <a:rPr lang="en-US" sz="3000" b="0">
                <a:solidFill>
                  <a:srgbClr val="000099"/>
                </a:solidFill>
                <a:latin typeface="Arial Black" pitchFamily="34" charset="0"/>
              </a:rPr>
              <a:t>oundation of faith</a:t>
            </a:r>
            <a:endParaRPr lang="en-US" sz="3000" b="0" dirty="0">
              <a:solidFill>
                <a:srgbClr val="000099"/>
              </a:solidFill>
              <a:latin typeface="Arial Black" pitchFamily="34" charset="0"/>
            </a:endParaRPr>
          </a:p>
        </p:txBody>
      </p:sp>
      <p:grpSp>
        <p:nvGrpSpPr>
          <p:cNvPr id="2" name="Group 3"/>
          <p:cNvGrpSpPr>
            <a:grpSpLocks/>
          </p:cNvGrpSpPr>
          <p:nvPr/>
        </p:nvGrpSpPr>
        <p:grpSpPr bwMode="auto">
          <a:xfrm>
            <a:off x="1219200" y="5673725"/>
            <a:ext cx="7048500" cy="955675"/>
            <a:chOff x="456" y="3479"/>
            <a:chExt cx="4440" cy="602"/>
          </a:xfrm>
        </p:grpSpPr>
        <p:sp>
          <p:nvSpPr>
            <p:cNvPr id="24" name="Text Box 4"/>
            <p:cNvSpPr txBox="1">
              <a:spLocks noChangeArrowheads="1"/>
            </p:cNvSpPr>
            <p:nvPr/>
          </p:nvSpPr>
          <p:spPr bwMode="auto">
            <a:xfrm>
              <a:off x="696" y="3479"/>
              <a:ext cx="4200" cy="602"/>
            </a:xfrm>
            <a:prstGeom prst="rect">
              <a:avLst/>
            </a:prstGeom>
            <a:noFill/>
            <a:ln w="9525">
              <a:noFill/>
              <a:miter lim="800000"/>
              <a:headEnd/>
              <a:tailEnd/>
            </a:ln>
            <a:effectLst/>
          </p:spPr>
          <p:txBody>
            <a:bodyPr>
              <a:spAutoFit/>
            </a:bodyPr>
            <a:lstStyle/>
            <a:p>
              <a:pPr algn="l">
                <a:lnSpc>
                  <a:spcPct val="85000"/>
                </a:lnSpc>
              </a:pPr>
              <a:r>
                <a:rPr lang="en-US" sz="2200" u="none" dirty="0">
                  <a:solidFill>
                    <a:srgbClr val="FFFFFF"/>
                  </a:solidFill>
                  <a:latin typeface="Arial Narrow" pitchFamily="34" charset="0"/>
                </a:rPr>
                <a:t>Through the </a:t>
              </a:r>
              <a:r>
                <a:rPr lang="en-US" sz="2200" dirty="0">
                  <a:solidFill>
                    <a:srgbClr val="FFFFFF"/>
                  </a:solidFill>
                  <a:latin typeface="Arial Narrow" pitchFamily="34" charset="0"/>
                </a:rPr>
                <a:t>40 days of flood judgment</a:t>
              </a:r>
              <a:r>
                <a:rPr lang="en-US" sz="2200" u="none" dirty="0">
                  <a:solidFill>
                    <a:srgbClr val="FFFFFF"/>
                  </a:solidFill>
                  <a:latin typeface="Arial Narrow" pitchFamily="34" charset="0"/>
                </a:rPr>
                <a:t>, Noah’s family offered the ark in the manner </a:t>
              </a:r>
              <a:r>
                <a:rPr lang="en-US" sz="2200" u="none" dirty="0">
                  <a:solidFill>
                    <a:srgbClr val="FFFF00"/>
                  </a:solidFill>
                  <a:latin typeface="Arial Narrow" pitchFamily="34" charset="0"/>
                </a:rPr>
                <a:t>acceptable to God</a:t>
              </a:r>
              <a:r>
                <a:rPr lang="en-US" sz="2200" u="none" dirty="0">
                  <a:solidFill>
                    <a:srgbClr val="FFFFFF"/>
                  </a:solidFill>
                  <a:latin typeface="Arial Narrow" pitchFamily="34" charset="0"/>
                </a:rPr>
                <a:t> and restored through indemnity </a:t>
              </a:r>
              <a:r>
                <a:rPr lang="en-US" sz="2200" dirty="0">
                  <a:solidFill>
                    <a:srgbClr val="FFFFFF"/>
                  </a:solidFill>
                  <a:latin typeface="Arial Narrow" pitchFamily="34" charset="0"/>
                </a:rPr>
                <a:t>the foundation of faith</a:t>
              </a:r>
              <a:r>
                <a:rPr lang="en-US" sz="2200" u="none" dirty="0">
                  <a:solidFill>
                    <a:srgbClr val="FFFFFF"/>
                  </a:solidFill>
                  <a:latin typeface="Arial Narrow" pitchFamily="34" charset="0"/>
                </a:rPr>
                <a:t>.</a:t>
              </a:r>
              <a:endParaRPr lang="en-US" sz="2200" b="0" u="none" dirty="0">
                <a:solidFill>
                  <a:srgbClr val="FFFFFF"/>
                </a:solidFill>
                <a:latin typeface="Arial Narrow" pitchFamily="34" charset="0"/>
              </a:endParaRPr>
            </a:p>
          </p:txBody>
        </p:sp>
        <p:sp>
          <p:nvSpPr>
            <p:cNvPr id="25" name="Text Box 5"/>
            <p:cNvSpPr txBox="1">
              <a:spLocks noChangeArrowheads="1"/>
            </p:cNvSpPr>
            <p:nvPr/>
          </p:nvSpPr>
          <p:spPr bwMode="auto">
            <a:xfrm>
              <a:off x="456" y="3521"/>
              <a:ext cx="216"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8" name="WordArt 10"/>
          <p:cNvSpPr>
            <a:spLocks noChangeArrowheads="1" noChangeShapeType="1" noTextEdit="1"/>
          </p:cNvSpPr>
          <p:nvPr/>
        </p:nvSpPr>
        <p:spPr bwMode="auto">
          <a:xfrm>
            <a:off x="3581400" y="2128837"/>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29" name="WordArt 11"/>
          <p:cNvSpPr>
            <a:spLocks noChangeArrowheads="1" noChangeShapeType="1" noTextEdit="1"/>
          </p:cNvSpPr>
          <p:nvPr/>
        </p:nvSpPr>
        <p:spPr bwMode="auto">
          <a:xfrm>
            <a:off x="3581400" y="372745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30" name="WordArt 12"/>
          <p:cNvSpPr>
            <a:spLocks noChangeArrowheads="1" noChangeShapeType="1" noTextEdit="1"/>
          </p:cNvSpPr>
          <p:nvPr/>
        </p:nvSpPr>
        <p:spPr bwMode="auto">
          <a:xfrm>
            <a:off x="3429000" y="2928937"/>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31" name="WordArt 13"/>
          <p:cNvSpPr>
            <a:spLocks noChangeArrowheads="1" noChangeShapeType="1" noTextEdit="1"/>
          </p:cNvSpPr>
          <p:nvPr/>
        </p:nvSpPr>
        <p:spPr bwMode="auto">
          <a:xfrm>
            <a:off x="3581400" y="2928937"/>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nvGrpSpPr>
          <p:cNvPr id="3" name="Group 20"/>
          <p:cNvGrpSpPr>
            <a:grpSpLocks/>
          </p:cNvGrpSpPr>
          <p:nvPr/>
        </p:nvGrpSpPr>
        <p:grpSpPr bwMode="auto">
          <a:xfrm>
            <a:off x="3581400" y="2128837"/>
            <a:ext cx="76200" cy="1676400"/>
            <a:chOff x="2256" y="1248"/>
            <a:chExt cx="48" cy="1056"/>
          </a:xfrm>
        </p:grpSpPr>
        <p:sp>
          <p:nvSpPr>
            <p:cNvPr id="36" name="WordArt 21"/>
            <p:cNvSpPr>
              <a:spLocks noChangeArrowheads="1" noChangeShapeType="1" noTextEdit="1"/>
            </p:cNvSpPr>
            <p:nvPr/>
          </p:nvSpPr>
          <p:spPr bwMode="auto">
            <a:xfrm rot="-5400000">
              <a:off x="1896" y="1608"/>
              <a:ext cx="768"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sp>
          <p:nvSpPr>
            <p:cNvPr id="37" name="WordArt 22"/>
            <p:cNvSpPr>
              <a:spLocks noChangeArrowheads="1" noChangeShapeType="1" noTextEdit="1"/>
            </p:cNvSpPr>
            <p:nvPr/>
          </p:nvSpPr>
          <p:spPr bwMode="auto">
            <a:xfrm rot="-5400000">
              <a:off x="1896" y="1896"/>
              <a:ext cx="768" cy="48"/>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sp>
        <p:nvSpPr>
          <p:cNvPr id="44" name="Text Box 9"/>
          <p:cNvSpPr txBox="1">
            <a:spLocks noChangeArrowheads="1"/>
          </p:cNvSpPr>
          <p:nvPr/>
        </p:nvSpPr>
        <p:spPr bwMode="auto">
          <a:xfrm>
            <a:off x="3810000" y="3424237"/>
            <a:ext cx="33528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a:solidFill>
                  <a:srgbClr val="000099"/>
                </a:solidFill>
                <a:latin typeface="Impact" pitchFamily="34" charset="0"/>
              </a:rPr>
              <a:t>Indemnity period:</a:t>
            </a:r>
            <a:endParaRPr lang="en-US" sz="3400" b="0" u="none">
              <a:solidFill>
                <a:srgbClr val="000099"/>
              </a:solidFill>
              <a:latin typeface="Arial" charset="0"/>
            </a:endParaRPr>
          </a:p>
        </p:txBody>
      </p:sp>
      <p:sp>
        <p:nvSpPr>
          <p:cNvPr id="45" name="Text Box 14"/>
          <p:cNvSpPr txBox="1">
            <a:spLocks noChangeArrowheads="1"/>
          </p:cNvSpPr>
          <p:nvPr/>
        </p:nvSpPr>
        <p:spPr bwMode="auto">
          <a:xfrm>
            <a:off x="3810000" y="2662237"/>
            <a:ext cx="22098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dirty="0">
                <a:solidFill>
                  <a:srgbClr val="000099"/>
                </a:solidFill>
                <a:latin typeface="Impact" pitchFamily="34" charset="0"/>
              </a:rPr>
              <a:t>Object: ark</a:t>
            </a:r>
          </a:p>
        </p:txBody>
      </p:sp>
      <p:sp>
        <p:nvSpPr>
          <p:cNvPr id="46" name="Text Box 18"/>
          <p:cNvSpPr txBox="1">
            <a:spLocks noChangeArrowheads="1"/>
          </p:cNvSpPr>
          <p:nvPr/>
        </p:nvSpPr>
        <p:spPr bwMode="auto">
          <a:xfrm>
            <a:off x="7086600" y="3424237"/>
            <a:ext cx="1600200" cy="609600"/>
          </a:xfrm>
          <a:prstGeom prst="rect">
            <a:avLst/>
          </a:prstGeom>
          <a:noFill/>
          <a:ln w="9525" algn="ctr">
            <a:noFill/>
            <a:miter lim="800000"/>
            <a:headEnd/>
            <a:tailEnd/>
          </a:ln>
          <a:effectLst>
            <a:outerShdw dist="17961" dir="2700000" algn="ctr" rotWithShape="0">
              <a:srgbClr val="CCFFFF"/>
            </a:outerShdw>
          </a:effectLst>
        </p:spPr>
        <p:txBody>
          <a:bodyPr>
            <a:spAutoFit/>
          </a:bodyPr>
          <a:lstStyle/>
          <a:p>
            <a:pPr algn="l"/>
            <a:r>
              <a:rPr lang="en-US" sz="3400" b="0" u="none" dirty="0">
                <a:solidFill>
                  <a:srgbClr val="000099"/>
                </a:solidFill>
                <a:latin typeface="Impact" pitchFamily="34" charset="0"/>
              </a:rPr>
              <a:t>40 days</a:t>
            </a:r>
          </a:p>
        </p:txBody>
      </p:sp>
      <p:sp>
        <p:nvSpPr>
          <p:cNvPr id="47" name="Text Box 19"/>
          <p:cNvSpPr txBox="1">
            <a:spLocks noChangeArrowheads="1"/>
          </p:cNvSpPr>
          <p:nvPr/>
        </p:nvSpPr>
        <p:spPr bwMode="auto">
          <a:xfrm>
            <a:off x="5334000" y="3881437"/>
            <a:ext cx="34290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b="0" u="none">
                <a:solidFill>
                  <a:srgbClr val="000099"/>
                </a:solidFill>
                <a:latin typeface="Impact" pitchFamily="34" charset="0"/>
              </a:rPr>
              <a:t>of flood judgment</a:t>
            </a:r>
            <a:r>
              <a:rPr lang="en-US" sz="3400" b="0" u="none">
                <a:solidFill>
                  <a:srgbClr val="000099"/>
                </a:solidFill>
                <a:latin typeface="Arial" charset="0"/>
              </a:rPr>
              <a:t> </a:t>
            </a:r>
          </a:p>
        </p:txBody>
      </p:sp>
      <p:grpSp>
        <p:nvGrpSpPr>
          <p:cNvPr id="4" name="Group 12"/>
          <p:cNvGrpSpPr>
            <a:grpSpLocks/>
          </p:cNvGrpSpPr>
          <p:nvPr/>
        </p:nvGrpSpPr>
        <p:grpSpPr bwMode="auto">
          <a:xfrm>
            <a:off x="641350" y="1330325"/>
            <a:ext cx="1150938" cy="1103312"/>
            <a:chOff x="1271" y="1173"/>
            <a:chExt cx="660" cy="603"/>
          </a:xfrm>
        </p:grpSpPr>
        <p:sp>
          <p:nvSpPr>
            <p:cNvPr id="50" name="Oval 13"/>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51" name="WordArt 14"/>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52" name="AutoShape 15"/>
          <p:cNvSpPr>
            <a:spLocks noChangeArrowheads="1"/>
          </p:cNvSpPr>
          <p:nvPr/>
        </p:nvSpPr>
        <p:spPr bwMode="auto">
          <a:xfrm rot="10800000">
            <a:off x="1101725" y="2509837"/>
            <a:ext cx="228600" cy="1219200"/>
          </a:xfrm>
          <a:prstGeom prst="downArrow">
            <a:avLst>
              <a:gd name="adj1" fmla="val 43065"/>
              <a:gd name="adj2" fmla="val 131259"/>
            </a:avLst>
          </a:prstGeom>
          <a:gradFill rotWithShape="1">
            <a:gsLst>
              <a:gs pos="0">
                <a:srgbClr val="FFFFCC"/>
              </a:gs>
              <a:gs pos="100000">
                <a:srgbClr val="9E3DFF"/>
              </a:gs>
            </a:gsLst>
            <a:lin ang="5400000" scaled="1"/>
          </a:gradFill>
          <a:ln w="28575" algn="ctr">
            <a:solidFill>
              <a:srgbClr val="660066"/>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53" name="Oval 16"/>
          <p:cNvSpPr>
            <a:spLocks noChangeArrowheads="1"/>
          </p:cNvSpPr>
          <p:nvPr/>
        </p:nvSpPr>
        <p:spPr bwMode="auto">
          <a:xfrm>
            <a:off x="381000" y="3500437"/>
            <a:ext cx="1671638" cy="725488"/>
          </a:xfrm>
          <a:prstGeom prst="ellipse">
            <a:avLst/>
          </a:prstGeom>
          <a:gradFill rotWithShape="0">
            <a:gsLst>
              <a:gs pos="0">
                <a:schemeClr val="bg1"/>
              </a:gs>
              <a:gs pos="100000">
                <a:srgbClr val="FFFFCC"/>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4000" b="0" u="none">
                <a:solidFill>
                  <a:srgbClr val="5A002D"/>
                </a:solidFill>
                <a:latin typeface="Impact" pitchFamily="34" charset="0"/>
              </a:rPr>
              <a:t>Noah</a:t>
            </a:r>
          </a:p>
        </p:txBody>
      </p:sp>
      <p:sp>
        <p:nvSpPr>
          <p:cNvPr id="62" name="Rectangle 27"/>
          <p:cNvSpPr>
            <a:spLocks noChangeArrowheads="1"/>
          </p:cNvSpPr>
          <p:nvPr/>
        </p:nvSpPr>
        <p:spPr bwMode="auto">
          <a:xfrm>
            <a:off x="1600200" y="4616450"/>
            <a:ext cx="5867400" cy="636587"/>
          </a:xfrm>
          <a:prstGeom prst="rect">
            <a:avLst/>
          </a:prstGeom>
          <a:gradFill rotWithShape="0">
            <a:gsLst>
              <a:gs pos="0">
                <a:srgbClr val="6600FF"/>
              </a:gs>
              <a:gs pos="100000">
                <a:srgbClr val="6600CC"/>
              </a:gs>
            </a:gsLst>
            <a:path path="shape">
              <a:fillToRect l="50000" t="50000" r="50000" b="50000"/>
            </a:path>
          </a:gradFill>
          <a:ln w="28575"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63" name="Text Box 28"/>
          <p:cNvSpPr txBox="1">
            <a:spLocks noChangeArrowheads="1"/>
          </p:cNvSpPr>
          <p:nvPr/>
        </p:nvSpPr>
        <p:spPr bwMode="auto">
          <a:xfrm>
            <a:off x="1676400" y="4606925"/>
            <a:ext cx="3810000" cy="641350"/>
          </a:xfrm>
          <a:prstGeom prst="rect">
            <a:avLst/>
          </a:prstGeom>
          <a:noFill/>
          <a:ln w="19050">
            <a:noFill/>
            <a:miter lim="800000"/>
            <a:headEnd/>
            <a:tailEnd/>
          </a:ln>
          <a:effectLst>
            <a:outerShdw dist="12700" algn="ctr" rotWithShape="0">
              <a:schemeClr val="tx1"/>
            </a:outerShdw>
          </a:effectLst>
        </p:spPr>
        <p:txBody>
          <a:bodyPr wrap="square">
            <a:spAutoFit/>
          </a:bodyPr>
          <a:lstStyle/>
          <a:p>
            <a:pPr algn="l"/>
            <a:r>
              <a:rPr lang="en-US" sz="3600" b="0" u="none" dirty="0">
                <a:solidFill>
                  <a:srgbClr val="FFFFFF"/>
                </a:solidFill>
                <a:latin typeface="Impact" pitchFamily="34" charset="0"/>
              </a:rPr>
              <a:t>Foundation of Faith</a:t>
            </a:r>
          </a:p>
        </p:txBody>
      </p:sp>
      <p:sp>
        <p:nvSpPr>
          <p:cNvPr id="64" name="Text Box 29"/>
          <p:cNvSpPr txBox="1">
            <a:spLocks noChangeArrowheads="1"/>
          </p:cNvSpPr>
          <p:nvPr/>
        </p:nvSpPr>
        <p:spPr bwMode="auto">
          <a:xfrm>
            <a:off x="5486400" y="4606925"/>
            <a:ext cx="1905000" cy="641350"/>
          </a:xfrm>
          <a:prstGeom prst="rect">
            <a:avLst/>
          </a:prstGeom>
          <a:noFill/>
          <a:ln w="19050">
            <a:noFill/>
            <a:miter lim="800000"/>
            <a:headEnd/>
            <a:tailEnd/>
          </a:ln>
          <a:effectLst>
            <a:outerShdw dist="12700" algn="ctr" rotWithShape="0">
              <a:schemeClr val="tx1"/>
            </a:outerShdw>
          </a:effectLst>
        </p:spPr>
        <p:txBody>
          <a:bodyPr>
            <a:spAutoFit/>
          </a:bodyPr>
          <a:lstStyle/>
          <a:p>
            <a:pPr algn="r"/>
            <a:r>
              <a:rPr lang="en-US" sz="3600" b="0" u="none" dirty="0">
                <a:solidFill>
                  <a:srgbClr val="FFFFFF"/>
                </a:solidFill>
                <a:latin typeface="Impact" pitchFamily="34" charset="0"/>
              </a:rPr>
              <a:t>restored</a:t>
            </a:r>
          </a:p>
        </p:txBody>
      </p:sp>
      <p:sp>
        <p:nvSpPr>
          <p:cNvPr id="65" name="Text Box 30"/>
          <p:cNvSpPr txBox="1">
            <a:spLocks noChangeArrowheads="1"/>
          </p:cNvSpPr>
          <p:nvPr/>
        </p:nvSpPr>
        <p:spPr bwMode="auto">
          <a:xfrm>
            <a:off x="5257800" y="4643437"/>
            <a:ext cx="457200" cy="579438"/>
          </a:xfrm>
          <a:prstGeom prst="rect">
            <a:avLst/>
          </a:prstGeom>
          <a:noFill/>
          <a:ln w="9525">
            <a:noFill/>
            <a:miter lim="800000"/>
            <a:headEnd/>
            <a:tailEnd/>
          </a:ln>
          <a:effectLst/>
        </p:spPr>
        <p:txBody>
          <a:bodyPr>
            <a:spAutoFit/>
          </a:bodyPr>
          <a:lstStyle/>
          <a:p>
            <a:pPr>
              <a:lnSpc>
                <a:spcPct val="80000"/>
              </a:lnSpc>
            </a:pPr>
            <a:r>
              <a:rPr lang="en-US" sz="4000" b="0" u="none" dirty="0">
                <a:solidFill>
                  <a:srgbClr val="FFFFFF"/>
                </a:solidFill>
                <a:latin typeface="Impact" pitchFamily="34" charset="0"/>
              </a:rPr>
              <a:t>:</a:t>
            </a:r>
          </a:p>
        </p:txBody>
      </p:sp>
      <p:sp>
        <p:nvSpPr>
          <p:cNvPr id="66" name="Text Box 8"/>
          <p:cNvSpPr txBox="1">
            <a:spLocks noChangeArrowheads="1"/>
          </p:cNvSpPr>
          <p:nvPr/>
        </p:nvSpPr>
        <p:spPr bwMode="auto">
          <a:xfrm>
            <a:off x="6477000" y="1900237"/>
            <a:ext cx="1143000" cy="60960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r>
              <a:rPr lang="en-US" sz="3400" b="0" u="none">
                <a:solidFill>
                  <a:srgbClr val="000099"/>
                </a:solidFill>
                <a:latin typeface="Impact" pitchFamily="34" charset="0"/>
              </a:rPr>
              <a:t>Noah</a:t>
            </a:r>
            <a:endParaRPr lang="en-US" sz="3400" u="none" dirty="0">
              <a:solidFill>
                <a:srgbClr val="000099"/>
              </a:solidFill>
              <a:latin typeface="Arial" charset="0"/>
            </a:endParaRPr>
          </a:p>
        </p:txBody>
      </p:sp>
      <p:grpSp>
        <p:nvGrpSpPr>
          <p:cNvPr id="6" name="Group 66"/>
          <p:cNvGrpSpPr/>
          <p:nvPr/>
        </p:nvGrpSpPr>
        <p:grpSpPr>
          <a:xfrm>
            <a:off x="3581400" y="1900237"/>
            <a:ext cx="2971800" cy="609600"/>
            <a:chOff x="3581400" y="1752600"/>
            <a:chExt cx="2971800" cy="609600"/>
          </a:xfrm>
        </p:grpSpPr>
        <p:sp>
          <p:nvSpPr>
            <p:cNvPr id="68" name="Text Box 8"/>
            <p:cNvSpPr txBox="1">
              <a:spLocks noChangeArrowheads="1"/>
            </p:cNvSpPr>
            <p:nvPr/>
          </p:nvSpPr>
          <p:spPr bwMode="auto">
            <a:xfrm>
              <a:off x="3810000" y="1752600"/>
              <a:ext cx="2743200" cy="609600"/>
            </a:xfrm>
            <a:prstGeom prst="rect">
              <a:avLst/>
            </a:prstGeom>
            <a:noFill/>
            <a:ln w="9525">
              <a:noFill/>
              <a:miter lim="800000"/>
              <a:headEnd/>
              <a:tailEnd/>
            </a:ln>
            <a:effectLst>
              <a:outerShdw dist="17961" dir="2700000" algn="ctr" rotWithShape="0">
                <a:srgbClr val="CCFFFF"/>
              </a:outerShdw>
            </a:effectLst>
          </p:spPr>
          <p:txBody>
            <a:bodyPr wrap="square">
              <a:spAutoFit/>
            </a:bodyPr>
            <a:lstStyle/>
            <a:p>
              <a:pPr algn="l"/>
              <a:r>
                <a:rPr lang="en-US" sz="3400" b="0" u="none" dirty="0">
                  <a:solidFill>
                    <a:srgbClr val="000099"/>
                  </a:solidFill>
                  <a:latin typeface="Impact" pitchFamily="34" charset="0"/>
                </a:rPr>
                <a:t>Central </a:t>
              </a:r>
              <a:r>
                <a:rPr lang="en-US" sz="3400" b="0" u="none">
                  <a:solidFill>
                    <a:srgbClr val="000099"/>
                  </a:solidFill>
                  <a:latin typeface="Impact" pitchFamily="34" charset="0"/>
                </a:rPr>
                <a:t>figure:</a:t>
              </a:r>
              <a:endParaRPr lang="en-US" sz="3400" u="none" dirty="0">
                <a:solidFill>
                  <a:srgbClr val="000099"/>
                </a:solidFill>
                <a:latin typeface="Arial" charset="0"/>
              </a:endParaRPr>
            </a:p>
          </p:txBody>
        </p:sp>
        <p:sp>
          <p:nvSpPr>
            <p:cNvPr id="69" name="WordArt 9"/>
            <p:cNvSpPr>
              <a:spLocks noChangeArrowheads="1" noChangeShapeType="1" noTextEdit="1"/>
            </p:cNvSpPr>
            <p:nvPr/>
          </p:nvSpPr>
          <p:spPr bwMode="auto">
            <a:xfrm>
              <a:off x="3581400" y="1981200"/>
              <a:ext cx="228600" cy="76200"/>
            </a:xfrm>
            <a:prstGeom prst="rect">
              <a:avLst/>
            </a:prstGeom>
          </p:spPr>
          <p:txBody>
            <a:bodyPr wrap="none" fromWordArt="1">
              <a:prstTxWarp prst="textPlain">
                <a:avLst>
                  <a:gd name="adj" fmla="val 50000"/>
                </a:avLst>
              </a:prstTxWarp>
            </a:bodyPr>
            <a:lstStyle/>
            <a:p>
              <a:pPr eaLnBrk="1" hangingPunct="1"/>
              <a:r>
                <a:rPr lang="en-US" sz="3600" b="0" u="none" kern="10">
                  <a:ln w="12700">
                    <a:noFill/>
                    <a:round/>
                    <a:headEnd/>
                    <a:tailEnd/>
                  </a:ln>
                  <a:solidFill>
                    <a:srgbClr val="000099"/>
                  </a:solidFill>
                  <a:latin typeface="Arial Black"/>
                </a:rPr>
                <a:t>_</a:t>
              </a:r>
            </a:p>
          </p:txBody>
        </p:sp>
      </p:grpSp>
      <p:sp>
        <p:nvSpPr>
          <p:cNvPr id="70" name="Text Box 17"/>
          <p:cNvSpPr txBox="1">
            <a:spLocks noChangeArrowheads="1"/>
          </p:cNvSpPr>
          <p:nvPr/>
        </p:nvSpPr>
        <p:spPr bwMode="auto">
          <a:xfrm>
            <a:off x="5791200" y="2662237"/>
            <a:ext cx="2667000" cy="609600"/>
          </a:xfrm>
          <a:prstGeom prst="rect">
            <a:avLst/>
          </a:prstGeom>
          <a:noFill/>
          <a:ln w="9525">
            <a:noFill/>
            <a:miter lim="800000"/>
            <a:headEnd/>
            <a:tailEnd/>
          </a:ln>
          <a:effectLst>
            <a:outerShdw dist="17961" dir="2700000" algn="ctr" rotWithShape="0">
              <a:srgbClr val="CCFFFF"/>
            </a:outerShdw>
          </a:effectLst>
        </p:spPr>
        <p:txBody>
          <a:bodyPr>
            <a:spAutoFit/>
          </a:bodyPr>
          <a:lstStyle/>
          <a:p>
            <a:pPr algn="l"/>
            <a:r>
              <a:rPr lang="en-US" sz="3400" u="none" dirty="0">
                <a:solidFill>
                  <a:srgbClr val="000099"/>
                </a:solidFill>
                <a:latin typeface="Fette Engschrift" pitchFamily="2" charset="0"/>
              </a:rPr>
              <a:t>(</a:t>
            </a:r>
            <a:r>
              <a:rPr lang="en-US" sz="3400" b="0" u="none" dirty="0">
                <a:solidFill>
                  <a:srgbClr val="000099"/>
                </a:solidFill>
                <a:latin typeface="Impact" pitchFamily="34" charset="0"/>
              </a:rPr>
              <a:t>new cosmos</a:t>
            </a:r>
            <a:r>
              <a:rPr lang="en-US" sz="3400" u="none" dirty="0">
                <a:solidFill>
                  <a:srgbClr val="000099"/>
                </a:solidFill>
                <a:latin typeface="Fette Engschrift" pitchFamily="2" charset="0"/>
              </a:rPr>
              <a:t>)</a:t>
            </a:r>
          </a:p>
        </p:txBody>
      </p:sp>
      <p:sp>
        <p:nvSpPr>
          <p:cNvPr id="38" name="Text Box 6"/>
          <p:cNvSpPr txBox="1">
            <a:spLocks noChangeArrowheads="1"/>
          </p:cNvSpPr>
          <p:nvPr/>
        </p:nvSpPr>
        <p:spPr bwMode="auto">
          <a:xfrm>
            <a:off x="304800" y="98691"/>
            <a:ext cx="3733800" cy="646331"/>
          </a:xfrm>
          <a:prstGeom prst="rect">
            <a:avLst/>
          </a:prstGeom>
          <a:noFill/>
          <a:ln w="9525">
            <a:noFill/>
            <a:miter lim="800000"/>
            <a:headEnd/>
            <a:tailEnd/>
          </a:ln>
          <a:effectLst>
            <a:outerShdw dist="25400" dir="600000" algn="ctr" rotWithShape="0">
              <a:schemeClr val="bg1"/>
            </a:outerShdw>
          </a:effectLst>
        </p:spPr>
        <p:txBody>
          <a:bodyPr wrap="square">
            <a:spAutoFit/>
          </a:bodyPr>
          <a:lstStyle/>
          <a:p>
            <a:pPr algn="l"/>
            <a:r>
              <a:rPr lang="en-US" sz="3600" u="none">
                <a:solidFill>
                  <a:srgbClr val="000099"/>
                </a:solidFill>
                <a:latin typeface="Arial Black" pitchFamily="34" charset="0"/>
                <a:cs typeface="Arial" pitchFamily="34" charset="0"/>
              </a:rPr>
              <a:t>Noah’s family</a:t>
            </a:r>
            <a:endParaRPr lang="en-US" sz="3600" u="none" dirty="0">
              <a:solidFill>
                <a:srgbClr val="000099"/>
              </a:solidFill>
              <a:latin typeface="Arial Black" pitchFamily="34" charset="0"/>
              <a:cs typeface="Arial" pitchFamily="34" charset="0"/>
            </a:endParaRPr>
          </a:p>
        </p:txBody>
      </p:sp>
      <p:grpSp>
        <p:nvGrpSpPr>
          <p:cNvPr id="40" name="Group 18"/>
          <p:cNvGrpSpPr>
            <a:grpSpLocks/>
          </p:cNvGrpSpPr>
          <p:nvPr/>
        </p:nvGrpSpPr>
        <p:grpSpPr bwMode="auto">
          <a:xfrm>
            <a:off x="1524000" y="2509837"/>
            <a:ext cx="1905000" cy="915988"/>
            <a:chOff x="960" y="1488"/>
            <a:chExt cx="1200" cy="577"/>
          </a:xfrm>
        </p:grpSpPr>
        <p:sp>
          <p:nvSpPr>
            <p:cNvPr id="41" name="Rectangle 19"/>
            <p:cNvSpPr>
              <a:spLocks noChangeArrowheads="1"/>
            </p:cNvSpPr>
            <p:nvPr/>
          </p:nvSpPr>
          <p:spPr bwMode="auto">
            <a:xfrm>
              <a:off x="960" y="1488"/>
              <a:ext cx="1200" cy="577"/>
            </a:xfrm>
            <a:prstGeom prst="rect">
              <a:avLst/>
            </a:prstGeom>
            <a:gradFill rotWithShape="0">
              <a:gsLst>
                <a:gs pos="0">
                  <a:srgbClr val="FFFFCC"/>
                </a:gs>
                <a:gs pos="100000">
                  <a:srgbClr val="FFCC0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42" name="Text Box 20"/>
            <p:cNvSpPr txBox="1">
              <a:spLocks noChangeArrowheads="1"/>
            </p:cNvSpPr>
            <p:nvPr/>
          </p:nvSpPr>
          <p:spPr bwMode="auto">
            <a:xfrm>
              <a:off x="984" y="1539"/>
              <a:ext cx="1152" cy="516"/>
            </a:xfrm>
            <a:prstGeom prst="rect">
              <a:avLst/>
            </a:prstGeom>
            <a:noFill/>
            <a:ln w="19050">
              <a:noFill/>
              <a:miter lim="800000"/>
              <a:headEnd/>
              <a:tailEnd/>
            </a:ln>
            <a:effectLst>
              <a:outerShdw dist="12700" algn="ctr" rotWithShape="0">
                <a:schemeClr val="bg1"/>
              </a:outerShdw>
            </a:effectLst>
          </p:spPr>
          <p:txBody>
            <a:bodyPr>
              <a:spAutoFit/>
            </a:bodyPr>
            <a:lstStyle/>
            <a:p>
              <a:pPr>
                <a:lnSpc>
                  <a:spcPct val="85000"/>
                </a:lnSpc>
              </a:pPr>
              <a:r>
                <a:rPr lang="en-US" sz="2800" b="0" u="none" dirty="0">
                  <a:solidFill>
                    <a:srgbClr val="000099"/>
                  </a:solidFill>
                  <a:latin typeface="Impact" pitchFamily="34" charset="0"/>
                </a:rPr>
                <a:t>Foundation of Faith</a:t>
              </a:r>
            </a:p>
          </p:txBody>
        </p:sp>
      </p:grpSp>
      <p:pic>
        <p:nvPicPr>
          <p:cNvPr id="39" name="Picture 38" descr="709272.jpg"/>
          <p:cNvPicPr>
            <a:picLocks noChangeAspect="1"/>
          </p:cNvPicPr>
          <p:nvPr/>
        </p:nvPicPr>
        <p:blipFill>
          <a:blip r:embed="rId3" cstate="print"/>
          <a:srcRect b="3696"/>
          <a:stretch>
            <a:fillRect/>
          </a:stretch>
        </p:blipFill>
        <p:spPr>
          <a:xfrm>
            <a:off x="7010400" y="0"/>
            <a:ext cx="2133600" cy="160224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1000"/>
                                        <p:tgtEl>
                                          <p:spTgt spid="4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1000"/>
                                        <p:tgtEl>
                                          <p:spTgt spid="2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1000"/>
                                        <p:tgtEl>
                                          <p:spTgt spid="46"/>
                                        </p:tgtEl>
                                      </p:cBhvr>
                                    </p:animEffect>
                                    <p:anim calcmode="lin" valueType="num">
                                      <p:cBhvr>
                                        <p:cTn id="19" dur="1000" fill="hold"/>
                                        <p:tgtEl>
                                          <p:spTgt spid="46"/>
                                        </p:tgtEl>
                                        <p:attrNameLst>
                                          <p:attrName>ppt_x</p:attrName>
                                        </p:attrNameLst>
                                      </p:cBhvr>
                                      <p:tavLst>
                                        <p:tav tm="0">
                                          <p:val>
                                            <p:strVal val="#ppt_x"/>
                                          </p:val>
                                        </p:tav>
                                        <p:tav tm="100000">
                                          <p:val>
                                            <p:strVal val="#ppt_x"/>
                                          </p:val>
                                        </p:tav>
                                      </p:tavLst>
                                    </p:anim>
                                    <p:anim calcmode="lin" valueType="num">
                                      <p:cBhvr>
                                        <p:cTn id="20" dur="1000" fill="hold"/>
                                        <p:tgtEl>
                                          <p:spTgt spid="46"/>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fade">
                                      <p:cBhvr>
                                        <p:cTn id="23" dur="1000"/>
                                        <p:tgtEl>
                                          <p:spTgt spid="47"/>
                                        </p:tgtEl>
                                      </p:cBhvr>
                                    </p:animEffect>
                                    <p:anim calcmode="lin" valueType="num">
                                      <p:cBhvr>
                                        <p:cTn id="24" dur="1000" fill="hold"/>
                                        <p:tgtEl>
                                          <p:spTgt spid="47"/>
                                        </p:tgtEl>
                                        <p:attrNameLst>
                                          <p:attrName>ppt_x</p:attrName>
                                        </p:attrNameLst>
                                      </p:cBhvr>
                                      <p:tavLst>
                                        <p:tav tm="0">
                                          <p:val>
                                            <p:strVal val="#ppt_x"/>
                                          </p:val>
                                        </p:tav>
                                        <p:tav tm="100000">
                                          <p:val>
                                            <p:strVal val="#ppt_x"/>
                                          </p:val>
                                        </p:tav>
                                      </p:tavLst>
                                    </p:anim>
                                    <p:anim calcmode="lin" valueType="num">
                                      <p:cBhvr>
                                        <p:cTn id="25" dur="1000" fill="hold"/>
                                        <p:tgtEl>
                                          <p:spTgt spid="47"/>
                                        </p:tgtEl>
                                        <p:attrNameLst>
                                          <p:attrName>ppt_y</p:attrName>
                                        </p:attrNameLst>
                                      </p:cBhvr>
                                      <p:tavLst>
                                        <p:tav tm="0">
                                          <p:val>
                                            <p:strVal val="#ppt_y+.1"/>
                                          </p:val>
                                        </p:tav>
                                        <p:tav tm="100000">
                                          <p:val>
                                            <p:strVal val="#ppt_y"/>
                                          </p:val>
                                        </p:tav>
                                      </p:tavLst>
                                    </p:anim>
                                  </p:childTnLst>
                                </p:cTn>
                              </p:par>
                              <p:par>
                                <p:cTn id="26" presetID="10"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20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1000"/>
                                        <p:tgtEl>
                                          <p:spTgt spid="30"/>
                                        </p:tgtEl>
                                      </p:cBhvr>
                                    </p:animEffect>
                                  </p:childTnLst>
                                </p:cTn>
                              </p:par>
                            </p:childTnLst>
                          </p:cTn>
                        </p:par>
                      </p:childTnLst>
                    </p:cTn>
                  </p:par>
                  <p:par>
                    <p:cTn id="32" fill="hold">
                      <p:stCondLst>
                        <p:cond delay="indefinite"/>
                      </p:stCondLst>
                      <p:childTnLst>
                        <p:par>
                          <p:cTn id="33" fill="hold">
                            <p:stCondLst>
                              <p:cond delay="0"/>
                            </p:stCondLst>
                            <p:childTnLst>
                              <p:par>
                                <p:cTn id="34" presetID="23" presetClass="entr" presetSubtype="272"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1000" fill="hold"/>
                                        <p:tgtEl>
                                          <p:spTgt spid="4"/>
                                        </p:tgtEl>
                                        <p:attrNameLst>
                                          <p:attrName>ppt_w</p:attrName>
                                        </p:attrNameLst>
                                      </p:cBhvr>
                                      <p:tavLst>
                                        <p:tav tm="0">
                                          <p:val>
                                            <p:strVal val="2/3*#ppt_w"/>
                                          </p:val>
                                        </p:tav>
                                        <p:tav tm="100000">
                                          <p:val>
                                            <p:strVal val="#ppt_w"/>
                                          </p:val>
                                        </p:tav>
                                      </p:tavLst>
                                    </p:anim>
                                    <p:anim calcmode="lin" valueType="num">
                                      <p:cBhvr>
                                        <p:cTn id="37" dur="1000" fill="hold"/>
                                        <p:tgtEl>
                                          <p:spTgt spid="4"/>
                                        </p:tgtEl>
                                        <p:attrNameLst>
                                          <p:attrName>ppt_h</p:attrName>
                                        </p:attrNameLst>
                                      </p:cBhvr>
                                      <p:tavLst>
                                        <p:tav tm="0">
                                          <p:val>
                                            <p:strVal val="2/3*#ppt_h"/>
                                          </p:val>
                                        </p:tav>
                                        <p:tav tm="100000">
                                          <p:val>
                                            <p:strVal val="#ppt_h"/>
                                          </p:val>
                                        </p:tav>
                                      </p:tavLst>
                                    </p:anim>
                                  </p:childTnLst>
                                </p:cTn>
                              </p:par>
                              <p:par>
                                <p:cTn id="38" presetID="10" presetClass="entr" presetSubtype="0"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Effect transition="in" filter="fade">
                                      <p:cBhvr>
                                        <p:cTn id="40" dur="1000"/>
                                        <p:tgtEl>
                                          <p:spTgt spid="53"/>
                                        </p:tgtEl>
                                      </p:cBhvr>
                                    </p:animEffect>
                                  </p:childTnLst>
                                </p:cTn>
                              </p:par>
                            </p:childTnLst>
                          </p:cTn>
                        </p:par>
                        <p:par>
                          <p:cTn id="41" fill="hold">
                            <p:stCondLst>
                              <p:cond delay="1000"/>
                            </p:stCondLst>
                            <p:childTnLst>
                              <p:par>
                                <p:cTn id="42" presetID="10" presetClass="entr" presetSubtype="0" fill="hold" grpId="0" nodeType="afterEffect">
                                  <p:stCondLst>
                                    <p:cond delay="0"/>
                                  </p:stCondLst>
                                  <p:childTnLst>
                                    <p:set>
                                      <p:cBhvr>
                                        <p:cTn id="43" dur="1" fill="hold">
                                          <p:stCondLst>
                                            <p:cond delay="0"/>
                                          </p:stCondLst>
                                        </p:cTn>
                                        <p:tgtEl>
                                          <p:spTgt spid="52"/>
                                        </p:tgtEl>
                                        <p:attrNameLst>
                                          <p:attrName>style.visibility</p:attrName>
                                        </p:attrNameLst>
                                      </p:cBhvr>
                                      <p:to>
                                        <p:strVal val="visible"/>
                                      </p:to>
                                    </p:set>
                                    <p:animEffect transition="in" filter="fade">
                                      <p:cBhvr>
                                        <p:cTn id="44" dur="1000"/>
                                        <p:tgtEl>
                                          <p:spTgt spid="5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fade">
                                      <p:cBhvr>
                                        <p:cTn id="49" dur="1000"/>
                                        <p:tgtEl>
                                          <p:spTgt spid="62"/>
                                        </p:tgtEl>
                                      </p:cBhvr>
                                    </p:animEffect>
                                  </p:childTnLst>
                                </p:cTn>
                              </p:par>
                              <p:par>
                                <p:cTn id="50" presetID="55" presetClass="entr" presetSubtype="0" fill="hold" grpId="0" nodeType="withEffect">
                                  <p:stCondLst>
                                    <p:cond delay="0"/>
                                  </p:stCondLst>
                                  <p:childTnLst>
                                    <p:set>
                                      <p:cBhvr>
                                        <p:cTn id="51" dur="1" fill="hold">
                                          <p:stCondLst>
                                            <p:cond delay="0"/>
                                          </p:stCondLst>
                                        </p:cTn>
                                        <p:tgtEl>
                                          <p:spTgt spid="63"/>
                                        </p:tgtEl>
                                        <p:attrNameLst>
                                          <p:attrName>style.visibility</p:attrName>
                                        </p:attrNameLst>
                                      </p:cBhvr>
                                      <p:to>
                                        <p:strVal val="visible"/>
                                      </p:to>
                                    </p:set>
                                    <p:anim calcmode="lin" valueType="num">
                                      <p:cBhvr>
                                        <p:cTn id="52" dur="1000" fill="hold"/>
                                        <p:tgtEl>
                                          <p:spTgt spid="63"/>
                                        </p:tgtEl>
                                        <p:attrNameLst>
                                          <p:attrName>ppt_w</p:attrName>
                                        </p:attrNameLst>
                                      </p:cBhvr>
                                      <p:tavLst>
                                        <p:tav tm="0">
                                          <p:val>
                                            <p:strVal val="#ppt_w*0.70"/>
                                          </p:val>
                                        </p:tav>
                                        <p:tav tm="100000">
                                          <p:val>
                                            <p:strVal val="#ppt_w"/>
                                          </p:val>
                                        </p:tav>
                                      </p:tavLst>
                                    </p:anim>
                                    <p:anim calcmode="lin" valueType="num">
                                      <p:cBhvr>
                                        <p:cTn id="53" dur="1000" fill="hold"/>
                                        <p:tgtEl>
                                          <p:spTgt spid="63"/>
                                        </p:tgtEl>
                                        <p:attrNameLst>
                                          <p:attrName>ppt_h</p:attrName>
                                        </p:attrNameLst>
                                      </p:cBhvr>
                                      <p:tavLst>
                                        <p:tav tm="0">
                                          <p:val>
                                            <p:strVal val="#ppt_h"/>
                                          </p:val>
                                        </p:tav>
                                        <p:tav tm="100000">
                                          <p:val>
                                            <p:strVal val="#ppt_h"/>
                                          </p:val>
                                        </p:tav>
                                      </p:tavLst>
                                    </p:anim>
                                    <p:animEffect transition="in" filter="fade">
                                      <p:cBhvr>
                                        <p:cTn id="54" dur="1000"/>
                                        <p:tgtEl>
                                          <p:spTgt spid="63"/>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5"/>
                                        </p:tgtEl>
                                        <p:attrNameLst>
                                          <p:attrName>style.visibility</p:attrName>
                                        </p:attrNameLst>
                                      </p:cBhvr>
                                      <p:to>
                                        <p:strVal val="visible"/>
                                      </p:to>
                                    </p:set>
                                    <p:animEffect transition="in" filter="fade">
                                      <p:cBhvr>
                                        <p:cTn id="57" dur="1000"/>
                                        <p:tgtEl>
                                          <p:spTgt spid="65"/>
                                        </p:tgtEl>
                                      </p:cBhvr>
                                    </p:animEffect>
                                  </p:childTnLst>
                                </p:cTn>
                              </p:par>
                              <p:par>
                                <p:cTn id="58" presetID="41" presetClass="entr" presetSubtype="0" fill="hold" grpId="0" nodeType="withEffect">
                                  <p:stCondLst>
                                    <p:cond delay="0"/>
                                  </p:stCondLst>
                                  <p:childTnLst>
                                    <p:set>
                                      <p:cBhvr>
                                        <p:cTn id="59" dur="1" fill="hold">
                                          <p:stCondLst>
                                            <p:cond delay="0"/>
                                          </p:stCondLst>
                                        </p:cTn>
                                        <p:tgtEl>
                                          <p:spTgt spid="64"/>
                                        </p:tgtEl>
                                        <p:attrNameLst>
                                          <p:attrName>style.visibility</p:attrName>
                                        </p:attrNameLst>
                                      </p:cBhvr>
                                      <p:to>
                                        <p:strVal val="visible"/>
                                      </p:to>
                                    </p:set>
                                    <p:anim calcmode="lin" valueType="num">
                                      <p:cBhvr>
                                        <p:cTn id="60" dur="10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61" dur="1000" fill="hold"/>
                                        <p:tgtEl>
                                          <p:spTgt spid="64"/>
                                        </p:tgtEl>
                                        <p:attrNameLst>
                                          <p:attrName>ppt_y</p:attrName>
                                        </p:attrNameLst>
                                      </p:cBhvr>
                                      <p:tavLst>
                                        <p:tav tm="0">
                                          <p:val>
                                            <p:strVal val="#ppt_y"/>
                                          </p:val>
                                        </p:tav>
                                        <p:tav tm="100000">
                                          <p:val>
                                            <p:strVal val="#ppt_y"/>
                                          </p:val>
                                        </p:tav>
                                      </p:tavLst>
                                    </p:anim>
                                    <p:anim calcmode="lin" valueType="num">
                                      <p:cBhvr>
                                        <p:cTn id="62" dur="10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63" dur="10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64" dur="1000" tmFilter="0,0; .5, 1; 1, 1"/>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46" grpId="0"/>
      <p:bldP spid="47" grpId="0"/>
      <p:bldP spid="52" grpId="0" animBg="1"/>
      <p:bldP spid="53" grpId="0" animBg="1"/>
      <p:bldP spid="62" grpId="0" animBg="1"/>
      <p:bldP spid="63" grpId="0"/>
      <p:bldP spid="64" grpId="0"/>
      <p:bldP spid="65"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pic>
        <p:nvPicPr>
          <p:cNvPr id="258074" name="Picture 26" descr="Noah and his family letting out the animals after the flood"/>
          <p:cNvPicPr>
            <a:picLocks noChangeAspect="1" noChangeArrowheads="1"/>
          </p:cNvPicPr>
          <p:nvPr/>
        </p:nvPicPr>
        <p:blipFill>
          <a:blip r:embed="rId3" cstate="print"/>
          <a:srcRect r="40739" b="20291"/>
          <a:stretch>
            <a:fillRect/>
          </a:stretch>
        </p:blipFill>
        <p:spPr bwMode="auto">
          <a:xfrm>
            <a:off x="3171825" y="838200"/>
            <a:ext cx="2771775" cy="4419600"/>
          </a:xfrm>
          <a:prstGeom prst="rect">
            <a:avLst/>
          </a:prstGeom>
          <a:noFill/>
        </p:spPr>
      </p:pic>
      <p:sp>
        <p:nvSpPr>
          <p:cNvPr id="25805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27"/>
          <p:cNvGrpSpPr>
            <a:grpSpLocks/>
          </p:cNvGrpSpPr>
          <p:nvPr/>
        </p:nvGrpSpPr>
        <p:grpSpPr bwMode="auto">
          <a:xfrm>
            <a:off x="1143000" y="5675316"/>
            <a:ext cx="7086600" cy="877888"/>
            <a:chOff x="672" y="3487"/>
            <a:chExt cx="4464" cy="553"/>
          </a:xfrm>
        </p:grpSpPr>
        <p:sp>
          <p:nvSpPr>
            <p:cNvPr id="258052" name="Text Box 4"/>
            <p:cNvSpPr txBox="1">
              <a:spLocks noChangeArrowheads="1"/>
            </p:cNvSpPr>
            <p:nvPr/>
          </p:nvSpPr>
          <p:spPr bwMode="auto">
            <a:xfrm>
              <a:off x="912" y="3487"/>
              <a:ext cx="4224" cy="553"/>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For Noah’s family to make an acceptable substantial offering, </a:t>
              </a:r>
              <a:r>
                <a:rPr lang="en-US" sz="2000" dirty="0">
                  <a:solidFill>
                    <a:srgbClr val="FFFFFF"/>
                  </a:solidFill>
                  <a:latin typeface="Arial Narrow" pitchFamily="34" charset="0"/>
                </a:rPr>
                <a:t>Ham</a:t>
              </a:r>
              <a:r>
                <a:rPr lang="en-US" sz="2000" u="none" dirty="0">
                  <a:solidFill>
                    <a:srgbClr val="FFFFFF"/>
                  </a:solidFill>
                  <a:latin typeface="Arial Narrow" pitchFamily="34" charset="0"/>
                </a:rPr>
                <a:t>, Noah’s second son and the central figure of the substantial offering, was to restore the position of </a:t>
              </a:r>
              <a:r>
                <a:rPr lang="en-US" sz="2000" dirty="0">
                  <a:solidFill>
                    <a:srgbClr val="FFFFFF"/>
                  </a:solidFill>
                  <a:latin typeface="Arial Narrow" pitchFamily="34" charset="0"/>
                </a:rPr>
                <a:t>Abel</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258053" name="Text Box 5"/>
            <p:cNvSpPr txBox="1">
              <a:spLocks noChangeArrowheads="1"/>
            </p:cNvSpPr>
            <p:nvPr/>
          </p:nvSpPr>
          <p:spPr bwMode="auto">
            <a:xfrm>
              <a:off x="672" y="3512"/>
              <a:ext cx="216" cy="334"/>
            </a:xfrm>
            <a:prstGeom prst="rect">
              <a:avLst/>
            </a:prstGeom>
            <a:noFill/>
            <a:ln w="9525">
              <a:noFill/>
              <a:miter lim="800000"/>
              <a:headEnd/>
              <a:tailEnd/>
            </a:ln>
            <a:effectLst/>
          </p:spPr>
          <p:txBody>
            <a:bodyPr>
              <a:spAutoFit/>
            </a:bodyPr>
            <a:lstStyle/>
            <a:p>
              <a:pPr algn="l">
                <a:lnSpc>
                  <a:spcPct val="5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58056" name="AutoShape 8"/>
          <p:cNvSpPr>
            <a:spLocks noChangeArrowheads="1"/>
          </p:cNvSpPr>
          <p:nvPr/>
        </p:nvSpPr>
        <p:spPr bwMode="auto">
          <a:xfrm rot="5400000">
            <a:off x="4543425" y="1751013"/>
            <a:ext cx="285750" cy="3733800"/>
          </a:xfrm>
          <a:prstGeom prst="downArrow">
            <a:avLst>
              <a:gd name="adj1" fmla="val 41667"/>
              <a:gd name="adj2" fmla="val 130425"/>
            </a:avLst>
          </a:prstGeom>
          <a:gradFill rotWithShape="1">
            <a:gsLst>
              <a:gs pos="0">
                <a:srgbClr val="CC6600"/>
              </a:gs>
              <a:gs pos="100000">
                <a:srgbClr val="FFFF00"/>
              </a:gs>
            </a:gsLst>
            <a:lin ang="5400000" scaled="1"/>
          </a:gradFill>
          <a:ln w="28575">
            <a:solidFill>
              <a:srgbClr val="800000"/>
            </a:solidFill>
            <a:miter lim="800000"/>
            <a:headEnd/>
            <a:tailEnd/>
          </a:ln>
          <a:effectLst/>
        </p:spPr>
        <p:txBody>
          <a:bodyPr rot="10800000" vert="eaVert" wrap="none" anchor="ctr"/>
          <a:lstStyle/>
          <a:p>
            <a:endParaRPr lang="en-US" b="0" u="none">
              <a:solidFill>
                <a:srgbClr val="000000"/>
              </a:solidFill>
            </a:endParaRPr>
          </a:p>
        </p:txBody>
      </p:sp>
      <p:sp>
        <p:nvSpPr>
          <p:cNvPr id="258057" name="Text Box 9"/>
          <p:cNvSpPr txBox="1">
            <a:spLocks noChangeArrowheads="1"/>
          </p:cNvSpPr>
          <p:nvPr/>
        </p:nvSpPr>
        <p:spPr bwMode="auto">
          <a:xfrm>
            <a:off x="1219200" y="4067175"/>
            <a:ext cx="1219200" cy="584775"/>
          </a:xfrm>
          <a:prstGeom prst="rect">
            <a:avLst/>
          </a:prstGeom>
          <a:noFill/>
          <a:ln w="9525">
            <a:noFill/>
            <a:miter lim="800000"/>
            <a:headEnd/>
            <a:tailEnd/>
          </a:ln>
          <a:effectLst/>
        </p:spPr>
        <p:txBody>
          <a:bodyPr>
            <a:spAutoFit/>
          </a:bodyPr>
          <a:lstStyle/>
          <a:p>
            <a:pPr eaLnBrk="1" hangingPunct="1"/>
            <a:r>
              <a:rPr lang="en-US" sz="3200" b="0" u="none">
                <a:solidFill>
                  <a:srgbClr val="000099"/>
                </a:solidFill>
                <a:latin typeface="Arial Black" pitchFamily="34" charset="0"/>
              </a:rPr>
              <a:t>Abel</a:t>
            </a:r>
            <a:endParaRPr lang="en-US" sz="3200" b="0" u="none">
              <a:solidFill>
                <a:srgbClr val="000000"/>
              </a:solidFill>
              <a:latin typeface="Arial Black" pitchFamily="34" charset="0"/>
            </a:endParaRPr>
          </a:p>
        </p:txBody>
      </p:sp>
      <p:sp>
        <p:nvSpPr>
          <p:cNvPr id="258058" name="Text Box 10"/>
          <p:cNvSpPr txBox="1">
            <a:spLocks noChangeArrowheads="1"/>
          </p:cNvSpPr>
          <p:nvPr/>
        </p:nvSpPr>
        <p:spPr bwMode="auto">
          <a:xfrm>
            <a:off x="6689725" y="4067175"/>
            <a:ext cx="1249363" cy="584775"/>
          </a:xfrm>
          <a:prstGeom prst="rect">
            <a:avLst/>
          </a:prstGeom>
          <a:noFill/>
          <a:ln w="9525">
            <a:noFill/>
            <a:miter lim="800000"/>
            <a:headEnd/>
            <a:tailEnd/>
          </a:ln>
          <a:effectLst/>
        </p:spPr>
        <p:txBody>
          <a:bodyPr>
            <a:spAutoFit/>
          </a:bodyPr>
          <a:lstStyle/>
          <a:p>
            <a:pPr eaLnBrk="1" hangingPunct="1"/>
            <a:r>
              <a:rPr lang="en-US" sz="3200" b="0" u="none">
                <a:solidFill>
                  <a:srgbClr val="000099"/>
                </a:solidFill>
                <a:latin typeface="Arial Black" pitchFamily="34" charset="0"/>
              </a:rPr>
              <a:t>Cain</a:t>
            </a:r>
            <a:endParaRPr lang="en-US" sz="4400" b="0" u="none">
              <a:solidFill>
                <a:srgbClr val="000000"/>
              </a:solidFill>
              <a:latin typeface="Fette Engschrift" pitchFamily="2" charset="0"/>
            </a:endParaRPr>
          </a:p>
        </p:txBody>
      </p:sp>
      <p:sp>
        <p:nvSpPr>
          <p:cNvPr id="258059" name="Oval 11"/>
          <p:cNvSpPr>
            <a:spLocks noChangeArrowheads="1"/>
          </p:cNvSpPr>
          <p:nvPr/>
        </p:nvSpPr>
        <p:spPr bwMode="auto">
          <a:xfrm>
            <a:off x="6477000" y="3236913"/>
            <a:ext cx="1676400" cy="762000"/>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4000" b="0" u="none">
                <a:solidFill>
                  <a:srgbClr val="5A002D"/>
                </a:solidFill>
                <a:latin typeface="Impact" pitchFamily="34" charset="0"/>
              </a:rPr>
              <a:t>Shem</a:t>
            </a:r>
          </a:p>
        </p:txBody>
      </p:sp>
      <p:sp>
        <p:nvSpPr>
          <p:cNvPr id="258054" name="Oval 6"/>
          <p:cNvSpPr>
            <a:spLocks noChangeArrowheads="1"/>
          </p:cNvSpPr>
          <p:nvPr/>
        </p:nvSpPr>
        <p:spPr bwMode="auto">
          <a:xfrm>
            <a:off x="990600" y="3236913"/>
            <a:ext cx="1676400" cy="762000"/>
          </a:xfrm>
          <a:prstGeom prst="ellipse">
            <a:avLst/>
          </a:prstGeom>
          <a:gradFill rotWithShape="0">
            <a:gsLst>
              <a:gs pos="0">
                <a:srgbClr val="FFFF66"/>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4000" b="0" u="none" dirty="0">
                <a:solidFill>
                  <a:srgbClr val="5A002D"/>
                </a:solidFill>
                <a:latin typeface="Impact" pitchFamily="34" charset="0"/>
              </a:rPr>
              <a:t>Ham</a:t>
            </a:r>
          </a:p>
        </p:txBody>
      </p:sp>
      <p:grpSp>
        <p:nvGrpSpPr>
          <p:cNvPr id="3" name="Group 17"/>
          <p:cNvGrpSpPr/>
          <p:nvPr/>
        </p:nvGrpSpPr>
        <p:grpSpPr>
          <a:xfrm>
            <a:off x="2743200" y="2895600"/>
            <a:ext cx="3657600" cy="456639"/>
            <a:chOff x="2743200" y="2667006"/>
            <a:chExt cx="3657600" cy="456639"/>
          </a:xfrm>
        </p:grpSpPr>
        <p:sp>
          <p:nvSpPr>
            <p:cNvPr id="19" name="Rectangle 19"/>
            <p:cNvSpPr>
              <a:spLocks noChangeArrowheads="1"/>
            </p:cNvSpPr>
            <p:nvPr/>
          </p:nvSpPr>
          <p:spPr bwMode="auto">
            <a:xfrm>
              <a:off x="2838450" y="2667006"/>
              <a:ext cx="3467100" cy="431800"/>
            </a:xfrm>
            <a:prstGeom prst="rect">
              <a:avLst/>
            </a:prstGeom>
            <a:gradFill rotWithShape="0">
              <a:gsLst>
                <a:gs pos="0">
                  <a:srgbClr val="FFFFCC">
                    <a:alpha val="70000"/>
                  </a:srgbClr>
                </a:gs>
                <a:gs pos="100000">
                  <a:srgbClr val="FFCCCC">
                    <a:alpha val="7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0" name="Text Box 20"/>
            <p:cNvSpPr txBox="1">
              <a:spLocks noChangeArrowheads="1"/>
            </p:cNvSpPr>
            <p:nvPr/>
          </p:nvSpPr>
          <p:spPr bwMode="auto">
            <a:xfrm>
              <a:off x="2743200" y="2774254"/>
              <a:ext cx="3657600" cy="349391"/>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nSpc>
                  <a:spcPts val="1900"/>
                </a:lnSpc>
              </a:pPr>
              <a:r>
                <a:rPr lang="en-US" sz="2700" u="none">
                  <a:solidFill>
                    <a:srgbClr val="660033"/>
                  </a:solidFill>
                  <a:latin typeface="Arial Narrow" pitchFamily="34" charset="0"/>
                </a:rPr>
                <a:t>Foundation of substance</a:t>
              </a:r>
            </a:p>
          </p:txBody>
        </p:sp>
      </p:grpSp>
      <p:sp>
        <p:nvSpPr>
          <p:cNvPr id="21" name="Text Box 7"/>
          <p:cNvSpPr txBox="1">
            <a:spLocks noChangeArrowheads="1"/>
          </p:cNvSpPr>
          <p:nvPr/>
        </p:nvSpPr>
        <p:spPr bwMode="auto">
          <a:xfrm>
            <a:off x="304800" y="188913"/>
            <a:ext cx="6400800" cy="487954"/>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The </a:t>
            </a:r>
            <a:r>
              <a:rPr lang="en-US" sz="3000" b="0" dirty="0">
                <a:solidFill>
                  <a:srgbClr val="000099"/>
                </a:solidFill>
                <a:latin typeface="Arial Black" pitchFamily="34" charset="0"/>
              </a:rPr>
              <a:t>f</a:t>
            </a:r>
            <a:r>
              <a:rPr lang="en-US" sz="3000" b="0">
                <a:solidFill>
                  <a:srgbClr val="000099"/>
                </a:solidFill>
                <a:latin typeface="Arial Black" pitchFamily="34" charset="0"/>
              </a:rPr>
              <a:t>oundation of substance</a:t>
            </a:r>
            <a:endParaRPr lang="en-US" sz="3000" b="0" dirty="0">
              <a:solidFill>
                <a:srgbClr val="000099"/>
              </a:solidFill>
              <a:latin typeface="Arial Black" pitchFamily="34" charset="0"/>
            </a:endParaRP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par>
                                <p:cTn id="15" presetID="10" presetClass="entr" presetSubtype="0" fill="hold" nodeType="withEffect">
                                  <p:stCondLst>
                                    <p:cond delay="0"/>
                                  </p:stCondLst>
                                  <p:childTnLst>
                                    <p:set>
                                      <p:cBhvr>
                                        <p:cTn id="16" dur="1" fill="hold">
                                          <p:stCondLst>
                                            <p:cond delay="0"/>
                                          </p:stCondLst>
                                        </p:cTn>
                                        <p:tgtEl>
                                          <p:spTgt spid="258074"/>
                                        </p:tgtEl>
                                        <p:attrNameLst>
                                          <p:attrName>style.visibility</p:attrName>
                                        </p:attrNameLst>
                                      </p:cBhvr>
                                      <p:to>
                                        <p:strVal val="visible"/>
                                      </p:to>
                                    </p:set>
                                    <p:animEffect transition="in" filter="fade">
                                      <p:cBhvr>
                                        <p:cTn id="17" dur="1000"/>
                                        <p:tgtEl>
                                          <p:spTgt spid="258074"/>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58054"/>
                                        </p:tgtEl>
                                        <p:attrNameLst>
                                          <p:attrName>style.visibility</p:attrName>
                                        </p:attrNameLst>
                                      </p:cBhvr>
                                      <p:to>
                                        <p:strVal val="visible"/>
                                      </p:to>
                                    </p:set>
                                    <p:animEffect transition="in" filter="fade">
                                      <p:cBhvr>
                                        <p:cTn id="26" dur="1000"/>
                                        <p:tgtEl>
                                          <p:spTgt spid="258054"/>
                                        </p:tgtEl>
                                      </p:cBhvr>
                                    </p:animEffect>
                                    <p:anim calcmode="lin" valueType="num">
                                      <p:cBhvr>
                                        <p:cTn id="27" dur="1000" fill="hold"/>
                                        <p:tgtEl>
                                          <p:spTgt spid="258054"/>
                                        </p:tgtEl>
                                        <p:attrNameLst>
                                          <p:attrName>ppt_x</p:attrName>
                                        </p:attrNameLst>
                                      </p:cBhvr>
                                      <p:tavLst>
                                        <p:tav tm="0">
                                          <p:val>
                                            <p:strVal val="#ppt_x"/>
                                          </p:val>
                                        </p:tav>
                                        <p:tav tm="100000">
                                          <p:val>
                                            <p:strVal val="#ppt_x"/>
                                          </p:val>
                                        </p:tav>
                                      </p:tavLst>
                                    </p:anim>
                                    <p:anim calcmode="lin" valueType="num">
                                      <p:cBhvr>
                                        <p:cTn id="28" dur="1000" fill="hold"/>
                                        <p:tgtEl>
                                          <p:spTgt spid="258054"/>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258057"/>
                                        </p:tgtEl>
                                        <p:attrNameLst>
                                          <p:attrName>style.visibility</p:attrName>
                                        </p:attrNameLst>
                                      </p:cBhvr>
                                      <p:to>
                                        <p:strVal val="visible"/>
                                      </p:to>
                                    </p:set>
                                    <p:anim calcmode="lin" valueType="num">
                                      <p:cBhvr>
                                        <p:cTn id="33" dur="1000" fill="hold"/>
                                        <p:tgtEl>
                                          <p:spTgt spid="258057"/>
                                        </p:tgtEl>
                                        <p:attrNameLst>
                                          <p:attrName>ppt_w</p:attrName>
                                        </p:attrNameLst>
                                      </p:cBhvr>
                                      <p:tavLst>
                                        <p:tav tm="0">
                                          <p:val>
                                            <p:fltVal val="0"/>
                                          </p:val>
                                        </p:tav>
                                        <p:tav tm="100000">
                                          <p:val>
                                            <p:strVal val="#ppt_w"/>
                                          </p:val>
                                        </p:tav>
                                      </p:tavLst>
                                    </p:anim>
                                    <p:anim calcmode="lin" valueType="num">
                                      <p:cBhvr>
                                        <p:cTn id="34" dur="1000" fill="hold"/>
                                        <p:tgtEl>
                                          <p:spTgt spid="258057"/>
                                        </p:tgtEl>
                                        <p:attrNameLst>
                                          <p:attrName>ppt_h</p:attrName>
                                        </p:attrNameLst>
                                      </p:cBhvr>
                                      <p:tavLst>
                                        <p:tav tm="0">
                                          <p:val>
                                            <p:strVal val="#ppt_h"/>
                                          </p:val>
                                        </p:tav>
                                        <p:tav tm="100000">
                                          <p:val>
                                            <p:strVal val="#ppt_h"/>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258059"/>
                                        </p:tgtEl>
                                        <p:attrNameLst>
                                          <p:attrName>style.visibility</p:attrName>
                                        </p:attrNameLst>
                                      </p:cBhvr>
                                      <p:to>
                                        <p:strVal val="visible"/>
                                      </p:to>
                                    </p:set>
                                    <p:animEffect transition="in" filter="fade">
                                      <p:cBhvr>
                                        <p:cTn id="37" dur="1000"/>
                                        <p:tgtEl>
                                          <p:spTgt spid="25805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58058"/>
                                        </p:tgtEl>
                                        <p:attrNameLst>
                                          <p:attrName>style.visibility</p:attrName>
                                        </p:attrNameLst>
                                      </p:cBhvr>
                                      <p:to>
                                        <p:strVal val="visible"/>
                                      </p:to>
                                    </p:set>
                                    <p:animEffect transition="in" filter="fade">
                                      <p:cBhvr>
                                        <p:cTn id="40" dur="1000"/>
                                        <p:tgtEl>
                                          <p:spTgt spid="258058"/>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58056"/>
                                        </p:tgtEl>
                                        <p:attrNameLst>
                                          <p:attrName>style.visibility</p:attrName>
                                        </p:attrNameLst>
                                      </p:cBhvr>
                                      <p:to>
                                        <p:strVal val="visible"/>
                                      </p:to>
                                    </p:set>
                                    <p:animEffect transition="in" filter="fade">
                                      <p:cBhvr>
                                        <p:cTn id="43" dur="1000"/>
                                        <p:tgtEl>
                                          <p:spTgt spid="2580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056" grpId="0" animBg="1"/>
      <p:bldP spid="258057" grpId="0"/>
      <p:bldP spid="258058" grpId="0"/>
      <p:bldP spid="258059" grpId="0" animBg="1"/>
      <p:bldP spid="258054" grpId="0" animBg="1"/>
      <p:bldP spid="21"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99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259079" name="AutoShape 7"/>
          <p:cNvSpPr>
            <a:spLocks noChangeArrowheads="1"/>
          </p:cNvSpPr>
          <p:nvPr/>
        </p:nvSpPr>
        <p:spPr bwMode="auto">
          <a:xfrm rot="-10800000">
            <a:off x="1374775" y="1905000"/>
            <a:ext cx="254000" cy="1171575"/>
          </a:xfrm>
          <a:prstGeom prst="curvedLeftArrow">
            <a:avLst>
              <a:gd name="adj1" fmla="val 92250"/>
              <a:gd name="adj2" fmla="val 184500"/>
              <a:gd name="adj3" fmla="val 33333"/>
            </a:avLst>
          </a:prstGeom>
          <a:gradFill rotWithShape="0">
            <a:gsLst>
              <a:gs pos="0">
                <a:schemeClr val="bg1"/>
              </a:gs>
              <a:gs pos="50000">
                <a:srgbClr val="FFFF00"/>
              </a:gs>
              <a:gs pos="100000">
                <a:schemeClr val="bg1"/>
              </a:gs>
            </a:gsLst>
            <a:lin ang="5400000" scaled="1"/>
          </a:gradFill>
          <a:ln w="38100">
            <a:solidFill>
              <a:srgbClr val="66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59082" name="AutoShape 10"/>
          <p:cNvSpPr>
            <a:spLocks noChangeArrowheads="1"/>
          </p:cNvSpPr>
          <p:nvPr/>
        </p:nvSpPr>
        <p:spPr bwMode="auto">
          <a:xfrm>
            <a:off x="2030413" y="1952625"/>
            <a:ext cx="254000" cy="1171575"/>
          </a:xfrm>
          <a:prstGeom prst="curvedLeftArrow">
            <a:avLst>
              <a:gd name="adj1" fmla="val 92250"/>
              <a:gd name="adj2" fmla="val 184500"/>
              <a:gd name="adj3" fmla="val 33333"/>
            </a:avLst>
          </a:prstGeom>
          <a:gradFill rotWithShape="0">
            <a:gsLst>
              <a:gs pos="0">
                <a:srgbClr val="FFFF00"/>
              </a:gs>
              <a:gs pos="50000">
                <a:schemeClr val="bg1"/>
              </a:gs>
              <a:gs pos="100000">
                <a:srgbClr val="FFFF00"/>
              </a:gs>
            </a:gsLst>
            <a:lin ang="0" scaled="1"/>
          </a:gradFill>
          <a:ln w="38100">
            <a:solidFill>
              <a:srgbClr val="66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59081" name="AutoShape 9"/>
          <p:cNvSpPr>
            <a:spLocks noChangeArrowheads="1"/>
          </p:cNvSpPr>
          <p:nvPr/>
        </p:nvSpPr>
        <p:spPr bwMode="auto">
          <a:xfrm rot="-10800000">
            <a:off x="1374775" y="1905000"/>
            <a:ext cx="254000" cy="1171575"/>
          </a:xfrm>
          <a:prstGeom prst="curvedLeftArrow">
            <a:avLst>
              <a:gd name="adj1" fmla="val 92250"/>
              <a:gd name="adj2" fmla="val 184500"/>
              <a:gd name="adj3" fmla="val 33333"/>
            </a:avLst>
          </a:prstGeom>
          <a:gradFill rotWithShape="0">
            <a:gsLst>
              <a:gs pos="0">
                <a:schemeClr val="bg1"/>
              </a:gs>
              <a:gs pos="50000">
                <a:srgbClr val="FFFF00"/>
              </a:gs>
              <a:gs pos="100000">
                <a:schemeClr val="bg1"/>
              </a:gs>
            </a:gsLst>
            <a:lin ang="5400000" scaled="1"/>
          </a:gradFill>
          <a:ln w="38100">
            <a:solidFill>
              <a:srgbClr val="66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59084" name="AutoShape 12"/>
          <p:cNvSpPr>
            <a:spLocks noChangeArrowheads="1"/>
          </p:cNvSpPr>
          <p:nvPr/>
        </p:nvSpPr>
        <p:spPr bwMode="auto">
          <a:xfrm>
            <a:off x="2030413" y="1952625"/>
            <a:ext cx="254000" cy="1171575"/>
          </a:xfrm>
          <a:prstGeom prst="curvedLeftArrow">
            <a:avLst>
              <a:gd name="adj1" fmla="val 92250"/>
              <a:gd name="adj2" fmla="val 184500"/>
              <a:gd name="adj3" fmla="val 33333"/>
            </a:avLst>
          </a:prstGeom>
          <a:gradFill rotWithShape="0">
            <a:gsLst>
              <a:gs pos="0">
                <a:srgbClr val="FFFF00"/>
              </a:gs>
              <a:gs pos="50000">
                <a:schemeClr val="bg1"/>
              </a:gs>
              <a:gs pos="100000">
                <a:srgbClr val="FFFF00"/>
              </a:gs>
            </a:gsLst>
            <a:lin ang="0" scaled="1"/>
          </a:gradFill>
          <a:ln w="38100">
            <a:solidFill>
              <a:srgbClr val="66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pic>
        <p:nvPicPr>
          <p:cNvPr id="259107" name="Picture 35" descr="Noah and his family letting out the animals after the flood"/>
          <p:cNvPicPr>
            <a:picLocks noChangeAspect="1" noChangeArrowheads="1"/>
          </p:cNvPicPr>
          <p:nvPr/>
        </p:nvPicPr>
        <p:blipFill>
          <a:blip r:embed="rId3" cstate="print"/>
          <a:srcRect r="40739" b="20291"/>
          <a:stretch>
            <a:fillRect/>
          </a:stretch>
        </p:blipFill>
        <p:spPr bwMode="auto">
          <a:xfrm>
            <a:off x="3171825" y="838200"/>
            <a:ext cx="2771775" cy="4419600"/>
          </a:xfrm>
          <a:prstGeom prst="rect">
            <a:avLst/>
          </a:prstGeom>
          <a:noFill/>
        </p:spPr>
      </p:pic>
      <p:sp>
        <p:nvSpPr>
          <p:cNvPr id="25907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38"/>
          <p:cNvGrpSpPr>
            <a:grpSpLocks/>
          </p:cNvGrpSpPr>
          <p:nvPr/>
        </p:nvGrpSpPr>
        <p:grpSpPr bwMode="auto">
          <a:xfrm>
            <a:off x="1448462" y="5808658"/>
            <a:ext cx="6323787" cy="615950"/>
            <a:chOff x="800" y="3504"/>
            <a:chExt cx="3313" cy="388"/>
          </a:xfrm>
        </p:grpSpPr>
        <p:sp>
          <p:nvSpPr>
            <p:cNvPr id="259076" name="Text Box 4"/>
            <p:cNvSpPr txBox="1">
              <a:spLocks noChangeArrowheads="1"/>
            </p:cNvSpPr>
            <p:nvPr/>
          </p:nvSpPr>
          <p:spPr bwMode="auto">
            <a:xfrm>
              <a:off x="960" y="3504"/>
              <a:ext cx="3153"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To do this, Ham had to become inseparably </a:t>
              </a:r>
              <a:r>
                <a:rPr lang="en-US" sz="2000">
                  <a:solidFill>
                    <a:srgbClr val="FFFFFF"/>
                  </a:solidFill>
                  <a:latin typeface="Arial Narrow" pitchFamily="34" charset="0"/>
                </a:rPr>
                <a:t>one in heart</a:t>
              </a:r>
              <a:r>
                <a:rPr lang="en-US" sz="2000" u="none">
                  <a:solidFill>
                    <a:srgbClr val="FFFFFF"/>
                  </a:solidFill>
                  <a:latin typeface="Arial Narrow" pitchFamily="34" charset="0"/>
                </a:rPr>
                <a:t> with his father, Noah, who had made the symbolic offering.</a:t>
              </a:r>
              <a:endParaRPr lang="en-US" sz="2000" b="0" u="none">
                <a:solidFill>
                  <a:srgbClr val="FFFFFF"/>
                </a:solidFill>
                <a:latin typeface="Arial Narrow" pitchFamily="34" charset="0"/>
              </a:endParaRPr>
            </a:p>
          </p:txBody>
        </p:sp>
        <p:sp>
          <p:nvSpPr>
            <p:cNvPr id="259077" name="Text Box 5"/>
            <p:cNvSpPr txBox="1">
              <a:spLocks noChangeArrowheads="1"/>
            </p:cNvSpPr>
            <p:nvPr/>
          </p:nvSpPr>
          <p:spPr bwMode="auto">
            <a:xfrm>
              <a:off x="800" y="3541"/>
              <a:ext cx="176" cy="320"/>
            </a:xfrm>
            <a:prstGeom prst="rect">
              <a:avLst/>
            </a:prstGeom>
            <a:noFill/>
            <a:ln w="9525">
              <a:noFill/>
              <a:miter lim="800000"/>
              <a:headEnd/>
              <a:tailEnd/>
            </a:ln>
            <a:effectLst/>
          </p:spPr>
          <p:txBody>
            <a:bodyPr wrap="square">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59078" name="Oval 6"/>
          <p:cNvSpPr>
            <a:spLocks noChangeArrowheads="1"/>
          </p:cNvSpPr>
          <p:nvPr/>
        </p:nvSpPr>
        <p:spPr bwMode="auto">
          <a:xfrm>
            <a:off x="990600" y="3236913"/>
            <a:ext cx="1676400" cy="762000"/>
          </a:xfrm>
          <a:prstGeom prst="ellipse">
            <a:avLst/>
          </a:prstGeom>
          <a:gradFill rotWithShape="0">
            <a:gsLst>
              <a:gs pos="0">
                <a:srgbClr val="FFFF66"/>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4000" b="0" u="none">
                <a:solidFill>
                  <a:srgbClr val="5A002D"/>
                </a:solidFill>
                <a:latin typeface="Impact" pitchFamily="34" charset="0"/>
              </a:rPr>
              <a:t>Ham</a:t>
            </a:r>
          </a:p>
        </p:txBody>
      </p:sp>
      <p:sp>
        <p:nvSpPr>
          <p:cNvPr id="259085" name="Oval 13"/>
          <p:cNvSpPr>
            <a:spLocks noChangeArrowheads="1"/>
          </p:cNvSpPr>
          <p:nvPr/>
        </p:nvSpPr>
        <p:spPr bwMode="auto">
          <a:xfrm>
            <a:off x="992188" y="990600"/>
            <a:ext cx="1671637" cy="725488"/>
          </a:xfrm>
          <a:prstGeom prst="ellipse">
            <a:avLst/>
          </a:prstGeom>
          <a:gradFill rotWithShape="0">
            <a:gsLst>
              <a:gs pos="0">
                <a:srgbClr val="FFFFCC"/>
              </a:gs>
              <a:gs pos="100000">
                <a:schemeClr val="bg1"/>
              </a:gs>
            </a:gsLst>
            <a:path path="shape">
              <a:fillToRect l="50000" t="50000" r="50000" b="50000"/>
            </a:path>
          </a:gradFill>
          <a:ln w="12700">
            <a:solidFill>
              <a:srgbClr val="FFCC00"/>
            </a:solidFill>
            <a:round/>
            <a:headEnd/>
            <a:tailEnd/>
          </a:ln>
          <a:effectLst>
            <a:outerShdw dist="64758" dir="4721404" algn="ctr" rotWithShape="0">
              <a:srgbClr val="FFCC00"/>
            </a:outerShdw>
          </a:effectLst>
        </p:spPr>
        <p:txBody>
          <a:bodyPr wrap="none" anchor="ctr"/>
          <a:lstStyle/>
          <a:p>
            <a:r>
              <a:rPr lang="en-US" sz="4000" b="0" u="none" dirty="0">
                <a:solidFill>
                  <a:srgbClr val="5A002D"/>
                </a:solidFill>
                <a:latin typeface="Impact" pitchFamily="34" charset="0"/>
              </a:rPr>
              <a:t>Noah</a:t>
            </a:r>
          </a:p>
        </p:txBody>
      </p:sp>
      <p:sp>
        <p:nvSpPr>
          <p:cNvPr id="259104" name="Rectangle 32"/>
          <p:cNvSpPr>
            <a:spLocks noChangeArrowheads="1"/>
          </p:cNvSpPr>
          <p:nvPr/>
        </p:nvSpPr>
        <p:spPr bwMode="auto">
          <a:xfrm>
            <a:off x="3171824" y="2133600"/>
            <a:ext cx="1857376" cy="381000"/>
          </a:xfrm>
          <a:prstGeom prst="rect">
            <a:avLst/>
          </a:prstGeom>
          <a:solidFill>
            <a:srgbClr val="FFFFCC">
              <a:alpha val="60001"/>
            </a:srgbClr>
          </a:solidFill>
          <a:ln w="9525">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59092" name="Text Box 20"/>
          <p:cNvSpPr txBox="1">
            <a:spLocks noChangeArrowheads="1"/>
          </p:cNvSpPr>
          <p:nvPr/>
        </p:nvSpPr>
        <p:spPr bwMode="auto">
          <a:xfrm>
            <a:off x="2438400" y="2057400"/>
            <a:ext cx="2590800" cy="523220"/>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r>
              <a:rPr lang="en-US" sz="2800" b="0" u="none" dirty="0">
                <a:solidFill>
                  <a:srgbClr val="660066"/>
                </a:solidFill>
                <a:latin typeface="Arial Black" pitchFamily="34" charset="0"/>
              </a:rPr>
              <a:t>One in heart</a:t>
            </a:r>
          </a:p>
        </p:txBody>
      </p:sp>
      <p:sp>
        <p:nvSpPr>
          <p:cNvPr id="28" name="AutoShape 8"/>
          <p:cNvSpPr>
            <a:spLocks noChangeArrowheads="1"/>
          </p:cNvSpPr>
          <p:nvPr/>
        </p:nvSpPr>
        <p:spPr bwMode="auto">
          <a:xfrm rot="5400000">
            <a:off x="4543425" y="1751013"/>
            <a:ext cx="285750" cy="3733800"/>
          </a:xfrm>
          <a:prstGeom prst="downArrow">
            <a:avLst>
              <a:gd name="adj1" fmla="val 41667"/>
              <a:gd name="adj2" fmla="val 130425"/>
            </a:avLst>
          </a:prstGeom>
          <a:gradFill rotWithShape="1">
            <a:gsLst>
              <a:gs pos="0">
                <a:srgbClr val="CC6600"/>
              </a:gs>
              <a:gs pos="100000">
                <a:srgbClr val="FFFF00"/>
              </a:gs>
            </a:gsLst>
            <a:lin ang="5400000" scaled="1"/>
          </a:gradFill>
          <a:ln w="28575">
            <a:solidFill>
              <a:srgbClr val="800000"/>
            </a:solidFill>
            <a:miter lim="800000"/>
            <a:headEnd/>
            <a:tailEnd/>
          </a:ln>
          <a:effectLst/>
        </p:spPr>
        <p:txBody>
          <a:bodyPr rot="10800000" vert="eaVert" wrap="none" anchor="ctr"/>
          <a:lstStyle/>
          <a:p>
            <a:endParaRPr lang="en-US" b="0" u="none">
              <a:solidFill>
                <a:srgbClr val="000000"/>
              </a:solidFill>
            </a:endParaRPr>
          </a:p>
        </p:txBody>
      </p:sp>
      <p:sp>
        <p:nvSpPr>
          <p:cNvPr id="259090" name="Oval 18"/>
          <p:cNvSpPr>
            <a:spLocks noChangeArrowheads="1"/>
          </p:cNvSpPr>
          <p:nvPr/>
        </p:nvSpPr>
        <p:spPr bwMode="auto">
          <a:xfrm>
            <a:off x="6477000" y="3236913"/>
            <a:ext cx="1676400" cy="762000"/>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r>
              <a:rPr lang="en-US" sz="4000" b="0" u="none">
                <a:solidFill>
                  <a:srgbClr val="5A002D"/>
                </a:solidFill>
                <a:latin typeface="Impact" pitchFamily="34" charset="0"/>
              </a:rPr>
              <a:t>Shem</a:t>
            </a:r>
          </a:p>
        </p:txBody>
      </p:sp>
      <p:grpSp>
        <p:nvGrpSpPr>
          <p:cNvPr id="3" name="Group 29"/>
          <p:cNvGrpSpPr/>
          <p:nvPr/>
        </p:nvGrpSpPr>
        <p:grpSpPr>
          <a:xfrm>
            <a:off x="2743200" y="2895600"/>
            <a:ext cx="3657600" cy="456639"/>
            <a:chOff x="2743200" y="2667006"/>
            <a:chExt cx="3657600" cy="456639"/>
          </a:xfrm>
        </p:grpSpPr>
        <p:sp>
          <p:nvSpPr>
            <p:cNvPr id="31" name="Rectangle 19"/>
            <p:cNvSpPr>
              <a:spLocks noChangeArrowheads="1"/>
            </p:cNvSpPr>
            <p:nvPr/>
          </p:nvSpPr>
          <p:spPr bwMode="auto">
            <a:xfrm>
              <a:off x="2838450" y="2667006"/>
              <a:ext cx="3467100" cy="431800"/>
            </a:xfrm>
            <a:prstGeom prst="rect">
              <a:avLst/>
            </a:prstGeom>
            <a:gradFill rotWithShape="0">
              <a:gsLst>
                <a:gs pos="0">
                  <a:srgbClr val="FFFFCC">
                    <a:alpha val="70000"/>
                  </a:srgbClr>
                </a:gs>
                <a:gs pos="100000">
                  <a:srgbClr val="FFCCCC">
                    <a:alpha val="70000"/>
                  </a:srgbClr>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2" name="Text Box 20"/>
            <p:cNvSpPr txBox="1">
              <a:spLocks noChangeArrowheads="1"/>
            </p:cNvSpPr>
            <p:nvPr/>
          </p:nvSpPr>
          <p:spPr bwMode="auto">
            <a:xfrm>
              <a:off x="2743200" y="2774254"/>
              <a:ext cx="3657600" cy="349391"/>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nSpc>
                  <a:spcPts val="1900"/>
                </a:lnSpc>
              </a:pPr>
              <a:r>
                <a:rPr lang="en-US" sz="2700" u="none">
                  <a:solidFill>
                    <a:srgbClr val="660033"/>
                  </a:solidFill>
                  <a:latin typeface="Arial Narrow" pitchFamily="34" charset="0"/>
                </a:rPr>
                <a:t>Foundation of substance</a:t>
              </a:r>
            </a:p>
          </p:txBody>
        </p:sp>
      </p:grpSp>
      <p:sp>
        <p:nvSpPr>
          <p:cNvPr id="33" name="Text Box 9"/>
          <p:cNvSpPr txBox="1">
            <a:spLocks noChangeArrowheads="1"/>
          </p:cNvSpPr>
          <p:nvPr/>
        </p:nvSpPr>
        <p:spPr bwMode="auto">
          <a:xfrm>
            <a:off x="1219200" y="4067175"/>
            <a:ext cx="1219200" cy="584775"/>
          </a:xfrm>
          <a:prstGeom prst="rect">
            <a:avLst/>
          </a:prstGeom>
          <a:noFill/>
          <a:ln w="9525">
            <a:noFill/>
            <a:miter lim="800000"/>
            <a:headEnd/>
            <a:tailEnd/>
          </a:ln>
          <a:effectLst/>
        </p:spPr>
        <p:txBody>
          <a:bodyPr>
            <a:spAutoFit/>
          </a:bodyPr>
          <a:lstStyle/>
          <a:p>
            <a:pPr eaLnBrk="1" hangingPunct="1"/>
            <a:r>
              <a:rPr lang="en-US" sz="3200" b="0" u="none">
                <a:solidFill>
                  <a:srgbClr val="000099"/>
                </a:solidFill>
                <a:latin typeface="Arial Black" pitchFamily="34" charset="0"/>
              </a:rPr>
              <a:t>Abel</a:t>
            </a:r>
            <a:endParaRPr lang="en-US" sz="3200" b="0" u="none">
              <a:solidFill>
                <a:srgbClr val="000000"/>
              </a:solidFill>
              <a:latin typeface="Arial Black" pitchFamily="34" charset="0"/>
            </a:endParaRPr>
          </a:p>
        </p:txBody>
      </p:sp>
      <p:sp>
        <p:nvSpPr>
          <p:cNvPr id="34" name="Text Box 10"/>
          <p:cNvSpPr txBox="1">
            <a:spLocks noChangeArrowheads="1"/>
          </p:cNvSpPr>
          <p:nvPr/>
        </p:nvSpPr>
        <p:spPr bwMode="auto">
          <a:xfrm>
            <a:off x="6689725" y="4067175"/>
            <a:ext cx="1249363" cy="584775"/>
          </a:xfrm>
          <a:prstGeom prst="rect">
            <a:avLst/>
          </a:prstGeom>
          <a:noFill/>
          <a:ln w="9525">
            <a:noFill/>
            <a:miter lim="800000"/>
            <a:headEnd/>
            <a:tailEnd/>
          </a:ln>
          <a:effectLst/>
        </p:spPr>
        <p:txBody>
          <a:bodyPr>
            <a:spAutoFit/>
          </a:bodyPr>
          <a:lstStyle/>
          <a:p>
            <a:pPr eaLnBrk="1" hangingPunct="1"/>
            <a:r>
              <a:rPr lang="en-US" sz="3200" b="0" u="none">
                <a:solidFill>
                  <a:srgbClr val="000099"/>
                </a:solidFill>
                <a:latin typeface="Arial Black" pitchFamily="34" charset="0"/>
              </a:rPr>
              <a:t>Cain</a:t>
            </a:r>
            <a:endParaRPr lang="en-US" sz="4400" b="0" u="none">
              <a:solidFill>
                <a:srgbClr val="000000"/>
              </a:solidFill>
              <a:latin typeface="Fette Engschrift" pitchFamily="2" charset="0"/>
            </a:endParaRPr>
          </a:p>
        </p:txBody>
      </p:sp>
      <p:sp>
        <p:nvSpPr>
          <p:cNvPr id="23" name="Text Box 7"/>
          <p:cNvSpPr txBox="1">
            <a:spLocks noChangeArrowheads="1"/>
          </p:cNvSpPr>
          <p:nvPr/>
        </p:nvSpPr>
        <p:spPr bwMode="auto">
          <a:xfrm>
            <a:off x="304800" y="188913"/>
            <a:ext cx="6400800" cy="487954"/>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3000" b="0">
                <a:solidFill>
                  <a:srgbClr val="000099"/>
                </a:solidFill>
                <a:latin typeface="Arial Black" pitchFamily="34" charset="0"/>
              </a:rPr>
              <a:t>The </a:t>
            </a:r>
            <a:r>
              <a:rPr lang="en-US" sz="3000" b="0" dirty="0">
                <a:solidFill>
                  <a:srgbClr val="000099"/>
                </a:solidFill>
                <a:latin typeface="Arial Black" pitchFamily="34" charset="0"/>
              </a:rPr>
              <a:t>f</a:t>
            </a:r>
            <a:r>
              <a:rPr lang="en-US" sz="3000" b="0">
                <a:solidFill>
                  <a:srgbClr val="000099"/>
                </a:solidFill>
                <a:latin typeface="Arial Black" pitchFamily="34" charset="0"/>
              </a:rPr>
              <a:t>oundation of substance</a:t>
            </a:r>
            <a:endParaRPr lang="en-US" sz="3000" b="0" dirty="0">
              <a:solidFill>
                <a:srgbClr val="000099"/>
              </a:solidFill>
              <a:latin typeface="Arial Black" pitchFamily="34"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259092"/>
                                        </p:tgtEl>
                                        <p:attrNameLst>
                                          <p:attrName>style.visibility</p:attrName>
                                        </p:attrNameLst>
                                      </p:cBhvr>
                                      <p:to>
                                        <p:strVal val="visible"/>
                                      </p:to>
                                    </p:set>
                                    <p:anim calcmode="lin" valueType="num">
                                      <p:cBhvr>
                                        <p:cTn id="12" dur="1000" fill="hold"/>
                                        <p:tgtEl>
                                          <p:spTgt spid="259092"/>
                                        </p:tgtEl>
                                        <p:attrNameLst>
                                          <p:attrName>ppt_w</p:attrName>
                                        </p:attrNameLst>
                                      </p:cBhvr>
                                      <p:tavLst>
                                        <p:tav tm="0">
                                          <p:val>
                                            <p:strVal val="#ppt_w*0.70"/>
                                          </p:val>
                                        </p:tav>
                                        <p:tav tm="100000">
                                          <p:val>
                                            <p:strVal val="#ppt_w"/>
                                          </p:val>
                                        </p:tav>
                                      </p:tavLst>
                                    </p:anim>
                                    <p:anim calcmode="lin" valueType="num">
                                      <p:cBhvr>
                                        <p:cTn id="13" dur="1000" fill="hold"/>
                                        <p:tgtEl>
                                          <p:spTgt spid="259092"/>
                                        </p:tgtEl>
                                        <p:attrNameLst>
                                          <p:attrName>ppt_h</p:attrName>
                                        </p:attrNameLst>
                                      </p:cBhvr>
                                      <p:tavLst>
                                        <p:tav tm="0">
                                          <p:val>
                                            <p:strVal val="#ppt_h"/>
                                          </p:val>
                                        </p:tav>
                                        <p:tav tm="100000">
                                          <p:val>
                                            <p:strVal val="#ppt_h"/>
                                          </p:val>
                                        </p:tav>
                                      </p:tavLst>
                                    </p:anim>
                                    <p:animEffect transition="in" filter="fade">
                                      <p:cBhvr>
                                        <p:cTn id="14" dur="1000"/>
                                        <p:tgtEl>
                                          <p:spTgt spid="25909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59104"/>
                                        </p:tgtEl>
                                        <p:attrNameLst>
                                          <p:attrName>style.visibility</p:attrName>
                                        </p:attrNameLst>
                                      </p:cBhvr>
                                      <p:to>
                                        <p:strVal val="visible"/>
                                      </p:to>
                                    </p:set>
                                    <p:animEffect transition="in" filter="fade">
                                      <p:cBhvr>
                                        <p:cTn id="17" dur="1000"/>
                                        <p:tgtEl>
                                          <p:spTgt spid="259104"/>
                                        </p:tgtEl>
                                      </p:cBhvr>
                                    </p:animEffect>
                                  </p:childTnLst>
                                </p:cTn>
                              </p:par>
                              <p:par>
                                <p:cTn id="18" presetID="53" presetClass="entr" presetSubtype="0" fill="hold" nodeType="withEffect">
                                  <p:stCondLst>
                                    <p:cond delay="0"/>
                                  </p:stCondLst>
                                  <p:childTnLst>
                                    <p:set>
                                      <p:cBhvr>
                                        <p:cTn id="19" dur="1" fill="hold">
                                          <p:stCondLst>
                                            <p:cond delay="0"/>
                                          </p:stCondLst>
                                        </p:cTn>
                                        <p:tgtEl>
                                          <p:spTgt spid="259085"/>
                                        </p:tgtEl>
                                        <p:attrNameLst>
                                          <p:attrName>style.visibility</p:attrName>
                                        </p:attrNameLst>
                                      </p:cBhvr>
                                      <p:to>
                                        <p:strVal val="visible"/>
                                      </p:to>
                                    </p:set>
                                    <p:anim calcmode="lin" valueType="num">
                                      <p:cBhvr>
                                        <p:cTn id="20" dur="1000" fill="hold"/>
                                        <p:tgtEl>
                                          <p:spTgt spid="259085"/>
                                        </p:tgtEl>
                                        <p:attrNameLst>
                                          <p:attrName>ppt_w</p:attrName>
                                        </p:attrNameLst>
                                      </p:cBhvr>
                                      <p:tavLst>
                                        <p:tav tm="0">
                                          <p:val>
                                            <p:fltVal val="0"/>
                                          </p:val>
                                        </p:tav>
                                        <p:tav tm="100000">
                                          <p:val>
                                            <p:strVal val="#ppt_w"/>
                                          </p:val>
                                        </p:tav>
                                      </p:tavLst>
                                    </p:anim>
                                    <p:anim calcmode="lin" valueType="num">
                                      <p:cBhvr>
                                        <p:cTn id="21" dur="1000" fill="hold"/>
                                        <p:tgtEl>
                                          <p:spTgt spid="259085"/>
                                        </p:tgtEl>
                                        <p:attrNameLst>
                                          <p:attrName>ppt_h</p:attrName>
                                        </p:attrNameLst>
                                      </p:cBhvr>
                                      <p:tavLst>
                                        <p:tav tm="0">
                                          <p:val>
                                            <p:fltVal val="0"/>
                                          </p:val>
                                        </p:tav>
                                        <p:tav tm="100000">
                                          <p:val>
                                            <p:strVal val="#ppt_h"/>
                                          </p:val>
                                        </p:tav>
                                      </p:tavLst>
                                    </p:anim>
                                    <p:animEffect transition="in" filter="fade">
                                      <p:cBhvr>
                                        <p:cTn id="22" dur="1000"/>
                                        <p:tgtEl>
                                          <p:spTgt spid="259085"/>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259079"/>
                                        </p:tgtEl>
                                        <p:attrNameLst>
                                          <p:attrName>style.visibility</p:attrName>
                                        </p:attrNameLst>
                                      </p:cBhvr>
                                      <p:to>
                                        <p:strVal val="visible"/>
                                      </p:to>
                                    </p:set>
                                    <p:animEffect transition="in" filter="wipe(down)">
                                      <p:cBhvr>
                                        <p:cTn id="26" dur="500"/>
                                        <p:tgtEl>
                                          <p:spTgt spid="259079"/>
                                        </p:tgtEl>
                                      </p:cBhvr>
                                    </p:animEffect>
                                  </p:childTnLst>
                                  <p:subTnLst>
                                    <p:set>
                                      <p:cBhvr override="childStyle">
                                        <p:cTn dur="1" fill="hold" display="0" masterRel="sameClick" afterEffect="1">
                                          <p:stCondLst>
                                            <p:cond evt="end" delay="0">
                                              <p:tn val="24"/>
                                            </p:cond>
                                          </p:stCondLst>
                                        </p:cTn>
                                        <p:tgtEl>
                                          <p:spTgt spid="259079"/>
                                        </p:tgtEl>
                                        <p:attrNameLst>
                                          <p:attrName>style.visibility</p:attrName>
                                        </p:attrNameLst>
                                      </p:cBhvr>
                                      <p:to>
                                        <p:strVal val="hidden"/>
                                      </p:to>
                                    </p:set>
                                  </p:subTnLst>
                                </p:cTn>
                              </p:par>
                              <p:par>
                                <p:cTn id="27" presetID="22" presetClass="entr" presetSubtype="1" fill="hold" grpId="0" nodeType="withEffect">
                                  <p:stCondLst>
                                    <p:cond delay="500"/>
                                  </p:stCondLst>
                                  <p:childTnLst>
                                    <p:set>
                                      <p:cBhvr>
                                        <p:cTn id="28" dur="1" fill="hold">
                                          <p:stCondLst>
                                            <p:cond delay="0"/>
                                          </p:stCondLst>
                                        </p:cTn>
                                        <p:tgtEl>
                                          <p:spTgt spid="259082"/>
                                        </p:tgtEl>
                                        <p:attrNameLst>
                                          <p:attrName>style.visibility</p:attrName>
                                        </p:attrNameLst>
                                      </p:cBhvr>
                                      <p:to>
                                        <p:strVal val="visible"/>
                                      </p:to>
                                    </p:set>
                                    <p:animEffect transition="in" filter="wipe(up)">
                                      <p:cBhvr>
                                        <p:cTn id="29" dur="500"/>
                                        <p:tgtEl>
                                          <p:spTgt spid="259082"/>
                                        </p:tgtEl>
                                      </p:cBhvr>
                                    </p:animEffect>
                                  </p:childTnLst>
                                  <p:subTnLst>
                                    <p:set>
                                      <p:cBhvr override="childStyle">
                                        <p:cTn dur="1" fill="hold" display="0" masterRel="sameClick" afterEffect="1">
                                          <p:stCondLst>
                                            <p:cond evt="end" delay="0">
                                              <p:tn val="27"/>
                                            </p:cond>
                                          </p:stCondLst>
                                        </p:cTn>
                                        <p:tgtEl>
                                          <p:spTgt spid="259082"/>
                                        </p:tgtEl>
                                        <p:attrNameLst>
                                          <p:attrName>style.visibility</p:attrName>
                                        </p:attrNameLst>
                                      </p:cBhvr>
                                      <p:to>
                                        <p:strVal val="hidden"/>
                                      </p:to>
                                    </p:set>
                                  </p:subTnLst>
                                </p:cTn>
                              </p:par>
                            </p:childTnLst>
                          </p:cTn>
                        </p:par>
                        <p:par>
                          <p:cTn id="30" fill="hold">
                            <p:stCondLst>
                              <p:cond delay="2000"/>
                            </p:stCondLst>
                            <p:childTnLst>
                              <p:par>
                                <p:cTn id="31" presetID="22" presetClass="entr" presetSubtype="4" fill="hold" grpId="0" nodeType="afterEffect">
                                  <p:stCondLst>
                                    <p:cond delay="0"/>
                                  </p:stCondLst>
                                  <p:childTnLst>
                                    <p:set>
                                      <p:cBhvr>
                                        <p:cTn id="32" dur="1" fill="hold">
                                          <p:stCondLst>
                                            <p:cond delay="0"/>
                                          </p:stCondLst>
                                        </p:cTn>
                                        <p:tgtEl>
                                          <p:spTgt spid="259081"/>
                                        </p:tgtEl>
                                        <p:attrNameLst>
                                          <p:attrName>style.visibility</p:attrName>
                                        </p:attrNameLst>
                                      </p:cBhvr>
                                      <p:to>
                                        <p:strVal val="visible"/>
                                      </p:to>
                                    </p:set>
                                    <p:animEffect transition="in" filter="wipe(down)">
                                      <p:cBhvr>
                                        <p:cTn id="33" dur="500"/>
                                        <p:tgtEl>
                                          <p:spTgt spid="259081"/>
                                        </p:tgtEl>
                                      </p:cBhvr>
                                    </p:animEffect>
                                  </p:childTnLst>
                                </p:cTn>
                              </p:par>
                              <p:par>
                                <p:cTn id="34" presetID="22" presetClass="entr" presetSubtype="1" fill="hold" grpId="0" nodeType="withEffect">
                                  <p:stCondLst>
                                    <p:cond delay="500"/>
                                  </p:stCondLst>
                                  <p:childTnLst>
                                    <p:set>
                                      <p:cBhvr>
                                        <p:cTn id="35" dur="1" fill="hold">
                                          <p:stCondLst>
                                            <p:cond delay="0"/>
                                          </p:stCondLst>
                                        </p:cTn>
                                        <p:tgtEl>
                                          <p:spTgt spid="259084"/>
                                        </p:tgtEl>
                                        <p:attrNameLst>
                                          <p:attrName>style.visibility</p:attrName>
                                        </p:attrNameLst>
                                      </p:cBhvr>
                                      <p:to>
                                        <p:strVal val="visible"/>
                                      </p:to>
                                    </p:set>
                                    <p:animEffect transition="in" filter="wipe(up)">
                                      <p:cBhvr>
                                        <p:cTn id="36" dur="500"/>
                                        <p:tgtEl>
                                          <p:spTgt spid="259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79" grpId="0" animBg="1"/>
      <p:bldP spid="259082" grpId="0" animBg="1"/>
      <p:bldP spid="259081" grpId="0" animBg="1"/>
      <p:bldP spid="259084" grpId="0" animBg="1"/>
      <p:bldP spid="25910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rotWithShape="0">
          <a:gsLst>
            <a:gs pos="0">
              <a:srgbClr val="99CCFF"/>
            </a:gs>
            <a:gs pos="100000">
              <a:schemeClr val="bg1"/>
            </a:gs>
          </a:gsLst>
          <a:lin ang="5400000" scaled="1"/>
        </a:gradFill>
        <a:effectLst/>
      </p:bgPr>
    </p:bg>
    <p:spTree>
      <p:nvGrpSpPr>
        <p:cNvPr id="1" name=""/>
        <p:cNvGrpSpPr/>
        <p:nvPr/>
      </p:nvGrpSpPr>
      <p:grpSpPr>
        <a:xfrm>
          <a:off x="0" y="0"/>
          <a:ext cx="0" cy="0"/>
          <a:chOff x="0" y="0"/>
          <a:chExt cx="0" cy="0"/>
        </a:xfrm>
      </p:grpSpPr>
      <p:pic>
        <p:nvPicPr>
          <p:cNvPr id="13" name="Picture 12" descr="Noah's Drunkenness, 1896-1902 Tissot_5.jpg"/>
          <p:cNvPicPr>
            <a:picLocks noChangeAspect="1"/>
          </p:cNvPicPr>
          <p:nvPr/>
        </p:nvPicPr>
        <p:blipFill>
          <a:blip r:embed="rId3" cstate="print"/>
          <a:stretch>
            <a:fillRect/>
          </a:stretch>
        </p:blipFill>
        <p:spPr>
          <a:xfrm>
            <a:off x="0" y="1676401"/>
            <a:ext cx="5907492" cy="3810000"/>
          </a:xfrm>
          <a:prstGeom prst="rect">
            <a:avLst/>
          </a:prstGeom>
        </p:spPr>
      </p:pic>
      <p:sp>
        <p:nvSpPr>
          <p:cNvPr id="14" name="Text Box 6"/>
          <p:cNvSpPr txBox="1">
            <a:spLocks noChangeArrowheads="1"/>
          </p:cNvSpPr>
          <p:nvPr/>
        </p:nvSpPr>
        <p:spPr bwMode="auto">
          <a:xfrm>
            <a:off x="304800" y="152400"/>
            <a:ext cx="8534400" cy="558800"/>
          </a:xfrm>
          <a:prstGeom prst="rect">
            <a:avLst/>
          </a:prstGeom>
          <a:noFill/>
          <a:ln w="9525">
            <a:noFill/>
            <a:miter lim="800000"/>
            <a:headEnd/>
            <a:tailEnd/>
          </a:ln>
          <a:effectLst>
            <a:outerShdw dist="12700" dir="2700000" algn="ctr" rotWithShape="0">
              <a:schemeClr val="bg1"/>
            </a:outerShdw>
          </a:effectLst>
        </p:spPr>
        <p:txBody>
          <a:bodyPr>
            <a:spAutoFit/>
          </a:bodyPr>
          <a:lstStyle/>
          <a:p>
            <a:pPr>
              <a:lnSpc>
                <a:spcPct val="85000"/>
              </a:lnSpc>
            </a:pPr>
            <a:r>
              <a:rPr lang="en-US" sz="3600" b="0">
                <a:solidFill>
                  <a:srgbClr val="000099"/>
                </a:solidFill>
                <a:latin typeface="Fette Engschrift"/>
              </a:rPr>
              <a:t>Providence to achieve Ham’s heartistic oneness with Noah</a:t>
            </a:r>
            <a:endParaRPr lang="en-US" sz="3600" b="0" dirty="0">
              <a:solidFill>
                <a:srgbClr val="000099"/>
              </a:solidFill>
              <a:latin typeface="Fette Engschrift"/>
            </a:endParaRPr>
          </a:p>
        </p:txBody>
      </p:sp>
      <p:sp>
        <p:nvSpPr>
          <p:cNvPr id="26112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 name="Text Box 19"/>
          <p:cNvSpPr txBox="1">
            <a:spLocks noChangeArrowheads="1"/>
          </p:cNvSpPr>
          <p:nvPr/>
        </p:nvSpPr>
        <p:spPr bwMode="auto">
          <a:xfrm>
            <a:off x="685800" y="914400"/>
            <a:ext cx="2057400" cy="461665"/>
          </a:xfrm>
          <a:prstGeom prst="rect">
            <a:avLst/>
          </a:prstGeom>
          <a:noFill/>
          <a:ln w="9525" algn="ctr">
            <a:noFill/>
            <a:miter lim="800000"/>
            <a:headEnd/>
            <a:tailEnd/>
          </a:ln>
          <a:effectLst/>
        </p:spPr>
        <p:txBody>
          <a:bodyPr wrap="square">
            <a:spAutoFit/>
          </a:bodyPr>
          <a:lstStyle/>
          <a:p>
            <a:pPr algn="l"/>
            <a:r>
              <a:rPr lang="en-US" u="none">
                <a:solidFill>
                  <a:srgbClr val="000099"/>
                </a:solidFill>
                <a:effectLst>
                  <a:outerShdw blurRad="38100" algn="tl">
                    <a:srgbClr val="000000">
                      <a:alpha val="43137"/>
                    </a:srgbClr>
                  </a:outerShdw>
                </a:effectLst>
                <a:latin typeface="Palatino Linotype" pitchFamily="18" charset="0"/>
              </a:rPr>
              <a:t>Gen. 9:20-26</a:t>
            </a:r>
            <a:endParaRPr lang="en-US" u="none" dirty="0">
              <a:solidFill>
                <a:srgbClr val="000099"/>
              </a:solidFill>
              <a:effectLst>
                <a:outerShdw blurRad="38100" algn="tl">
                  <a:srgbClr val="000000">
                    <a:alpha val="43137"/>
                  </a:srgbClr>
                </a:outerShdw>
              </a:effectLst>
              <a:latin typeface="Palatino Linotype" pitchFamily="18" charset="0"/>
            </a:endParaRPr>
          </a:p>
        </p:txBody>
      </p:sp>
      <p:grpSp>
        <p:nvGrpSpPr>
          <p:cNvPr id="2" name="Group 10"/>
          <p:cNvGrpSpPr/>
          <p:nvPr/>
        </p:nvGrpSpPr>
        <p:grpSpPr>
          <a:xfrm>
            <a:off x="685800" y="1143000"/>
            <a:ext cx="7848600" cy="3581400"/>
            <a:chOff x="685800" y="381000"/>
            <a:chExt cx="7848600" cy="3581400"/>
          </a:xfrm>
        </p:grpSpPr>
        <p:sp>
          <p:nvSpPr>
            <p:cNvPr id="8" name="AutoShape 69"/>
            <p:cNvSpPr>
              <a:spLocks noChangeArrowheads="1"/>
            </p:cNvSpPr>
            <p:nvPr/>
          </p:nvSpPr>
          <p:spPr bwMode="auto">
            <a:xfrm>
              <a:off x="685800" y="381000"/>
              <a:ext cx="7848600" cy="3581400"/>
            </a:xfrm>
            <a:prstGeom prst="horizontalScroll">
              <a:avLst>
                <a:gd name="adj" fmla="val 12581"/>
              </a:avLst>
            </a:prstGeom>
            <a:gradFill rotWithShape="0">
              <a:gsLst>
                <a:gs pos="0">
                  <a:srgbClr val="FFCC00"/>
                </a:gs>
                <a:gs pos="50000">
                  <a:srgbClr val="FFFFFF"/>
                </a:gs>
                <a:gs pos="100000">
                  <a:srgbClr val="FFCC00"/>
                </a:gs>
              </a:gsLst>
              <a:lin ang="5400000" scaled="1"/>
            </a:gradFill>
            <a:ln w="38100">
              <a:solidFill>
                <a:srgbClr val="6E3700"/>
              </a:solidFill>
              <a:round/>
              <a:headEnd/>
              <a:tailEnd/>
            </a:ln>
            <a:effectLst/>
          </p:spPr>
          <p:txBody>
            <a:bodyPr wrap="none" anchor="ctr"/>
            <a:lstStyle/>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endParaRPr lang="en-US" sz="2800" u="none">
                <a:solidFill>
                  <a:srgbClr val="CC0099"/>
                </a:solidFill>
                <a:effectLst>
                  <a:outerShdw blurRad="38100" dist="38100" dir="2700000" algn="tl">
                    <a:srgbClr val="000000"/>
                  </a:outerShdw>
                </a:effectLst>
              </a:endParaRPr>
            </a:p>
            <a:p>
              <a:pPr algn="l">
                <a:lnSpc>
                  <a:spcPct val="85000"/>
                </a:lnSpc>
              </a:pPr>
              <a:endParaRPr lang="en-US" sz="2800" u="none">
                <a:solidFill>
                  <a:srgbClr val="CC0099"/>
                </a:solidFill>
                <a:effectLst>
                  <a:outerShdw blurRad="38100" dist="38100" dir="2700000" algn="tl">
                    <a:srgbClr val="000000"/>
                  </a:outerShdw>
                </a:effectLst>
              </a:endParaRPr>
            </a:p>
          </p:txBody>
        </p:sp>
        <p:sp>
          <p:nvSpPr>
            <p:cNvPr id="9" name="Text Box 70"/>
            <p:cNvSpPr txBox="1">
              <a:spLocks noChangeArrowheads="1"/>
            </p:cNvSpPr>
            <p:nvPr/>
          </p:nvSpPr>
          <p:spPr bwMode="auto">
            <a:xfrm>
              <a:off x="1295400" y="1143000"/>
              <a:ext cx="6885577" cy="1836400"/>
            </a:xfrm>
            <a:prstGeom prst="rect">
              <a:avLst/>
            </a:prstGeom>
            <a:noFill/>
            <a:ln w="9525">
              <a:noFill/>
              <a:miter lim="800000"/>
              <a:headEnd/>
              <a:tailEnd/>
            </a:ln>
            <a:effectLst/>
          </p:spPr>
          <p:txBody>
            <a:bodyPr wrap="square">
              <a:spAutoFit/>
            </a:bodyPr>
            <a:lstStyle/>
            <a:p>
              <a:pPr algn="just">
                <a:lnSpc>
                  <a:spcPts val="3400"/>
                </a:lnSpc>
              </a:pPr>
              <a:r>
                <a:rPr lang="en-US" sz="2800" u="none">
                  <a:solidFill>
                    <a:srgbClr val="6E3700"/>
                  </a:solidFill>
                  <a:latin typeface="Palatino Linotype" pitchFamily="18" charset="0"/>
                </a:rPr>
                <a:t>…. 24</a:t>
              </a:r>
              <a:r>
                <a:rPr lang="en-US" sz="2800" u="none">
                  <a:solidFill>
                    <a:srgbClr val="6E3700"/>
                  </a:solidFill>
                  <a:effectLst>
                    <a:outerShdw dist="12700" dir="2700000" algn="tl">
                      <a:srgbClr val="000000"/>
                    </a:outerShdw>
                  </a:effectLst>
                  <a:latin typeface="Papyrus" pitchFamily="66" charset="0"/>
                </a:rPr>
                <a:t> When Noah awoke from his wine and knew what his youngest son had done to him, </a:t>
              </a:r>
              <a:r>
                <a:rPr lang="en-US" sz="2800" u="none">
                  <a:solidFill>
                    <a:srgbClr val="6E3700"/>
                  </a:solidFill>
                  <a:latin typeface="Palatino Linotype" pitchFamily="18" charset="0"/>
                </a:rPr>
                <a:t>25</a:t>
              </a:r>
              <a:r>
                <a:rPr lang="en-US" sz="2800" u="none">
                  <a:solidFill>
                    <a:srgbClr val="6E3700"/>
                  </a:solidFill>
                  <a:effectLst>
                    <a:outerShdw dist="12700" dir="2700000" algn="tl">
                      <a:srgbClr val="000000"/>
                    </a:outerShdw>
                  </a:effectLst>
                  <a:latin typeface="Papyrus" pitchFamily="66" charset="0"/>
                </a:rPr>
                <a:t> he said, "Cursed be Canaan; a slave of slaves shall he be to his brothers." </a:t>
              </a:r>
              <a:r>
                <a:rPr lang="en-US" sz="2800" u="none">
                  <a:solidFill>
                    <a:srgbClr val="6E3700"/>
                  </a:solidFill>
                  <a:latin typeface="Palatino Linotype" pitchFamily="18" charset="0"/>
                </a:rPr>
                <a:t>….</a:t>
              </a:r>
              <a:endParaRPr lang="en-US" sz="2800" u="none" dirty="0">
                <a:solidFill>
                  <a:srgbClr val="6E3700"/>
                </a:solidFill>
                <a:effectLst>
                  <a:outerShdw dist="12700" dir="2700000" algn="tl">
                    <a:srgbClr val="000000"/>
                  </a:outerShdw>
                </a:effectLst>
                <a:latin typeface="Papyrus" pitchFamily="66" charset="0"/>
              </a:endParaRPr>
            </a:p>
          </p:txBody>
        </p:sp>
        <p:sp>
          <p:nvSpPr>
            <p:cNvPr id="10" name="Text Box 71"/>
            <p:cNvSpPr txBox="1">
              <a:spLocks noChangeArrowheads="1"/>
            </p:cNvSpPr>
            <p:nvPr/>
          </p:nvSpPr>
          <p:spPr bwMode="auto">
            <a:xfrm>
              <a:off x="5638800" y="2971800"/>
              <a:ext cx="2542177" cy="402167"/>
            </a:xfrm>
            <a:prstGeom prst="rect">
              <a:avLst/>
            </a:prstGeom>
            <a:noFill/>
            <a:ln w="9525">
              <a:noFill/>
              <a:miter lim="800000"/>
              <a:headEnd/>
              <a:tailEnd/>
            </a:ln>
            <a:effectLst>
              <a:outerShdw algn="ctr" rotWithShape="0">
                <a:srgbClr val="6E3700"/>
              </a:outerShdw>
            </a:effectLst>
          </p:spPr>
          <p:txBody>
            <a:bodyPr>
              <a:spAutoFit/>
            </a:bodyPr>
            <a:lstStyle/>
            <a:p>
              <a:pPr>
                <a:spcBef>
                  <a:spcPct val="50000"/>
                </a:spcBef>
              </a:pPr>
              <a:r>
                <a:rPr lang="en-US" sz="1400" b="0" u="none">
                  <a:solidFill>
                    <a:srgbClr val="6E3700"/>
                  </a:solidFill>
                  <a:effectLst>
                    <a:outerShdw algn="tl">
                      <a:srgbClr val="000000"/>
                    </a:outerShdw>
                  </a:effectLst>
                  <a:latin typeface="Palatino Linotype" pitchFamily="18" charset="0"/>
                </a:rPr>
                <a:t>RSV</a:t>
              </a:r>
              <a:r>
                <a:rPr lang="en-US" sz="1600" b="0" u="none">
                  <a:solidFill>
                    <a:srgbClr val="6E3700"/>
                  </a:solidFill>
                  <a:effectLst>
                    <a:outerShdw algn="tl">
                      <a:srgbClr val="000000"/>
                    </a:outerShdw>
                  </a:effectLst>
                  <a:latin typeface="Palatino Linotype" pitchFamily="18" charset="0"/>
                </a:rPr>
                <a:t> </a:t>
              </a:r>
              <a:r>
                <a:rPr lang="en-US" sz="2000" b="0" u="none">
                  <a:solidFill>
                    <a:srgbClr val="6E3700"/>
                  </a:solidFill>
                  <a:effectLst>
                    <a:outerShdw algn="tl">
                      <a:srgbClr val="000000"/>
                    </a:outerShdw>
                  </a:effectLst>
                  <a:latin typeface="Palatino Linotype" pitchFamily="18" charset="0"/>
                </a:rPr>
                <a:t>(Gen. 9:20-26)</a:t>
              </a:r>
            </a:p>
          </p:txBody>
        </p:sp>
      </p:grpSp>
      <p:grpSp>
        <p:nvGrpSpPr>
          <p:cNvPr id="11" name="Group 10"/>
          <p:cNvGrpSpPr>
            <a:grpSpLocks/>
          </p:cNvGrpSpPr>
          <p:nvPr/>
        </p:nvGrpSpPr>
        <p:grpSpPr bwMode="auto">
          <a:xfrm>
            <a:off x="1066800" y="5751516"/>
            <a:ext cx="7010400" cy="877888"/>
            <a:chOff x="336" y="3575"/>
            <a:chExt cx="4416" cy="553"/>
          </a:xfrm>
        </p:grpSpPr>
        <p:sp>
          <p:nvSpPr>
            <p:cNvPr id="15" name="Text Box 4"/>
            <p:cNvSpPr txBox="1">
              <a:spLocks noChangeArrowheads="1"/>
            </p:cNvSpPr>
            <p:nvPr/>
          </p:nvSpPr>
          <p:spPr bwMode="auto">
            <a:xfrm>
              <a:off x="528" y="3575"/>
              <a:ext cx="4224" cy="553"/>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Gen. 9:20-26 reports </a:t>
              </a:r>
              <a:r>
                <a:rPr lang="en-US" sz="2000" u="none" dirty="0">
                  <a:solidFill>
                    <a:srgbClr val="FFFFFF"/>
                  </a:solidFill>
                  <a:latin typeface="Arial Narrow" pitchFamily="34" charset="0"/>
                </a:rPr>
                <a:t>that when Ham saw his father lying naked in his tent, he felt ashamed of Noah and </a:t>
              </a:r>
              <a:r>
                <a:rPr lang="en-US" sz="2000" u="none">
                  <a:solidFill>
                    <a:srgbClr val="FFFFFF"/>
                  </a:solidFill>
                  <a:latin typeface="Arial Narrow" pitchFamily="34" charset="0"/>
                </a:rPr>
                <a:t>stirred up </a:t>
              </a:r>
              <a:r>
                <a:rPr lang="en-US" sz="2000" u="none" dirty="0">
                  <a:solidFill>
                    <a:srgbClr val="FFFFFF"/>
                  </a:solidFill>
                  <a:latin typeface="Arial Narrow" pitchFamily="34" charset="0"/>
                </a:rPr>
                <a:t>the same feelings in his brothers, Shem and Japheth.</a:t>
              </a:r>
              <a:endParaRPr lang="en-US" sz="2000" b="0" u="none" dirty="0">
                <a:solidFill>
                  <a:srgbClr val="FFFFFF"/>
                </a:solidFill>
                <a:latin typeface="Arial Narrow" pitchFamily="34" charset="0"/>
              </a:endParaRPr>
            </a:p>
          </p:txBody>
        </p:sp>
        <p:sp>
          <p:nvSpPr>
            <p:cNvPr id="16" name="Text Box 5"/>
            <p:cNvSpPr txBox="1">
              <a:spLocks noChangeArrowheads="1"/>
            </p:cNvSpPr>
            <p:nvPr/>
          </p:nvSpPr>
          <p:spPr bwMode="auto">
            <a:xfrm>
              <a:off x="336" y="3600"/>
              <a:ext cx="216" cy="320"/>
            </a:xfrm>
            <a:prstGeom prst="rect">
              <a:avLst/>
            </a:prstGeom>
            <a:noFill/>
            <a:ln w="9525">
              <a:noFill/>
              <a:miter lim="800000"/>
              <a:headEnd/>
              <a:tailEnd/>
            </a:ln>
            <a:effectLst/>
          </p:spPr>
          <p:txBody>
            <a:bodyPr>
              <a:spAutoFit/>
            </a:bodyPr>
            <a:lstStyle/>
            <a:p>
              <a:pPr>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outVertical)">
                                      <p:cBhvr>
                                        <p:cTn id="14" dur="500"/>
                                        <p:tgtEl>
                                          <p:spTgt spid="11"/>
                                        </p:tgtEl>
                                      </p:cBhvr>
                                    </p:animEffect>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20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37"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barn(outVertical)">
                                      <p:cBhvr>
                                        <p:cTn id="2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2"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rotWithShape="0">
          <a:gsLst>
            <a:gs pos="0">
              <a:srgbClr val="99CCFF"/>
            </a:gs>
            <a:gs pos="100000">
              <a:schemeClr val="bg1"/>
            </a:gs>
          </a:gsLst>
          <a:lin ang="5400000" scaled="1"/>
        </a:gradFill>
        <a:effectLst/>
      </p:bgPr>
    </p:bg>
    <p:spTree>
      <p:nvGrpSpPr>
        <p:cNvPr id="1" name=""/>
        <p:cNvGrpSpPr/>
        <p:nvPr/>
      </p:nvGrpSpPr>
      <p:grpSpPr>
        <a:xfrm>
          <a:off x="0" y="0"/>
          <a:ext cx="0" cy="0"/>
          <a:chOff x="0" y="0"/>
          <a:chExt cx="0" cy="0"/>
        </a:xfrm>
      </p:grpSpPr>
      <p:sp>
        <p:nvSpPr>
          <p:cNvPr id="22" name="Text Box 19"/>
          <p:cNvSpPr txBox="1">
            <a:spLocks noChangeArrowheads="1"/>
          </p:cNvSpPr>
          <p:nvPr/>
        </p:nvSpPr>
        <p:spPr bwMode="auto">
          <a:xfrm>
            <a:off x="685800" y="914400"/>
            <a:ext cx="2057400" cy="461665"/>
          </a:xfrm>
          <a:prstGeom prst="rect">
            <a:avLst/>
          </a:prstGeom>
          <a:noFill/>
          <a:ln w="9525" algn="ctr">
            <a:noFill/>
            <a:miter lim="800000"/>
            <a:headEnd/>
            <a:tailEnd/>
          </a:ln>
          <a:effectLst/>
        </p:spPr>
        <p:txBody>
          <a:bodyPr wrap="square">
            <a:spAutoFit/>
          </a:bodyPr>
          <a:lstStyle/>
          <a:p>
            <a:pPr algn="l"/>
            <a:r>
              <a:rPr lang="en-US" u="none">
                <a:solidFill>
                  <a:srgbClr val="000099"/>
                </a:solidFill>
                <a:effectLst>
                  <a:outerShdw blurRad="38100" algn="tl">
                    <a:srgbClr val="000000">
                      <a:alpha val="43137"/>
                    </a:srgbClr>
                  </a:outerShdw>
                </a:effectLst>
                <a:latin typeface="Palatino Linotype" pitchFamily="18" charset="0"/>
              </a:rPr>
              <a:t>Gen. 9:20-26</a:t>
            </a:r>
            <a:endParaRPr lang="en-US" u="none" dirty="0">
              <a:solidFill>
                <a:srgbClr val="000099"/>
              </a:solidFill>
              <a:effectLst>
                <a:outerShdw blurRad="38100" algn="tl">
                  <a:srgbClr val="000000">
                    <a:alpha val="43137"/>
                  </a:srgbClr>
                </a:outerShdw>
              </a:effectLst>
              <a:latin typeface="Palatino Linotype" pitchFamily="18" charset="0"/>
            </a:endParaRPr>
          </a:p>
        </p:txBody>
      </p:sp>
      <p:pic>
        <p:nvPicPr>
          <p:cNvPr id="34" name="Picture 33" descr="Noah's Drunkenness, 1896-1902 Tissot_5.jpg"/>
          <p:cNvPicPr>
            <a:picLocks noChangeAspect="1"/>
          </p:cNvPicPr>
          <p:nvPr/>
        </p:nvPicPr>
        <p:blipFill>
          <a:blip r:embed="rId3" cstate="print"/>
          <a:stretch>
            <a:fillRect/>
          </a:stretch>
        </p:blipFill>
        <p:spPr>
          <a:xfrm>
            <a:off x="0" y="1676400"/>
            <a:ext cx="5907490" cy="3810000"/>
          </a:xfrm>
          <a:prstGeom prst="rect">
            <a:avLst/>
          </a:prstGeom>
        </p:spPr>
      </p:pic>
      <p:sp>
        <p:nvSpPr>
          <p:cNvPr id="26214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7"/>
          <p:cNvGrpSpPr>
            <a:grpSpLocks/>
          </p:cNvGrpSpPr>
          <p:nvPr/>
        </p:nvGrpSpPr>
        <p:grpSpPr bwMode="auto">
          <a:xfrm>
            <a:off x="838200" y="838200"/>
            <a:ext cx="1676400" cy="762000"/>
            <a:chOff x="672" y="672"/>
            <a:chExt cx="1056" cy="480"/>
          </a:xfrm>
        </p:grpSpPr>
        <p:sp>
          <p:nvSpPr>
            <p:cNvPr id="262152" name="Oval 8"/>
            <p:cNvSpPr>
              <a:spLocks noChangeArrowheads="1"/>
            </p:cNvSpPr>
            <p:nvPr/>
          </p:nvSpPr>
          <p:spPr bwMode="auto">
            <a:xfrm>
              <a:off x="672" y="672"/>
              <a:ext cx="1056" cy="48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62153" name="WordArt 9"/>
            <p:cNvSpPr>
              <a:spLocks noChangeArrowheads="1" noChangeShapeType="1" noTextEdit="1"/>
            </p:cNvSpPr>
            <p:nvPr/>
          </p:nvSpPr>
          <p:spPr bwMode="auto">
            <a:xfrm>
              <a:off x="789" y="808"/>
              <a:ext cx="811" cy="229"/>
            </a:xfrm>
            <a:prstGeom prst="rect">
              <a:avLst/>
            </a:prstGeom>
          </p:spPr>
          <p:txBody>
            <a:bodyPr wrap="none" fromWordArt="1">
              <a:prstTxWarp prst="textPlain">
                <a:avLst>
                  <a:gd name="adj" fmla="val 50000"/>
                </a:avLst>
              </a:prstTxWarp>
            </a:bodyPr>
            <a:lstStyle/>
            <a:p>
              <a:pPr eaLnBrk="1" hangingPunct="1"/>
              <a:r>
                <a:rPr lang="en-US" sz="3600" b="0" u="none" kern="10" dirty="0">
                  <a:ln w="19050">
                    <a:noFill/>
                    <a:round/>
                    <a:headEnd/>
                    <a:tailEnd/>
                  </a:ln>
                  <a:solidFill>
                    <a:srgbClr val="6600CC"/>
                  </a:solidFill>
                  <a:latin typeface="Impact"/>
                </a:rPr>
                <a:t>God</a:t>
              </a:r>
            </a:p>
          </p:txBody>
        </p:sp>
      </p:grpSp>
      <p:sp>
        <p:nvSpPr>
          <p:cNvPr id="262157" name="Text Box 13"/>
          <p:cNvSpPr txBox="1">
            <a:spLocks noChangeArrowheads="1"/>
          </p:cNvSpPr>
          <p:nvPr/>
        </p:nvSpPr>
        <p:spPr bwMode="auto">
          <a:xfrm>
            <a:off x="3733800" y="3687763"/>
            <a:ext cx="4800600" cy="523220"/>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r>
              <a:rPr lang="en-US" sz="2800" b="0" u="none" dirty="0">
                <a:ln w="635">
                  <a:noFill/>
                </a:ln>
                <a:solidFill>
                  <a:srgbClr val="000099"/>
                </a:solidFill>
                <a:latin typeface="Impact" pitchFamily="34" charset="0"/>
              </a:rPr>
              <a:t>Condition for Satan’s entry</a:t>
            </a:r>
            <a:endParaRPr lang="en-US" sz="2800" b="0" u="none" dirty="0">
              <a:ln w="635">
                <a:noFill/>
              </a:ln>
              <a:solidFill>
                <a:srgbClr val="000000"/>
              </a:solidFill>
              <a:latin typeface="Impact" pitchFamily="34" charset="0"/>
            </a:endParaRPr>
          </a:p>
        </p:txBody>
      </p:sp>
      <p:sp>
        <p:nvSpPr>
          <p:cNvPr id="262158" name="AutoShape 14"/>
          <p:cNvSpPr>
            <a:spLocks noChangeArrowheads="1"/>
          </p:cNvSpPr>
          <p:nvPr/>
        </p:nvSpPr>
        <p:spPr bwMode="auto">
          <a:xfrm rot="10800000">
            <a:off x="1524000" y="1676400"/>
            <a:ext cx="304800" cy="1143000"/>
          </a:xfrm>
          <a:prstGeom prst="downArrow">
            <a:avLst>
              <a:gd name="adj1" fmla="val 34528"/>
              <a:gd name="adj2" fmla="val 93767"/>
            </a:avLst>
          </a:prstGeom>
          <a:solidFill>
            <a:srgbClr val="9E3DFF"/>
          </a:solidFill>
          <a:ln w="2857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62159" name="Text Box 15"/>
          <p:cNvSpPr txBox="1">
            <a:spLocks noChangeArrowheads="1"/>
          </p:cNvSpPr>
          <p:nvPr/>
        </p:nvSpPr>
        <p:spPr bwMode="auto">
          <a:xfrm>
            <a:off x="7010400" y="928688"/>
            <a:ext cx="1295400" cy="579437"/>
          </a:xfrm>
          <a:prstGeom prst="rect">
            <a:avLst/>
          </a:prstGeom>
          <a:noFill/>
          <a:ln w="19050" algn="ctr">
            <a:noFill/>
            <a:miter lim="800000"/>
            <a:headEnd/>
            <a:tailEnd/>
          </a:ln>
          <a:effectLst>
            <a:outerShdw dist="12700" algn="ctr" rotWithShape="0">
              <a:schemeClr val="bg1"/>
            </a:outerShdw>
          </a:effectLst>
        </p:spPr>
        <p:txBody>
          <a:bodyPr>
            <a:spAutoFit/>
          </a:bodyPr>
          <a:lstStyle/>
          <a:p>
            <a:pPr algn="l"/>
            <a:r>
              <a:rPr lang="en-US" sz="3200" b="0" u="none" dirty="0">
                <a:solidFill>
                  <a:srgbClr val="0000CC"/>
                </a:solidFill>
                <a:latin typeface="Impact" pitchFamily="34" charset="0"/>
              </a:rPr>
              <a:t>Naked</a:t>
            </a:r>
          </a:p>
        </p:txBody>
      </p:sp>
      <p:sp>
        <p:nvSpPr>
          <p:cNvPr id="262160" name="Text Box 16"/>
          <p:cNvSpPr txBox="1">
            <a:spLocks noChangeArrowheads="1"/>
          </p:cNvSpPr>
          <p:nvPr/>
        </p:nvSpPr>
        <p:spPr bwMode="auto">
          <a:xfrm>
            <a:off x="2590800" y="2911475"/>
            <a:ext cx="1524000" cy="579438"/>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r>
              <a:rPr lang="en-US" sz="3200" b="0" u="none">
                <a:ln w="635">
                  <a:noFill/>
                </a:ln>
                <a:solidFill>
                  <a:srgbClr val="0000CC"/>
                </a:solidFill>
                <a:latin typeface="Impact" pitchFamily="34" charset="0"/>
              </a:rPr>
              <a:t>Naked</a:t>
            </a:r>
          </a:p>
        </p:txBody>
      </p:sp>
      <p:sp>
        <p:nvSpPr>
          <p:cNvPr id="262163" name="Text Box 19"/>
          <p:cNvSpPr txBox="1">
            <a:spLocks noChangeArrowheads="1"/>
          </p:cNvSpPr>
          <p:nvPr/>
        </p:nvSpPr>
        <p:spPr bwMode="auto">
          <a:xfrm>
            <a:off x="6324600" y="1961448"/>
            <a:ext cx="2209800" cy="747256"/>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lnSpc>
                <a:spcPct val="76000"/>
              </a:lnSpc>
            </a:pPr>
            <a:r>
              <a:rPr lang="en-US" sz="2800" b="0" u="none" spc="-150" dirty="0">
                <a:ln w="635">
                  <a:noFill/>
                </a:ln>
                <a:solidFill>
                  <a:srgbClr val="660066"/>
                </a:solidFill>
                <a:latin typeface="Arial Black" pitchFamily="34" charset="0"/>
              </a:rPr>
              <a:t>Felt</a:t>
            </a:r>
          </a:p>
          <a:p>
            <a:pPr algn="l">
              <a:lnSpc>
                <a:spcPct val="76000"/>
              </a:lnSpc>
            </a:pPr>
            <a:r>
              <a:rPr lang="en-US" sz="2800" b="0" u="none" spc="-150" dirty="0">
                <a:ln w="635">
                  <a:noFill/>
                </a:ln>
                <a:solidFill>
                  <a:srgbClr val="660066"/>
                </a:solidFill>
                <a:latin typeface="Arial Black" pitchFamily="34" charset="0"/>
              </a:rPr>
              <a:t>ashamed</a:t>
            </a:r>
          </a:p>
        </p:txBody>
      </p:sp>
      <p:sp>
        <p:nvSpPr>
          <p:cNvPr id="262164" name="Oval 20"/>
          <p:cNvSpPr>
            <a:spLocks noChangeArrowheads="1"/>
          </p:cNvSpPr>
          <p:nvPr/>
        </p:nvSpPr>
        <p:spPr bwMode="auto">
          <a:xfrm>
            <a:off x="838200" y="2819400"/>
            <a:ext cx="1676400" cy="7620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r>
              <a:rPr lang="en-US" sz="2800" b="0" u="none" dirty="0">
                <a:solidFill>
                  <a:srgbClr val="660066"/>
                </a:solidFill>
                <a:latin typeface="Impact" pitchFamily="34" charset="0"/>
              </a:rPr>
              <a:t>Adam-Eve</a:t>
            </a:r>
          </a:p>
        </p:txBody>
      </p:sp>
      <p:sp>
        <p:nvSpPr>
          <p:cNvPr id="262165" name="Text Box 21"/>
          <p:cNvSpPr txBox="1">
            <a:spLocks noChangeArrowheads="1"/>
          </p:cNvSpPr>
          <p:nvPr/>
        </p:nvSpPr>
        <p:spPr bwMode="auto">
          <a:xfrm>
            <a:off x="1828800" y="1941696"/>
            <a:ext cx="2895600" cy="747256"/>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lnSpc>
                <a:spcPct val="76000"/>
              </a:lnSpc>
            </a:pPr>
            <a:r>
              <a:rPr lang="en-US" sz="2800" u="none" spc="-150">
                <a:ln w="635">
                  <a:noFill/>
                </a:ln>
                <a:solidFill>
                  <a:srgbClr val="660066"/>
                </a:solidFill>
                <a:latin typeface="Arial Black" pitchFamily="34" charset="0"/>
                <a:cs typeface="Arial" pitchFamily="34" charset="0"/>
              </a:rPr>
              <a:t>Covered</a:t>
            </a:r>
          </a:p>
          <a:p>
            <a:pPr algn="l">
              <a:lnSpc>
                <a:spcPct val="76000"/>
              </a:lnSpc>
            </a:pPr>
            <a:r>
              <a:rPr lang="en-US" sz="2800" u="none" spc="-150">
                <a:ln w="635">
                  <a:noFill/>
                </a:ln>
                <a:solidFill>
                  <a:srgbClr val="660066"/>
                </a:solidFill>
                <a:latin typeface="Arial Black" pitchFamily="34" charset="0"/>
                <a:cs typeface="Arial" pitchFamily="34" charset="0"/>
              </a:rPr>
              <a:t>lower parts</a:t>
            </a:r>
          </a:p>
        </p:txBody>
      </p:sp>
      <p:grpSp>
        <p:nvGrpSpPr>
          <p:cNvPr id="3" name="Group 27"/>
          <p:cNvGrpSpPr/>
          <p:nvPr/>
        </p:nvGrpSpPr>
        <p:grpSpPr>
          <a:xfrm>
            <a:off x="5295900" y="838200"/>
            <a:ext cx="1676400" cy="2743200"/>
            <a:chOff x="5295900" y="1143000"/>
            <a:chExt cx="1676400" cy="2743200"/>
          </a:xfrm>
        </p:grpSpPr>
        <p:sp>
          <p:nvSpPr>
            <p:cNvPr id="262150" name="AutoShape 6"/>
            <p:cNvSpPr>
              <a:spLocks noChangeArrowheads="1"/>
            </p:cNvSpPr>
            <p:nvPr/>
          </p:nvSpPr>
          <p:spPr bwMode="auto">
            <a:xfrm rot="10800000">
              <a:off x="5981700" y="1981200"/>
              <a:ext cx="304800" cy="1143000"/>
            </a:xfrm>
            <a:prstGeom prst="downArrow">
              <a:avLst>
                <a:gd name="adj1" fmla="val 34528"/>
                <a:gd name="adj2" fmla="val 93767"/>
              </a:avLst>
            </a:prstGeom>
            <a:solidFill>
              <a:srgbClr val="FFCC00"/>
            </a:solidFill>
            <a:ln w="28575"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62155" name="Oval 11"/>
            <p:cNvSpPr>
              <a:spLocks noChangeArrowheads="1"/>
            </p:cNvSpPr>
            <p:nvPr/>
          </p:nvSpPr>
          <p:spPr bwMode="auto">
            <a:xfrm>
              <a:off x="5295900" y="1143000"/>
              <a:ext cx="1676400" cy="762000"/>
            </a:xfrm>
            <a:prstGeom prst="ellipse">
              <a:avLst/>
            </a:prstGeom>
            <a:gradFill rotWithShape="0">
              <a:gsLst>
                <a:gs pos="0">
                  <a:srgbClr val="FFFFCC"/>
                </a:gs>
                <a:gs pos="100000">
                  <a:schemeClr val="bg1"/>
                </a:gs>
              </a:gsLst>
              <a:path path="shape">
                <a:fillToRect l="50000" t="50000" r="50000" b="50000"/>
              </a:path>
            </a:gradFill>
            <a:ln w="12700" algn="ctr">
              <a:solidFill>
                <a:srgbClr val="FFCC00"/>
              </a:solidFill>
              <a:round/>
              <a:headEnd/>
              <a:tailEnd/>
            </a:ln>
            <a:effectLst>
              <a:outerShdw dist="50800" dir="16200000" algn="ctr" rotWithShape="0">
                <a:srgbClr val="FFCC00"/>
              </a:outerShdw>
            </a:effectLst>
          </p:spPr>
          <p:txBody>
            <a:bodyPr wrap="none" anchor="ctr"/>
            <a:lstStyle/>
            <a:p>
              <a:r>
                <a:rPr lang="en-US" sz="4000" b="0" u="none" dirty="0">
                  <a:solidFill>
                    <a:srgbClr val="440022"/>
                  </a:solidFill>
                  <a:latin typeface="Impact" pitchFamily="34" charset="0"/>
                </a:rPr>
                <a:t>Noah</a:t>
              </a:r>
            </a:p>
          </p:txBody>
        </p:sp>
        <p:sp>
          <p:nvSpPr>
            <p:cNvPr id="262162" name="Oval 18"/>
            <p:cNvSpPr>
              <a:spLocks noChangeArrowheads="1"/>
            </p:cNvSpPr>
            <p:nvPr/>
          </p:nvSpPr>
          <p:spPr bwMode="auto">
            <a:xfrm>
              <a:off x="5295900" y="3124200"/>
              <a:ext cx="1676400" cy="762000"/>
            </a:xfrm>
            <a:prstGeom prst="ellipse">
              <a:avLst/>
            </a:prstGeom>
            <a:gradFill rotWithShape="0">
              <a:gsLst>
                <a:gs pos="0">
                  <a:srgbClr val="FFFF66"/>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4000" b="0" u="none" dirty="0">
                  <a:solidFill>
                    <a:srgbClr val="5A002D"/>
                  </a:solidFill>
                  <a:latin typeface="Impact" pitchFamily="34" charset="0"/>
                </a:rPr>
                <a:t>Ham</a:t>
              </a:r>
            </a:p>
          </p:txBody>
        </p:sp>
      </p:grpSp>
      <p:sp>
        <p:nvSpPr>
          <p:cNvPr id="29" name="Text Box 6"/>
          <p:cNvSpPr txBox="1">
            <a:spLocks noChangeArrowheads="1"/>
          </p:cNvSpPr>
          <p:nvPr/>
        </p:nvSpPr>
        <p:spPr bwMode="auto">
          <a:xfrm>
            <a:off x="304800" y="152400"/>
            <a:ext cx="8534400" cy="558800"/>
          </a:xfrm>
          <a:prstGeom prst="rect">
            <a:avLst/>
          </a:prstGeom>
          <a:noFill/>
          <a:ln w="9525">
            <a:noFill/>
            <a:miter lim="800000"/>
            <a:headEnd/>
            <a:tailEnd/>
          </a:ln>
          <a:effectLst>
            <a:outerShdw dist="12700" dir="2700000" algn="ctr" rotWithShape="0">
              <a:schemeClr val="bg1"/>
            </a:outerShdw>
          </a:effectLst>
        </p:spPr>
        <p:txBody>
          <a:bodyPr>
            <a:spAutoFit/>
          </a:bodyPr>
          <a:lstStyle/>
          <a:p>
            <a:pPr>
              <a:lnSpc>
                <a:spcPct val="85000"/>
              </a:lnSpc>
            </a:pPr>
            <a:r>
              <a:rPr lang="en-US" sz="3600" b="0">
                <a:solidFill>
                  <a:srgbClr val="000099"/>
                </a:solidFill>
                <a:latin typeface="Fette Engschrift"/>
              </a:rPr>
              <a:t>Providence to achieve Ham’s heartistic oneness with Noah</a:t>
            </a:r>
            <a:endParaRPr lang="en-US" sz="3600" b="0" dirty="0">
              <a:solidFill>
                <a:srgbClr val="000099"/>
              </a:solidFill>
              <a:latin typeface="Fette Engschrift"/>
            </a:endParaRPr>
          </a:p>
        </p:txBody>
      </p:sp>
      <p:sp>
        <p:nvSpPr>
          <p:cNvPr id="30" name="AutoShape 18"/>
          <p:cNvSpPr>
            <a:spLocks noChangeArrowheads="1"/>
          </p:cNvSpPr>
          <p:nvPr/>
        </p:nvSpPr>
        <p:spPr bwMode="auto">
          <a:xfrm rot="16200000">
            <a:off x="4800600" y="1752600"/>
            <a:ext cx="381000" cy="1143000"/>
          </a:xfrm>
          <a:prstGeom prst="downArrow">
            <a:avLst>
              <a:gd name="adj1" fmla="val 40838"/>
              <a:gd name="adj2" fmla="val 87235"/>
            </a:avLst>
          </a:prstGeom>
          <a:solidFill>
            <a:srgbClr val="800080"/>
          </a:solidFill>
          <a:ln w="28575" algn="ctr">
            <a:no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grpSp>
        <p:nvGrpSpPr>
          <p:cNvPr id="25" name="Group 24"/>
          <p:cNvGrpSpPr>
            <a:grpSpLocks/>
          </p:cNvGrpSpPr>
          <p:nvPr/>
        </p:nvGrpSpPr>
        <p:grpSpPr bwMode="auto">
          <a:xfrm>
            <a:off x="631203" y="5722938"/>
            <a:ext cx="7826997" cy="849313"/>
            <a:chOff x="347" y="3490"/>
            <a:chExt cx="4700" cy="535"/>
          </a:xfrm>
        </p:grpSpPr>
        <p:sp>
          <p:nvSpPr>
            <p:cNvPr id="26" name="Text Box 4"/>
            <p:cNvSpPr txBox="1">
              <a:spLocks noChangeArrowheads="1"/>
            </p:cNvSpPr>
            <p:nvPr/>
          </p:nvSpPr>
          <p:spPr bwMode="auto">
            <a:xfrm>
              <a:off x="528" y="3490"/>
              <a:ext cx="4519" cy="535"/>
            </a:xfrm>
            <a:prstGeom prst="rect">
              <a:avLst/>
            </a:prstGeom>
            <a:noFill/>
            <a:ln w="9525">
              <a:noFill/>
              <a:miter lim="800000"/>
              <a:headEnd/>
              <a:tailEnd/>
            </a:ln>
            <a:effectLst/>
          </p:spPr>
          <p:txBody>
            <a:bodyPr wrap="square">
              <a:spAutoFit/>
            </a:bodyPr>
            <a:lstStyle/>
            <a:p>
              <a:pPr algn="l">
                <a:lnSpc>
                  <a:spcPct val="82000"/>
                </a:lnSpc>
              </a:pPr>
              <a:r>
                <a:rPr lang="en-US" sz="2000" u="none" dirty="0">
                  <a:solidFill>
                    <a:srgbClr val="FFFFFF"/>
                  </a:solidFill>
                  <a:latin typeface="Arial Narrow" pitchFamily="34" charset="0"/>
                </a:rPr>
                <a:t>When Ham </a:t>
              </a:r>
              <a:r>
                <a:rPr lang="en-US" sz="2000" dirty="0">
                  <a:solidFill>
                    <a:srgbClr val="FFFFFF"/>
                  </a:solidFill>
                  <a:latin typeface="Arial Narrow" pitchFamily="34" charset="0"/>
                </a:rPr>
                <a:t>felt ashamed</a:t>
              </a:r>
              <a:r>
                <a:rPr lang="en-US" sz="2000" u="none" dirty="0">
                  <a:solidFill>
                    <a:srgbClr val="FFFFFF"/>
                  </a:solidFill>
                  <a:latin typeface="Arial Narrow" pitchFamily="34" charset="0"/>
                </a:rPr>
                <a:t> of his father’s nakedness, an act that resembled </a:t>
              </a:r>
              <a:r>
                <a:rPr lang="en-US" sz="2000" dirty="0">
                  <a:solidFill>
                    <a:srgbClr val="FFFFFF"/>
                  </a:solidFill>
                  <a:latin typeface="Arial Narrow" pitchFamily="34" charset="0"/>
                </a:rPr>
                <a:t>Adam and Eve’s</a:t>
              </a:r>
              <a:r>
                <a:rPr lang="en-US" sz="2000" u="none" dirty="0">
                  <a:solidFill>
                    <a:srgbClr val="FFFFFF"/>
                  </a:solidFill>
                  <a:latin typeface="Arial Narrow" pitchFamily="34" charset="0"/>
                </a:rPr>
                <a:t> covering their </a:t>
              </a:r>
              <a:r>
                <a:rPr lang="en-US" sz="2000" dirty="0">
                  <a:solidFill>
                    <a:srgbClr val="FFFFFF"/>
                  </a:solidFill>
                  <a:latin typeface="Arial Narrow" pitchFamily="34" charset="0"/>
                </a:rPr>
                <a:t>lower parts</a:t>
              </a:r>
              <a:r>
                <a:rPr lang="en-US" sz="2000" u="none" dirty="0">
                  <a:solidFill>
                    <a:srgbClr val="FFFFFF"/>
                  </a:solidFill>
                  <a:latin typeface="Arial Narrow" pitchFamily="34" charset="0"/>
                </a:rPr>
                <a:t> and hiding, he made a </a:t>
              </a:r>
              <a:r>
                <a:rPr lang="en-US" sz="2000" dirty="0">
                  <a:solidFill>
                    <a:srgbClr val="FFFFFF"/>
                  </a:solidFill>
                  <a:latin typeface="Arial Narrow" pitchFamily="34" charset="0"/>
                </a:rPr>
                <a:t>condition for Satan</a:t>
              </a:r>
              <a:r>
                <a:rPr lang="en-US" sz="2000" u="none" dirty="0">
                  <a:solidFill>
                    <a:srgbClr val="FFFFFF"/>
                  </a:solidFill>
                  <a:latin typeface="Arial Narrow" pitchFamily="34" charset="0"/>
                </a:rPr>
                <a:t> to enter; hence his feeling and act constituted a sin.</a:t>
              </a:r>
              <a:endParaRPr lang="en-US" sz="2000" b="0" u="none" dirty="0">
                <a:solidFill>
                  <a:srgbClr val="FFFFFF"/>
                </a:solidFill>
                <a:latin typeface="Arial Narrow" pitchFamily="34" charset="0"/>
              </a:endParaRPr>
            </a:p>
          </p:txBody>
        </p:sp>
        <p:sp>
          <p:nvSpPr>
            <p:cNvPr id="27" name="Text Box 5"/>
            <p:cNvSpPr txBox="1">
              <a:spLocks noChangeArrowheads="1"/>
            </p:cNvSpPr>
            <p:nvPr/>
          </p:nvSpPr>
          <p:spPr bwMode="auto">
            <a:xfrm>
              <a:off x="347" y="3501"/>
              <a:ext cx="216" cy="334"/>
            </a:xfrm>
            <a:prstGeom prst="rect">
              <a:avLst/>
            </a:prstGeom>
            <a:noFill/>
            <a:ln w="9525">
              <a:noFill/>
              <a:miter lim="800000"/>
              <a:headEnd/>
              <a:tailEnd/>
            </a:ln>
            <a:effectLst/>
          </p:spPr>
          <p:txBody>
            <a:bodyPr>
              <a:spAutoFit/>
            </a:bodyPr>
            <a:lstStyle/>
            <a:p>
              <a:pPr>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outVertical)">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62163"/>
                                        </p:tgtEl>
                                        <p:attrNameLst>
                                          <p:attrName>style.visibility</p:attrName>
                                        </p:attrNameLst>
                                      </p:cBhvr>
                                      <p:to>
                                        <p:strVal val="visible"/>
                                      </p:to>
                                    </p:set>
                                    <p:anim calcmode="lin" valueType="num">
                                      <p:cBhvr>
                                        <p:cTn id="12" dur="1000" fill="hold"/>
                                        <p:tgtEl>
                                          <p:spTgt spid="262163"/>
                                        </p:tgtEl>
                                        <p:attrNameLst>
                                          <p:attrName>ppt_w</p:attrName>
                                        </p:attrNameLst>
                                      </p:cBhvr>
                                      <p:tavLst>
                                        <p:tav tm="0">
                                          <p:val>
                                            <p:strVal val="#ppt_w*0.70"/>
                                          </p:val>
                                        </p:tav>
                                        <p:tav tm="100000">
                                          <p:val>
                                            <p:strVal val="#ppt_w"/>
                                          </p:val>
                                        </p:tav>
                                      </p:tavLst>
                                    </p:anim>
                                    <p:anim calcmode="lin" valueType="num">
                                      <p:cBhvr>
                                        <p:cTn id="13" dur="1000" fill="hold"/>
                                        <p:tgtEl>
                                          <p:spTgt spid="262163"/>
                                        </p:tgtEl>
                                        <p:attrNameLst>
                                          <p:attrName>ppt_h</p:attrName>
                                        </p:attrNameLst>
                                      </p:cBhvr>
                                      <p:tavLst>
                                        <p:tav tm="0">
                                          <p:val>
                                            <p:strVal val="#ppt_h"/>
                                          </p:val>
                                        </p:tav>
                                        <p:tav tm="100000">
                                          <p:val>
                                            <p:strVal val="#ppt_h"/>
                                          </p:val>
                                        </p:tav>
                                      </p:tavLst>
                                    </p:anim>
                                    <p:animEffect transition="in" filter="fade">
                                      <p:cBhvr>
                                        <p:cTn id="14" dur="1000"/>
                                        <p:tgtEl>
                                          <p:spTgt spid="262163"/>
                                        </p:tgtEl>
                                      </p:cBhvr>
                                    </p:animEffect>
                                  </p:childTnLst>
                                </p:cTn>
                              </p:par>
                              <p:par>
                                <p:cTn id="15" presetID="10"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2159"/>
                                        </p:tgtEl>
                                        <p:attrNameLst>
                                          <p:attrName>style.visibility</p:attrName>
                                        </p:attrNameLst>
                                      </p:cBhvr>
                                      <p:to>
                                        <p:strVal val="visible"/>
                                      </p:to>
                                    </p:set>
                                    <p:animEffect transition="in" filter="fade">
                                      <p:cBhvr>
                                        <p:cTn id="20" dur="2000"/>
                                        <p:tgtEl>
                                          <p:spTgt spid="262159"/>
                                        </p:tgtEl>
                                      </p:cBhvr>
                                    </p:animEffect>
                                  </p:childTnLst>
                                </p:cTn>
                              </p:par>
                            </p:childTnLst>
                          </p:cTn>
                        </p:par>
                        <p:par>
                          <p:cTn id="21" fill="hold">
                            <p:stCondLst>
                              <p:cond delay="2000"/>
                            </p:stCondLst>
                            <p:childTnLst>
                              <p:par>
                                <p:cTn id="22" presetID="10" presetClass="exit" presetSubtype="0" fill="hold" grpId="0" nodeType="afterEffect">
                                  <p:stCondLst>
                                    <p:cond delay="0"/>
                                  </p:stCondLst>
                                  <p:childTnLst>
                                    <p:animEffect transition="out" filter="fade">
                                      <p:cBhvr>
                                        <p:cTn id="23" dur="2000"/>
                                        <p:tgtEl>
                                          <p:spTgt spid="22"/>
                                        </p:tgtEl>
                                      </p:cBhvr>
                                    </p:animEffect>
                                    <p:set>
                                      <p:cBhvr>
                                        <p:cTn id="24" dur="1" fill="hold">
                                          <p:stCondLst>
                                            <p:cond delay="1999"/>
                                          </p:stCondLst>
                                        </p:cTn>
                                        <p:tgtEl>
                                          <p:spTgt spid="2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53" presetClass="entr" presetSubtype="0" fill="hold" grpId="0" nodeType="clickEffect">
                                  <p:stCondLst>
                                    <p:cond delay="0"/>
                                  </p:stCondLst>
                                  <p:childTnLst>
                                    <p:set>
                                      <p:cBhvr>
                                        <p:cTn id="28" dur="1" fill="hold">
                                          <p:stCondLst>
                                            <p:cond delay="0"/>
                                          </p:stCondLst>
                                        </p:cTn>
                                        <p:tgtEl>
                                          <p:spTgt spid="262164"/>
                                        </p:tgtEl>
                                        <p:attrNameLst>
                                          <p:attrName>style.visibility</p:attrName>
                                        </p:attrNameLst>
                                      </p:cBhvr>
                                      <p:to>
                                        <p:strVal val="visible"/>
                                      </p:to>
                                    </p:set>
                                    <p:anim calcmode="lin" valueType="num">
                                      <p:cBhvr>
                                        <p:cTn id="29" dur="1000" fill="hold"/>
                                        <p:tgtEl>
                                          <p:spTgt spid="262164"/>
                                        </p:tgtEl>
                                        <p:attrNameLst>
                                          <p:attrName>ppt_w</p:attrName>
                                        </p:attrNameLst>
                                      </p:cBhvr>
                                      <p:tavLst>
                                        <p:tav tm="0">
                                          <p:val>
                                            <p:fltVal val="0"/>
                                          </p:val>
                                        </p:tav>
                                        <p:tav tm="100000">
                                          <p:val>
                                            <p:strVal val="#ppt_w"/>
                                          </p:val>
                                        </p:tav>
                                      </p:tavLst>
                                    </p:anim>
                                    <p:anim calcmode="lin" valueType="num">
                                      <p:cBhvr>
                                        <p:cTn id="30" dur="1000" fill="hold"/>
                                        <p:tgtEl>
                                          <p:spTgt spid="262164"/>
                                        </p:tgtEl>
                                        <p:attrNameLst>
                                          <p:attrName>ppt_h</p:attrName>
                                        </p:attrNameLst>
                                      </p:cBhvr>
                                      <p:tavLst>
                                        <p:tav tm="0">
                                          <p:val>
                                            <p:fltVal val="0"/>
                                          </p:val>
                                        </p:tav>
                                        <p:tav tm="100000">
                                          <p:val>
                                            <p:strVal val="#ppt_h"/>
                                          </p:val>
                                        </p:tav>
                                      </p:tavLst>
                                    </p:anim>
                                    <p:animEffect transition="in" filter="fade">
                                      <p:cBhvr>
                                        <p:cTn id="31" dur="1000"/>
                                        <p:tgtEl>
                                          <p:spTgt spid="262164"/>
                                        </p:tgtEl>
                                      </p:cBhvr>
                                    </p:animEffect>
                                  </p:childTnLst>
                                </p:cTn>
                              </p:par>
                              <p:par>
                                <p:cTn id="32" presetID="6" presetClass="emph" presetSubtype="0" decel="50000" autoRev="1" fill="remove" grpId="1" nodeType="withEffect">
                                  <p:stCondLst>
                                    <p:cond delay="0"/>
                                  </p:stCondLst>
                                  <p:childTnLst>
                                    <p:animScale>
                                      <p:cBhvr>
                                        <p:cTn id="33" dur="1000" fill="hold"/>
                                        <p:tgtEl>
                                          <p:spTgt spid="262164"/>
                                        </p:tgtEl>
                                      </p:cBhvr>
                                      <p:by x="120000" y="120000"/>
                                    </p:animScale>
                                  </p:childTnLst>
                                </p:cTn>
                              </p:par>
                              <p:par>
                                <p:cTn id="34" presetID="29" presetClass="exit" presetSubtype="0" fill="hold" nodeType="withEffect">
                                  <p:stCondLst>
                                    <p:cond delay="0"/>
                                  </p:stCondLst>
                                  <p:childTnLst>
                                    <p:anim calcmode="lin" valueType="num">
                                      <p:cBhvr>
                                        <p:cTn id="35" dur="1000"/>
                                        <p:tgtEl>
                                          <p:spTgt spid="34"/>
                                        </p:tgtEl>
                                        <p:attrNameLst>
                                          <p:attrName>ppt_x</p:attrName>
                                        </p:attrNameLst>
                                      </p:cBhvr>
                                      <p:tavLst>
                                        <p:tav tm="0">
                                          <p:val>
                                            <p:strVal val="ppt_x"/>
                                          </p:val>
                                        </p:tav>
                                        <p:tav tm="100000">
                                          <p:val>
                                            <p:strVal val="ppt_x-.2"/>
                                          </p:val>
                                        </p:tav>
                                      </p:tavLst>
                                    </p:anim>
                                    <p:anim calcmode="lin" valueType="num">
                                      <p:cBhvr>
                                        <p:cTn id="36" dur="1000"/>
                                        <p:tgtEl>
                                          <p:spTgt spid="34"/>
                                        </p:tgtEl>
                                        <p:attrNameLst>
                                          <p:attrName>ppt_y</p:attrName>
                                        </p:attrNameLst>
                                      </p:cBhvr>
                                      <p:tavLst>
                                        <p:tav tm="0">
                                          <p:val>
                                            <p:strVal val="ppt_y"/>
                                          </p:val>
                                        </p:tav>
                                        <p:tav tm="100000">
                                          <p:val>
                                            <p:strVal val="ppt_y"/>
                                          </p:val>
                                        </p:tav>
                                      </p:tavLst>
                                    </p:anim>
                                    <p:animEffect transition="out" filter="fade">
                                      <p:cBhvr>
                                        <p:cTn id="37" dur="1000"/>
                                        <p:tgtEl>
                                          <p:spTgt spid="34"/>
                                        </p:tgtEl>
                                      </p:cBhvr>
                                    </p:animEffect>
                                    <p:set>
                                      <p:cBhvr>
                                        <p:cTn id="38" dur="1" fill="hold">
                                          <p:stCondLst>
                                            <p:cond delay="999"/>
                                          </p:stCondLst>
                                        </p:cTn>
                                        <p:tgtEl>
                                          <p:spTgt spid="34"/>
                                        </p:tgtEl>
                                        <p:attrNameLst>
                                          <p:attrName>style.visibility</p:attrName>
                                        </p:attrNameLst>
                                      </p:cBhvr>
                                      <p:to>
                                        <p:strVal val="hidden"/>
                                      </p:to>
                                    </p:set>
                                  </p:childTnLst>
                                </p:cTn>
                              </p:par>
                              <p:par>
                                <p:cTn id="39" presetID="10" presetClass="entr" presetSubtype="0"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2000"/>
                                        <p:tgtEl>
                                          <p:spTgt spid="2"/>
                                        </p:tgtEl>
                                      </p:cBhvr>
                                    </p:animEffect>
                                  </p:childTnLst>
                                </p:cTn>
                              </p:par>
                              <p:par>
                                <p:cTn id="42" presetID="22" presetClass="entr" presetSubtype="4" fill="hold" grpId="0" nodeType="withEffect">
                                  <p:stCondLst>
                                    <p:cond delay="1000"/>
                                  </p:stCondLst>
                                  <p:childTnLst>
                                    <p:set>
                                      <p:cBhvr>
                                        <p:cTn id="43" dur="1" fill="hold">
                                          <p:stCondLst>
                                            <p:cond delay="0"/>
                                          </p:stCondLst>
                                        </p:cTn>
                                        <p:tgtEl>
                                          <p:spTgt spid="262158"/>
                                        </p:tgtEl>
                                        <p:attrNameLst>
                                          <p:attrName>style.visibility</p:attrName>
                                        </p:attrNameLst>
                                      </p:cBhvr>
                                      <p:to>
                                        <p:strVal val="visible"/>
                                      </p:to>
                                    </p:set>
                                    <p:animEffect transition="in" filter="wipe(down)">
                                      <p:cBhvr>
                                        <p:cTn id="44" dur="500"/>
                                        <p:tgtEl>
                                          <p:spTgt spid="262158"/>
                                        </p:tgtEl>
                                      </p:cBhvr>
                                    </p:animEffect>
                                  </p:childTnLst>
                                </p:cTn>
                              </p:par>
                            </p:childTnLst>
                          </p:cTn>
                        </p:par>
                      </p:childTnLst>
                    </p:cTn>
                  </p:par>
                  <p:par>
                    <p:cTn id="45" fill="hold">
                      <p:stCondLst>
                        <p:cond delay="indefinite"/>
                      </p:stCondLst>
                      <p:childTnLst>
                        <p:par>
                          <p:cTn id="46" fill="hold">
                            <p:stCondLst>
                              <p:cond delay="0"/>
                            </p:stCondLst>
                            <p:childTnLst>
                              <p:par>
                                <p:cTn id="47" presetID="17" presetClass="entr" presetSubtype="10" fill="hold" grpId="0" nodeType="clickEffect">
                                  <p:stCondLst>
                                    <p:cond delay="0"/>
                                  </p:stCondLst>
                                  <p:childTnLst>
                                    <p:set>
                                      <p:cBhvr>
                                        <p:cTn id="48" dur="1" fill="hold">
                                          <p:stCondLst>
                                            <p:cond delay="0"/>
                                          </p:stCondLst>
                                        </p:cTn>
                                        <p:tgtEl>
                                          <p:spTgt spid="262165"/>
                                        </p:tgtEl>
                                        <p:attrNameLst>
                                          <p:attrName>style.visibility</p:attrName>
                                        </p:attrNameLst>
                                      </p:cBhvr>
                                      <p:to>
                                        <p:strVal val="visible"/>
                                      </p:to>
                                    </p:set>
                                    <p:anim calcmode="lin" valueType="num">
                                      <p:cBhvr>
                                        <p:cTn id="49" dur="1000" fill="hold"/>
                                        <p:tgtEl>
                                          <p:spTgt spid="262165"/>
                                        </p:tgtEl>
                                        <p:attrNameLst>
                                          <p:attrName>ppt_w</p:attrName>
                                        </p:attrNameLst>
                                      </p:cBhvr>
                                      <p:tavLst>
                                        <p:tav tm="0">
                                          <p:val>
                                            <p:fltVal val="0"/>
                                          </p:val>
                                        </p:tav>
                                        <p:tav tm="100000">
                                          <p:val>
                                            <p:strVal val="#ppt_w"/>
                                          </p:val>
                                        </p:tav>
                                      </p:tavLst>
                                    </p:anim>
                                    <p:anim calcmode="lin" valueType="num">
                                      <p:cBhvr>
                                        <p:cTn id="50" dur="1000" fill="hold"/>
                                        <p:tgtEl>
                                          <p:spTgt spid="262165"/>
                                        </p:tgtEl>
                                        <p:attrNameLst>
                                          <p:attrName>ppt_h</p:attrName>
                                        </p:attrNameLst>
                                      </p:cBhvr>
                                      <p:tavLst>
                                        <p:tav tm="0">
                                          <p:val>
                                            <p:strVal val="#ppt_h"/>
                                          </p:val>
                                        </p:tav>
                                        <p:tav tm="100000">
                                          <p:val>
                                            <p:strVal val="#ppt_h"/>
                                          </p:val>
                                        </p:tav>
                                      </p:tavLst>
                                    </p:anim>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2000"/>
                                        <p:tgtEl>
                                          <p:spTgt spid="3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62160"/>
                                        </p:tgtEl>
                                        <p:attrNameLst>
                                          <p:attrName>style.visibility</p:attrName>
                                        </p:attrNameLst>
                                      </p:cBhvr>
                                      <p:to>
                                        <p:strVal val="visible"/>
                                      </p:to>
                                    </p:set>
                                    <p:animEffect transition="in" filter="fade">
                                      <p:cBhvr>
                                        <p:cTn id="56" dur="1000"/>
                                        <p:tgtEl>
                                          <p:spTgt spid="262160"/>
                                        </p:tgtEl>
                                      </p:cBhvr>
                                    </p:animEffect>
                                  </p:childTnLst>
                                </p:cTn>
                              </p:par>
                            </p:childTnLst>
                          </p:cTn>
                        </p:par>
                      </p:childTnLst>
                    </p:cTn>
                  </p:par>
                  <p:par>
                    <p:cTn id="57" fill="hold">
                      <p:stCondLst>
                        <p:cond delay="indefinite"/>
                      </p:stCondLst>
                      <p:childTnLst>
                        <p:par>
                          <p:cTn id="58" fill="hold">
                            <p:stCondLst>
                              <p:cond delay="0"/>
                            </p:stCondLst>
                            <p:childTnLst>
                              <p:par>
                                <p:cTn id="59" presetID="55" presetClass="entr" presetSubtype="0" fill="hold" grpId="0" nodeType="clickEffect">
                                  <p:stCondLst>
                                    <p:cond delay="0"/>
                                  </p:stCondLst>
                                  <p:childTnLst>
                                    <p:set>
                                      <p:cBhvr>
                                        <p:cTn id="60" dur="1" fill="hold">
                                          <p:stCondLst>
                                            <p:cond delay="0"/>
                                          </p:stCondLst>
                                        </p:cTn>
                                        <p:tgtEl>
                                          <p:spTgt spid="262157"/>
                                        </p:tgtEl>
                                        <p:attrNameLst>
                                          <p:attrName>style.visibility</p:attrName>
                                        </p:attrNameLst>
                                      </p:cBhvr>
                                      <p:to>
                                        <p:strVal val="visible"/>
                                      </p:to>
                                    </p:set>
                                    <p:anim calcmode="lin" valueType="num">
                                      <p:cBhvr>
                                        <p:cTn id="61" dur="1000" fill="hold"/>
                                        <p:tgtEl>
                                          <p:spTgt spid="262157"/>
                                        </p:tgtEl>
                                        <p:attrNameLst>
                                          <p:attrName>ppt_w</p:attrName>
                                        </p:attrNameLst>
                                      </p:cBhvr>
                                      <p:tavLst>
                                        <p:tav tm="0">
                                          <p:val>
                                            <p:strVal val="#ppt_w*0.70"/>
                                          </p:val>
                                        </p:tav>
                                        <p:tav tm="100000">
                                          <p:val>
                                            <p:strVal val="#ppt_w"/>
                                          </p:val>
                                        </p:tav>
                                      </p:tavLst>
                                    </p:anim>
                                    <p:anim calcmode="lin" valueType="num">
                                      <p:cBhvr>
                                        <p:cTn id="62" dur="1000" fill="hold"/>
                                        <p:tgtEl>
                                          <p:spTgt spid="262157"/>
                                        </p:tgtEl>
                                        <p:attrNameLst>
                                          <p:attrName>ppt_h</p:attrName>
                                        </p:attrNameLst>
                                      </p:cBhvr>
                                      <p:tavLst>
                                        <p:tav tm="0">
                                          <p:val>
                                            <p:strVal val="#ppt_h"/>
                                          </p:val>
                                        </p:tav>
                                        <p:tav tm="100000">
                                          <p:val>
                                            <p:strVal val="#ppt_h"/>
                                          </p:val>
                                        </p:tav>
                                      </p:tavLst>
                                    </p:anim>
                                    <p:animEffect transition="in" filter="fade">
                                      <p:cBhvr>
                                        <p:cTn id="63" dur="1000"/>
                                        <p:tgtEl>
                                          <p:spTgt spid="262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2157" grpId="0"/>
      <p:bldP spid="262158" grpId="0" animBg="1"/>
      <p:bldP spid="262159" grpId="0"/>
      <p:bldP spid="262160" grpId="0"/>
      <p:bldP spid="262163" grpId="0"/>
      <p:bldP spid="262164" grpId="0" animBg="1"/>
      <p:bldP spid="262164" grpId="1" animBg="1"/>
      <p:bldP spid="262165" grpId="0"/>
      <p:bldP spid="3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rotWithShape="0">
          <a:gsLst>
            <a:gs pos="0">
              <a:srgbClr val="99CCFF"/>
            </a:gs>
            <a:gs pos="100000">
              <a:schemeClr val="bg1"/>
            </a:gs>
          </a:gsLst>
          <a:lin ang="5400000" scaled="1"/>
        </a:gradFill>
        <a:effectLst/>
      </p:bgPr>
    </p:bg>
    <p:spTree>
      <p:nvGrpSpPr>
        <p:cNvPr id="1" name=""/>
        <p:cNvGrpSpPr/>
        <p:nvPr/>
      </p:nvGrpSpPr>
      <p:grpSpPr>
        <a:xfrm>
          <a:off x="0" y="0"/>
          <a:ext cx="0" cy="0"/>
          <a:chOff x="0" y="0"/>
          <a:chExt cx="0" cy="0"/>
        </a:xfrm>
      </p:grpSpPr>
      <p:sp>
        <p:nvSpPr>
          <p:cNvPr id="26317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63174" name="AutoShape 6"/>
          <p:cNvSpPr>
            <a:spLocks noChangeArrowheads="1"/>
          </p:cNvSpPr>
          <p:nvPr/>
        </p:nvSpPr>
        <p:spPr bwMode="auto">
          <a:xfrm rot="10800000">
            <a:off x="5981700" y="1676400"/>
            <a:ext cx="304800" cy="1143000"/>
          </a:xfrm>
          <a:prstGeom prst="downArrow">
            <a:avLst>
              <a:gd name="adj1" fmla="val 34528"/>
              <a:gd name="adj2" fmla="val 93767"/>
            </a:avLst>
          </a:prstGeom>
          <a:solidFill>
            <a:srgbClr val="FFCC00"/>
          </a:solidFill>
          <a:ln w="28575"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63185" name="Oval 17"/>
          <p:cNvSpPr>
            <a:spLocks noChangeArrowheads="1"/>
          </p:cNvSpPr>
          <p:nvPr/>
        </p:nvSpPr>
        <p:spPr bwMode="auto">
          <a:xfrm>
            <a:off x="5295900" y="838200"/>
            <a:ext cx="1676400" cy="762000"/>
          </a:xfrm>
          <a:prstGeom prst="ellipse">
            <a:avLst/>
          </a:prstGeom>
          <a:gradFill rotWithShape="0">
            <a:gsLst>
              <a:gs pos="0">
                <a:srgbClr val="FFFFCC"/>
              </a:gs>
              <a:gs pos="100000">
                <a:schemeClr val="bg1"/>
              </a:gs>
            </a:gsLst>
            <a:path path="shape">
              <a:fillToRect l="50000" t="50000" r="50000" b="50000"/>
            </a:path>
          </a:gradFill>
          <a:ln w="12700" algn="ctr">
            <a:solidFill>
              <a:srgbClr val="FFCC00"/>
            </a:solidFill>
            <a:round/>
            <a:headEnd/>
            <a:tailEnd/>
          </a:ln>
          <a:effectLst>
            <a:outerShdw dist="50800" dir="16200000" algn="ctr" rotWithShape="0">
              <a:srgbClr val="FFCC00"/>
            </a:outerShdw>
          </a:effectLst>
        </p:spPr>
        <p:txBody>
          <a:bodyPr wrap="none" anchor="ctr"/>
          <a:lstStyle/>
          <a:p>
            <a:r>
              <a:rPr lang="en-US" sz="4000" b="0" u="none">
                <a:solidFill>
                  <a:srgbClr val="440022"/>
                </a:solidFill>
                <a:latin typeface="Impact" pitchFamily="34" charset="0"/>
              </a:rPr>
              <a:t>Noah</a:t>
            </a:r>
          </a:p>
        </p:txBody>
      </p:sp>
      <p:sp>
        <p:nvSpPr>
          <p:cNvPr id="263188" name="AutoShape 20"/>
          <p:cNvSpPr>
            <a:spLocks noChangeArrowheads="1"/>
          </p:cNvSpPr>
          <p:nvPr/>
        </p:nvSpPr>
        <p:spPr bwMode="auto">
          <a:xfrm rot="10800000">
            <a:off x="1524000" y="1676400"/>
            <a:ext cx="304800" cy="1143000"/>
          </a:xfrm>
          <a:prstGeom prst="downArrow">
            <a:avLst>
              <a:gd name="adj1" fmla="val 34528"/>
              <a:gd name="adj2" fmla="val 93767"/>
            </a:avLst>
          </a:prstGeom>
          <a:solidFill>
            <a:srgbClr val="9E3DFF"/>
          </a:solidFill>
          <a:ln w="2857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63192" name="Oval 24"/>
          <p:cNvSpPr>
            <a:spLocks noChangeArrowheads="1"/>
          </p:cNvSpPr>
          <p:nvPr/>
        </p:nvSpPr>
        <p:spPr bwMode="auto">
          <a:xfrm>
            <a:off x="5295900" y="2819400"/>
            <a:ext cx="1676400" cy="762000"/>
          </a:xfrm>
          <a:prstGeom prst="ellipse">
            <a:avLst/>
          </a:prstGeom>
          <a:gradFill rotWithShape="0">
            <a:gsLst>
              <a:gs pos="0">
                <a:srgbClr val="FFFF66"/>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4000" b="0" u="none" dirty="0">
                <a:solidFill>
                  <a:srgbClr val="5A002D"/>
                </a:solidFill>
                <a:latin typeface="Impact" pitchFamily="34" charset="0"/>
              </a:rPr>
              <a:t>Ham</a:t>
            </a:r>
          </a:p>
        </p:txBody>
      </p:sp>
      <p:sp>
        <p:nvSpPr>
          <p:cNvPr id="263194" name="Oval 26"/>
          <p:cNvSpPr>
            <a:spLocks noChangeArrowheads="1"/>
          </p:cNvSpPr>
          <p:nvPr/>
        </p:nvSpPr>
        <p:spPr bwMode="auto">
          <a:xfrm>
            <a:off x="838200" y="2819400"/>
            <a:ext cx="1676400" cy="7620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r>
              <a:rPr lang="en-US" sz="2800" b="0" u="none" dirty="0">
                <a:solidFill>
                  <a:srgbClr val="660066"/>
                </a:solidFill>
                <a:latin typeface="Impact" pitchFamily="34" charset="0"/>
              </a:rPr>
              <a:t>Adam-Eve</a:t>
            </a:r>
          </a:p>
        </p:txBody>
      </p:sp>
      <p:sp>
        <p:nvSpPr>
          <p:cNvPr id="28" name="Text Box 6"/>
          <p:cNvSpPr txBox="1">
            <a:spLocks noChangeArrowheads="1"/>
          </p:cNvSpPr>
          <p:nvPr/>
        </p:nvSpPr>
        <p:spPr bwMode="auto">
          <a:xfrm>
            <a:off x="304800" y="152400"/>
            <a:ext cx="8534400" cy="558800"/>
          </a:xfrm>
          <a:prstGeom prst="rect">
            <a:avLst/>
          </a:prstGeom>
          <a:noFill/>
          <a:ln w="9525">
            <a:noFill/>
            <a:miter lim="800000"/>
            <a:headEnd/>
            <a:tailEnd/>
          </a:ln>
          <a:effectLst>
            <a:outerShdw dist="12700" dir="2700000" algn="ctr" rotWithShape="0">
              <a:schemeClr val="bg1"/>
            </a:outerShdw>
          </a:effectLst>
        </p:spPr>
        <p:txBody>
          <a:bodyPr>
            <a:spAutoFit/>
          </a:bodyPr>
          <a:lstStyle/>
          <a:p>
            <a:pPr>
              <a:lnSpc>
                <a:spcPct val="85000"/>
              </a:lnSpc>
            </a:pPr>
            <a:r>
              <a:rPr lang="en-US" sz="3600" b="0">
                <a:solidFill>
                  <a:srgbClr val="000099"/>
                </a:solidFill>
                <a:latin typeface="Fette Engschrift"/>
              </a:rPr>
              <a:t>Providence to achieve Ham’s heartistic oneness with Noah</a:t>
            </a:r>
            <a:endParaRPr lang="en-US" sz="3600" b="0" dirty="0">
              <a:solidFill>
                <a:srgbClr val="000099"/>
              </a:solidFill>
              <a:latin typeface="Fette Engschrift"/>
            </a:endParaRPr>
          </a:p>
        </p:txBody>
      </p:sp>
      <p:sp>
        <p:nvSpPr>
          <p:cNvPr id="30" name="Text Box 48"/>
          <p:cNvSpPr txBox="1">
            <a:spLocks noChangeArrowheads="1"/>
          </p:cNvSpPr>
          <p:nvPr/>
        </p:nvSpPr>
        <p:spPr bwMode="auto">
          <a:xfrm>
            <a:off x="2108200" y="4332288"/>
            <a:ext cx="5283200" cy="437043"/>
          </a:xfrm>
          <a:prstGeom prst="rect">
            <a:avLst/>
          </a:prstGeom>
          <a:noFill/>
          <a:ln w="9525">
            <a:noFill/>
            <a:miter lim="800000"/>
            <a:headEnd/>
            <a:tailEnd/>
          </a:ln>
          <a:effectLst/>
        </p:spPr>
        <p:txBody>
          <a:bodyPr wrap="square">
            <a:spAutoFit/>
          </a:bodyPr>
          <a:lstStyle/>
          <a:p>
            <a:pPr algn="l">
              <a:lnSpc>
                <a:spcPct val="80000"/>
              </a:lnSpc>
            </a:pPr>
            <a:r>
              <a:rPr lang="en-US" sz="2800" u="none">
                <a:solidFill>
                  <a:srgbClr val="000099"/>
                </a:solidFill>
                <a:effectLst>
                  <a:outerShdw blurRad="38100" dist="12700" dir="2700000" algn="tl">
                    <a:srgbClr val="000000"/>
                  </a:outerShdw>
                </a:effectLst>
                <a:latin typeface="Arial Narrow" pitchFamily="34" charset="0"/>
              </a:rPr>
              <a:t>Ham failed to restore Abel’s position</a:t>
            </a:r>
            <a:endParaRPr lang="en-US" sz="2000" b="0" u="none" dirty="0">
              <a:solidFill>
                <a:srgbClr val="000099"/>
              </a:solidFill>
              <a:effectLst>
                <a:outerShdw blurRad="38100" dist="12700" dir="2700000" algn="tl">
                  <a:srgbClr val="000000"/>
                </a:outerShdw>
              </a:effectLst>
              <a:latin typeface="Arial Narrow" pitchFamily="34" charset="0"/>
            </a:endParaRPr>
          </a:p>
        </p:txBody>
      </p:sp>
      <p:sp>
        <p:nvSpPr>
          <p:cNvPr id="31" name="Text Box 49"/>
          <p:cNvSpPr txBox="1">
            <a:spLocks noChangeArrowheads="1"/>
          </p:cNvSpPr>
          <p:nvPr/>
        </p:nvSpPr>
        <p:spPr bwMode="auto">
          <a:xfrm>
            <a:off x="1752600" y="4343400"/>
            <a:ext cx="279400" cy="709681"/>
          </a:xfrm>
          <a:prstGeom prst="rect">
            <a:avLst/>
          </a:prstGeom>
          <a:noFill/>
          <a:ln w="9525">
            <a:noFill/>
            <a:miter lim="800000"/>
            <a:headEnd/>
            <a:tailEnd/>
          </a:ln>
          <a:effectLst/>
        </p:spPr>
        <p:txBody>
          <a:bodyPr>
            <a:spAutoFit/>
          </a:bodyPr>
          <a:lstStyle/>
          <a:p>
            <a:pPr algn="l">
              <a:lnSpc>
                <a:spcPct val="55000"/>
              </a:lnSpc>
            </a:pPr>
            <a:r>
              <a:rPr lang="en-US" sz="6600" u="none" dirty="0">
                <a:solidFill>
                  <a:srgbClr val="000099"/>
                </a:solidFill>
                <a:cs typeface="Times New Roman" panose="02020603050405020304" pitchFamily="18" charset="0"/>
                <a:sym typeface="CommonBullets" pitchFamily="34" charset="2"/>
              </a:rPr>
              <a:t>•</a:t>
            </a:r>
            <a:endParaRPr lang="en-US" sz="6600" u="none" dirty="0">
              <a:solidFill>
                <a:srgbClr val="000099"/>
              </a:solidFill>
            </a:endParaRPr>
          </a:p>
        </p:txBody>
      </p:sp>
      <p:sp>
        <p:nvSpPr>
          <p:cNvPr id="23" name="Text Box 13"/>
          <p:cNvSpPr txBox="1">
            <a:spLocks noChangeArrowheads="1"/>
          </p:cNvSpPr>
          <p:nvPr/>
        </p:nvSpPr>
        <p:spPr bwMode="auto">
          <a:xfrm>
            <a:off x="3733800" y="3687763"/>
            <a:ext cx="4800600" cy="523220"/>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r>
              <a:rPr lang="en-US" sz="2800" b="0" u="none" dirty="0">
                <a:ln w="635">
                  <a:noFill/>
                </a:ln>
                <a:solidFill>
                  <a:srgbClr val="000099"/>
                </a:solidFill>
                <a:latin typeface="Impact" pitchFamily="34" charset="0"/>
              </a:rPr>
              <a:t>Condition for Satan’s entry</a:t>
            </a:r>
            <a:endParaRPr lang="en-US" sz="2800" b="0" u="none" dirty="0">
              <a:ln w="635">
                <a:noFill/>
              </a:ln>
              <a:solidFill>
                <a:srgbClr val="000000"/>
              </a:solidFill>
              <a:latin typeface="Impact" pitchFamily="34" charset="0"/>
            </a:endParaRPr>
          </a:p>
        </p:txBody>
      </p:sp>
      <p:sp>
        <p:nvSpPr>
          <p:cNvPr id="24" name="Text Box 16"/>
          <p:cNvSpPr txBox="1">
            <a:spLocks noChangeArrowheads="1"/>
          </p:cNvSpPr>
          <p:nvPr/>
        </p:nvSpPr>
        <p:spPr bwMode="auto">
          <a:xfrm>
            <a:off x="2590800" y="2911475"/>
            <a:ext cx="1524000" cy="579438"/>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r>
              <a:rPr lang="en-US" sz="3200" b="0" u="none">
                <a:ln w="635">
                  <a:noFill/>
                </a:ln>
                <a:solidFill>
                  <a:srgbClr val="0000CC"/>
                </a:solidFill>
                <a:latin typeface="Impact" pitchFamily="34" charset="0"/>
              </a:rPr>
              <a:t>Naked</a:t>
            </a:r>
          </a:p>
        </p:txBody>
      </p:sp>
      <p:sp>
        <p:nvSpPr>
          <p:cNvPr id="25" name="Text Box 19"/>
          <p:cNvSpPr txBox="1">
            <a:spLocks noChangeArrowheads="1"/>
          </p:cNvSpPr>
          <p:nvPr/>
        </p:nvSpPr>
        <p:spPr bwMode="auto">
          <a:xfrm>
            <a:off x="6324600" y="1961448"/>
            <a:ext cx="2209800" cy="747256"/>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lnSpc>
                <a:spcPct val="76000"/>
              </a:lnSpc>
            </a:pPr>
            <a:r>
              <a:rPr lang="en-US" sz="2800" b="0" u="none" spc="-150" dirty="0">
                <a:ln w="635">
                  <a:noFill/>
                </a:ln>
                <a:solidFill>
                  <a:srgbClr val="660066"/>
                </a:solidFill>
                <a:latin typeface="Arial Black" pitchFamily="34" charset="0"/>
              </a:rPr>
              <a:t>Felt</a:t>
            </a:r>
          </a:p>
          <a:p>
            <a:pPr algn="l">
              <a:lnSpc>
                <a:spcPct val="76000"/>
              </a:lnSpc>
            </a:pPr>
            <a:r>
              <a:rPr lang="en-US" sz="2800" b="0" u="none" spc="-150" dirty="0">
                <a:ln w="635">
                  <a:noFill/>
                </a:ln>
                <a:solidFill>
                  <a:srgbClr val="660066"/>
                </a:solidFill>
                <a:latin typeface="Arial Black" pitchFamily="34" charset="0"/>
              </a:rPr>
              <a:t>ashamed</a:t>
            </a:r>
          </a:p>
        </p:txBody>
      </p:sp>
      <p:sp>
        <p:nvSpPr>
          <p:cNvPr id="26" name="Text Box 21"/>
          <p:cNvSpPr txBox="1">
            <a:spLocks noChangeArrowheads="1"/>
          </p:cNvSpPr>
          <p:nvPr/>
        </p:nvSpPr>
        <p:spPr bwMode="auto">
          <a:xfrm>
            <a:off x="1828800" y="1941696"/>
            <a:ext cx="2895600" cy="747256"/>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lnSpc>
                <a:spcPct val="76000"/>
              </a:lnSpc>
            </a:pPr>
            <a:r>
              <a:rPr lang="en-US" sz="2800" u="none" spc="-150">
                <a:ln w="635">
                  <a:noFill/>
                </a:ln>
                <a:solidFill>
                  <a:srgbClr val="660066"/>
                </a:solidFill>
                <a:latin typeface="Arial Black" pitchFamily="34" charset="0"/>
                <a:cs typeface="Arial" pitchFamily="34" charset="0"/>
              </a:rPr>
              <a:t>Covered</a:t>
            </a:r>
          </a:p>
          <a:p>
            <a:pPr algn="l">
              <a:lnSpc>
                <a:spcPct val="76000"/>
              </a:lnSpc>
            </a:pPr>
            <a:r>
              <a:rPr lang="en-US" sz="2800" u="none" spc="-150">
                <a:ln w="635">
                  <a:noFill/>
                </a:ln>
                <a:solidFill>
                  <a:srgbClr val="660066"/>
                </a:solidFill>
                <a:latin typeface="Arial Black" pitchFamily="34" charset="0"/>
                <a:cs typeface="Arial" pitchFamily="34" charset="0"/>
              </a:rPr>
              <a:t>lower parts</a:t>
            </a:r>
          </a:p>
        </p:txBody>
      </p:sp>
      <p:sp>
        <p:nvSpPr>
          <p:cNvPr id="27" name="AutoShape 18"/>
          <p:cNvSpPr>
            <a:spLocks noChangeArrowheads="1"/>
          </p:cNvSpPr>
          <p:nvPr/>
        </p:nvSpPr>
        <p:spPr bwMode="auto">
          <a:xfrm rot="16200000">
            <a:off x="4800600" y="1752600"/>
            <a:ext cx="381000" cy="1143000"/>
          </a:xfrm>
          <a:prstGeom prst="downArrow">
            <a:avLst>
              <a:gd name="adj1" fmla="val 40838"/>
              <a:gd name="adj2" fmla="val 87235"/>
            </a:avLst>
          </a:prstGeom>
          <a:solidFill>
            <a:srgbClr val="800080"/>
          </a:solidFill>
          <a:ln w="28575" algn="ctr">
            <a:no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sp>
        <p:nvSpPr>
          <p:cNvPr id="29" name="Text Box 15"/>
          <p:cNvSpPr txBox="1">
            <a:spLocks noChangeArrowheads="1"/>
          </p:cNvSpPr>
          <p:nvPr/>
        </p:nvSpPr>
        <p:spPr bwMode="auto">
          <a:xfrm>
            <a:off x="7010400" y="928688"/>
            <a:ext cx="1295400" cy="579437"/>
          </a:xfrm>
          <a:prstGeom prst="rect">
            <a:avLst/>
          </a:prstGeom>
          <a:noFill/>
          <a:ln w="19050" algn="ctr">
            <a:noFill/>
            <a:miter lim="800000"/>
            <a:headEnd/>
            <a:tailEnd/>
          </a:ln>
          <a:effectLst>
            <a:outerShdw dist="12700" algn="ctr" rotWithShape="0">
              <a:schemeClr val="bg1"/>
            </a:outerShdw>
          </a:effectLst>
        </p:spPr>
        <p:txBody>
          <a:bodyPr>
            <a:spAutoFit/>
          </a:bodyPr>
          <a:lstStyle/>
          <a:p>
            <a:pPr algn="l"/>
            <a:r>
              <a:rPr lang="en-US" sz="3200" b="0" u="none" dirty="0">
                <a:solidFill>
                  <a:srgbClr val="0000CC"/>
                </a:solidFill>
                <a:latin typeface="Impact" pitchFamily="34" charset="0"/>
              </a:rPr>
              <a:t>Naked</a:t>
            </a:r>
          </a:p>
        </p:txBody>
      </p:sp>
      <p:grpSp>
        <p:nvGrpSpPr>
          <p:cNvPr id="2" name="Group 7"/>
          <p:cNvGrpSpPr>
            <a:grpSpLocks/>
          </p:cNvGrpSpPr>
          <p:nvPr/>
        </p:nvGrpSpPr>
        <p:grpSpPr bwMode="auto">
          <a:xfrm>
            <a:off x="838200" y="838200"/>
            <a:ext cx="1676400" cy="762000"/>
            <a:chOff x="672" y="672"/>
            <a:chExt cx="1056" cy="480"/>
          </a:xfrm>
        </p:grpSpPr>
        <p:sp>
          <p:nvSpPr>
            <p:cNvPr id="21" name="Oval 8"/>
            <p:cNvSpPr>
              <a:spLocks noChangeArrowheads="1"/>
            </p:cNvSpPr>
            <p:nvPr/>
          </p:nvSpPr>
          <p:spPr bwMode="auto">
            <a:xfrm>
              <a:off x="672" y="672"/>
              <a:ext cx="1056" cy="48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2" name="WordArt 9"/>
            <p:cNvSpPr>
              <a:spLocks noChangeArrowheads="1" noChangeShapeType="1" noTextEdit="1"/>
            </p:cNvSpPr>
            <p:nvPr/>
          </p:nvSpPr>
          <p:spPr bwMode="auto">
            <a:xfrm>
              <a:off x="789" y="808"/>
              <a:ext cx="811" cy="229"/>
            </a:xfrm>
            <a:prstGeom prst="rect">
              <a:avLst/>
            </a:prstGeom>
          </p:spPr>
          <p:txBody>
            <a:bodyPr wrap="none" fromWordArt="1">
              <a:prstTxWarp prst="textPlain">
                <a:avLst>
                  <a:gd name="adj" fmla="val 50000"/>
                </a:avLst>
              </a:prstTxWarp>
            </a:bodyPr>
            <a:lstStyle/>
            <a:p>
              <a:pPr eaLnBrk="1" hangingPunct="1"/>
              <a:r>
                <a:rPr lang="en-US" sz="3600" b="0" u="none" kern="10" dirty="0">
                  <a:ln w="19050">
                    <a:noFill/>
                    <a:round/>
                    <a:headEnd/>
                    <a:tailEnd/>
                  </a:ln>
                  <a:solidFill>
                    <a:srgbClr val="6600CC"/>
                  </a:solidFill>
                  <a:latin typeface="Impact"/>
                </a:rPr>
                <a:t>God</a:t>
              </a:r>
            </a:p>
          </p:txBody>
        </p:sp>
      </p:grpSp>
      <p:grpSp>
        <p:nvGrpSpPr>
          <p:cNvPr id="20" name="Group 3"/>
          <p:cNvGrpSpPr>
            <a:grpSpLocks/>
          </p:cNvGrpSpPr>
          <p:nvPr/>
        </p:nvGrpSpPr>
        <p:grpSpPr bwMode="auto">
          <a:xfrm>
            <a:off x="1295400" y="5784850"/>
            <a:ext cx="6629400" cy="615949"/>
            <a:chOff x="384" y="3575"/>
            <a:chExt cx="4176" cy="388"/>
          </a:xfrm>
        </p:grpSpPr>
        <p:sp>
          <p:nvSpPr>
            <p:cNvPr id="32" name="Text Box 4"/>
            <p:cNvSpPr txBox="1">
              <a:spLocks noChangeArrowheads="1"/>
            </p:cNvSpPr>
            <p:nvPr/>
          </p:nvSpPr>
          <p:spPr bwMode="auto">
            <a:xfrm>
              <a:off x="624" y="3575"/>
              <a:ext cx="3936"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Consequently, Ham </a:t>
              </a:r>
              <a:r>
                <a:rPr lang="en-US" sz="2000">
                  <a:solidFill>
                    <a:srgbClr val="FFFFFF"/>
                  </a:solidFill>
                  <a:latin typeface="Arial Narrow" pitchFamily="34" charset="0"/>
                </a:rPr>
                <a:t>failed to restore</a:t>
              </a:r>
              <a:r>
                <a:rPr lang="en-US" sz="2000" u="none">
                  <a:solidFill>
                    <a:srgbClr val="FFFFFF"/>
                  </a:solidFill>
                  <a:latin typeface="Arial Narrow" pitchFamily="34" charset="0"/>
                </a:rPr>
                <a:t> through indemnity the position of Abel from which to make the substantial offering.</a:t>
              </a:r>
              <a:endParaRPr lang="en-US" sz="2000" b="0" u="none">
                <a:solidFill>
                  <a:srgbClr val="FFFFFF"/>
                </a:solidFill>
                <a:latin typeface="Arial Narrow" pitchFamily="34" charset="0"/>
              </a:endParaRPr>
            </a:p>
          </p:txBody>
        </p:sp>
        <p:sp>
          <p:nvSpPr>
            <p:cNvPr id="33" name="Text Box 5"/>
            <p:cNvSpPr txBox="1">
              <a:spLocks noChangeArrowheads="1"/>
            </p:cNvSpPr>
            <p:nvPr/>
          </p:nvSpPr>
          <p:spPr bwMode="auto">
            <a:xfrm>
              <a:off x="384" y="3595"/>
              <a:ext cx="216"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iterate type="wd">
                                    <p:tmPct val="20000"/>
                                  </p:iterate>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strVal val="#ppt_h"/>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rotWithShape="0">
          <a:gsLst>
            <a:gs pos="0">
              <a:srgbClr val="99CCFF"/>
            </a:gs>
            <a:gs pos="100000">
              <a:schemeClr val="bg1"/>
            </a:gs>
          </a:gsLst>
          <a:lin ang="5400000" scaled="1"/>
        </a:gradFill>
        <a:effectLst/>
      </p:bgPr>
    </p:bg>
    <p:spTree>
      <p:nvGrpSpPr>
        <p:cNvPr id="1" name=""/>
        <p:cNvGrpSpPr/>
        <p:nvPr/>
      </p:nvGrpSpPr>
      <p:grpSpPr>
        <a:xfrm>
          <a:off x="0" y="0"/>
          <a:ext cx="0" cy="0"/>
          <a:chOff x="0" y="0"/>
          <a:chExt cx="0" cy="0"/>
        </a:xfrm>
      </p:grpSpPr>
      <p:sp>
        <p:nvSpPr>
          <p:cNvPr id="263170"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63174" name="AutoShape 6"/>
          <p:cNvSpPr>
            <a:spLocks noChangeArrowheads="1"/>
          </p:cNvSpPr>
          <p:nvPr/>
        </p:nvSpPr>
        <p:spPr bwMode="auto">
          <a:xfrm rot="10800000">
            <a:off x="5981700" y="1676400"/>
            <a:ext cx="304800" cy="1143000"/>
          </a:xfrm>
          <a:prstGeom prst="downArrow">
            <a:avLst>
              <a:gd name="adj1" fmla="val 34528"/>
              <a:gd name="adj2" fmla="val 93767"/>
            </a:avLst>
          </a:prstGeom>
          <a:solidFill>
            <a:srgbClr val="FFCC00"/>
          </a:solidFill>
          <a:ln w="28575" algn="ctr">
            <a:solidFill>
              <a:srgbClr val="660033"/>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63185" name="Oval 17"/>
          <p:cNvSpPr>
            <a:spLocks noChangeArrowheads="1"/>
          </p:cNvSpPr>
          <p:nvPr/>
        </p:nvSpPr>
        <p:spPr bwMode="auto">
          <a:xfrm>
            <a:off x="5295900" y="838200"/>
            <a:ext cx="1676400" cy="762000"/>
          </a:xfrm>
          <a:prstGeom prst="ellipse">
            <a:avLst/>
          </a:prstGeom>
          <a:gradFill rotWithShape="0">
            <a:gsLst>
              <a:gs pos="0">
                <a:srgbClr val="FFFFCC"/>
              </a:gs>
              <a:gs pos="100000">
                <a:schemeClr val="bg1"/>
              </a:gs>
            </a:gsLst>
            <a:path path="shape">
              <a:fillToRect l="50000" t="50000" r="50000" b="50000"/>
            </a:path>
          </a:gradFill>
          <a:ln w="12700" algn="ctr">
            <a:solidFill>
              <a:srgbClr val="FFCC00"/>
            </a:solidFill>
            <a:round/>
            <a:headEnd/>
            <a:tailEnd/>
          </a:ln>
          <a:effectLst>
            <a:outerShdw dist="50800" dir="16200000" algn="ctr" rotWithShape="0">
              <a:srgbClr val="FFCC00"/>
            </a:outerShdw>
          </a:effectLst>
        </p:spPr>
        <p:txBody>
          <a:bodyPr wrap="none" anchor="ctr"/>
          <a:lstStyle/>
          <a:p>
            <a:r>
              <a:rPr lang="en-US" sz="4000" b="0" u="none">
                <a:solidFill>
                  <a:srgbClr val="440022"/>
                </a:solidFill>
                <a:latin typeface="Impact" pitchFamily="34" charset="0"/>
              </a:rPr>
              <a:t>Noah</a:t>
            </a:r>
          </a:p>
        </p:txBody>
      </p:sp>
      <p:sp>
        <p:nvSpPr>
          <p:cNvPr id="263188" name="AutoShape 20"/>
          <p:cNvSpPr>
            <a:spLocks noChangeArrowheads="1"/>
          </p:cNvSpPr>
          <p:nvPr/>
        </p:nvSpPr>
        <p:spPr bwMode="auto">
          <a:xfrm rot="10800000">
            <a:off x="1524000" y="1676400"/>
            <a:ext cx="304800" cy="1143000"/>
          </a:xfrm>
          <a:prstGeom prst="downArrow">
            <a:avLst>
              <a:gd name="adj1" fmla="val 34528"/>
              <a:gd name="adj2" fmla="val 93767"/>
            </a:avLst>
          </a:prstGeom>
          <a:solidFill>
            <a:srgbClr val="9E3DFF"/>
          </a:solidFill>
          <a:ln w="2857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charset="0"/>
            </a:endParaRPr>
          </a:p>
        </p:txBody>
      </p:sp>
      <p:sp>
        <p:nvSpPr>
          <p:cNvPr id="263192" name="Oval 24"/>
          <p:cNvSpPr>
            <a:spLocks noChangeArrowheads="1"/>
          </p:cNvSpPr>
          <p:nvPr/>
        </p:nvSpPr>
        <p:spPr bwMode="auto">
          <a:xfrm>
            <a:off x="5295900" y="2819400"/>
            <a:ext cx="1676400" cy="762000"/>
          </a:xfrm>
          <a:prstGeom prst="ellipse">
            <a:avLst/>
          </a:prstGeom>
          <a:gradFill rotWithShape="0">
            <a:gsLst>
              <a:gs pos="0">
                <a:srgbClr val="FFFF66"/>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FFCC00"/>
            </a:outerShdw>
          </a:effectLst>
        </p:spPr>
        <p:txBody>
          <a:bodyPr wrap="none" anchor="ctr"/>
          <a:lstStyle/>
          <a:p>
            <a:r>
              <a:rPr lang="en-US" sz="4000" b="0" u="none">
                <a:solidFill>
                  <a:srgbClr val="5A002D"/>
                </a:solidFill>
                <a:latin typeface="Impact" pitchFamily="34" charset="0"/>
              </a:rPr>
              <a:t>Ham</a:t>
            </a:r>
          </a:p>
        </p:txBody>
      </p:sp>
      <p:sp>
        <p:nvSpPr>
          <p:cNvPr id="263194" name="Oval 26"/>
          <p:cNvSpPr>
            <a:spLocks noChangeArrowheads="1"/>
          </p:cNvSpPr>
          <p:nvPr/>
        </p:nvSpPr>
        <p:spPr bwMode="auto">
          <a:xfrm>
            <a:off x="838200" y="2819400"/>
            <a:ext cx="1676400" cy="7620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r>
              <a:rPr lang="en-US" sz="2800" b="0" u="none" dirty="0">
                <a:solidFill>
                  <a:srgbClr val="660066"/>
                </a:solidFill>
                <a:latin typeface="Impact" pitchFamily="34" charset="0"/>
              </a:rPr>
              <a:t>Adam-Eve</a:t>
            </a:r>
          </a:p>
        </p:txBody>
      </p:sp>
      <p:sp>
        <p:nvSpPr>
          <p:cNvPr id="30" name="Text Box 6"/>
          <p:cNvSpPr txBox="1">
            <a:spLocks noChangeArrowheads="1"/>
          </p:cNvSpPr>
          <p:nvPr/>
        </p:nvSpPr>
        <p:spPr bwMode="auto">
          <a:xfrm>
            <a:off x="304800" y="152400"/>
            <a:ext cx="8534400" cy="558800"/>
          </a:xfrm>
          <a:prstGeom prst="rect">
            <a:avLst/>
          </a:prstGeom>
          <a:noFill/>
          <a:ln w="9525">
            <a:noFill/>
            <a:miter lim="800000"/>
            <a:headEnd/>
            <a:tailEnd/>
          </a:ln>
          <a:effectLst>
            <a:outerShdw dist="12700" dir="2700000" algn="ctr" rotWithShape="0">
              <a:schemeClr val="bg1"/>
            </a:outerShdw>
          </a:effectLst>
        </p:spPr>
        <p:txBody>
          <a:bodyPr>
            <a:spAutoFit/>
          </a:bodyPr>
          <a:lstStyle/>
          <a:p>
            <a:pPr>
              <a:lnSpc>
                <a:spcPct val="85000"/>
              </a:lnSpc>
            </a:pPr>
            <a:r>
              <a:rPr lang="en-US" sz="3600" b="0">
                <a:solidFill>
                  <a:srgbClr val="000099"/>
                </a:solidFill>
                <a:latin typeface="Fette Engschrift"/>
              </a:rPr>
              <a:t>Providence to achieve Ham’s heartistic oneness with Noah</a:t>
            </a:r>
            <a:endParaRPr lang="en-US" sz="3600" b="0" dirty="0">
              <a:solidFill>
                <a:srgbClr val="000099"/>
              </a:solidFill>
              <a:latin typeface="Fette Engschrift"/>
            </a:endParaRPr>
          </a:p>
        </p:txBody>
      </p:sp>
      <p:sp>
        <p:nvSpPr>
          <p:cNvPr id="33" name="Text Box 48"/>
          <p:cNvSpPr txBox="1">
            <a:spLocks noChangeArrowheads="1"/>
          </p:cNvSpPr>
          <p:nvPr/>
        </p:nvSpPr>
        <p:spPr bwMode="auto">
          <a:xfrm>
            <a:off x="2108200" y="4332288"/>
            <a:ext cx="5283200" cy="437043"/>
          </a:xfrm>
          <a:prstGeom prst="rect">
            <a:avLst/>
          </a:prstGeom>
          <a:noFill/>
          <a:ln w="9525">
            <a:noFill/>
            <a:miter lim="800000"/>
            <a:headEnd/>
            <a:tailEnd/>
          </a:ln>
          <a:effectLst/>
        </p:spPr>
        <p:txBody>
          <a:bodyPr wrap="square">
            <a:spAutoFit/>
          </a:bodyPr>
          <a:lstStyle/>
          <a:p>
            <a:pPr algn="l">
              <a:lnSpc>
                <a:spcPct val="80000"/>
              </a:lnSpc>
            </a:pPr>
            <a:r>
              <a:rPr lang="en-US" sz="2800" u="none">
                <a:solidFill>
                  <a:srgbClr val="000099"/>
                </a:solidFill>
                <a:effectLst>
                  <a:outerShdw blurRad="38100" dist="12700" dir="2700000" algn="tl">
                    <a:srgbClr val="000000"/>
                  </a:outerShdw>
                </a:effectLst>
                <a:latin typeface="Arial Narrow" pitchFamily="34" charset="0"/>
              </a:rPr>
              <a:t>Ham failed to restore Abel’s position</a:t>
            </a:r>
            <a:endParaRPr lang="en-US" sz="2000" b="0" u="none" dirty="0">
              <a:solidFill>
                <a:srgbClr val="000099"/>
              </a:solidFill>
              <a:effectLst>
                <a:outerShdw blurRad="38100" dist="12700" dir="2700000" algn="tl">
                  <a:srgbClr val="000000"/>
                </a:outerShdw>
              </a:effectLst>
              <a:latin typeface="Arial Narrow" pitchFamily="34" charset="0"/>
            </a:endParaRPr>
          </a:p>
        </p:txBody>
      </p:sp>
      <p:sp>
        <p:nvSpPr>
          <p:cNvPr id="44" name="Rectangle 19"/>
          <p:cNvSpPr>
            <a:spLocks noChangeArrowheads="1"/>
          </p:cNvSpPr>
          <p:nvPr/>
        </p:nvSpPr>
        <p:spPr bwMode="auto">
          <a:xfrm>
            <a:off x="1905000" y="4860433"/>
            <a:ext cx="5486400" cy="431800"/>
          </a:xfrm>
          <a:prstGeom prst="rect">
            <a:avLst/>
          </a:prstGeom>
          <a:gradFill rotWithShape="0">
            <a:gsLst>
              <a:gs pos="0">
                <a:srgbClr val="FFFFCC"/>
              </a:gs>
              <a:gs pos="100000">
                <a:srgbClr val="FFCCCC"/>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45" name="Text Box 20"/>
          <p:cNvSpPr txBox="1">
            <a:spLocks noChangeArrowheads="1"/>
          </p:cNvSpPr>
          <p:nvPr/>
        </p:nvSpPr>
        <p:spPr bwMode="auto">
          <a:xfrm>
            <a:off x="1905000" y="4967681"/>
            <a:ext cx="4953000" cy="335989"/>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nSpc>
                <a:spcPts val="1900"/>
              </a:lnSpc>
            </a:pPr>
            <a:r>
              <a:rPr lang="en-US" sz="2700" b="0" u="none">
                <a:solidFill>
                  <a:srgbClr val="660033"/>
                </a:solidFill>
                <a:latin typeface="Arial Black" pitchFamily="34" charset="0"/>
              </a:rPr>
              <a:t>Foundation of substance:</a:t>
            </a:r>
          </a:p>
        </p:txBody>
      </p:sp>
      <p:sp>
        <p:nvSpPr>
          <p:cNvPr id="49" name="Text Box 49"/>
          <p:cNvSpPr txBox="1">
            <a:spLocks noChangeArrowheads="1"/>
          </p:cNvSpPr>
          <p:nvPr/>
        </p:nvSpPr>
        <p:spPr bwMode="auto">
          <a:xfrm>
            <a:off x="1752600" y="4343400"/>
            <a:ext cx="279400" cy="709681"/>
          </a:xfrm>
          <a:prstGeom prst="rect">
            <a:avLst/>
          </a:prstGeom>
          <a:noFill/>
          <a:ln w="9525">
            <a:noFill/>
            <a:miter lim="800000"/>
            <a:headEnd/>
            <a:tailEnd/>
          </a:ln>
          <a:effectLst/>
        </p:spPr>
        <p:txBody>
          <a:bodyPr>
            <a:spAutoFit/>
          </a:bodyPr>
          <a:lstStyle/>
          <a:p>
            <a:pPr algn="l">
              <a:lnSpc>
                <a:spcPct val="55000"/>
              </a:lnSpc>
            </a:pPr>
            <a:r>
              <a:rPr lang="en-US" sz="6600" u="none" dirty="0">
                <a:solidFill>
                  <a:srgbClr val="000099"/>
                </a:solidFill>
                <a:cs typeface="Times New Roman" panose="02020603050405020304" pitchFamily="18" charset="0"/>
                <a:sym typeface="CommonBullets" pitchFamily="34" charset="2"/>
              </a:rPr>
              <a:t>•</a:t>
            </a:r>
            <a:endParaRPr lang="en-US" sz="6600" u="none" dirty="0">
              <a:solidFill>
                <a:srgbClr val="000099"/>
              </a:solidFill>
            </a:endParaRPr>
          </a:p>
        </p:txBody>
      </p:sp>
      <p:grpSp>
        <p:nvGrpSpPr>
          <p:cNvPr id="2" name="Group 50"/>
          <p:cNvGrpSpPr/>
          <p:nvPr/>
        </p:nvGrpSpPr>
        <p:grpSpPr>
          <a:xfrm>
            <a:off x="6858000" y="4953000"/>
            <a:ext cx="400346" cy="228600"/>
            <a:chOff x="7057181" y="4822152"/>
            <a:chExt cx="536575" cy="306388"/>
          </a:xfrm>
        </p:grpSpPr>
        <p:sp>
          <p:nvSpPr>
            <p:cNvPr id="52" name="Line 68"/>
            <p:cNvSpPr>
              <a:spLocks noChangeShapeType="1"/>
            </p:cNvSpPr>
            <p:nvPr/>
          </p:nvSpPr>
          <p:spPr bwMode="auto">
            <a:xfrm rot="20870636" flipH="1">
              <a:off x="7057181" y="4823740"/>
              <a:ext cx="533400" cy="304800"/>
            </a:xfrm>
            <a:prstGeom prst="line">
              <a:avLst/>
            </a:prstGeom>
            <a:noFill/>
            <a:ln w="76200">
              <a:solidFill>
                <a:schemeClr val="tx1"/>
              </a:solidFill>
              <a:round/>
              <a:headEnd/>
              <a:tailEnd/>
            </a:ln>
            <a:effectLst/>
          </p:spPr>
          <p:txBody>
            <a:bodyPr/>
            <a:lstStyle/>
            <a:p>
              <a:pPr algn="l" eaLnBrk="1" hangingPunct="1"/>
              <a:endParaRPr lang="en-US" b="0" u="none">
                <a:solidFill>
                  <a:srgbClr val="000000"/>
                </a:solidFill>
                <a:latin typeface="Arial Black" pitchFamily="34" charset="0"/>
              </a:endParaRPr>
            </a:p>
          </p:txBody>
        </p:sp>
        <p:sp>
          <p:nvSpPr>
            <p:cNvPr id="53" name="Line 69"/>
            <p:cNvSpPr>
              <a:spLocks noChangeShapeType="1"/>
            </p:cNvSpPr>
            <p:nvPr/>
          </p:nvSpPr>
          <p:spPr bwMode="auto">
            <a:xfrm rot="729364">
              <a:off x="7057181" y="4822152"/>
              <a:ext cx="536575" cy="306388"/>
            </a:xfrm>
            <a:prstGeom prst="line">
              <a:avLst/>
            </a:prstGeom>
            <a:noFill/>
            <a:ln w="76200">
              <a:solidFill>
                <a:schemeClr val="tx1"/>
              </a:solidFill>
              <a:round/>
              <a:headEnd/>
              <a:tailEnd/>
            </a:ln>
            <a:effectLst/>
          </p:spPr>
          <p:txBody>
            <a:bodyPr/>
            <a:lstStyle/>
            <a:p>
              <a:pPr algn="l" eaLnBrk="1" hangingPunct="1"/>
              <a:endParaRPr lang="en-US" b="0" u="none">
                <a:solidFill>
                  <a:srgbClr val="000000"/>
                </a:solidFill>
                <a:latin typeface="Arial Black" pitchFamily="34" charset="0"/>
              </a:endParaRPr>
            </a:p>
          </p:txBody>
        </p:sp>
      </p:grpSp>
      <p:sp>
        <p:nvSpPr>
          <p:cNvPr id="35" name="Text Box 13"/>
          <p:cNvSpPr txBox="1">
            <a:spLocks noChangeArrowheads="1"/>
          </p:cNvSpPr>
          <p:nvPr/>
        </p:nvSpPr>
        <p:spPr bwMode="auto">
          <a:xfrm>
            <a:off x="3733800" y="3687763"/>
            <a:ext cx="4800600" cy="523220"/>
          </a:xfrm>
          <a:prstGeom prst="rect">
            <a:avLst/>
          </a:prstGeom>
          <a:noFill/>
          <a:ln w="9525">
            <a:noFill/>
            <a:miter lim="800000"/>
            <a:headEnd/>
            <a:tailEnd/>
          </a:ln>
          <a:effectLst>
            <a:outerShdw dist="12700" algn="ctr" rotWithShape="0">
              <a:schemeClr val="bg1"/>
            </a:outerShdw>
          </a:effectLst>
        </p:spPr>
        <p:txBody>
          <a:bodyPr>
            <a:spAutoFit/>
          </a:bodyPr>
          <a:lstStyle/>
          <a:p>
            <a:pPr eaLnBrk="1" hangingPunct="1"/>
            <a:r>
              <a:rPr lang="en-US" sz="2800" b="0" u="none" dirty="0">
                <a:ln w="635">
                  <a:noFill/>
                </a:ln>
                <a:solidFill>
                  <a:srgbClr val="000099"/>
                </a:solidFill>
                <a:latin typeface="Impact" pitchFamily="34" charset="0"/>
              </a:rPr>
              <a:t>Condition for Satan’s entry</a:t>
            </a:r>
            <a:endParaRPr lang="en-US" sz="2800" b="0" u="none" dirty="0">
              <a:ln w="635">
                <a:noFill/>
              </a:ln>
              <a:solidFill>
                <a:srgbClr val="000000"/>
              </a:solidFill>
              <a:latin typeface="Impact" pitchFamily="34" charset="0"/>
            </a:endParaRPr>
          </a:p>
        </p:txBody>
      </p:sp>
      <p:sp>
        <p:nvSpPr>
          <p:cNvPr id="36" name="Text Box 16"/>
          <p:cNvSpPr txBox="1">
            <a:spLocks noChangeArrowheads="1"/>
          </p:cNvSpPr>
          <p:nvPr/>
        </p:nvSpPr>
        <p:spPr bwMode="auto">
          <a:xfrm>
            <a:off x="2590800" y="2911475"/>
            <a:ext cx="1524000" cy="579438"/>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r>
              <a:rPr lang="en-US" sz="3200" b="0" u="none">
                <a:ln w="635">
                  <a:noFill/>
                </a:ln>
                <a:solidFill>
                  <a:srgbClr val="0000CC"/>
                </a:solidFill>
                <a:latin typeface="Impact" pitchFamily="34" charset="0"/>
              </a:rPr>
              <a:t>Naked</a:t>
            </a:r>
          </a:p>
        </p:txBody>
      </p:sp>
      <p:sp>
        <p:nvSpPr>
          <p:cNvPr id="37" name="Text Box 19"/>
          <p:cNvSpPr txBox="1">
            <a:spLocks noChangeArrowheads="1"/>
          </p:cNvSpPr>
          <p:nvPr/>
        </p:nvSpPr>
        <p:spPr bwMode="auto">
          <a:xfrm>
            <a:off x="6324600" y="1961448"/>
            <a:ext cx="2209800" cy="747256"/>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lnSpc>
                <a:spcPct val="76000"/>
              </a:lnSpc>
            </a:pPr>
            <a:r>
              <a:rPr lang="en-US" sz="2800" b="0" u="none" spc="-150" dirty="0">
                <a:ln w="635">
                  <a:noFill/>
                </a:ln>
                <a:solidFill>
                  <a:srgbClr val="660066"/>
                </a:solidFill>
                <a:latin typeface="Arial Black" pitchFamily="34" charset="0"/>
              </a:rPr>
              <a:t>Felt</a:t>
            </a:r>
          </a:p>
          <a:p>
            <a:pPr algn="l">
              <a:lnSpc>
                <a:spcPct val="76000"/>
              </a:lnSpc>
            </a:pPr>
            <a:r>
              <a:rPr lang="en-US" sz="2800" b="0" u="none" spc="-150" dirty="0">
                <a:ln w="635">
                  <a:noFill/>
                </a:ln>
                <a:solidFill>
                  <a:srgbClr val="660066"/>
                </a:solidFill>
                <a:latin typeface="Arial Black" pitchFamily="34" charset="0"/>
              </a:rPr>
              <a:t>ashamed</a:t>
            </a:r>
          </a:p>
        </p:txBody>
      </p:sp>
      <p:sp>
        <p:nvSpPr>
          <p:cNvPr id="38" name="Text Box 21"/>
          <p:cNvSpPr txBox="1">
            <a:spLocks noChangeArrowheads="1"/>
          </p:cNvSpPr>
          <p:nvPr/>
        </p:nvSpPr>
        <p:spPr bwMode="auto">
          <a:xfrm>
            <a:off x="1828800" y="1941696"/>
            <a:ext cx="2895600" cy="747256"/>
          </a:xfrm>
          <a:prstGeom prst="rect">
            <a:avLst/>
          </a:prstGeom>
          <a:noFill/>
          <a:ln w="19050" algn="ctr">
            <a:noFill/>
            <a:miter lim="800000"/>
            <a:headEnd/>
            <a:tailEnd/>
          </a:ln>
          <a:effectLst>
            <a:outerShdw dist="12700" algn="ctr" rotWithShape="0">
              <a:schemeClr val="bg1"/>
            </a:outerShdw>
          </a:effectLst>
        </p:spPr>
        <p:txBody>
          <a:bodyPr wrap="square">
            <a:spAutoFit/>
          </a:bodyPr>
          <a:lstStyle/>
          <a:p>
            <a:pPr algn="l">
              <a:lnSpc>
                <a:spcPct val="76000"/>
              </a:lnSpc>
            </a:pPr>
            <a:r>
              <a:rPr lang="en-US" sz="2800" u="none" spc="-150">
                <a:ln w="635">
                  <a:noFill/>
                </a:ln>
                <a:solidFill>
                  <a:srgbClr val="660066"/>
                </a:solidFill>
                <a:latin typeface="Arial Black" pitchFamily="34" charset="0"/>
                <a:cs typeface="Arial" pitchFamily="34" charset="0"/>
              </a:rPr>
              <a:t>Covered</a:t>
            </a:r>
          </a:p>
          <a:p>
            <a:pPr algn="l">
              <a:lnSpc>
                <a:spcPct val="76000"/>
              </a:lnSpc>
            </a:pPr>
            <a:r>
              <a:rPr lang="en-US" sz="2800" u="none" spc="-150">
                <a:ln w="635">
                  <a:noFill/>
                </a:ln>
                <a:solidFill>
                  <a:srgbClr val="660066"/>
                </a:solidFill>
                <a:latin typeface="Arial Black" pitchFamily="34" charset="0"/>
                <a:cs typeface="Arial" pitchFamily="34" charset="0"/>
              </a:rPr>
              <a:t>lower parts</a:t>
            </a:r>
          </a:p>
        </p:txBody>
      </p:sp>
      <p:sp>
        <p:nvSpPr>
          <p:cNvPr id="39" name="AutoShape 18"/>
          <p:cNvSpPr>
            <a:spLocks noChangeArrowheads="1"/>
          </p:cNvSpPr>
          <p:nvPr/>
        </p:nvSpPr>
        <p:spPr bwMode="auto">
          <a:xfrm rot="16200000">
            <a:off x="4800600" y="1752600"/>
            <a:ext cx="381000" cy="1143000"/>
          </a:xfrm>
          <a:prstGeom prst="downArrow">
            <a:avLst>
              <a:gd name="adj1" fmla="val 40838"/>
              <a:gd name="adj2" fmla="val 87235"/>
            </a:avLst>
          </a:prstGeom>
          <a:solidFill>
            <a:srgbClr val="800080"/>
          </a:solidFill>
          <a:ln w="28575" algn="ctr">
            <a:no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sp>
        <p:nvSpPr>
          <p:cNvPr id="40" name="Text Box 15"/>
          <p:cNvSpPr txBox="1">
            <a:spLocks noChangeArrowheads="1"/>
          </p:cNvSpPr>
          <p:nvPr/>
        </p:nvSpPr>
        <p:spPr bwMode="auto">
          <a:xfrm>
            <a:off x="7010400" y="928688"/>
            <a:ext cx="1295400" cy="579437"/>
          </a:xfrm>
          <a:prstGeom prst="rect">
            <a:avLst/>
          </a:prstGeom>
          <a:noFill/>
          <a:ln w="19050" algn="ctr">
            <a:noFill/>
            <a:miter lim="800000"/>
            <a:headEnd/>
            <a:tailEnd/>
          </a:ln>
          <a:effectLst>
            <a:outerShdw dist="12700" algn="ctr" rotWithShape="0">
              <a:schemeClr val="bg1"/>
            </a:outerShdw>
          </a:effectLst>
        </p:spPr>
        <p:txBody>
          <a:bodyPr>
            <a:spAutoFit/>
          </a:bodyPr>
          <a:lstStyle/>
          <a:p>
            <a:pPr algn="l"/>
            <a:r>
              <a:rPr lang="en-US" sz="3200" b="0" u="none" dirty="0">
                <a:solidFill>
                  <a:srgbClr val="0000CC"/>
                </a:solidFill>
                <a:latin typeface="Impact" pitchFamily="34" charset="0"/>
              </a:rPr>
              <a:t>Naked</a:t>
            </a:r>
          </a:p>
        </p:txBody>
      </p:sp>
      <p:grpSp>
        <p:nvGrpSpPr>
          <p:cNvPr id="3" name="Group 7"/>
          <p:cNvGrpSpPr>
            <a:grpSpLocks/>
          </p:cNvGrpSpPr>
          <p:nvPr/>
        </p:nvGrpSpPr>
        <p:grpSpPr bwMode="auto">
          <a:xfrm>
            <a:off x="838200" y="838200"/>
            <a:ext cx="1676400" cy="762000"/>
            <a:chOff x="672" y="672"/>
            <a:chExt cx="1056" cy="480"/>
          </a:xfrm>
        </p:grpSpPr>
        <p:sp>
          <p:nvSpPr>
            <p:cNvPr id="26" name="Oval 8"/>
            <p:cNvSpPr>
              <a:spLocks noChangeArrowheads="1"/>
            </p:cNvSpPr>
            <p:nvPr/>
          </p:nvSpPr>
          <p:spPr bwMode="auto">
            <a:xfrm>
              <a:off x="672" y="672"/>
              <a:ext cx="1056" cy="48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7" name="WordArt 9"/>
            <p:cNvSpPr>
              <a:spLocks noChangeArrowheads="1" noChangeShapeType="1" noTextEdit="1"/>
            </p:cNvSpPr>
            <p:nvPr/>
          </p:nvSpPr>
          <p:spPr bwMode="auto">
            <a:xfrm>
              <a:off x="789" y="808"/>
              <a:ext cx="811" cy="229"/>
            </a:xfrm>
            <a:prstGeom prst="rect">
              <a:avLst/>
            </a:prstGeom>
          </p:spPr>
          <p:txBody>
            <a:bodyPr wrap="none" fromWordArt="1">
              <a:prstTxWarp prst="textPlain">
                <a:avLst>
                  <a:gd name="adj" fmla="val 50000"/>
                </a:avLst>
              </a:prstTxWarp>
            </a:bodyPr>
            <a:lstStyle/>
            <a:p>
              <a:pPr eaLnBrk="1" hangingPunct="1"/>
              <a:r>
                <a:rPr lang="en-US" sz="3600" b="0" u="none" kern="10" dirty="0">
                  <a:ln w="19050">
                    <a:noFill/>
                    <a:round/>
                    <a:headEnd/>
                    <a:tailEnd/>
                  </a:ln>
                  <a:solidFill>
                    <a:srgbClr val="6600CC"/>
                  </a:solidFill>
                  <a:latin typeface="Impact"/>
                </a:rPr>
                <a:t>God</a:t>
              </a:r>
            </a:p>
          </p:txBody>
        </p:sp>
      </p:grpSp>
      <p:grpSp>
        <p:nvGrpSpPr>
          <p:cNvPr id="25" name="Group 4"/>
          <p:cNvGrpSpPr>
            <a:grpSpLocks/>
          </p:cNvGrpSpPr>
          <p:nvPr/>
        </p:nvGrpSpPr>
        <p:grpSpPr bwMode="auto">
          <a:xfrm>
            <a:off x="1168400" y="5784854"/>
            <a:ext cx="6985000" cy="615950"/>
            <a:chOff x="256" y="3462"/>
            <a:chExt cx="4400" cy="388"/>
          </a:xfrm>
        </p:grpSpPr>
        <p:sp>
          <p:nvSpPr>
            <p:cNvPr id="28" name="Text Box 5"/>
            <p:cNvSpPr txBox="1">
              <a:spLocks noChangeArrowheads="1"/>
            </p:cNvSpPr>
            <p:nvPr/>
          </p:nvSpPr>
          <p:spPr bwMode="auto">
            <a:xfrm>
              <a:off x="256" y="3482"/>
              <a:ext cx="176"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29" name="Text Box 6"/>
            <p:cNvSpPr txBox="1">
              <a:spLocks noChangeArrowheads="1"/>
            </p:cNvSpPr>
            <p:nvPr/>
          </p:nvSpPr>
          <p:spPr bwMode="auto">
            <a:xfrm>
              <a:off x="480" y="3462"/>
              <a:ext cx="4176" cy="388"/>
            </a:xfrm>
            <a:prstGeom prst="rect">
              <a:avLst/>
            </a:prstGeom>
            <a:noFill/>
            <a:ln w="9525">
              <a:noFill/>
              <a:miter lim="800000"/>
              <a:headEnd/>
              <a:tailEnd/>
            </a:ln>
            <a:effectLst/>
          </p:spPr>
          <p:txBody>
            <a:bodyPr wrap="square">
              <a:spAutoFit/>
            </a:bodyPr>
            <a:lstStyle/>
            <a:p>
              <a:pPr algn="l">
                <a:lnSpc>
                  <a:spcPct val="85000"/>
                </a:lnSpc>
              </a:pPr>
              <a:r>
                <a:rPr lang="en-US" sz="2000" u="none">
                  <a:solidFill>
                    <a:srgbClr val="FFFFFF"/>
                  </a:solidFill>
                  <a:latin typeface="Arial Narrow" pitchFamily="34" charset="0"/>
                </a:rPr>
                <a:t>Hence, Ham failed to establish the </a:t>
              </a:r>
              <a:r>
                <a:rPr lang="en-US" sz="2000">
                  <a:solidFill>
                    <a:srgbClr val="FFFFFF"/>
                  </a:solidFill>
                  <a:latin typeface="Arial Narrow" pitchFamily="34" charset="0"/>
                </a:rPr>
                <a:t>foundation of substance</a:t>
              </a:r>
              <a:r>
                <a:rPr lang="en-US" sz="2000" u="none">
                  <a:solidFill>
                    <a:srgbClr val="FFFFFF"/>
                  </a:solidFill>
                  <a:latin typeface="Arial Narrow" pitchFamily="34" charset="0"/>
                </a:rPr>
                <a:t>, and the providence of restoration in Noah’s family ended in failure.</a:t>
              </a:r>
              <a:endParaRPr lang="en-US" sz="2000" b="0" u="none">
                <a:solidFill>
                  <a:srgbClr val="FFFFFF"/>
                </a:solidFill>
                <a:latin typeface="Arial Narrow" pitchFamily="34" charset="0"/>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outVertical)">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1000" fill="hold"/>
                                        <p:tgtEl>
                                          <p:spTgt spid="45"/>
                                        </p:tgtEl>
                                        <p:attrNameLst>
                                          <p:attrName>ppt_w</p:attrName>
                                        </p:attrNameLst>
                                      </p:cBhvr>
                                      <p:tavLst>
                                        <p:tav tm="0">
                                          <p:val>
                                            <p:strVal val="#ppt_w*0.70"/>
                                          </p:val>
                                        </p:tav>
                                        <p:tav tm="100000">
                                          <p:val>
                                            <p:strVal val="#ppt_w"/>
                                          </p:val>
                                        </p:tav>
                                      </p:tavLst>
                                    </p:anim>
                                    <p:anim calcmode="lin" valueType="num">
                                      <p:cBhvr>
                                        <p:cTn id="13" dur="1000" fill="hold"/>
                                        <p:tgtEl>
                                          <p:spTgt spid="45"/>
                                        </p:tgtEl>
                                        <p:attrNameLst>
                                          <p:attrName>ppt_h</p:attrName>
                                        </p:attrNameLst>
                                      </p:cBhvr>
                                      <p:tavLst>
                                        <p:tav tm="0">
                                          <p:val>
                                            <p:strVal val="#ppt_h"/>
                                          </p:val>
                                        </p:tav>
                                        <p:tav tm="100000">
                                          <p:val>
                                            <p:strVal val="#ppt_h"/>
                                          </p:val>
                                        </p:tav>
                                      </p:tavLst>
                                    </p:anim>
                                    <p:animEffect transition="in" filter="fade">
                                      <p:cBhvr>
                                        <p:cTn id="14" dur="1000"/>
                                        <p:tgtEl>
                                          <p:spTgt spid="4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2000"/>
                                        <p:tgtEl>
                                          <p:spTgt spid="44"/>
                                        </p:tgtEl>
                                      </p:cBhvr>
                                    </p:animEffect>
                                  </p:childTnLst>
                                </p:cTn>
                              </p:par>
                              <p:par>
                                <p:cTn id="18" presetID="15"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2000" fill="hold"/>
                                        <p:tgtEl>
                                          <p:spTgt spid="2"/>
                                        </p:tgtEl>
                                        <p:attrNameLst>
                                          <p:attrName>ppt_w</p:attrName>
                                        </p:attrNameLst>
                                      </p:cBhvr>
                                      <p:tavLst>
                                        <p:tav tm="0">
                                          <p:val>
                                            <p:fltVal val="0"/>
                                          </p:val>
                                        </p:tav>
                                        <p:tav tm="100000">
                                          <p:val>
                                            <p:strVal val="#ppt_w"/>
                                          </p:val>
                                        </p:tav>
                                      </p:tavLst>
                                    </p:anim>
                                    <p:anim calcmode="lin" valueType="num">
                                      <p:cBhvr>
                                        <p:cTn id="21" dur="2000" fill="hold"/>
                                        <p:tgtEl>
                                          <p:spTgt spid="2"/>
                                        </p:tgtEl>
                                        <p:attrNameLst>
                                          <p:attrName>ppt_h</p:attrName>
                                        </p:attrNameLst>
                                      </p:cBhvr>
                                      <p:tavLst>
                                        <p:tav tm="0">
                                          <p:val>
                                            <p:fltVal val="0"/>
                                          </p:val>
                                        </p:tav>
                                        <p:tav tm="100000">
                                          <p:val>
                                            <p:strVal val="#ppt_h"/>
                                          </p:val>
                                        </p:tav>
                                      </p:tavLst>
                                    </p:anim>
                                    <p:anim calcmode="lin" valueType="num">
                                      <p:cBhvr>
                                        <p:cTn id="22" dur="2000" fill="hold"/>
                                        <p:tgtEl>
                                          <p:spTgt spid="2"/>
                                        </p:tgtEl>
                                        <p:attrNameLst>
                                          <p:attrName>ppt_x</p:attrName>
                                        </p:attrNameLst>
                                      </p:cBhvr>
                                      <p:tavLst>
                                        <p:tav tm="0" fmla="#ppt_x+(cos(-2*pi*(1-$))*-#ppt_x-sin(-2*pi*(1-$))*(1-#ppt_y))*(1-$)">
                                          <p:val>
                                            <p:fltVal val="0"/>
                                          </p:val>
                                        </p:tav>
                                        <p:tav tm="100000">
                                          <p:val>
                                            <p:fltVal val="1"/>
                                          </p:val>
                                        </p:tav>
                                      </p:tavLst>
                                    </p:anim>
                                    <p:anim calcmode="lin" valueType="num">
                                      <p:cBhvr>
                                        <p:cTn id="23" dur="2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304643" name="Rectangle 67"/>
          <p:cNvSpPr>
            <a:spLocks noChangeArrowheads="1"/>
          </p:cNvSpPr>
          <p:nvPr/>
        </p:nvSpPr>
        <p:spPr bwMode="auto">
          <a:xfrm>
            <a:off x="0" y="5486400"/>
            <a:ext cx="9144000" cy="1371599"/>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304659" name="Group 83"/>
          <p:cNvGrpSpPr>
            <a:grpSpLocks/>
          </p:cNvGrpSpPr>
          <p:nvPr/>
        </p:nvGrpSpPr>
        <p:grpSpPr bwMode="auto">
          <a:xfrm>
            <a:off x="609600" y="5562602"/>
            <a:ext cx="7620000" cy="1185863"/>
            <a:chOff x="720" y="3316"/>
            <a:chExt cx="4800" cy="747"/>
          </a:xfrm>
        </p:grpSpPr>
        <p:grpSp>
          <p:nvGrpSpPr>
            <p:cNvPr id="1304645" name="Group 69"/>
            <p:cNvGrpSpPr>
              <a:grpSpLocks/>
            </p:cNvGrpSpPr>
            <p:nvPr/>
          </p:nvGrpSpPr>
          <p:grpSpPr bwMode="auto">
            <a:xfrm>
              <a:off x="720" y="3316"/>
              <a:ext cx="2736" cy="383"/>
              <a:chOff x="384" y="3288"/>
              <a:chExt cx="2736" cy="383"/>
            </a:xfrm>
          </p:grpSpPr>
          <p:sp>
            <p:nvSpPr>
              <p:cNvPr id="1304580" name="Text Box 4"/>
              <p:cNvSpPr txBox="1">
                <a:spLocks noChangeArrowheads="1"/>
              </p:cNvSpPr>
              <p:nvPr/>
            </p:nvSpPr>
            <p:spPr bwMode="auto">
              <a:xfrm>
                <a:off x="576" y="3308"/>
                <a:ext cx="2544" cy="231"/>
              </a:xfrm>
              <a:prstGeom prst="rect">
                <a:avLst/>
              </a:prstGeom>
              <a:noFill/>
              <a:ln w="9525">
                <a:noFill/>
                <a:miter lim="800000"/>
                <a:headEnd/>
                <a:tailEnd/>
              </a:ln>
              <a:effectLst/>
            </p:spPr>
            <p:txBody>
              <a:bodyPr wrap="square">
                <a:spAutoFit/>
              </a:bodyPr>
              <a:lstStyle/>
              <a:p>
                <a:pPr algn="l">
                  <a:lnSpc>
                    <a:spcPts val="2280"/>
                  </a:lnSpc>
                </a:pPr>
                <a:r>
                  <a:rPr lang="en-US" sz="1900" u="none">
                    <a:solidFill>
                      <a:schemeClr val="bg1"/>
                    </a:solidFill>
                    <a:latin typeface="Arial Narrow" pitchFamily="34" charset="0"/>
                  </a:rPr>
                  <a:t>To be restored, we, fallen people:</a:t>
                </a:r>
              </a:p>
            </p:txBody>
          </p:sp>
          <p:sp>
            <p:nvSpPr>
              <p:cNvPr id="1304581" name="Text Box 5"/>
              <p:cNvSpPr txBox="1">
                <a:spLocks noChangeArrowheads="1"/>
              </p:cNvSpPr>
              <p:nvPr/>
            </p:nvSpPr>
            <p:spPr bwMode="auto">
              <a:xfrm>
                <a:off x="384" y="3288"/>
                <a:ext cx="240" cy="383"/>
              </a:xfrm>
              <a:prstGeom prst="rect">
                <a:avLst/>
              </a:prstGeom>
              <a:noFill/>
              <a:ln w="9525">
                <a:noFill/>
                <a:miter lim="800000"/>
                <a:headEnd/>
                <a:tailEnd/>
              </a:ln>
              <a:effectLst/>
            </p:spPr>
            <p:txBody>
              <a:bodyPr>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304658" name="Group 82"/>
            <p:cNvGrpSpPr>
              <a:grpSpLocks/>
            </p:cNvGrpSpPr>
            <p:nvPr/>
          </p:nvGrpSpPr>
          <p:grpSpPr bwMode="auto">
            <a:xfrm>
              <a:off x="998" y="3562"/>
              <a:ext cx="4522" cy="501"/>
              <a:chOff x="672" y="3562"/>
              <a:chExt cx="4522" cy="501"/>
            </a:xfrm>
          </p:grpSpPr>
          <p:sp>
            <p:nvSpPr>
              <p:cNvPr id="1304633" name="Text Box 57"/>
              <p:cNvSpPr txBox="1">
                <a:spLocks noChangeArrowheads="1"/>
              </p:cNvSpPr>
              <p:nvPr/>
            </p:nvSpPr>
            <p:spPr bwMode="auto">
              <a:xfrm>
                <a:off x="922" y="3590"/>
                <a:ext cx="4272" cy="473"/>
              </a:xfrm>
              <a:prstGeom prst="rect">
                <a:avLst/>
              </a:prstGeom>
              <a:noFill/>
              <a:ln w="9525">
                <a:noFill/>
                <a:miter lim="800000"/>
                <a:headEnd/>
                <a:tailEnd/>
              </a:ln>
              <a:effectLst/>
            </p:spPr>
            <p:txBody>
              <a:bodyPr wrap="square">
                <a:spAutoFit/>
              </a:bodyPr>
              <a:lstStyle/>
              <a:p>
                <a:pPr algn="l">
                  <a:lnSpc>
                    <a:spcPct val="75000"/>
                  </a:lnSpc>
                </a:pPr>
                <a:r>
                  <a:rPr lang="en-US" sz="1900" u="none">
                    <a:solidFill>
                      <a:schemeClr val="bg1"/>
                    </a:solidFill>
                    <a:latin typeface="Arial Narrow" pitchFamily="34" charset="0"/>
                  </a:rPr>
                  <a:t>First need to go through a course to </a:t>
                </a:r>
                <a:r>
                  <a:rPr lang="en-US" sz="1900">
                    <a:solidFill>
                      <a:schemeClr val="bg1"/>
                    </a:solidFill>
                    <a:latin typeface="Arial Narrow" pitchFamily="34" charset="0"/>
                  </a:rPr>
                  <a:t>separate Satan</a:t>
                </a:r>
                <a:r>
                  <a:rPr lang="en-US" sz="1900" u="none">
                    <a:solidFill>
                      <a:schemeClr val="bg1"/>
                    </a:solidFill>
                    <a:latin typeface="Arial Narrow" pitchFamily="34" charset="0"/>
                  </a:rPr>
                  <a:t> from ourselves, in order to restore ourselves in form to the spiritual level which Adam and Eve had reached before the Fall – the </a:t>
                </a:r>
                <a:r>
                  <a:rPr lang="en-US" sz="1900">
                    <a:solidFill>
                      <a:schemeClr val="bg1"/>
                    </a:solidFill>
                    <a:latin typeface="Arial Narrow" pitchFamily="34" charset="0"/>
                  </a:rPr>
                  <a:t>top of the growth stage</a:t>
                </a:r>
                <a:r>
                  <a:rPr lang="en-US" sz="1900" u="none">
                    <a:solidFill>
                      <a:schemeClr val="bg1"/>
                    </a:solidFill>
                    <a:latin typeface="Arial Narrow" pitchFamily="34" charset="0"/>
                  </a:rPr>
                  <a:t>.</a:t>
                </a:r>
              </a:p>
            </p:txBody>
          </p:sp>
          <p:sp>
            <p:nvSpPr>
              <p:cNvPr id="1304653" name="Oval 77"/>
              <p:cNvSpPr>
                <a:spLocks noChangeArrowheads="1"/>
              </p:cNvSpPr>
              <p:nvPr/>
            </p:nvSpPr>
            <p:spPr bwMode="auto">
              <a:xfrm>
                <a:off x="672" y="3562"/>
                <a:ext cx="240" cy="230"/>
              </a:xfrm>
              <a:prstGeom prst="ellipse">
                <a:avLst/>
              </a:prstGeom>
              <a:noFill/>
              <a:ln w="6350">
                <a:solidFill>
                  <a:schemeClr val="bg1"/>
                </a:solidFill>
                <a:round/>
                <a:headEnd/>
                <a:tailEnd/>
              </a:ln>
              <a:effectLst/>
            </p:spPr>
            <p:txBody>
              <a:bodyPr wrap="none" anchor="ctr"/>
              <a:lstStyle/>
              <a:p>
                <a:r>
                  <a:rPr lang="en-US" sz="1900" b="0" u="none">
                    <a:solidFill>
                      <a:schemeClr val="bg1"/>
                    </a:solidFill>
                    <a:latin typeface="Impact" pitchFamily="34" charset="0"/>
                  </a:rPr>
                  <a:t>1</a:t>
                </a:r>
              </a:p>
            </p:txBody>
          </p:sp>
        </p:grpSp>
      </p:grpSp>
      <p:sp>
        <p:nvSpPr>
          <p:cNvPr id="122" name="Rectangle 6"/>
          <p:cNvSpPr>
            <a:spLocks noChangeArrowheads="1"/>
          </p:cNvSpPr>
          <p:nvPr/>
        </p:nvSpPr>
        <p:spPr bwMode="auto">
          <a:xfrm>
            <a:off x="685800" y="2398712"/>
            <a:ext cx="3352800" cy="1905000"/>
          </a:xfrm>
          <a:prstGeom prst="rect">
            <a:avLst/>
          </a:prstGeom>
          <a:gradFill rotWithShape="0">
            <a:gsLst>
              <a:gs pos="0">
                <a:srgbClr val="FFFF66"/>
              </a:gs>
              <a:gs pos="100000">
                <a:srgbClr val="B2B2B2"/>
              </a:gs>
            </a:gsLst>
            <a:lin ang="5400000" scaled="1"/>
          </a:gradFill>
          <a:ln w="19050">
            <a:noFill/>
            <a:miter lim="800000"/>
            <a:headEnd/>
            <a:tailEnd/>
          </a:ln>
          <a:effectLst/>
        </p:spPr>
        <p:txBody>
          <a:bodyPr wrap="none" anchor="ctr"/>
          <a:lstStyle/>
          <a:p>
            <a:endParaRPr lang="en-US"/>
          </a:p>
        </p:txBody>
      </p:sp>
      <p:sp>
        <p:nvSpPr>
          <p:cNvPr id="123" name="Text Box 8"/>
          <p:cNvSpPr txBox="1">
            <a:spLocks noChangeArrowheads="1"/>
          </p:cNvSpPr>
          <p:nvPr/>
        </p:nvSpPr>
        <p:spPr bwMode="auto">
          <a:xfrm>
            <a:off x="533400" y="2232025"/>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4" name="Text Box 9"/>
          <p:cNvSpPr txBox="1">
            <a:spLocks noChangeArrowheads="1"/>
          </p:cNvSpPr>
          <p:nvPr/>
        </p:nvSpPr>
        <p:spPr bwMode="auto">
          <a:xfrm>
            <a:off x="533400" y="3506788"/>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5" name="Text Box 10"/>
          <p:cNvSpPr txBox="1">
            <a:spLocks noChangeArrowheads="1"/>
          </p:cNvSpPr>
          <p:nvPr/>
        </p:nvSpPr>
        <p:spPr bwMode="auto">
          <a:xfrm>
            <a:off x="542925" y="4148138"/>
            <a:ext cx="362585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6" name="Text Box 11"/>
          <p:cNvSpPr txBox="1">
            <a:spLocks noChangeArrowheads="1"/>
          </p:cNvSpPr>
          <p:nvPr/>
        </p:nvSpPr>
        <p:spPr bwMode="auto">
          <a:xfrm>
            <a:off x="533400" y="2852738"/>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grpSp>
        <p:nvGrpSpPr>
          <p:cNvPr id="59" name="Group 58"/>
          <p:cNvGrpSpPr/>
          <p:nvPr/>
        </p:nvGrpSpPr>
        <p:grpSpPr>
          <a:xfrm>
            <a:off x="695101" y="798512"/>
            <a:ext cx="927102" cy="1524000"/>
            <a:chOff x="695101" y="798512"/>
            <a:chExt cx="927102" cy="1524000"/>
          </a:xfrm>
        </p:grpSpPr>
        <p:grpSp>
          <p:nvGrpSpPr>
            <p:cNvPr id="127" name="Group 126"/>
            <p:cNvGrpSpPr/>
            <p:nvPr/>
          </p:nvGrpSpPr>
          <p:grpSpPr>
            <a:xfrm>
              <a:off x="695101" y="1789112"/>
              <a:ext cx="927102" cy="533400"/>
              <a:chOff x="685800" y="1371600"/>
              <a:chExt cx="1003301" cy="533400"/>
            </a:xfrm>
          </p:grpSpPr>
          <p:grpSp>
            <p:nvGrpSpPr>
              <p:cNvPr id="128" name="Group 94"/>
              <p:cNvGrpSpPr/>
              <p:nvPr/>
            </p:nvGrpSpPr>
            <p:grpSpPr>
              <a:xfrm>
                <a:off x="685800" y="1371600"/>
                <a:ext cx="1003301" cy="533400"/>
                <a:chOff x="685800" y="1371600"/>
                <a:chExt cx="1003301" cy="533400"/>
              </a:xfrm>
            </p:grpSpPr>
            <p:sp>
              <p:nvSpPr>
                <p:cNvPr id="130" name="Oval 10"/>
                <p:cNvSpPr>
                  <a:spLocks noChangeArrowheads="1"/>
                </p:cNvSpPr>
                <p:nvPr/>
              </p:nvSpPr>
              <p:spPr bwMode="auto">
                <a:xfrm>
                  <a:off x="685800"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131"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129"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grpSp>
          <p:nvGrpSpPr>
            <p:cNvPr id="132" name="Group 131"/>
            <p:cNvGrpSpPr/>
            <p:nvPr/>
          </p:nvGrpSpPr>
          <p:grpSpPr>
            <a:xfrm>
              <a:off x="701452" y="798512"/>
              <a:ext cx="914401" cy="1030288"/>
              <a:chOff x="762000" y="381000"/>
              <a:chExt cx="914401" cy="1030288"/>
            </a:xfrm>
          </p:grpSpPr>
          <p:grpSp>
            <p:nvGrpSpPr>
              <p:cNvPr id="133" name="Group 100"/>
              <p:cNvGrpSpPr/>
              <p:nvPr/>
            </p:nvGrpSpPr>
            <p:grpSpPr>
              <a:xfrm>
                <a:off x="896937" y="381000"/>
                <a:ext cx="627063" cy="682625"/>
                <a:chOff x="896937" y="381000"/>
                <a:chExt cx="627063" cy="682625"/>
              </a:xfrm>
            </p:grpSpPr>
            <p:sp>
              <p:nvSpPr>
                <p:cNvPr id="141" name="Oval 22"/>
                <p:cNvSpPr>
                  <a:spLocks noChangeArrowheads="1"/>
                </p:cNvSpPr>
                <p:nvPr/>
              </p:nvSpPr>
              <p:spPr bwMode="auto">
                <a:xfrm>
                  <a:off x="896937" y="381000"/>
                  <a:ext cx="627063" cy="682625"/>
                </a:xfrm>
                <a:prstGeom prst="ellipse">
                  <a:avLst/>
                </a:prstGeom>
                <a:gradFill rotWithShape="0">
                  <a:gsLst>
                    <a:gs pos="0">
                      <a:srgbClr val="CCCCFF"/>
                    </a:gs>
                    <a:gs pos="100000">
                      <a:srgbClr val="FFFFFF"/>
                    </a:gs>
                  </a:gsLst>
                  <a:path path="shape">
                    <a:fillToRect l="50000" t="50000" r="50000" b="50000"/>
                  </a:path>
                </a:gradFill>
                <a:ln w="12700">
                  <a:round/>
                  <a:headEnd/>
                  <a:tailEnd/>
                </a:ln>
                <a:effectLst/>
                <a:scene3d>
                  <a:camera prst="legacyPerspectiveTop"/>
                  <a:lightRig rig="legacyNormal3" dir="t"/>
                </a:scene3d>
                <a:sp3d extrusionH="887400" prstMaterial="legacyMatte">
                  <a:bevelT w="13500" h="13500" prst="angle"/>
                  <a:bevelB w="13500" h="13500" prst="angle"/>
                  <a:extrusionClr>
                    <a:srgbClr val="CCCCFF"/>
                  </a:extrusionClr>
                </a:sp3d>
              </p:spPr>
              <p:txBody>
                <a:bodyPr wrap="none" anchor="ctr">
                  <a:flatTx/>
                </a:bodyPr>
                <a:lstStyle/>
                <a:p>
                  <a:endParaRPr lang="en-US" sz="4800" u="none">
                    <a:solidFill>
                      <a:srgbClr val="6600CC"/>
                    </a:solidFill>
                    <a:latin typeface="Impact" pitchFamily="34" charset="0"/>
                  </a:endParaRPr>
                </a:p>
              </p:txBody>
            </p:sp>
            <p:sp>
              <p:nvSpPr>
                <p:cNvPr id="142" name="WordArt 23"/>
                <p:cNvSpPr>
                  <a:spLocks noChangeArrowheads="1" noChangeShapeType="1" noTextEdit="1"/>
                </p:cNvSpPr>
                <p:nvPr/>
              </p:nvSpPr>
              <p:spPr bwMode="auto">
                <a:xfrm>
                  <a:off x="953294" y="590549"/>
                  <a:ext cx="485775" cy="263526"/>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solidFill>
                        <a:schemeClr val="bg1"/>
                      </a:solidFill>
                      <a:latin typeface="Impact"/>
                    </a:rPr>
                    <a:t>God</a:t>
                  </a:r>
                </a:p>
              </p:txBody>
            </p:sp>
          </p:grpSp>
          <p:grpSp>
            <p:nvGrpSpPr>
              <p:cNvPr id="134" name="Group 97"/>
              <p:cNvGrpSpPr/>
              <p:nvPr/>
            </p:nvGrpSpPr>
            <p:grpSpPr>
              <a:xfrm>
                <a:off x="762000" y="736600"/>
                <a:ext cx="914401" cy="674688"/>
                <a:chOff x="762000" y="736600"/>
                <a:chExt cx="914401" cy="674688"/>
              </a:xfrm>
            </p:grpSpPr>
            <p:grpSp>
              <p:nvGrpSpPr>
                <p:cNvPr id="135" name="Group 24"/>
                <p:cNvGrpSpPr>
                  <a:grpSpLocks/>
                </p:cNvGrpSpPr>
                <p:nvPr/>
              </p:nvGrpSpPr>
              <p:grpSpPr bwMode="auto">
                <a:xfrm>
                  <a:off x="762000" y="736600"/>
                  <a:ext cx="125413" cy="652463"/>
                  <a:chOff x="737" y="663"/>
                  <a:chExt cx="128" cy="539"/>
                </a:xfrm>
              </p:grpSpPr>
              <p:sp>
                <p:nvSpPr>
                  <p:cNvPr id="139" name="AutoShape 25"/>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40" name="AutoShape 26"/>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nvGrpSpPr>
                <p:cNvPr id="136" name="Group 132"/>
                <p:cNvGrpSpPr>
                  <a:grpSpLocks/>
                </p:cNvGrpSpPr>
                <p:nvPr/>
              </p:nvGrpSpPr>
              <p:grpSpPr bwMode="auto">
                <a:xfrm>
                  <a:off x="1550988" y="758825"/>
                  <a:ext cx="125413" cy="652463"/>
                  <a:chOff x="1167" y="700"/>
                  <a:chExt cx="128" cy="539"/>
                </a:xfrm>
              </p:grpSpPr>
              <p:sp>
                <p:nvSpPr>
                  <p:cNvPr id="137" name="AutoShape 31"/>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38" name="AutoShape 32"/>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grpSp>
      </p:grpSp>
      <p:sp>
        <p:nvSpPr>
          <p:cNvPr id="150" name="WordArt 97"/>
          <p:cNvSpPr>
            <a:spLocks noChangeArrowheads="1" noChangeShapeType="1" noTextEdit="1"/>
          </p:cNvSpPr>
          <p:nvPr/>
        </p:nvSpPr>
        <p:spPr bwMode="auto">
          <a:xfrm>
            <a:off x="3448843" y="2855912"/>
            <a:ext cx="228600" cy="228601"/>
          </a:xfrm>
          <a:prstGeom prst="rect">
            <a:avLst/>
          </a:prstGeom>
        </p:spPr>
        <p:txBody>
          <a:bodyPr wrap="none" fromWordArt="1">
            <a:prstTxWarp prst="textPlain">
              <a:avLst>
                <a:gd name="adj" fmla="val 50000"/>
              </a:avLst>
            </a:prstTxWarp>
          </a:bodyPr>
          <a:lstStyle/>
          <a:p>
            <a:r>
              <a:rPr lang="en-US" sz="3600" b="0" u="none" kern="10" dirty="0">
                <a:ln w="9525">
                  <a:solidFill>
                    <a:srgbClr val="000099"/>
                  </a:solidFill>
                  <a:round/>
                  <a:headEnd/>
                  <a:tailEnd/>
                </a:ln>
                <a:solidFill>
                  <a:srgbClr val="FF3300"/>
                </a:solidFill>
                <a:latin typeface="Arial Rounded MT Bold"/>
              </a:rPr>
              <a:t>.</a:t>
            </a:r>
          </a:p>
        </p:txBody>
      </p:sp>
      <p:sp>
        <p:nvSpPr>
          <p:cNvPr id="151" name="AutoShape 35"/>
          <p:cNvSpPr>
            <a:spLocks noChangeArrowheads="1"/>
          </p:cNvSpPr>
          <p:nvPr/>
        </p:nvSpPr>
        <p:spPr bwMode="auto">
          <a:xfrm rot="19682183">
            <a:off x="1688846" y="2892506"/>
            <a:ext cx="214439" cy="2083080"/>
          </a:xfrm>
          <a:prstGeom prst="downArrow">
            <a:avLst>
              <a:gd name="adj1" fmla="val 35000"/>
              <a:gd name="adj2" fmla="val 222897"/>
            </a:avLst>
          </a:prstGeom>
          <a:solidFill>
            <a:srgbClr val="660066"/>
          </a:solidFill>
          <a:ln w="38100">
            <a:noFill/>
            <a:miter lim="800000"/>
            <a:headEnd/>
            <a:tailEnd/>
          </a:ln>
          <a:effectLst/>
        </p:spPr>
        <p:txBody>
          <a:bodyPr wrap="none" anchor="ctr"/>
          <a:lstStyle/>
          <a:p>
            <a:endParaRPr lang="en-US" u="none">
              <a:effectLst>
                <a:outerShdw blurRad="38100" dist="38100" dir="2700000" algn="tl">
                  <a:srgbClr val="FFFFFF"/>
                </a:outerShdw>
              </a:effectLst>
              <a:latin typeface="Arial" charset="0"/>
            </a:endParaRPr>
          </a:p>
        </p:txBody>
      </p:sp>
      <p:grpSp>
        <p:nvGrpSpPr>
          <p:cNvPr id="152" name="Group 59"/>
          <p:cNvGrpSpPr>
            <a:grpSpLocks/>
          </p:cNvGrpSpPr>
          <p:nvPr/>
        </p:nvGrpSpPr>
        <p:grpSpPr bwMode="auto">
          <a:xfrm>
            <a:off x="3013075" y="2992437"/>
            <a:ext cx="187325" cy="2165350"/>
            <a:chOff x="1680" y="1622"/>
            <a:chExt cx="118" cy="1364"/>
          </a:xfrm>
        </p:grpSpPr>
        <p:sp>
          <p:nvSpPr>
            <p:cNvPr id="153" name="AutoShape 60"/>
            <p:cNvSpPr>
              <a:spLocks noChangeArrowheads="1"/>
            </p:cNvSpPr>
            <p:nvPr/>
          </p:nvSpPr>
          <p:spPr bwMode="auto">
            <a:xfrm rot="12199650">
              <a:off x="1680" y="1622"/>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sp>
          <p:nvSpPr>
            <p:cNvPr id="154" name="AutoShape 61"/>
            <p:cNvSpPr>
              <a:spLocks noChangeArrowheads="1"/>
            </p:cNvSpPr>
            <p:nvPr/>
          </p:nvSpPr>
          <p:spPr bwMode="auto">
            <a:xfrm rot="12199650">
              <a:off x="1680" y="1623"/>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sp>
          <p:nvSpPr>
            <p:cNvPr id="155" name="AutoShape 62"/>
            <p:cNvSpPr>
              <a:spLocks noChangeArrowheads="1"/>
            </p:cNvSpPr>
            <p:nvPr/>
          </p:nvSpPr>
          <p:spPr bwMode="auto">
            <a:xfrm rot="12199650">
              <a:off x="1680" y="1623"/>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grpSp>
      <p:grpSp>
        <p:nvGrpSpPr>
          <p:cNvPr id="172" name="Group 171"/>
          <p:cNvGrpSpPr/>
          <p:nvPr/>
        </p:nvGrpSpPr>
        <p:grpSpPr>
          <a:xfrm>
            <a:off x="1920875" y="4684712"/>
            <a:ext cx="1203325" cy="725488"/>
            <a:chOff x="1920875" y="4572000"/>
            <a:chExt cx="1203325" cy="725488"/>
          </a:xfrm>
        </p:grpSpPr>
        <p:sp>
          <p:nvSpPr>
            <p:cNvPr id="156" name="Oval 55"/>
            <p:cNvSpPr>
              <a:spLocks noChangeArrowheads="1"/>
            </p:cNvSpPr>
            <p:nvPr/>
          </p:nvSpPr>
          <p:spPr bwMode="auto">
            <a:xfrm>
              <a:off x="1920875" y="4648200"/>
              <a:ext cx="1174750" cy="533400"/>
            </a:xfrm>
            <a:prstGeom prst="ellipse">
              <a:avLst/>
            </a:prstGeom>
            <a:gradFill rotWithShape="0">
              <a:gsLst>
                <a:gs pos="0">
                  <a:srgbClr val="804000"/>
                </a:gs>
                <a:gs pos="100000">
                  <a:srgbClr val="663300"/>
                </a:gs>
              </a:gsLst>
              <a:path path="shape">
                <a:fillToRect l="50000" t="50000" r="50000" b="50000"/>
              </a:path>
            </a:gradFill>
            <a:ln w="12700">
              <a:solidFill>
                <a:schemeClr val="tx1"/>
              </a:solidFill>
              <a:round/>
              <a:headEnd/>
              <a:tailEnd/>
            </a:ln>
            <a:effectLst>
              <a:outerShdw dist="52363" dir="4557825" algn="ctr" rotWithShape="0">
                <a:srgbClr val="000000"/>
              </a:outerShdw>
            </a:effectLst>
          </p:spPr>
          <p:txBody>
            <a:bodyPr wrap="none" anchor="ctr"/>
            <a:lstStyle/>
            <a:p>
              <a:pPr>
                <a:lnSpc>
                  <a:spcPct val="75000"/>
                </a:lnSpc>
              </a:pPr>
              <a:r>
                <a:rPr lang="en-US" sz="2200" b="0" u="none">
                  <a:noFill/>
                  <a:latin typeface="Impact" pitchFamily="34" charset="0"/>
                </a:rPr>
                <a:t>Falle</a:t>
              </a:r>
              <a:endParaRPr lang="en-US" sz="2200" b="0" u="none" dirty="0">
                <a:noFill/>
                <a:latin typeface="Impact" pitchFamily="34" charset="0"/>
              </a:endParaRPr>
            </a:p>
            <a:p>
              <a:pPr>
                <a:lnSpc>
                  <a:spcPct val="75000"/>
                </a:lnSpc>
              </a:pPr>
              <a:r>
                <a:rPr lang="en-US" sz="2200" b="0" u="none" dirty="0">
                  <a:noFill/>
                  <a:latin typeface="Impact" pitchFamily="34" charset="0"/>
                </a:rPr>
                <a:t>people</a:t>
              </a:r>
            </a:p>
          </p:txBody>
        </p:sp>
        <p:sp>
          <p:nvSpPr>
            <p:cNvPr id="157" name="Oval 55"/>
            <p:cNvSpPr>
              <a:spLocks noChangeArrowheads="1"/>
            </p:cNvSpPr>
            <p:nvPr/>
          </p:nvSpPr>
          <p:spPr bwMode="auto">
            <a:xfrm>
              <a:off x="1949450" y="4572000"/>
              <a:ext cx="1174750" cy="725488"/>
            </a:xfrm>
            <a:prstGeom prst="ellipse">
              <a:avLst/>
            </a:prstGeom>
            <a:noFill/>
            <a:ln w="12700">
              <a:noFill/>
              <a:round/>
              <a:headEnd/>
              <a:tailEnd/>
            </a:ln>
            <a:effectLst/>
          </p:spPr>
          <p:txBody>
            <a:bodyPr wrap="none" anchor="ctr"/>
            <a:lstStyle/>
            <a:p>
              <a:pPr>
                <a:lnSpc>
                  <a:spcPct val="65000"/>
                </a:lnSpc>
              </a:pPr>
              <a:r>
                <a:rPr lang="en-US" sz="1600" u="none" dirty="0">
                  <a:solidFill>
                    <a:schemeClr val="bg1"/>
                  </a:solidFill>
                  <a:latin typeface="Arial Rounded MT Bold" charset="0"/>
                </a:rPr>
                <a:t>Fallen</a:t>
              </a:r>
            </a:p>
            <a:p>
              <a:pPr>
                <a:lnSpc>
                  <a:spcPct val="65000"/>
                </a:lnSpc>
              </a:pPr>
              <a:r>
                <a:rPr lang="en-US" sz="1600" u="none" dirty="0">
                  <a:solidFill>
                    <a:schemeClr val="bg1"/>
                  </a:solidFill>
                  <a:latin typeface="Arial Rounded MT Bold" charset="0"/>
                </a:rPr>
                <a:t>people</a:t>
              </a:r>
            </a:p>
          </p:txBody>
        </p:sp>
      </p:grpSp>
      <p:sp>
        <p:nvSpPr>
          <p:cNvPr id="159" name="WordArt 72"/>
          <p:cNvSpPr>
            <a:spLocks noChangeArrowheads="1" noChangeShapeType="1" noTextEdit="1"/>
          </p:cNvSpPr>
          <p:nvPr/>
        </p:nvSpPr>
        <p:spPr bwMode="auto">
          <a:xfrm>
            <a:off x="4114800" y="3054032"/>
            <a:ext cx="152400" cy="2316480"/>
          </a:xfrm>
          <a:prstGeom prst="rect">
            <a:avLst/>
          </a:prstGeom>
        </p:spPr>
        <p:txBody>
          <a:bodyPr wrap="none" fromWordArt="1">
            <a:prstTxWarp prst="textPlain">
              <a:avLst>
                <a:gd name="adj" fmla="val 50000"/>
              </a:avLst>
            </a:prstTxWarp>
          </a:bodyPr>
          <a:lstStyle/>
          <a:p>
            <a:r>
              <a:rPr lang="en-US" sz="3600" b="0" u="none" kern="10" dirty="0">
                <a:ln w="9525">
                  <a:solidFill>
                    <a:schemeClr val="tx1"/>
                  </a:solidFill>
                  <a:round/>
                  <a:headEnd/>
                  <a:tailEnd/>
                </a:ln>
                <a:solidFill>
                  <a:srgbClr val="000000"/>
                </a:solidFill>
                <a:latin typeface="Times New Roman"/>
                <a:cs typeface="Times New Roman"/>
              </a:rPr>
              <a:t>}</a:t>
            </a:r>
          </a:p>
        </p:txBody>
      </p:sp>
      <p:grpSp>
        <p:nvGrpSpPr>
          <p:cNvPr id="162" name="Group 95"/>
          <p:cNvGrpSpPr>
            <a:grpSpLocks/>
          </p:cNvGrpSpPr>
          <p:nvPr/>
        </p:nvGrpSpPr>
        <p:grpSpPr bwMode="auto">
          <a:xfrm>
            <a:off x="1057845" y="2398712"/>
            <a:ext cx="201614" cy="582613"/>
            <a:chOff x="384" y="1217"/>
            <a:chExt cx="127" cy="367"/>
          </a:xfrm>
        </p:grpSpPr>
        <p:sp>
          <p:nvSpPr>
            <p:cNvPr id="163" name="AutoShape 96"/>
            <p:cNvSpPr>
              <a:spLocks noChangeArrowheads="1"/>
            </p:cNvSpPr>
            <p:nvPr/>
          </p:nvSpPr>
          <p:spPr bwMode="auto">
            <a:xfrm>
              <a:off x="384" y="1217"/>
              <a:ext cx="127" cy="127"/>
            </a:xfrm>
            <a:prstGeom prst="triangle">
              <a:avLst>
                <a:gd name="adj" fmla="val 50000"/>
              </a:avLst>
            </a:prstGeom>
            <a:solidFill>
              <a:srgbClr val="660066"/>
            </a:solidFill>
            <a:ln w="28575">
              <a:noFill/>
              <a:miter lim="800000"/>
              <a:headEnd/>
              <a:tailEnd/>
            </a:ln>
            <a:effectLst/>
          </p:spPr>
          <p:txBody>
            <a:bodyPr rot="10800000" vert="eaVert" wrap="none" anchor="ctr"/>
            <a:lstStyle/>
            <a:p>
              <a:endParaRPr lang="en-US"/>
            </a:p>
          </p:txBody>
        </p:sp>
        <p:sp>
          <p:nvSpPr>
            <p:cNvPr id="164" name="WordArt 97"/>
            <p:cNvSpPr>
              <a:spLocks noChangeArrowheads="1" noChangeShapeType="1" noTextEdit="1"/>
            </p:cNvSpPr>
            <p:nvPr/>
          </p:nvSpPr>
          <p:spPr bwMode="auto">
            <a:xfrm rot="5400000" flipV="1">
              <a:off x="327" y="1440"/>
              <a:ext cx="240" cy="47"/>
            </a:xfrm>
            <a:prstGeom prst="rect">
              <a:avLst/>
            </a:prstGeom>
          </p:spPr>
          <p:txBody>
            <a:bodyPr wrap="none" fromWordArt="1">
              <a:prstTxWarp prst="textPlain">
                <a:avLst>
                  <a:gd name="adj" fmla="val 50000"/>
                </a:avLst>
              </a:prstTxWarp>
            </a:bodyPr>
            <a:lstStyle/>
            <a:p>
              <a:r>
                <a:rPr lang="en-US" sz="3600" u="none" kern="10" dirty="0">
                  <a:ln w="9525">
                    <a:noFill/>
                    <a:round/>
                    <a:headEnd/>
                    <a:tailEnd/>
                  </a:ln>
                  <a:solidFill>
                    <a:srgbClr val="660066"/>
                  </a:solidFill>
                  <a:latin typeface="Arial Narrow"/>
                </a:rPr>
                <a:t>....</a:t>
              </a:r>
            </a:p>
          </p:txBody>
        </p:sp>
      </p:grpSp>
      <p:pic>
        <p:nvPicPr>
          <p:cNvPr id="83" name="Picture 127" descr="GCT02561"/>
          <p:cNvPicPr>
            <a:picLocks noChangeAspect="1" noChangeArrowheads="1"/>
          </p:cNvPicPr>
          <p:nvPr/>
        </p:nvPicPr>
        <p:blipFill>
          <a:blip r:embed="rId3" cstate="print"/>
          <a:srcRect/>
          <a:stretch>
            <a:fillRect/>
          </a:stretch>
        </p:blipFill>
        <p:spPr bwMode="auto">
          <a:xfrm>
            <a:off x="232152" y="3036888"/>
            <a:ext cx="871678" cy="1357309"/>
          </a:xfrm>
          <a:prstGeom prst="rect">
            <a:avLst/>
          </a:prstGeom>
          <a:noFill/>
        </p:spPr>
      </p:pic>
      <p:sp>
        <p:nvSpPr>
          <p:cNvPr id="84" name="Text Box 6"/>
          <p:cNvSpPr txBox="1">
            <a:spLocks noChangeArrowheads="1"/>
          </p:cNvSpPr>
          <p:nvPr/>
        </p:nvSpPr>
        <p:spPr bwMode="auto">
          <a:xfrm>
            <a:off x="304800" y="76200"/>
            <a:ext cx="5257800"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a:solidFill>
                  <a:srgbClr val="000099"/>
                </a:solidFill>
                <a:latin typeface="Fette Engschrift"/>
                <a:cs typeface="Arial" pitchFamily="34" charset="0"/>
              </a:rPr>
              <a:t>The restoration and perfection of fallen people</a:t>
            </a:r>
            <a:endParaRPr lang="en-US" sz="2800" dirty="0">
              <a:solidFill>
                <a:srgbClr val="000099"/>
              </a:solidFill>
              <a:latin typeface="Fette Engschrift"/>
              <a:cs typeface="Arial" pitchFamily="34" charset="0"/>
            </a:endParaRPr>
          </a:p>
        </p:txBody>
      </p:sp>
      <p:sp>
        <p:nvSpPr>
          <p:cNvPr id="85" name="AutoShape 58"/>
          <p:cNvSpPr>
            <a:spLocks noChangeArrowheads="1"/>
          </p:cNvSpPr>
          <p:nvPr/>
        </p:nvSpPr>
        <p:spPr bwMode="auto">
          <a:xfrm rot="10800000">
            <a:off x="1060997" y="3036888"/>
            <a:ext cx="195310" cy="1263649"/>
          </a:xfrm>
          <a:prstGeom prst="downArrow">
            <a:avLst>
              <a:gd name="adj1" fmla="val 35000"/>
              <a:gd name="adj2" fmla="val 130476"/>
            </a:avLst>
          </a:prstGeom>
          <a:solidFill>
            <a:srgbClr val="660066"/>
          </a:solidFill>
          <a:ln w="12700">
            <a:solidFill>
              <a:srgbClr val="660066"/>
            </a:solidFill>
            <a:miter lim="800000"/>
            <a:headEnd/>
            <a:tailEnd/>
          </a:ln>
          <a:effectLst/>
        </p:spPr>
        <p:txBody>
          <a:bodyPr rot="10800000" wrap="none" anchor="ctr"/>
          <a:lstStyle/>
          <a:p>
            <a:endParaRPr lang="en-US" u="none" dirty="0">
              <a:effectLst>
                <a:outerShdw blurRad="38100" dist="38100" dir="2700000" algn="tl">
                  <a:srgbClr val="FFFFFF"/>
                </a:outerShdw>
              </a:effectLst>
              <a:latin typeface="Arial" charset="0"/>
            </a:endParaRPr>
          </a:p>
        </p:txBody>
      </p:sp>
      <p:grpSp>
        <p:nvGrpSpPr>
          <p:cNvPr id="166" name="Group 165"/>
          <p:cNvGrpSpPr/>
          <p:nvPr/>
        </p:nvGrpSpPr>
        <p:grpSpPr>
          <a:xfrm>
            <a:off x="695101" y="4303712"/>
            <a:ext cx="927102" cy="533400"/>
            <a:chOff x="685800" y="1371600"/>
            <a:chExt cx="1003301" cy="533400"/>
          </a:xfrm>
        </p:grpSpPr>
        <p:grpSp>
          <p:nvGrpSpPr>
            <p:cNvPr id="167" name="Group 94"/>
            <p:cNvGrpSpPr/>
            <p:nvPr/>
          </p:nvGrpSpPr>
          <p:grpSpPr>
            <a:xfrm>
              <a:off x="685800" y="1371600"/>
              <a:ext cx="1003301" cy="533400"/>
              <a:chOff x="685800" y="1371600"/>
              <a:chExt cx="1003301" cy="533400"/>
            </a:xfrm>
          </p:grpSpPr>
          <p:sp>
            <p:nvSpPr>
              <p:cNvPr id="169" name="Oval 10"/>
              <p:cNvSpPr>
                <a:spLocks noChangeArrowheads="1"/>
              </p:cNvSpPr>
              <p:nvPr/>
            </p:nvSpPr>
            <p:spPr bwMode="auto">
              <a:xfrm>
                <a:off x="685800"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170"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168"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sp>
        <p:nvSpPr>
          <p:cNvPr id="86" name="Rectangle 64"/>
          <p:cNvSpPr>
            <a:spLocks noChangeArrowheads="1"/>
          </p:cNvSpPr>
          <p:nvPr/>
        </p:nvSpPr>
        <p:spPr bwMode="auto">
          <a:xfrm>
            <a:off x="4953000" y="3998912"/>
            <a:ext cx="3810000" cy="533400"/>
          </a:xfrm>
          <a:prstGeom prst="rect">
            <a:avLst/>
          </a:prstGeom>
          <a:noFill/>
          <a:ln w="9525">
            <a:noFill/>
            <a:miter lim="800000"/>
            <a:headEnd/>
            <a:tailEnd/>
          </a:ln>
          <a:effectLst/>
        </p:spPr>
        <p:txBody>
          <a:bodyPr wrap="none" anchor="ctr"/>
          <a:lstStyle/>
          <a:p>
            <a:pPr algn="l"/>
            <a:r>
              <a:rPr lang="en-US" sz="2800" b="0" u="none">
                <a:ln w="3175">
                  <a:solidFill>
                    <a:schemeClr val="bg1"/>
                  </a:solidFill>
                </a:ln>
                <a:solidFill>
                  <a:srgbClr val="000099"/>
                </a:solidFill>
                <a:latin typeface="Impact" pitchFamily="34" charset="0"/>
              </a:rPr>
              <a:t>Separate from Satan</a:t>
            </a:r>
          </a:p>
        </p:txBody>
      </p:sp>
      <p:sp>
        <p:nvSpPr>
          <p:cNvPr id="87" name="Oval 95"/>
          <p:cNvSpPr>
            <a:spLocks noChangeArrowheads="1"/>
          </p:cNvSpPr>
          <p:nvPr/>
        </p:nvSpPr>
        <p:spPr bwMode="auto">
          <a:xfrm>
            <a:off x="4495800" y="4075112"/>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1</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304659"/>
                                        </p:tgtEl>
                                        <p:attrNameLst>
                                          <p:attrName>style.visibility</p:attrName>
                                        </p:attrNameLst>
                                      </p:cBhvr>
                                      <p:to>
                                        <p:strVal val="visible"/>
                                      </p:to>
                                    </p:set>
                                    <p:animEffect transition="in" filter="barn(outVertical)">
                                      <p:cBhvr>
                                        <p:cTn id="7" dur="500"/>
                                        <p:tgtEl>
                                          <p:spTgt spid="1304659"/>
                                        </p:tgtEl>
                                      </p:cBhvr>
                                    </p:animEffect>
                                  </p:childTnLst>
                                </p:cTn>
                              </p:par>
                              <p:par>
                                <p:cTn id="8" presetID="10" presetClass="entr" presetSubtype="0" fill="hold"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2000"/>
                                        <p:tgtEl>
                                          <p:spTgt spid="59"/>
                                        </p:tgtEl>
                                      </p:cBhvr>
                                    </p:animEffect>
                                  </p:childTnLst>
                                </p:cTn>
                              </p:par>
                              <p:par>
                                <p:cTn id="11" presetID="10" presetClass="entr" presetSubtype="0" fill="hold" nodeType="withEffect">
                                  <p:stCondLst>
                                    <p:cond delay="0"/>
                                  </p:stCondLst>
                                  <p:childTnLst>
                                    <p:set>
                                      <p:cBhvr>
                                        <p:cTn id="12" dur="1" fill="hold">
                                          <p:stCondLst>
                                            <p:cond delay="0"/>
                                          </p:stCondLst>
                                        </p:cTn>
                                        <p:tgtEl>
                                          <p:spTgt spid="162"/>
                                        </p:tgtEl>
                                        <p:attrNameLst>
                                          <p:attrName>style.visibility</p:attrName>
                                        </p:attrNameLst>
                                      </p:cBhvr>
                                      <p:to>
                                        <p:strVal val="visible"/>
                                      </p:to>
                                    </p:set>
                                    <p:animEffect transition="in" filter="fade">
                                      <p:cBhvr>
                                        <p:cTn id="13" dur="2000"/>
                                        <p:tgtEl>
                                          <p:spTgt spid="162"/>
                                        </p:tgtEl>
                                      </p:cBhvr>
                                    </p:animEffect>
                                  </p:childTnLst>
                                </p:cTn>
                              </p:par>
                            </p:childTnLst>
                          </p:cTn>
                        </p:par>
                      </p:childTnLst>
                    </p:cTn>
                  </p:par>
                  <p:par>
                    <p:cTn id="14" fill="hold">
                      <p:stCondLst>
                        <p:cond delay="indefinite"/>
                      </p:stCondLst>
                      <p:childTnLst>
                        <p:par>
                          <p:cTn id="15" fill="hold">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86"/>
                                        </p:tgtEl>
                                        <p:attrNameLst>
                                          <p:attrName>style.visibility</p:attrName>
                                        </p:attrNameLst>
                                      </p:cBhvr>
                                      <p:to>
                                        <p:strVal val="visible"/>
                                      </p:to>
                                    </p:set>
                                    <p:anim calcmode="lin" valueType="num">
                                      <p:cBhvr>
                                        <p:cTn id="18" dur="500" fill="hold"/>
                                        <p:tgtEl>
                                          <p:spTgt spid="86"/>
                                        </p:tgtEl>
                                        <p:attrNameLst>
                                          <p:attrName>ppt_w</p:attrName>
                                        </p:attrNameLst>
                                      </p:cBhvr>
                                      <p:tavLst>
                                        <p:tav tm="0">
                                          <p:val>
                                            <p:fltVal val="0"/>
                                          </p:val>
                                        </p:tav>
                                        <p:tav tm="100000">
                                          <p:val>
                                            <p:strVal val="#ppt_w"/>
                                          </p:val>
                                        </p:tav>
                                      </p:tavLst>
                                    </p:anim>
                                    <p:anim calcmode="lin" valueType="num">
                                      <p:cBhvr>
                                        <p:cTn id="19" dur="500" fill="hold"/>
                                        <p:tgtEl>
                                          <p:spTgt spid="86"/>
                                        </p:tgtEl>
                                        <p:attrNameLst>
                                          <p:attrName>ppt_h</p:attrName>
                                        </p:attrNameLst>
                                      </p:cBhvr>
                                      <p:tavLst>
                                        <p:tav tm="0">
                                          <p:val>
                                            <p:strVal val="#ppt_h"/>
                                          </p:val>
                                        </p:tav>
                                        <p:tav tm="100000">
                                          <p:val>
                                            <p:strVal val="#ppt_h"/>
                                          </p:val>
                                        </p:tav>
                                      </p:tavLst>
                                    </p:anim>
                                  </p:childTnLst>
                                </p:cTn>
                              </p:par>
                              <p:par>
                                <p:cTn id="20" presetID="10" presetClass="entr" presetSubtype="0" fill="hold" grpId="0" nodeType="withEffect">
                                  <p:stCondLst>
                                    <p:cond delay="0"/>
                                  </p:stCondLst>
                                  <p:childTnLst>
                                    <p:set>
                                      <p:cBhvr>
                                        <p:cTn id="21" dur="1" fill="hold">
                                          <p:stCondLst>
                                            <p:cond delay="0"/>
                                          </p:stCondLst>
                                        </p:cTn>
                                        <p:tgtEl>
                                          <p:spTgt spid="87"/>
                                        </p:tgtEl>
                                        <p:attrNameLst>
                                          <p:attrName>style.visibility</p:attrName>
                                        </p:attrNameLst>
                                      </p:cBhvr>
                                      <p:to>
                                        <p:strVal val="visible"/>
                                      </p:to>
                                    </p:set>
                                    <p:animEffect transition="in" filter="fade">
                                      <p:cBhvr>
                                        <p:cTn id="22" dur="1000"/>
                                        <p:tgtEl>
                                          <p:spTgt spid="8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59"/>
                                        </p:tgtEl>
                                        <p:attrNameLst>
                                          <p:attrName>style.visibility</p:attrName>
                                        </p:attrNameLst>
                                      </p:cBhvr>
                                      <p:to>
                                        <p:strVal val="visible"/>
                                      </p:to>
                                    </p:set>
                                    <p:animEffect transition="in" filter="fade">
                                      <p:cBhvr>
                                        <p:cTn id="25" dur="2000"/>
                                        <p:tgtEl>
                                          <p:spTgt spid="159"/>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288" fill="hold" grpId="0" nodeType="clickEffect">
                                  <p:stCondLst>
                                    <p:cond delay="0"/>
                                  </p:stCondLst>
                                  <p:childTnLst>
                                    <p:set>
                                      <p:cBhvr>
                                        <p:cTn id="29" dur="1" fill="hold">
                                          <p:stCondLst>
                                            <p:cond delay="0"/>
                                          </p:stCondLst>
                                        </p:cTn>
                                        <p:tgtEl>
                                          <p:spTgt spid="150"/>
                                        </p:tgtEl>
                                        <p:attrNameLst>
                                          <p:attrName>style.visibility</p:attrName>
                                        </p:attrNameLst>
                                      </p:cBhvr>
                                      <p:to>
                                        <p:strVal val="visible"/>
                                      </p:to>
                                    </p:set>
                                    <p:anim calcmode="lin" valueType="num">
                                      <p:cBhvr>
                                        <p:cTn id="30" dur="1000" fill="hold"/>
                                        <p:tgtEl>
                                          <p:spTgt spid="150"/>
                                        </p:tgtEl>
                                        <p:attrNameLst>
                                          <p:attrName>ppt_w</p:attrName>
                                        </p:attrNameLst>
                                      </p:cBhvr>
                                      <p:tavLst>
                                        <p:tav tm="0">
                                          <p:val>
                                            <p:strVal val="4/3*#ppt_w"/>
                                          </p:val>
                                        </p:tav>
                                        <p:tav tm="100000">
                                          <p:val>
                                            <p:strVal val="#ppt_w"/>
                                          </p:val>
                                        </p:tav>
                                      </p:tavLst>
                                    </p:anim>
                                    <p:anim calcmode="lin" valueType="num">
                                      <p:cBhvr>
                                        <p:cTn id="31" dur="1000" fill="hold"/>
                                        <p:tgtEl>
                                          <p:spTgt spid="150"/>
                                        </p:tgtEl>
                                        <p:attrNameLst>
                                          <p:attrName>ppt_h</p:attrName>
                                        </p:attrNameLst>
                                      </p:cBhvr>
                                      <p:tavLst>
                                        <p:tav tm="0">
                                          <p:val>
                                            <p:strVal val="4/3*#ppt_h"/>
                                          </p:val>
                                        </p:tav>
                                        <p:tav tm="100000">
                                          <p:val>
                                            <p:strVal val="#ppt_h"/>
                                          </p:val>
                                        </p:tav>
                                      </p:tavLst>
                                    </p:anim>
                                  </p:childTnLst>
                                </p:cTn>
                              </p:par>
                              <p:par>
                                <p:cTn id="32" presetID="22" presetClass="entr" presetSubtype="4" fill="hold" nodeType="withEffect">
                                  <p:stCondLst>
                                    <p:cond delay="0"/>
                                  </p:stCondLst>
                                  <p:childTnLst>
                                    <p:set>
                                      <p:cBhvr>
                                        <p:cTn id="33" dur="1" fill="hold">
                                          <p:stCondLst>
                                            <p:cond delay="0"/>
                                          </p:stCondLst>
                                        </p:cTn>
                                        <p:tgtEl>
                                          <p:spTgt spid="152"/>
                                        </p:tgtEl>
                                        <p:attrNameLst>
                                          <p:attrName>style.visibility</p:attrName>
                                        </p:attrNameLst>
                                      </p:cBhvr>
                                      <p:to>
                                        <p:strVal val="visible"/>
                                      </p:to>
                                    </p:set>
                                    <p:animEffect transition="in" filter="wipe(down)">
                                      <p:cBhvr>
                                        <p:cTn id="34" dur="10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p:bldP spid="159" grpId="0"/>
      <p:bldP spid="86" grpId="0"/>
      <p:bldP spid="8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Jozsef Molnár 1850-Abraham's Journey from Ur to Canaan.jpg"/>
          <p:cNvPicPr>
            <a:picLocks noChangeAspect="1"/>
          </p:cNvPicPr>
          <p:nvPr/>
        </p:nvPicPr>
        <p:blipFill>
          <a:blip r:embed="rId3" cstate="print"/>
          <a:srcRect t="10008" b="7557"/>
          <a:stretch>
            <a:fillRect/>
          </a:stretch>
        </p:blipFill>
        <p:spPr>
          <a:xfrm>
            <a:off x="0" y="-25377"/>
            <a:ext cx="9186333" cy="6883377"/>
          </a:xfrm>
          <a:prstGeom prst="rect">
            <a:avLst/>
          </a:prstGeom>
        </p:spPr>
      </p:pic>
      <p:sp>
        <p:nvSpPr>
          <p:cNvPr id="265219" name="WordArt 3"/>
          <p:cNvSpPr>
            <a:spLocks noChangeArrowheads="1" noChangeShapeType="1" noTextEdit="1"/>
          </p:cNvSpPr>
          <p:nvPr/>
        </p:nvSpPr>
        <p:spPr bwMode="auto">
          <a:xfrm>
            <a:off x="838200" y="1371600"/>
            <a:ext cx="7467600" cy="3581400"/>
          </a:xfrm>
          <a:prstGeom prst="rect">
            <a:avLst/>
          </a:prstGeom>
        </p:spPr>
        <p:txBody>
          <a:bodyPr wrap="none" fromWordArt="1">
            <a:prstTxWarp prst="textStop">
              <a:avLst>
                <a:gd name="adj" fmla="val 17742"/>
              </a:avLst>
            </a:prstTxWarp>
          </a:bodyPr>
          <a:lstStyle/>
          <a:p>
            <a:pPr eaLnBrk="1" hangingPunct="1"/>
            <a:r>
              <a:rPr lang="en-US" sz="3600" b="0" u="none" kern="10" dirty="0">
                <a:ln w="19050">
                  <a:solidFill>
                    <a:schemeClr val="tx1"/>
                  </a:solidFill>
                  <a:round/>
                  <a:headEnd/>
                  <a:tailEnd/>
                </a:ln>
                <a:solidFill>
                  <a:srgbClr val="FFF5C9">
                    <a:alpha val="75000"/>
                  </a:srgbClr>
                </a:solidFill>
                <a:latin typeface="Impact"/>
              </a:rPr>
              <a:t>The Providence</a:t>
            </a:r>
          </a:p>
          <a:p>
            <a:pPr eaLnBrk="1" hangingPunct="1"/>
            <a:r>
              <a:rPr lang="en-US" sz="3600" b="0" u="none" kern="10" dirty="0">
                <a:ln w="19050">
                  <a:solidFill>
                    <a:schemeClr val="tx1"/>
                  </a:solidFill>
                  <a:round/>
                  <a:headEnd/>
                  <a:tailEnd/>
                </a:ln>
                <a:solidFill>
                  <a:srgbClr val="FFF5C9">
                    <a:alpha val="75000"/>
                  </a:srgbClr>
                </a:solidFill>
                <a:latin typeface="Impact"/>
              </a:rPr>
              <a:t>of Restoration</a:t>
            </a:r>
          </a:p>
          <a:p>
            <a:pPr eaLnBrk="1" hangingPunct="1"/>
            <a:r>
              <a:rPr lang="en-US" sz="3600" b="0" u="none" kern="10" dirty="0">
                <a:ln w="19050">
                  <a:solidFill>
                    <a:schemeClr val="tx1"/>
                  </a:solidFill>
                  <a:round/>
                  <a:headEnd/>
                  <a:tailEnd/>
                </a:ln>
                <a:solidFill>
                  <a:srgbClr val="FFF5C9">
                    <a:alpha val="75000"/>
                  </a:srgbClr>
                </a:solidFill>
                <a:latin typeface="Impact"/>
              </a:rPr>
              <a:t>in Abraham's Family</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500"/>
                                  </p:stCondLst>
                                  <p:childTnLst>
                                    <p:set>
                                      <p:cBhvr>
                                        <p:cTn id="6" dur="1" fill="hold">
                                          <p:stCondLst>
                                            <p:cond delay="0"/>
                                          </p:stCondLst>
                                        </p:cTn>
                                        <p:tgtEl>
                                          <p:spTgt spid="265219"/>
                                        </p:tgtEl>
                                        <p:attrNameLst>
                                          <p:attrName>style.visibility</p:attrName>
                                        </p:attrNameLst>
                                      </p:cBhvr>
                                      <p:to>
                                        <p:strVal val="visible"/>
                                      </p:to>
                                    </p:set>
                                    <p:animEffect transition="in" filter="barn(outVertical)">
                                      <p:cBhvr>
                                        <p:cTn id="7" dur="1000"/>
                                        <p:tgtEl>
                                          <p:spTgt spid="265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21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122889" name="Text Box 9"/>
          <p:cNvSpPr txBox="1">
            <a:spLocks noChangeArrowheads="1"/>
          </p:cNvSpPr>
          <p:nvPr/>
        </p:nvSpPr>
        <p:spPr bwMode="auto">
          <a:xfrm>
            <a:off x="381000" y="76200"/>
            <a:ext cx="44196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2800" b="0">
                <a:solidFill>
                  <a:srgbClr val="000099"/>
                </a:solidFill>
                <a:latin typeface="Impact" pitchFamily="34" charset="0"/>
              </a:rPr>
              <a:t>Abraham’s symbolic </a:t>
            </a:r>
            <a:r>
              <a:rPr lang="en-US" sz="2800" b="0" dirty="0">
                <a:solidFill>
                  <a:srgbClr val="000099"/>
                </a:solidFill>
                <a:latin typeface="Impact" pitchFamily="34" charset="0"/>
              </a:rPr>
              <a:t>offering</a:t>
            </a:r>
            <a:endParaRPr lang="en-US" sz="2800" b="0" dirty="0">
              <a:solidFill>
                <a:srgbClr val="000000"/>
              </a:solidFill>
              <a:latin typeface="Arial" charset="0"/>
            </a:endParaRPr>
          </a:p>
        </p:txBody>
      </p:sp>
      <p:sp>
        <p:nvSpPr>
          <p:cNvPr id="122901" name="Rectangle 2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pic>
        <p:nvPicPr>
          <p:cNvPr id="122931" name="Picture 51" descr="AAS50203"/>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38400" y="2144713"/>
            <a:ext cx="711200" cy="608012"/>
          </a:xfrm>
          <a:prstGeom prst="rect">
            <a:avLst/>
          </a:prstGeom>
          <a:noFill/>
        </p:spPr>
      </p:pic>
      <p:pic>
        <p:nvPicPr>
          <p:cNvPr id="122954" name="Picture 74" descr="ACE00036"/>
          <p:cNvPicPr>
            <a:picLocks noChangeAspect="1" noChangeArrowheads="1"/>
          </p:cNvPicPr>
          <p:nvPr/>
        </p:nvPicPr>
        <p:blipFill>
          <a:blip r:embed="rId4" cstate="print"/>
          <a:srcRect/>
          <a:stretch>
            <a:fillRect/>
          </a:stretch>
        </p:blipFill>
        <p:spPr bwMode="auto">
          <a:xfrm>
            <a:off x="3935413" y="1981200"/>
            <a:ext cx="1017588" cy="774700"/>
          </a:xfrm>
          <a:prstGeom prst="rect">
            <a:avLst/>
          </a:prstGeom>
          <a:noFill/>
        </p:spPr>
      </p:pic>
      <p:pic>
        <p:nvPicPr>
          <p:cNvPr id="122955" name="Picture 75" descr="farm0007"/>
          <p:cNvPicPr>
            <a:picLocks noChangeAspect="1" noChangeArrowheads="1"/>
          </p:cNvPicPr>
          <p:nvPr/>
        </p:nvPicPr>
        <p:blipFill>
          <a:blip r:embed="rId5" cstate="print"/>
          <a:srcRect/>
          <a:stretch>
            <a:fillRect/>
          </a:stretch>
        </p:blipFill>
        <p:spPr bwMode="auto">
          <a:xfrm>
            <a:off x="5638800" y="1600200"/>
            <a:ext cx="1524000" cy="1135063"/>
          </a:xfrm>
          <a:prstGeom prst="rect">
            <a:avLst/>
          </a:prstGeom>
          <a:noFill/>
        </p:spPr>
      </p:pic>
      <p:grpSp>
        <p:nvGrpSpPr>
          <p:cNvPr id="2" name="Group 6"/>
          <p:cNvGrpSpPr>
            <a:grpSpLocks/>
          </p:cNvGrpSpPr>
          <p:nvPr/>
        </p:nvGrpSpPr>
        <p:grpSpPr bwMode="auto">
          <a:xfrm>
            <a:off x="914400" y="5808658"/>
            <a:ext cx="7391400" cy="668338"/>
            <a:chOff x="240" y="3629"/>
            <a:chExt cx="4656" cy="421"/>
          </a:xfrm>
        </p:grpSpPr>
        <p:sp>
          <p:nvSpPr>
            <p:cNvPr id="21" name="Text Box 7"/>
            <p:cNvSpPr txBox="1">
              <a:spLocks noChangeArrowheads="1"/>
            </p:cNvSpPr>
            <p:nvPr/>
          </p:nvSpPr>
          <p:spPr bwMode="auto">
            <a:xfrm>
              <a:off x="464" y="3629"/>
              <a:ext cx="4432" cy="421"/>
            </a:xfrm>
            <a:prstGeom prst="rect">
              <a:avLst/>
            </a:prstGeom>
            <a:noFill/>
            <a:ln w="9525">
              <a:noFill/>
              <a:miter lim="800000"/>
              <a:headEnd/>
              <a:tailEnd/>
            </a:ln>
            <a:effectLst/>
          </p:spPr>
          <p:txBody>
            <a:bodyPr>
              <a:spAutoFit/>
            </a:bodyPr>
            <a:lstStyle/>
            <a:p>
              <a:pPr algn="l">
                <a:lnSpc>
                  <a:spcPct val="85000"/>
                </a:lnSpc>
              </a:pPr>
              <a:r>
                <a:rPr lang="en-US" sz="2200" u="none" dirty="0">
                  <a:solidFill>
                    <a:srgbClr val="FFFFFF"/>
                  </a:solidFill>
                  <a:latin typeface="Arial Narrow" pitchFamily="34" charset="0"/>
                </a:rPr>
                <a:t>God commanded Abraham to offer a dove, a ram, and a heifer to restore the foundation of faith.</a:t>
              </a:r>
              <a:endParaRPr lang="en-US" sz="2000" b="0" u="none" dirty="0">
                <a:solidFill>
                  <a:srgbClr val="FFFFFF"/>
                </a:solidFill>
                <a:latin typeface="Arial Narrow" pitchFamily="34" charset="0"/>
              </a:endParaRPr>
            </a:p>
          </p:txBody>
        </p:sp>
        <p:sp>
          <p:nvSpPr>
            <p:cNvPr id="22" name="Text Box 8"/>
            <p:cNvSpPr txBox="1">
              <a:spLocks noChangeArrowheads="1"/>
            </p:cNvSpPr>
            <p:nvPr/>
          </p:nvSpPr>
          <p:spPr bwMode="auto">
            <a:xfrm>
              <a:off x="240" y="3630"/>
              <a:ext cx="176" cy="344"/>
            </a:xfrm>
            <a:prstGeom prst="rect">
              <a:avLst/>
            </a:prstGeom>
            <a:noFill/>
            <a:ln w="9525">
              <a:noFill/>
              <a:miter lim="800000"/>
              <a:headEnd/>
              <a:tailEnd/>
            </a:ln>
            <a:effectLst/>
          </p:spPr>
          <p:txBody>
            <a:bodyPr>
              <a:spAutoFit/>
            </a:bodyPr>
            <a:lstStyle/>
            <a:p>
              <a:pPr algn="l">
                <a:lnSpc>
                  <a:spcPct val="56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28"/>
          <p:cNvGrpSpPr>
            <a:grpSpLocks/>
          </p:cNvGrpSpPr>
          <p:nvPr/>
        </p:nvGrpSpPr>
        <p:grpSpPr bwMode="auto">
          <a:xfrm>
            <a:off x="990601" y="1295400"/>
            <a:ext cx="7162800" cy="3276601"/>
            <a:chOff x="429" y="336"/>
            <a:chExt cx="4383" cy="2064"/>
          </a:xfrm>
        </p:grpSpPr>
        <p:sp>
          <p:nvSpPr>
            <p:cNvPr id="25" name="AutoShape 22" descr="Bible handwritten in Latin,  Malmesbury Abbey, Wiltshire, England"/>
            <p:cNvSpPr>
              <a:spLocks noChangeArrowheads="1"/>
            </p:cNvSpPr>
            <p:nvPr/>
          </p:nvSpPr>
          <p:spPr bwMode="auto">
            <a:xfrm>
              <a:off x="429" y="336"/>
              <a:ext cx="4383" cy="2064"/>
            </a:xfrm>
            <a:prstGeom prst="horizontalScroll">
              <a:avLst>
                <a:gd name="adj" fmla="val 12162"/>
              </a:avLst>
            </a:prstGeom>
            <a:blipFill dpi="0" rotWithShape="0">
              <a:blip r:embed="rId6" cstate="print">
                <a:lum bright="60000" contrast="-66000"/>
              </a:blip>
              <a:srcRect/>
              <a:stretch>
                <a:fillRect b="-33128"/>
              </a:stretch>
            </a:blipFill>
            <a:ln w="28575">
              <a:solidFill>
                <a:srgbClr val="260026">
                  <a:alpha val="70000"/>
                </a:srgbClr>
              </a:solidFill>
              <a:round/>
              <a:headEnd/>
              <a:tailEnd/>
            </a:ln>
            <a:effectLst/>
          </p:spPr>
          <p:txBody>
            <a:bodyPr wrap="none" anchor="ctr"/>
            <a:lstStyle/>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r>
                <a:rPr lang="en-US" sz="2800" u="none">
                  <a:solidFill>
                    <a:srgbClr val="CC0099"/>
                  </a:solidFill>
                  <a:effectLst>
                    <a:outerShdw blurRad="38100" dist="38100" dir="2700000" algn="tl">
                      <a:srgbClr val="C0C0C0"/>
                    </a:outerShdw>
                  </a:effectLst>
                </a:rPr>
                <a:t>					</a:t>
              </a:r>
            </a:p>
            <a:p>
              <a:pPr algn="l" eaLnBrk="1" hangingPunct="1">
                <a:lnSpc>
                  <a:spcPct val="85000"/>
                </a:lnSpc>
              </a:pPr>
              <a:endParaRPr lang="en-US" sz="2800" u="none">
                <a:solidFill>
                  <a:srgbClr val="CC0099"/>
                </a:solidFill>
                <a:effectLst>
                  <a:outerShdw blurRad="38100" dist="38100" dir="2700000" algn="tl">
                    <a:srgbClr val="C0C0C0"/>
                  </a:outerShdw>
                </a:effectLst>
              </a:endParaRPr>
            </a:p>
          </p:txBody>
        </p:sp>
        <p:grpSp>
          <p:nvGrpSpPr>
            <p:cNvPr id="4" name="Group 26"/>
            <p:cNvGrpSpPr>
              <a:grpSpLocks/>
            </p:cNvGrpSpPr>
            <p:nvPr/>
          </p:nvGrpSpPr>
          <p:grpSpPr bwMode="auto">
            <a:xfrm>
              <a:off x="759" y="816"/>
              <a:ext cx="3912" cy="1248"/>
              <a:chOff x="711" y="576"/>
              <a:chExt cx="3912" cy="1248"/>
            </a:xfrm>
          </p:grpSpPr>
          <p:sp>
            <p:nvSpPr>
              <p:cNvPr id="27" name="Text Box 24"/>
              <p:cNvSpPr txBox="1">
                <a:spLocks noChangeArrowheads="1"/>
              </p:cNvSpPr>
              <p:nvPr/>
            </p:nvSpPr>
            <p:spPr bwMode="auto">
              <a:xfrm>
                <a:off x="711" y="576"/>
                <a:ext cx="3912" cy="1144"/>
              </a:xfrm>
              <a:prstGeom prst="rect">
                <a:avLst/>
              </a:prstGeom>
              <a:noFill/>
              <a:ln w="9525" algn="ctr">
                <a:noFill/>
                <a:miter lim="800000"/>
                <a:headEnd/>
                <a:tailEnd/>
              </a:ln>
              <a:effectLst/>
            </p:spPr>
            <p:txBody>
              <a:bodyPr wrap="square">
                <a:spAutoFit/>
              </a:bodyPr>
              <a:lstStyle/>
              <a:p>
                <a:pPr algn="just" eaLnBrk="1" hangingPunct="1"/>
                <a:r>
                  <a:rPr lang="en-US" sz="2800" u="none">
                    <a:solidFill>
                      <a:srgbClr val="260026"/>
                    </a:solidFill>
                    <a:effectLst>
                      <a:outerShdw dist="25400" dir="2700000" algn="tl">
                        <a:srgbClr val="000000"/>
                      </a:outerShdw>
                    </a:effectLst>
                    <a:latin typeface="Papyrus" pitchFamily="66" charset="0"/>
                  </a:rPr>
                  <a:t>He </a:t>
                </a:r>
                <a:r>
                  <a:rPr lang="en-US" sz="2800" u="none" dirty="0">
                    <a:solidFill>
                      <a:srgbClr val="260026"/>
                    </a:solidFill>
                    <a:effectLst>
                      <a:outerShdw dist="25400" dir="2700000" algn="tl">
                        <a:srgbClr val="000000"/>
                      </a:outerShdw>
                    </a:effectLst>
                    <a:latin typeface="Papyrus" pitchFamily="66" charset="0"/>
                  </a:rPr>
                  <a:t>said to him, "Bring me a heifer three years old, a she-goat three years old, a ram three years old, a turtledove, and </a:t>
                </a:r>
                <a:r>
                  <a:rPr lang="en-US" sz="2800" u="none">
                    <a:solidFill>
                      <a:srgbClr val="260026"/>
                    </a:solidFill>
                    <a:effectLst>
                      <a:outerShdw dist="25400" dir="2700000" algn="tl">
                        <a:srgbClr val="000000"/>
                      </a:outerShdw>
                    </a:effectLst>
                    <a:latin typeface="Papyrus" pitchFamily="66" charset="0"/>
                  </a:rPr>
                  <a:t>a young pigeon.”</a:t>
                </a:r>
                <a:endParaRPr lang="en-US" sz="2800" u="none" dirty="0">
                  <a:solidFill>
                    <a:srgbClr val="260026"/>
                  </a:solidFill>
                  <a:effectLst>
                    <a:outerShdw dist="25400" dir="2700000" algn="tl">
                      <a:srgbClr val="000000"/>
                    </a:outerShdw>
                  </a:effectLst>
                  <a:latin typeface="Papyrus" pitchFamily="66" charset="0"/>
                </a:endParaRPr>
              </a:p>
            </p:txBody>
          </p:sp>
          <p:sp>
            <p:nvSpPr>
              <p:cNvPr id="28" name="Text Box 25"/>
              <p:cNvSpPr txBox="1">
                <a:spLocks noChangeArrowheads="1"/>
              </p:cNvSpPr>
              <p:nvPr/>
            </p:nvSpPr>
            <p:spPr bwMode="auto">
              <a:xfrm>
                <a:off x="2973" y="1555"/>
                <a:ext cx="1488" cy="269"/>
              </a:xfrm>
              <a:prstGeom prst="rect">
                <a:avLst/>
              </a:prstGeom>
              <a:noFill/>
              <a:ln w="9525">
                <a:noFill/>
                <a:miter lim="800000"/>
                <a:headEnd/>
                <a:tailEnd/>
              </a:ln>
              <a:effectLst/>
            </p:spPr>
            <p:txBody>
              <a:bodyPr>
                <a:spAutoFit/>
              </a:bodyPr>
              <a:lstStyle/>
              <a:p>
                <a:pPr algn="l" eaLnBrk="1" hangingPunct="1"/>
                <a:r>
                  <a:rPr lang="en-US" sz="1600" u="none">
                    <a:solidFill>
                      <a:srgbClr val="260026"/>
                    </a:solidFill>
                    <a:latin typeface="Palatino Linotype" pitchFamily="18" charset="0"/>
                  </a:rPr>
                  <a:t>RSV</a:t>
                </a:r>
                <a:r>
                  <a:rPr lang="en-US" sz="2200" u="none">
                    <a:solidFill>
                      <a:srgbClr val="260026"/>
                    </a:solidFill>
                    <a:latin typeface="Palatino Linotype" pitchFamily="18" charset="0"/>
                  </a:rPr>
                  <a:t> (Gen. 15:9-11)</a:t>
                </a:r>
              </a:p>
            </p:txBody>
          </p:sp>
        </p:gr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2889"/>
                                        </p:tgtEl>
                                        <p:attrNameLst>
                                          <p:attrName>style.visibility</p:attrName>
                                        </p:attrNameLst>
                                      </p:cBhvr>
                                      <p:to>
                                        <p:strVal val="visible"/>
                                      </p:to>
                                    </p:set>
                                    <p:animEffect transition="in" filter="fade">
                                      <p:cBhvr>
                                        <p:cTn id="7" dur="2000"/>
                                        <p:tgtEl>
                                          <p:spTgt spid="122889"/>
                                        </p:tgtEl>
                                      </p:cBhvr>
                                    </p:animEffect>
                                    <p:anim calcmode="lin" valueType="num">
                                      <p:cBhvr>
                                        <p:cTn id="8" dur="2000" fill="hold"/>
                                        <p:tgtEl>
                                          <p:spTgt spid="122889"/>
                                        </p:tgtEl>
                                        <p:attrNameLst>
                                          <p:attrName>ppt_x</p:attrName>
                                        </p:attrNameLst>
                                      </p:cBhvr>
                                      <p:tavLst>
                                        <p:tav tm="0">
                                          <p:val>
                                            <p:strVal val="#ppt_x"/>
                                          </p:val>
                                        </p:tav>
                                        <p:tav tm="100000">
                                          <p:val>
                                            <p:strVal val="#ppt_x"/>
                                          </p:val>
                                        </p:tav>
                                      </p:tavLst>
                                    </p:anim>
                                    <p:anim calcmode="lin" valueType="num">
                                      <p:cBhvr>
                                        <p:cTn id="9" dur="2000" fill="hold"/>
                                        <p:tgtEl>
                                          <p:spTgt spid="12288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par>
                          <p:cTn id="15" fill="hold">
                            <p:stCondLst>
                              <p:cond delay="500"/>
                            </p:stCondLst>
                            <p:childTnLst>
                              <p:par>
                                <p:cTn id="16" presetID="53" presetClass="entr" presetSubtype="0" fill="hold" nodeType="afterEffect">
                                  <p:stCondLst>
                                    <p:cond delay="0"/>
                                  </p:stCondLst>
                                  <p:childTnLst>
                                    <p:set>
                                      <p:cBhvr>
                                        <p:cTn id="17" dur="1" fill="hold">
                                          <p:stCondLst>
                                            <p:cond delay="0"/>
                                          </p:stCondLst>
                                        </p:cTn>
                                        <p:tgtEl>
                                          <p:spTgt spid="122931"/>
                                        </p:tgtEl>
                                        <p:attrNameLst>
                                          <p:attrName>style.visibility</p:attrName>
                                        </p:attrNameLst>
                                      </p:cBhvr>
                                      <p:to>
                                        <p:strVal val="visible"/>
                                      </p:to>
                                    </p:set>
                                    <p:anim calcmode="lin" valueType="num">
                                      <p:cBhvr>
                                        <p:cTn id="18" dur="2000" fill="hold"/>
                                        <p:tgtEl>
                                          <p:spTgt spid="122931"/>
                                        </p:tgtEl>
                                        <p:attrNameLst>
                                          <p:attrName>ppt_w</p:attrName>
                                        </p:attrNameLst>
                                      </p:cBhvr>
                                      <p:tavLst>
                                        <p:tav tm="0">
                                          <p:val>
                                            <p:fltVal val="0"/>
                                          </p:val>
                                        </p:tav>
                                        <p:tav tm="100000">
                                          <p:val>
                                            <p:strVal val="#ppt_w"/>
                                          </p:val>
                                        </p:tav>
                                      </p:tavLst>
                                    </p:anim>
                                    <p:anim calcmode="lin" valueType="num">
                                      <p:cBhvr>
                                        <p:cTn id="19" dur="2000" fill="hold"/>
                                        <p:tgtEl>
                                          <p:spTgt spid="122931"/>
                                        </p:tgtEl>
                                        <p:attrNameLst>
                                          <p:attrName>ppt_h</p:attrName>
                                        </p:attrNameLst>
                                      </p:cBhvr>
                                      <p:tavLst>
                                        <p:tav tm="0">
                                          <p:val>
                                            <p:fltVal val="0"/>
                                          </p:val>
                                        </p:tav>
                                        <p:tav tm="100000">
                                          <p:val>
                                            <p:strVal val="#ppt_h"/>
                                          </p:val>
                                        </p:tav>
                                      </p:tavLst>
                                    </p:anim>
                                    <p:animEffect transition="in" filter="fade">
                                      <p:cBhvr>
                                        <p:cTn id="20" dur="2000"/>
                                        <p:tgtEl>
                                          <p:spTgt spid="122931"/>
                                        </p:tgtEl>
                                      </p:cBhvr>
                                    </p:animEffect>
                                  </p:childTnLst>
                                </p:cTn>
                              </p:par>
                              <p:par>
                                <p:cTn id="21" presetID="6" presetClass="emph" presetSubtype="0" decel="50000" autoRev="1" fill="remove" nodeType="withEffect">
                                  <p:stCondLst>
                                    <p:cond delay="0"/>
                                  </p:stCondLst>
                                  <p:childTnLst>
                                    <p:animScale>
                                      <p:cBhvr>
                                        <p:cTn id="22" dur="2000" fill="hold"/>
                                        <p:tgtEl>
                                          <p:spTgt spid="122931"/>
                                        </p:tgtEl>
                                      </p:cBhvr>
                                      <p:by x="130000" y="130000"/>
                                    </p:animScale>
                                  </p:childTnLst>
                                </p:cTn>
                              </p:par>
                              <p:par>
                                <p:cTn id="23" presetID="53" presetClass="entr" presetSubtype="0" fill="hold" nodeType="withEffect">
                                  <p:stCondLst>
                                    <p:cond delay="0"/>
                                  </p:stCondLst>
                                  <p:childTnLst>
                                    <p:set>
                                      <p:cBhvr>
                                        <p:cTn id="24" dur="1" fill="hold">
                                          <p:stCondLst>
                                            <p:cond delay="0"/>
                                          </p:stCondLst>
                                        </p:cTn>
                                        <p:tgtEl>
                                          <p:spTgt spid="122954"/>
                                        </p:tgtEl>
                                        <p:attrNameLst>
                                          <p:attrName>style.visibility</p:attrName>
                                        </p:attrNameLst>
                                      </p:cBhvr>
                                      <p:to>
                                        <p:strVal val="visible"/>
                                      </p:to>
                                    </p:set>
                                    <p:anim calcmode="lin" valueType="num">
                                      <p:cBhvr>
                                        <p:cTn id="25" dur="2000" fill="hold"/>
                                        <p:tgtEl>
                                          <p:spTgt spid="122954"/>
                                        </p:tgtEl>
                                        <p:attrNameLst>
                                          <p:attrName>ppt_w</p:attrName>
                                        </p:attrNameLst>
                                      </p:cBhvr>
                                      <p:tavLst>
                                        <p:tav tm="0">
                                          <p:val>
                                            <p:fltVal val="0"/>
                                          </p:val>
                                        </p:tav>
                                        <p:tav tm="100000">
                                          <p:val>
                                            <p:strVal val="#ppt_w"/>
                                          </p:val>
                                        </p:tav>
                                      </p:tavLst>
                                    </p:anim>
                                    <p:anim calcmode="lin" valueType="num">
                                      <p:cBhvr>
                                        <p:cTn id="26" dur="2000" fill="hold"/>
                                        <p:tgtEl>
                                          <p:spTgt spid="122954"/>
                                        </p:tgtEl>
                                        <p:attrNameLst>
                                          <p:attrName>ppt_h</p:attrName>
                                        </p:attrNameLst>
                                      </p:cBhvr>
                                      <p:tavLst>
                                        <p:tav tm="0">
                                          <p:val>
                                            <p:fltVal val="0"/>
                                          </p:val>
                                        </p:tav>
                                        <p:tav tm="100000">
                                          <p:val>
                                            <p:strVal val="#ppt_h"/>
                                          </p:val>
                                        </p:tav>
                                      </p:tavLst>
                                    </p:anim>
                                    <p:animEffect transition="in" filter="fade">
                                      <p:cBhvr>
                                        <p:cTn id="27" dur="2000"/>
                                        <p:tgtEl>
                                          <p:spTgt spid="122954"/>
                                        </p:tgtEl>
                                      </p:cBhvr>
                                    </p:animEffect>
                                  </p:childTnLst>
                                </p:cTn>
                              </p:par>
                              <p:par>
                                <p:cTn id="28" presetID="6" presetClass="emph" presetSubtype="0" decel="50000" autoRev="1" fill="remove" nodeType="withEffect">
                                  <p:stCondLst>
                                    <p:cond delay="0"/>
                                  </p:stCondLst>
                                  <p:childTnLst>
                                    <p:animScale>
                                      <p:cBhvr>
                                        <p:cTn id="29" dur="2000" fill="hold"/>
                                        <p:tgtEl>
                                          <p:spTgt spid="122954"/>
                                        </p:tgtEl>
                                      </p:cBhvr>
                                      <p:by x="130000" y="130000"/>
                                    </p:animScale>
                                  </p:childTnLst>
                                </p:cTn>
                              </p:par>
                              <p:par>
                                <p:cTn id="30" presetID="53" presetClass="entr" presetSubtype="0" fill="hold" nodeType="withEffect">
                                  <p:stCondLst>
                                    <p:cond delay="0"/>
                                  </p:stCondLst>
                                  <p:childTnLst>
                                    <p:set>
                                      <p:cBhvr>
                                        <p:cTn id="31" dur="1" fill="hold">
                                          <p:stCondLst>
                                            <p:cond delay="0"/>
                                          </p:stCondLst>
                                        </p:cTn>
                                        <p:tgtEl>
                                          <p:spTgt spid="122955"/>
                                        </p:tgtEl>
                                        <p:attrNameLst>
                                          <p:attrName>style.visibility</p:attrName>
                                        </p:attrNameLst>
                                      </p:cBhvr>
                                      <p:to>
                                        <p:strVal val="visible"/>
                                      </p:to>
                                    </p:set>
                                    <p:anim calcmode="lin" valueType="num">
                                      <p:cBhvr>
                                        <p:cTn id="32" dur="2000" fill="hold"/>
                                        <p:tgtEl>
                                          <p:spTgt spid="122955"/>
                                        </p:tgtEl>
                                        <p:attrNameLst>
                                          <p:attrName>ppt_w</p:attrName>
                                        </p:attrNameLst>
                                      </p:cBhvr>
                                      <p:tavLst>
                                        <p:tav tm="0">
                                          <p:val>
                                            <p:fltVal val="0"/>
                                          </p:val>
                                        </p:tav>
                                        <p:tav tm="100000">
                                          <p:val>
                                            <p:strVal val="#ppt_w"/>
                                          </p:val>
                                        </p:tav>
                                      </p:tavLst>
                                    </p:anim>
                                    <p:anim calcmode="lin" valueType="num">
                                      <p:cBhvr>
                                        <p:cTn id="33" dur="2000" fill="hold"/>
                                        <p:tgtEl>
                                          <p:spTgt spid="122955"/>
                                        </p:tgtEl>
                                        <p:attrNameLst>
                                          <p:attrName>ppt_h</p:attrName>
                                        </p:attrNameLst>
                                      </p:cBhvr>
                                      <p:tavLst>
                                        <p:tav tm="0">
                                          <p:val>
                                            <p:fltVal val="0"/>
                                          </p:val>
                                        </p:tav>
                                        <p:tav tm="100000">
                                          <p:val>
                                            <p:strVal val="#ppt_h"/>
                                          </p:val>
                                        </p:tav>
                                      </p:tavLst>
                                    </p:anim>
                                    <p:animEffect transition="in" filter="fade">
                                      <p:cBhvr>
                                        <p:cTn id="34" dur="2000"/>
                                        <p:tgtEl>
                                          <p:spTgt spid="122955"/>
                                        </p:tgtEl>
                                      </p:cBhvr>
                                    </p:animEffect>
                                  </p:childTnLst>
                                </p:cTn>
                              </p:par>
                              <p:par>
                                <p:cTn id="35" presetID="6" presetClass="emph" presetSubtype="0" decel="50000" autoRev="1" fill="remove" nodeType="withEffect">
                                  <p:stCondLst>
                                    <p:cond delay="0"/>
                                  </p:stCondLst>
                                  <p:childTnLst>
                                    <p:animScale>
                                      <p:cBhvr>
                                        <p:cTn id="36" dur="2000" fill="hold"/>
                                        <p:tgtEl>
                                          <p:spTgt spid="122955"/>
                                        </p:tgtEl>
                                      </p:cBhvr>
                                      <p:by x="130000" y="130000"/>
                                    </p:animScale>
                                  </p:childTnLst>
                                </p:cTn>
                              </p:par>
                            </p:childTnLst>
                          </p:cTn>
                        </p:par>
                      </p:childTnLst>
                    </p:cTn>
                  </p:par>
                  <p:par>
                    <p:cTn id="37" fill="hold">
                      <p:stCondLst>
                        <p:cond delay="indefinite"/>
                      </p:stCondLst>
                      <p:childTnLst>
                        <p:par>
                          <p:cTn id="38" fill="hold">
                            <p:stCondLst>
                              <p:cond delay="0"/>
                            </p:stCondLst>
                            <p:childTnLst>
                              <p:par>
                                <p:cTn id="39" presetID="16" presetClass="entr" presetSubtype="37"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barn(outVertical)">
                                      <p:cBhvr>
                                        <p:cTn id="4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9"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122901" name="Rectangle 21"/>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97"/>
          <p:cNvGrpSpPr>
            <a:grpSpLocks/>
          </p:cNvGrpSpPr>
          <p:nvPr/>
        </p:nvGrpSpPr>
        <p:grpSpPr bwMode="auto">
          <a:xfrm>
            <a:off x="1143000" y="5732467"/>
            <a:ext cx="7086600" cy="668338"/>
            <a:chOff x="480" y="3521"/>
            <a:chExt cx="4464" cy="421"/>
          </a:xfrm>
        </p:grpSpPr>
        <p:sp>
          <p:nvSpPr>
            <p:cNvPr id="122915" name="Text Box 35"/>
            <p:cNvSpPr txBox="1">
              <a:spLocks noChangeArrowheads="1"/>
            </p:cNvSpPr>
            <p:nvPr/>
          </p:nvSpPr>
          <p:spPr bwMode="auto">
            <a:xfrm>
              <a:off x="704" y="3521"/>
              <a:ext cx="4240" cy="421"/>
            </a:xfrm>
            <a:prstGeom prst="rect">
              <a:avLst/>
            </a:prstGeom>
            <a:noFill/>
            <a:ln w="9525">
              <a:noFill/>
              <a:miter lim="800000"/>
              <a:headEnd/>
              <a:tailEnd/>
            </a:ln>
            <a:effectLst/>
          </p:spPr>
          <p:txBody>
            <a:bodyPr wrap="square">
              <a:spAutoFit/>
            </a:bodyPr>
            <a:lstStyle/>
            <a:p>
              <a:pPr algn="l">
                <a:lnSpc>
                  <a:spcPct val="85000"/>
                </a:lnSpc>
              </a:pPr>
              <a:r>
                <a:rPr lang="en-US" sz="2200" u="none">
                  <a:solidFill>
                    <a:srgbClr val="FFFFFF"/>
                  </a:solidFill>
                  <a:latin typeface="Arial Narrow" pitchFamily="34" charset="0"/>
                </a:rPr>
                <a:t>Because Abraham did not cut the </a:t>
              </a:r>
              <a:r>
                <a:rPr lang="en-US" sz="2200">
                  <a:solidFill>
                    <a:srgbClr val="FFFFFF"/>
                  </a:solidFill>
                  <a:latin typeface="Arial Narrow" pitchFamily="34" charset="0"/>
                </a:rPr>
                <a:t>dove</a:t>
              </a:r>
              <a:r>
                <a:rPr lang="en-US" sz="2200" u="none">
                  <a:solidFill>
                    <a:srgbClr val="FFFFFF"/>
                  </a:solidFill>
                  <a:latin typeface="Arial Narrow" pitchFamily="34" charset="0"/>
                </a:rPr>
                <a:t>, </a:t>
              </a:r>
              <a:r>
                <a:rPr lang="en-US" sz="2200">
                  <a:solidFill>
                    <a:srgbClr val="FFFFFF"/>
                  </a:solidFill>
                  <a:latin typeface="Arial Narrow" pitchFamily="34" charset="0"/>
                </a:rPr>
                <a:t>birds of prey</a:t>
              </a:r>
              <a:r>
                <a:rPr lang="en-US" sz="2200" u="none">
                  <a:solidFill>
                    <a:srgbClr val="FFFFFF"/>
                  </a:solidFill>
                  <a:latin typeface="Arial Narrow" pitchFamily="34" charset="0"/>
                </a:rPr>
                <a:t> came down and defiled the sacrifices.</a:t>
              </a:r>
              <a:endParaRPr lang="en-US" sz="2200" b="0" u="none">
                <a:solidFill>
                  <a:srgbClr val="FFFFFF"/>
                </a:solidFill>
                <a:latin typeface="Arial Narrow" pitchFamily="34" charset="0"/>
              </a:endParaRPr>
            </a:p>
          </p:txBody>
        </p:sp>
        <p:sp>
          <p:nvSpPr>
            <p:cNvPr id="122916" name="Text Box 36"/>
            <p:cNvSpPr txBox="1">
              <a:spLocks noChangeArrowheads="1"/>
            </p:cNvSpPr>
            <p:nvPr/>
          </p:nvSpPr>
          <p:spPr bwMode="auto">
            <a:xfrm>
              <a:off x="480" y="3558"/>
              <a:ext cx="176"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pic>
        <p:nvPicPr>
          <p:cNvPr id="122931" name="Picture 51" descr="AAS50203"/>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38400" y="2144713"/>
            <a:ext cx="711200" cy="608012"/>
          </a:xfrm>
          <a:prstGeom prst="rect">
            <a:avLst/>
          </a:prstGeom>
          <a:noFill/>
        </p:spPr>
      </p:pic>
      <p:sp>
        <p:nvSpPr>
          <p:cNvPr id="122939" name="Text Box 59"/>
          <p:cNvSpPr txBox="1">
            <a:spLocks noChangeArrowheads="1"/>
          </p:cNvSpPr>
          <p:nvPr/>
        </p:nvSpPr>
        <p:spPr bwMode="auto">
          <a:xfrm>
            <a:off x="838200" y="685800"/>
            <a:ext cx="1828800" cy="523220"/>
          </a:xfrm>
          <a:prstGeom prst="rect">
            <a:avLst/>
          </a:prstGeom>
          <a:noFill/>
          <a:ln w="19050">
            <a:noFill/>
            <a:miter lim="800000"/>
            <a:headEnd/>
            <a:tailEnd/>
          </a:ln>
          <a:effectLst>
            <a:outerShdw algn="ctr" rotWithShape="0">
              <a:schemeClr val="tx1"/>
            </a:outerShdw>
          </a:effectLst>
        </p:spPr>
        <p:txBody>
          <a:bodyPr wrap="square">
            <a:spAutoFit/>
          </a:bodyPr>
          <a:lstStyle/>
          <a:p>
            <a:pPr algn="r"/>
            <a:r>
              <a:rPr lang="en-US" sz="2800" b="0" u="none">
                <a:solidFill>
                  <a:srgbClr val="000000"/>
                </a:solidFill>
                <a:latin typeface="Fette Engschrift" pitchFamily="2" charset="0"/>
              </a:rPr>
              <a:t>Birds of prey</a:t>
            </a:r>
          </a:p>
        </p:txBody>
      </p:sp>
      <p:pic>
        <p:nvPicPr>
          <p:cNvPr id="122954" name="Picture 74" descr="ACE00036"/>
          <p:cNvPicPr>
            <a:picLocks noChangeAspect="1" noChangeArrowheads="1"/>
          </p:cNvPicPr>
          <p:nvPr/>
        </p:nvPicPr>
        <p:blipFill>
          <a:blip r:embed="rId4" cstate="print"/>
          <a:srcRect/>
          <a:stretch>
            <a:fillRect/>
          </a:stretch>
        </p:blipFill>
        <p:spPr bwMode="auto">
          <a:xfrm>
            <a:off x="3935413" y="1981200"/>
            <a:ext cx="1017588" cy="774700"/>
          </a:xfrm>
          <a:prstGeom prst="rect">
            <a:avLst/>
          </a:prstGeom>
          <a:noFill/>
        </p:spPr>
      </p:pic>
      <p:pic>
        <p:nvPicPr>
          <p:cNvPr id="122955" name="Picture 75" descr="farm0007"/>
          <p:cNvPicPr>
            <a:picLocks noChangeAspect="1" noChangeArrowheads="1"/>
          </p:cNvPicPr>
          <p:nvPr/>
        </p:nvPicPr>
        <p:blipFill>
          <a:blip r:embed="rId5" cstate="print"/>
          <a:srcRect/>
          <a:stretch>
            <a:fillRect/>
          </a:stretch>
        </p:blipFill>
        <p:spPr bwMode="auto">
          <a:xfrm>
            <a:off x="5638800" y="1600200"/>
            <a:ext cx="1524000" cy="1135063"/>
          </a:xfrm>
          <a:prstGeom prst="rect">
            <a:avLst/>
          </a:prstGeom>
          <a:noFill/>
        </p:spPr>
      </p:pic>
      <p:sp>
        <p:nvSpPr>
          <p:cNvPr id="122968" name="Line 88"/>
          <p:cNvSpPr>
            <a:spLocks noChangeShapeType="1"/>
          </p:cNvSpPr>
          <p:nvPr/>
        </p:nvSpPr>
        <p:spPr bwMode="auto">
          <a:xfrm>
            <a:off x="4343400" y="1905000"/>
            <a:ext cx="0" cy="8382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2969" name="Line 89"/>
          <p:cNvSpPr>
            <a:spLocks noChangeShapeType="1"/>
          </p:cNvSpPr>
          <p:nvPr/>
        </p:nvSpPr>
        <p:spPr bwMode="auto">
          <a:xfrm>
            <a:off x="6248400" y="1447800"/>
            <a:ext cx="0" cy="12954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2971" name="Line 91"/>
          <p:cNvSpPr>
            <a:spLocks noChangeShapeType="1"/>
          </p:cNvSpPr>
          <p:nvPr/>
        </p:nvSpPr>
        <p:spPr bwMode="auto">
          <a:xfrm rot="-373893">
            <a:off x="1674813" y="1900238"/>
            <a:ext cx="914400" cy="533400"/>
          </a:xfrm>
          <a:prstGeom prst="line">
            <a:avLst/>
          </a:prstGeom>
          <a:noFill/>
          <a:ln w="57150">
            <a:solidFill>
              <a:schemeClr val="tx1"/>
            </a:solidFill>
            <a:round/>
            <a:headEnd/>
            <a:tailEnd type="triangle" w="med" len="med"/>
          </a:ln>
          <a:effectLst/>
        </p:spPr>
        <p:txBody>
          <a:bodyPr/>
          <a:lstStyle/>
          <a:p>
            <a:pPr algn="l" eaLnBrk="1" hangingPunct="1"/>
            <a:endParaRPr lang="en-US" sz="1800" b="0" u="none">
              <a:solidFill>
                <a:srgbClr val="000000"/>
              </a:solidFill>
              <a:latin typeface="Arial Black" pitchFamily="34" charset="0"/>
            </a:endParaRPr>
          </a:p>
        </p:txBody>
      </p:sp>
      <p:pic>
        <p:nvPicPr>
          <p:cNvPr id="122927" name="Picture 47" descr="AAT50082"/>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838200" y="1106488"/>
            <a:ext cx="838200" cy="1103312"/>
          </a:xfrm>
          <a:prstGeom prst="rect">
            <a:avLst/>
          </a:prstGeom>
          <a:noFill/>
        </p:spPr>
      </p:pic>
      <p:sp>
        <p:nvSpPr>
          <p:cNvPr id="19" name="Text Box 66"/>
          <p:cNvSpPr txBox="1">
            <a:spLocks noChangeArrowheads="1"/>
          </p:cNvSpPr>
          <p:nvPr/>
        </p:nvSpPr>
        <p:spPr bwMode="auto">
          <a:xfrm>
            <a:off x="1447800" y="1066800"/>
            <a:ext cx="1219200" cy="461665"/>
          </a:xfrm>
          <a:prstGeom prst="rect">
            <a:avLst/>
          </a:prstGeom>
          <a:noFill/>
          <a:ln w="19050">
            <a:noFill/>
            <a:miter lim="800000"/>
            <a:headEnd/>
            <a:tailEnd/>
          </a:ln>
          <a:effectLst/>
        </p:spPr>
        <p:txBody>
          <a:bodyPr>
            <a:spAutoFit/>
          </a:bodyPr>
          <a:lstStyle/>
          <a:p>
            <a:pPr algn="r"/>
            <a:r>
              <a:rPr lang="en-US" sz="2200" b="0" u="none">
                <a:solidFill>
                  <a:srgbClr val="000000"/>
                </a:solidFill>
                <a:latin typeface="Fette Engschrift" pitchFamily="2" charset="0"/>
              </a:rPr>
              <a:t>(</a:t>
            </a:r>
            <a:r>
              <a:rPr lang="en-US" b="0" u="none">
                <a:solidFill>
                  <a:srgbClr val="000000"/>
                </a:solidFill>
                <a:latin typeface="Fette Engschrift" pitchFamily="2" charset="0"/>
              </a:rPr>
              <a:t>Satan</a:t>
            </a:r>
            <a:r>
              <a:rPr lang="en-US" sz="2200" b="0" u="none">
                <a:solidFill>
                  <a:srgbClr val="000000"/>
                </a:solidFill>
                <a:latin typeface="Fette Engschrift" pitchFamily="2" charset="0"/>
              </a:rPr>
              <a:t>)</a:t>
            </a:r>
          </a:p>
        </p:txBody>
      </p:sp>
      <p:sp>
        <p:nvSpPr>
          <p:cNvPr id="20" name="Text Box 9"/>
          <p:cNvSpPr txBox="1">
            <a:spLocks noChangeArrowheads="1"/>
          </p:cNvSpPr>
          <p:nvPr/>
        </p:nvSpPr>
        <p:spPr bwMode="auto">
          <a:xfrm>
            <a:off x="381000" y="76200"/>
            <a:ext cx="44196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2800" b="0">
                <a:solidFill>
                  <a:srgbClr val="000099"/>
                </a:solidFill>
                <a:latin typeface="Impact" pitchFamily="34" charset="0"/>
              </a:rPr>
              <a:t>Abraham’s symbolic </a:t>
            </a:r>
            <a:r>
              <a:rPr lang="en-US" sz="2800" b="0" dirty="0">
                <a:solidFill>
                  <a:srgbClr val="000099"/>
                </a:solidFill>
                <a:latin typeface="Impact" pitchFamily="34" charset="0"/>
              </a:rPr>
              <a:t>offering</a:t>
            </a:r>
            <a:endParaRPr lang="en-US" sz="2800" b="0" dirty="0">
              <a:solidFill>
                <a:srgbClr val="000000"/>
              </a:solidFill>
              <a:latin typeface="Arial" charset="0"/>
            </a:endParaRPr>
          </a:p>
        </p:txBody>
      </p:sp>
      <p:grpSp>
        <p:nvGrpSpPr>
          <p:cNvPr id="3" name="Group 28"/>
          <p:cNvGrpSpPr>
            <a:grpSpLocks/>
          </p:cNvGrpSpPr>
          <p:nvPr/>
        </p:nvGrpSpPr>
        <p:grpSpPr bwMode="auto">
          <a:xfrm>
            <a:off x="3352908" y="914400"/>
            <a:ext cx="5562492" cy="4038272"/>
            <a:chOff x="-60" y="336"/>
            <a:chExt cx="5391" cy="2459"/>
          </a:xfrm>
        </p:grpSpPr>
        <p:sp>
          <p:nvSpPr>
            <p:cNvPr id="22" name="AutoShape 22" descr="Bible handwritten in Latin,  Malmesbury Abbey, Wiltshire, England"/>
            <p:cNvSpPr>
              <a:spLocks noChangeArrowheads="1"/>
            </p:cNvSpPr>
            <p:nvPr/>
          </p:nvSpPr>
          <p:spPr bwMode="auto">
            <a:xfrm>
              <a:off x="-60" y="336"/>
              <a:ext cx="5391" cy="2459"/>
            </a:xfrm>
            <a:prstGeom prst="horizontalScroll">
              <a:avLst>
                <a:gd name="adj" fmla="val 12162"/>
              </a:avLst>
            </a:prstGeom>
            <a:blipFill dpi="0" rotWithShape="0">
              <a:blip r:embed="rId7" cstate="print">
                <a:lum bright="60000" contrast="-66000"/>
              </a:blip>
              <a:srcRect/>
              <a:stretch>
                <a:fillRect b="-33128"/>
              </a:stretch>
            </a:blipFill>
            <a:ln w="28575">
              <a:solidFill>
                <a:srgbClr val="260026">
                  <a:alpha val="70000"/>
                </a:srgbClr>
              </a:solidFill>
              <a:round/>
              <a:headEnd/>
              <a:tailEnd/>
            </a:ln>
            <a:effectLst/>
          </p:spPr>
          <p:txBody>
            <a:bodyPr wrap="none" anchor="ctr"/>
            <a:lstStyle/>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endParaRPr lang="en-US" sz="2800" u="none">
                <a:solidFill>
                  <a:srgbClr val="CC0099"/>
                </a:solidFill>
                <a:effectLst>
                  <a:outerShdw blurRad="38100" dist="38100" dir="2700000" algn="tl">
                    <a:srgbClr val="C0C0C0"/>
                  </a:outerShdw>
                </a:effectLst>
              </a:endParaRPr>
            </a:p>
            <a:p>
              <a:pPr algn="l" eaLnBrk="1" hangingPunct="1">
                <a:lnSpc>
                  <a:spcPct val="85000"/>
                </a:lnSpc>
              </a:pPr>
              <a:r>
                <a:rPr lang="en-US" sz="2800" u="none">
                  <a:solidFill>
                    <a:srgbClr val="CC0099"/>
                  </a:solidFill>
                  <a:effectLst>
                    <a:outerShdw blurRad="38100" dist="38100" dir="2700000" algn="tl">
                      <a:srgbClr val="C0C0C0"/>
                    </a:outerShdw>
                  </a:effectLst>
                </a:rPr>
                <a:t>					</a:t>
              </a:r>
            </a:p>
            <a:p>
              <a:pPr algn="l" eaLnBrk="1" hangingPunct="1">
                <a:lnSpc>
                  <a:spcPct val="85000"/>
                </a:lnSpc>
              </a:pPr>
              <a:endParaRPr lang="en-US" sz="2800" u="none">
                <a:solidFill>
                  <a:srgbClr val="CC0099"/>
                </a:solidFill>
                <a:effectLst>
                  <a:outerShdw blurRad="38100" dist="38100" dir="2700000" algn="tl">
                    <a:srgbClr val="C0C0C0"/>
                  </a:outerShdw>
                </a:effectLst>
              </a:endParaRPr>
            </a:p>
          </p:txBody>
        </p:sp>
        <p:grpSp>
          <p:nvGrpSpPr>
            <p:cNvPr id="4" name="Group 26"/>
            <p:cNvGrpSpPr>
              <a:grpSpLocks/>
            </p:cNvGrpSpPr>
            <p:nvPr/>
          </p:nvGrpSpPr>
          <p:grpSpPr bwMode="auto">
            <a:xfrm>
              <a:off x="531" y="847"/>
              <a:ext cx="4470" cy="1531"/>
              <a:chOff x="483" y="607"/>
              <a:chExt cx="4470" cy="1531"/>
            </a:xfrm>
          </p:grpSpPr>
          <p:sp>
            <p:nvSpPr>
              <p:cNvPr id="24" name="Text Box 24"/>
              <p:cNvSpPr txBox="1">
                <a:spLocks noChangeArrowheads="1"/>
              </p:cNvSpPr>
              <p:nvPr/>
            </p:nvSpPr>
            <p:spPr bwMode="auto">
              <a:xfrm>
                <a:off x="483" y="607"/>
                <a:ext cx="4455" cy="1483"/>
              </a:xfrm>
              <a:prstGeom prst="rect">
                <a:avLst/>
              </a:prstGeom>
              <a:noFill/>
              <a:ln w="9525" algn="ctr">
                <a:noFill/>
                <a:miter lim="800000"/>
                <a:headEnd/>
                <a:tailEnd/>
              </a:ln>
              <a:effectLst/>
            </p:spPr>
            <p:txBody>
              <a:bodyPr wrap="square">
                <a:spAutoFit/>
              </a:bodyPr>
              <a:lstStyle/>
              <a:p>
                <a:pPr algn="just" eaLnBrk="1" hangingPunct="1">
                  <a:lnSpc>
                    <a:spcPts val="2600"/>
                  </a:lnSpc>
                </a:pPr>
                <a:r>
                  <a:rPr lang="en-US" u="none">
                    <a:solidFill>
                      <a:srgbClr val="260026"/>
                    </a:solidFill>
                    <a:effectLst>
                      <a:outerShdw dist="25400" dir="2700000" algn="tl">
                        <a:srgbClr val="000000"/>
                      </a:outerShdw>
                    </a:effectLst>
                    <a:latin typeface="Papyrus" pitchFamily="66" charset="0"/>
                  </a:rPr>
                  <a:t>And he brought him all these, cut them in two, and laid each half over against the other; but he did not cut the birds in two. </a:t>
                </a:r>
                <a:r>
                  <a:rPr lang="en-US" u="none" dirty="0">
                    <a:solidFill>
                      <a:srgbClr val="260026"/>
                    </a:solidFill>
                    <a:effectLst>
                      <a:outerShdw dist="25400" dir="2700000" algn="tl">
                        <a:srgbClr val="000000"/>
                      </a:outerShdw>
                    </a:effectLst>
                    <a:latin typeface="Papyrus" pitchFamily="66" charset="0"/>
                  </a:rPr>
                  <a:t>And when birds of prey came down upon the carcasses, Abram drove them away. </a:t>
                </a:r>
              </a:p>
            </p:txBody>
          </p:sp>
          <p:sp>
            <p:nvSpPr>
              <p:cNvPr id="25" name="Text Box 25"/>
              <p:cNvSpPr txBox="1">
                <a:spLocks noChangeArrowheads="1"/>
              </p:cNvSpPr>
              <p:nvPr/>
            </p:nvSpPr>
            <p:spPr bwMode="auto">
              <a:xfrm>
                <a:off x="2551" y="1916"/>
                <a:ext cx="2402" cy="222"/>
              </a:xfrm>
              <a:prstGeom prst="rect">
                <a:avLst/>
              </a:prstGeom>
              <a:noFill/>
              <a:ln w="9525">
                <a:noFill/>
                <a:miter lim="800000"/>
                <a:headEnd/>
                <a:tailEnd/>
              </a:ln>
              <a:effectLst/>
            </p:spPr>
            <p:txBody>
              <a:bodyPr wrap="square">
                <a:spAutoFit/>
              </a:bodyPr>
              <a:lstStyle/>
              <a:p>
                <a:pPr algn="l" eaLnBrk="1" hangingPunct="1"/>
                <a:r>
                  <a:rPr lang="en-US" sz="1600" u="none">
                    <a:solidFill>
                      <a:srgbClr val="260026"/>
                    </a:solidFill>
                    <a:latin typeface="Palatino Linotype" pitchFamily="18" charset="0"/>
                  </a:rPr>
                  <a:t>RSV</a:t>
                </a:r>
                <a:r>
                  <a:rPr lang="en-US" sz="2200" u="none">
                    <a:solidFill>
                      <a:srgbClr val="260026"/>
                    </a:solidFill>
                    <a:latin typeface="Palatino Linotype" pitchFamily="18" charset="0"/>
                  </a:rPr>
                  <a:t> (Gen. 15:9-11)</a:t>
                </a:r>
              </a:p>
            </p:txBody>
          </p:sp>
        </p:grpSp>
      </p:grpSp>
      <p:pic>
        <p:nvPicPr>
          <p:cNvPr id="21" name="Picture 20" descr="Tissot Abram Guarding His Sacrifice.jpg"/>
          <p:cNvPicPr>
            <a:picLocks noChangeAspect="1"/>
          </p:cNvPicPr>
          <p:nvPr/>
        </p:nvPicPr>
        <p:blipFill>
          <a:blip r:embed="rId8" cstate="print"/>
          <a:stretch>
            <a:fillRect/>
          </a:stretch>
        </p:blipFill>
        <p:spPr>
          <a:xfrm>
            <a:off x="228600" y="1177635"/>
            <a:ext cx="2997308" cy="408724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mph" presetSubtype="0" decel="50000" autoRev="1" fill="remove" nodeType="clickEffect">
                                  <p:stCondLst>
                                    <p:cond delay="0"/>
                                  </p:stCondLst>
                                  <p:childTnLst>
                                    <p:animScale>
                                      <p:cBhvr>
                                        <p:cTn id="11" dur="500" fill="hold"/>
                                        <p:tgtEl>
                                          <p:spTgt spid="122931"/>
                                        </p:tgtEl>
                                      </p:cBhvr>
                                      <p:by x="130000" y="130000"/>
                                    </p:animScale>
                                  </p:childTnLst>
                                </p:cTn>
                              </p:par>
                              <p:par>
                                <p:cTn id="12" presetID="22" presetClass="entr" presetSubtype="1" fill="hold" grpId="0" nodeType="withEffect">
                                  <p:stCondLst>
                                    <p:cond delay="0"/>
                                  </p:stCondLst>
                                  <p:childTnLst>
                                    <p:set>
                                      <p:cBhvr>
                                        <p:cTn id="13" dur="1" fill="hold">
                                          <p:stCondLst>
                                            <p:cond delay="0"/>
                                          </p:stCondLst>
                                        </p:cTn>
                                        <p:tgtEl>
                                          <p:spTgt spid="122968"/>
                                        </p:tgtEl>
                                        <p:attrNameLst>
                                          <p:attrName>style.visibility</p:attrName>
                                        </p:attrNameLst>
                                      </p:cBhvr>
                                      <p:to>
                                        <p:strVal val="visible"/>
                                      </p:to>
                                    </p:set>
                                    <p:animEffect transition="in" filter="wipe(up)">
                                      <p:cBhvr>
                                        <p:cTn id="14" dur="500"/>
                                        <p:tgtEl>
                                          <p:spTgt spid="122968"/>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22969"/>
                                        </p:tgtEl>
                                        <p:attrNameLst>
                                          <p:attrName>style.visibility</p:attrName>
                                        </p:attrNameLst>
                                      </p:cBhvr>
                                      <p:to>
                                        <p:strVal val="visible"/>
                                      </p:to>
                                    </p:set>
                                    <p:animEffect transition="in" filter="wipe(up)">
                                      <p:cBhvr>
                                        <p:cTn id="17" dur="500"/>
                                        <p:tgtEl>
                                          <p:spTgt spid="122969"/>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9" fill="hold" nodeType="clickEffect">
                                  <p:stCondLst>
                                    <p:cond delay="0"/>
                                  </p:stCondLst>
                                  <p:childTnLst>
                                    <p:set>
                                      <p:cBhvr>
                                        <p:cTn id="21" dur="1" fill="hold">
                                          <p:stCondLst>
                                            <p:cond delay="0"/>
                                          </p:stCondLst>
                                        </p:cTn>
                                        <p:tgtEl>
                                          <p:spTgt spid="122927"/>
                                        </p:tgtEl>
                                        <p:attrNameLst>
                                          <p:attrName>style.visibility</p:attrName>
                                        </p:attrNameLst>
                                      </p:cBhvr>
                                      <p:to>
                                        <p:strVal val="visible"/>
                                      </p:to>
                                    </p:set>
                                    <p:anim calcmode="lin" valueType="num">
                                      <p:cBhvr additive="base">
                                        <p:cTn id="22" dur="1000" fill="hold"/>
                                        <p:tgtEl>
                                          <p:spTgt spid="122927"/>
                                        </p:tgtEl>
                                        <p:attrNameLst>
                                          <p:attrName>ppt_x</p:attrName>
                                        </p:attrNameLst>
                                      </p:cBhvr>
                                      <p:tavLst>
                                        <p:tav tm="0">
                                          <p:val>
                                            <p:strVal val="0-#ppt_w/2"/>
                                          </p:val>
                                        </p:tav>
                                        <p:tav tm="100000">
                                          <p:val>
                                            <p:strVal val="#ppt_x"/>
                                          </p:val>
                                        </p:tav>
                                      </p:tavLst>
                                    </p:anim>
                                    <p:anim calcmode="lin" valueType="num">
                                      <p:cBhvr additive="base">
                                        <p:cTn id="23" dur="1000" fill="hold"/>
                                        <p:tgtEl>
                                          <p:spTgt spid="122927"/>
                                        </p:tgtEl>
                                        <p:attrNameLst>
                                          <p:attrName>ppt_y</p:attrName>
                                        </p:attrNameLst>
                                      </p:cBhvr>
                                      <p:tavLst>
                                        <p:tav tm="0">
                                          <p:val>
                                            <p:strVal val="0-#ppt_h/2"/>
                                          </p:val>
                                        </p:tav>
                                        <p:tav tm="100000">
                                          <p:val>
                                            <p:strVal val="#ppt_y"/>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22971"/>
                                        </p:tgtEl>
                                        <p:attrNameLst>
                                          <p:attrName>style.visibility</p:attrName>
                                        </p:attrNameLst>
                                      </p:cBhvr>
                                      <p:to>
                                        <p:strVal val="visible"/>
                                      </p:to>
                                    </p:set>
                                    <p:animEffect transition="in" filter="wipe(up)">
                                      <p:cBhvr>
                                        <p:cTn id="26" dur="1000"/>
                                        <p:tgtEl>
                                          <p:spTgt spid="122971"/>
                                        </p:tgtEl>
                                      </p:cBhvr>
                                    </p:animEffect>
                                  </p:childTnLst>
                                </p:cTn>
                              </p:par>
                              <p:par>
                                <p:cTn id="27" presetID="29" presetClass="entr" presetSubtype="0" fill="hold" grpId="0" nodeType="withEffect">
                                  <p:stCondLst>
                                    <p:cond delay="0"/>
                                  </p:stCondLst>
                                  <p:childTnLst>
                                    <p:set>
                                      <p:cBhvr>
                                        <p:cTn id="28" dur="1" fill="hold">
                                          <p:stCondLst>
                                            <p:cond delay="0"/>
                                          </p:stCondLst>
                                        </p:cTn>
                                        <p:tgtEl>
                                          <p:spTgt spid="122939"/>
                                        </p:tgtEl>
                                        <p:attrNameLst>
                                          <p:attrName>style.visibility</p:attrName>
                                        </p:attrNameLst>
                                      </p:cBhvr>
                                      <p:to>
                                        <p:strVal val="visible"/>
                                      </p:to>
                                    </p:set>
                                    <p:anim calcmode="lin" valueType="num">
                                      <p:cBhvr>
                                        <p:cTn id="29" dur="1000" fill="hold"/>
                                        <p:tgtEl>
                                          <p:spTgt spid="122939"/>
                                        </p:tgtEl>
                                        <p:attrNameLst>
                                          <p:attrName>ppt_x</p:attrName>
                                        </p:attrNameLst>
                                      </p:cBhvr>
                                      <p:tavLst>
                                        <p:tav tm="0">
                                          <p:val>
                                            <p:strVal val="#ppt_x-.2"/>
                                          </p:val>
                                        </p:tav>
                                        <p:tav tm="100000">
                                          <p:val>
                                            <p:strVal val="#ppt_x"/>
                                          </p:val>
                                        </p:tav>
                                      </p:tavLst>
                                    </p:anim>
                                    <p:anim calcmode="lin" valueType="num">
                                      <p:cBhvr>
                                        <p:cTn id="30" dur="1000" fill="hold"/>
                                        <p:tgtEl>
                                          <p:spTgt spid="122939"/>
                                        </p:tgtEl>
                                        <p:attrNameLst>
                                          <p:attrName>ppt_y</p:attrName>
                                        </p:attrNameLst>
                                      </p:cBhvr>
                                      <p:tavLst>
                                        <p:tav tm="0">
                                          <p:val>
                                            <p:strVal val="#ppt_y"/>
                                          </p:val>
                                        </p:tav>
                                        <p:tav tm="100000">
                                          <p:val>
                                            <p:strVal val="#ppt_y"/>
                                          </p:val>
                                        </p:tav>
                                      </p:tavLst>
                                    </p:anim>
                                    <p:animEffect transition="in" filter="wipe(right)" prLst="gradientSize: 0.1">
                                      <p:cBhvr>
                                        <p:cTn id="31" dur="1000"/>
                                        <p:tgtEl>
                                          <p:spTgt spid="122939"/>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37"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barn(outVertical)">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2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9" grpId="0"/>
      <p:bldP spid="122968" grpId="0" animBg="1"/>
      <p:bldP spid="122969" grpId="0" animBg="1"/>
      <p:bldP spid="122971" grpId="0" animBg="1"/>
      <p:bldP spid="19"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124931"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77"/>
          <p:cNvGrpSpPr>
            <a:grpSpLocks/>
          </p:cNvGrpSpPr>
          <p:nvPr/>
        </p:nvGrpSpPr>
        <p:grpSpPr bwMode="auto">
          <a:xfrm>
            <a:off x="685800" y="5627692"/>
            <a:ext cx="7924800" cy="955675"/>
            <a:chOff x="720" y="3640"/>
            <a:chExt cx="4704" cy="602"/>
          </a:xfrm>
        </p:grpSpPr>
        <p:sp>
          <p:nvSpPr>
            <p:cNvPr id="124939" name="Text Box 11"/>
            <p:cNvSpPr txBox="1">
              <a:spLocks noChangeArrowheads="1"/>
            </p:cNvSpPr>
            <p:nvPr/>
          </p:nvSpPr>
          <p:spPr bwMode="auto">
            <a:xfrm>
              <a:off x="944" y="3640"/>
              <a:ext cx="4480" cy="602"/>
            </a:xfrm>
            <a:prstGeom prst="rect">
              <a:avLst/>
            </a:prstGeom>
            <a:noFill/>
            <a:ln w="9525">
              <a:noFill/>
              <a:miter lim="800000"/>
              <a:headEnd/>
              <a:tailEnd/>
            </a:ln>
            <a:effectLst/>
          </p:spPr>
          <p:txBody>
            <a:bodyPr wrap="square">
              <a:spAutoFit/>
            </a:bodyPr>
            <a:lstStyle/>
            <a:p>
              <a:pPr algn="l">
                <a:lnSpc>
                  <a:spcPct val="85000"/>
                </a:lnSpc>
              </a:pPr>
              <a:r>
                <a:rPr lang="en-US" sz="2200" u="none" dirty="0">
                  <a:solidFill>
                    <a:srgbClr val="FFFFFF"/>
                  </a:solidFill>
                  <a:latin typeface="Arial Narrow" pitchFamily="34" charset="0"/>
                </a:rPr>
                <a:t>This mistake meant that he did not </a:t>
              </a:r>
              <a:r>
                <a:rPr lang="en-US" sz="2200" u="none" dirty="0">
                  <a:solidFill>
                    <a:srgbClr val="FFFF00"/>
                  </a:solidFill>
                  <a:latin typeface="Arial Narrow" pitchFamily="34" charset="0"/>
                </a:rPr>
                <a:t>separate</a:t>
              </a:r>
              <a:r>
                <a:rPr lang="en-US" sz="2200" u="none" dirty="0">
                  <a:solidFill>
                    <a:srgbClr val="FFFFFF"/>
                  </a:solidFill>
                  <a:latin typeface="Arial Narrow" pitchFamily="34" charset="0"/>
                </a:rPr>
                <a:t> good and evil, and thus had the effect of acknowledging </a:t>
              </a:r>
              <a:r>
                <a:rPr lang="en-US" sz="2200" dirty="0">
                  <a:solidFill>
                    <a:srgbClr val="FFFFFF"/>
                  </a:solidFill>
                  <a:latin typeface="Arial Narrow" pitchFamily="34" charset="0"/>
                </a:rPr>
                <a:t>Satan’s claim of possession</a:t>
              </a:r>
              <a:r>
                <a:rPr lang="en-US" sz="2200" u="none" dirty="0">
                  <a:solidFill>
                    <a:srgbClr val="FFFFFF"/>
                  </a:solidFill>
                  <a:latin typeface="Arial Narrow" pitchFamily="34" charset="0"/>
                </a:rPr>
                <a:t> over the sacrifices.</a:t>
              </a:r>
              <a:endParaRPr lang="en-US" sz="2200" b="0" u="none" dirty="0">
                <a:solidFill>
                  <a:srgbClr val="FFFFFF"/>
                </a:solidFill>
                <a:latin typeface="Arial Narrow" pitchFamily="34" charset="0"/>
              </a:endParaRPr>
            </a:p>
          </p:txBody>
        </p:sp>
        <p:sp>
          <p:nvSpPr>
            <p:cNvPr id="124940" name="Text Box 12"/>
            <p:cNvSpPr txBox="1">
              <a:spLocks noChangeArrowheads="1"/>
            </p:cNvSpPr>
            <p:nvPr/>
          </p:nvSpPr>
          <p:spPr bwMode="auto">
            <a:xfrm>
              <a:off x="720" y="3663"/>
              <a:ext cx="176"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pic>
        <p:nvPicPr>
          <p:cNvPr id="124974" name="Picture 46" descr="AAS50203"/>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38400" y="2144713"/>
            <a:ext cx="711200" cy="608012"/>
          </a:xfrm>
          <a:prstGeom prst="rect">
            <a:avLst/>
          </a:prstGeom>
          <a:noFill/>
        </p:spPr>
      </p:pic>
      <p:pic>
        <p:nvPicPr>
          <p:cNvPr id="124990" name="Picture 62" descr="ACE00036"/>
          <p:cNvPicPr>
            <a:picLocks noChangeAspect="1" noChangeArrowheads="1"/>
          </p:cNvPicPr>
          <p:nvPr/>
        </p:nvPicPr>
        <p:blipFill>
          <a:blip r:embed="rId4" cstate="print"/>
          <a:srcRect/>
          <a:stretch>
            <a:fillRect/>
          </a:stretch>
        </p:blipFill>
        <p:spPr bwMode="auto">
          <a:xfrm>
            <a:off x="3935413" y="1981200"/>
            <a:ext cx="1017587" cy="774700"/>
          </a:xfrm>
          <a:prstGeom prst="rect">
            <a:avLst/>
          </a:prstGeom>
          <a:noFill/>
        </p:spPr>
      </p:pic>
      <p:pic>
        <p:nvPicPr>
          <p:cNvPr id="124991" name="Picture 63" descr="farm0007"/>
          <p:cNvPicPr>
            <a:picLocks noChangeAspect="1" noChangeArrowheads="1"/>
          </p:cNvPicPr>
          <p:nvPr/>
        </p:nvPicPr>
        <p:blipFill>
          <a:blip r:embed="rId5" cstate="print"/>
          <a:srcRect/>
          <a:stretch>
            <a:fillRect/>
          </a:stretch>
        </p:blipFill>
        <p:spPr bwMode="auto">
          <a:xfrm>
            <a:off x="5638800" y="1600200"/>
            <a:ext cx="1524000" cy="1135063"/>
          </a:xfrm>
          <a:prstGeom prst="rect">
            <a:avLst/>
          </a:prstGeom>
          <a:noFill/>
        </p:spPr>
      </p:pic>
      <p:grpSp>
        <p:nvGrpSpPr>
          <p:cNvPr id="3" name="Group 67"/>
          <p:cNvGrpSpPr>
            <a:grpSpLocks/>
          </p:cNvGrpSpPr>
          <p:nvPr/>
        </p:nvGrpSpPr>
        <p:grpSpPr bwMode="auto">
          <a:xfrm>
            <a:off x="2971800" y="685800"/>
            <a:ext cx="5334000" cy="701675"/>
            <a:chOff x="1872" y="480"/>
            <a:chExt cx="3360" cy="442"/>
          </a:xfrm>
        </p:grpSpPr>
        <p:sp>
          <p:nvSpPr>
            <p:cNvPr id="124996" name="Rectangle 68"/>
            <p:cNvSpPr>
              <a:spLocks noChangeArrowheads="1"/>
            </p:cNvSpPr>
            <p:nvPr/>
          </p:nvSpPr>
          <p:spPr bwMode="auto">
            <a:xfrm>
              <a:off x="1872" y="528"/>
              <a:ext cx="3168" cy="384"/>
            </a:xfrm>
            <a:prstGeom prst="rect">
              <a:avLst/>
            </a:prstGeom>
            <a:solidFill>
              <a:srgbClr val="E5FFFF"/>
            </a:solidFill>
            <a:ln w="9525">
              <a:solidFill>
                <a:srgbClr val="00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4997" name="Text Box 69"/>
            <p:cNvSpPr txBox="1">
              <a:spLocks noChangeArrowheads="1"/>
            </p:cNvSpPr>
            <p:nvPr/>
          </p:nvSpPr>
          <p:spPr bwMode="auto">
            <a:xfrm>
              <a:off x="1872" y="480"/>
              <a:ext cx="3360" cy="442"/>
            </a:xfrm>
            <a:prstGeom prst="rect">
              <a:avLst/>
            </a:prstGeom>
            <a:noFill/>
            <a:ln w="19050">
              <a:noFill/>
              <a:miter lim="800000"/>
              <a:headEnd/>
              <a:tailEnd/>
            </a:ln>
            <a:effectLst/>
          </p:spPr>
          <p:txBody>
            <a:bodyPr>
              <a:spAutoFit/>
            </a:bodyPr>
            <a:lstStyle/>
            <a:p>
              <a:pPr algn="l"/>
              <a:r>
                <a:rPr lang="en-US" sz="4000" b="0" u="none" dirty="0">
                  <a:solidFill>
                    <a:srgbClr val="000099"/>
                  </a:solidFill>
                  <a:latin typeface="Fette Engschrift" pitchFamily="2" charset="0"/>
                </a:rPr>
                <a:t>Divide = Separate good and evil</a:t>
              </a:r>
            </a:p>
          </p:txBody>
        </p:sp>
      </p:grpSp>
      <p:sp>
        <p:nvSpPr>
          <p:cNvPr id="124998" name="Rectangle 70"/>
          <p:cNvSpPr>
            <a:spLocks noChangeArrowheads="1"/>
          </p:cNvSpPr>
          <p:nvPr/>
        </p:nvSpPr>
        <p:spPr bwMode="auto">
          <a:xfrm flipV="1">
            <a:off x="1828800" y="2819400"/>
            <a:ext cx="5486400" cy="76200"/>
          </a:xfrm>
          <a:prstGeom prst="rect">
            <a:avLst/>
          </a:prstGeom>
          <a:solidFill>
            <a:srgbClr val="3399FF"/>
          </a:solidFill>
          <a:ln w="28575" algn="ctr">
            <a:solidFill>
              <a:srgbClr val="000099"/>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4999" name="Text Box 71"/>
          <p:cNvSpPr txBox="1">
            <a:spLocks noChangeArrowheads="1"/>
          </p:cNvSpPr>
          <p:nvPr/>
        </p:nvSpPr>
        <p:spPr bwMode="auto">
          <a:xfrm>
            <a:off x="762000" y="2849563"/>
            <a:ext cx="2819400" cy="579437"/>
          </a:xfrm>
          <a:prstGeom prst="rect">
            <a:avLst/>
          </a:prstGeom>
          <a:noFill/>
          <a:ln w="19050">
            <a:noFill/>
            <a:miter lim="800000"/>
            <a:headEnd/>
            <a:tailEnd/>
          </a:ln>
          <a:effectLst>
            <a:outerShdw dist="12700" algn="ctr" rotWithShape="0">
              <a:schemeClr val="tx1"/>
            </a:outerShdw>
          </a:effectLst>
        </p:spPr>
        <p:txBody>
          <a:bodyPr>
            <a:spAutoFit/>
          </a:bodyPr>
          <a:lstStyle/>
          <a:p>
            <a:r>
              <a:rPr lang="en-US" sz="2800" b="0" u="none" dirty="0">
                <a:solidFill>
                  <a:srgbClr val="000000"/>
                </a:solidFill>
                <a:latin typeface="Fette Engschrift" pitchFamily="2" charset="0"/>
              </a:rPr>
              <a:t>(</a:t>
            </a:r>
            <a:r>
              <a:rPr lang="en-US" sz="3200" b="0" u="none" dirty="0">
                <a:solidFill>
                  <a:srgbClr val="000000"/>
                </a:solidFill>
                <a:latin typeface="Fette Engschrift" pitchFamily="2" charset="0"/>
              </a:rPr>
              <a:t>Satan’s possession</a:t>
            </a:r>
            <a:r>
              <a:rPr lang="en-US" sz="2800" b="0" u="none" dirty="0">
                <a:solidFill>
                  <a:srgbClr val="000000"/>
                </a:solidFill>
                <a:latin typeface="Fette Engschrift" pitchFamily="2" charset="0"/>
              </a:rPr>
              <a:t>)</a:t>
            </a:r>
          </a:p>
        </p:txBody>
      </p:sp>
      <p:sp>
        <p:nvSpPr>
          <p:cNvPr id="125000" name="Line 72"/>
          <p:cNvSpPr>
            <a:spLocks noChangeShapeType="1"/>
          </p:cNvSpPr>
          <p:nvPr/>
        </p:nvSpPr>
        <p:spPr bwMode="auto">
          <a:xfrm>
            <a:off x="4343400" y="1905000"/>
            <a:ext cx="0" cy="8382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5001" name="Line 73"/>
          <p:cNvSpPr>
            <a:spLocks noChangeShapeType="1"/>
          </p:cNvSpPr>
          <p:nvPr/>
        </p:nvSpPr>
        <p:spPr bwMode="auto">
          <a:xfrm>
            <a:off x="6248400" y="1447800"/>
            <a:ext cx="0" cy="12954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5002" name="Line 74"/>
          <p:cNvSpPr>
            <a:spLocks noChangeShapeType="1"/>
          </p:cNvSpPr>
          <p:nvPr/>
        </p:nvSpPr>
        <p:spPr bwMode="auto">
          <a:xfrm rot="-373893">
            <a:off x="1674813" y="1900238"/>
            <a:ext cx="914400" cy="533400"/>
          </a:xfrm>
          <a:prstGeom prst="line">
            <a:avLst/>
          </a:prstGeom>
          <a:noFill/>
          <a:ln w="57150">
            <a:solidFill>
              <a:schemeClr val="tx1"/>
            </a:solidFill>
            <a:round/>
            <a:headEnd/>
            <a:tailEnd type="triangle" w="med" len="med"/>
          </a:ln>
          <a:effectLst/>
        </p:spPr>
        <p:txBody>
          <a:bodyPr/>
          <a:lstStyle/>
          <a:p>
            <a:pPr algn="l" eaLnBrk="1" hangingPunct="1"/>
            <a:endParaRPr lang="en-US" sz="1800" b="0" u="none">
              <a:solidFill>
                <a:srgbClr val="000000"/>
              </a:solidFill>
              <a:latin typeface="Arial Black" pitchFamily="34" charset="0"/>
            </a:endParaRPr>
          </a:p>
        </p:txBody>
      </p:sp>
      <p:pic>
        <p:nvPicPr>
          <p:cNvPr id="125003" name="Picture 75" descr="AAT50082"/>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838200" y="1106488"/>
            <a:ext cx="838200" cy="1103312"/>
          </a:xfrm>
          <a:prstGeom prst="rect">
            <a:avLst/>
          </a:prstGeom>
          <a:noFill/>
        </p:spPr>
      </p:pic>
      <p:sp>
        <p:nvSpPr>
          <p:cNvPr id="24" name="Text Box 59"/>
          <p:cNvSpPr txBox="1">
            <a:spLocks noChangeArrowheads="1"/>
          </p:cNvSpPr>
          <p:nvPr/>
        </p:nvSpPr>
        <p:spPr bwMode="auto">
          <a:xfrm>
            <a:off x="838200" y="685800"/>
            <a:ext cx="1828800" cy="523220"/>
          </a:xfrm>
          <a:prstGeom prst="rect">
            <a:avLst/>
          </a:prstGeom>
          <a:noFill/>
          <a:ln w="19050">
            <a:noFill/>
            <a:miter lim="800000"/>
            <a:headEnd/>
            <a:tailEnd/>
          </a:ln>
          <a:effectLst>
            <a:outerShdw algn="ctr" rotWithShape="0">
              <a:schemeClr val="tx1"/>
            </a:outerShdw>
          </a:effectLst>
        </p:spPr>
        <p:txBody>
          <a:bodyPr wrap="square">
            <a:spAutoFit/>
          </a:bodyPr>
          <a:lstStyle/>
          <a:p>
            <a:pPr algn="r"/>
            <a:r>
              <a:rPr lang="en-US" sz="2800" b="0" u="none">
                <a:solidFill>
                  <a:srgbClr val="000000"/>
                </a:solidFill>
                <a:latin typeface="Fette Engschrift" pitchFamily="2" charset="0"/>
              </a:rPr>
              <a:t>Birds of prey</a:t>
            </a:r>
          </a:p>
        </p:txBody>
      </p:sp>
      <p:sp>
        <p:nvSpPr>
          <p:cNvPr id="25" name="Text Box 66"/>
          <p:cNvSpPr txBox="1">
            <a:spLocks noChangeArrowheads="1"/>
          </p:cNvSpPr>
          <p:nvPr/>
        </p:nvSpPr>
        <p:spPr bwMode="auto">
          <a:xfrm>
            <a:off x="1447800" y="1066800"/>
            <a:ext cx="1219200" cy="461665"/>
          </a:xfrm>
          <a:prstGeom prst="rect">
            <a:avLst/>
          </a:prstGeom>
          <a:noFill/>
          <a:ln w="19050">
            <a:noFill/>
            <a:miter lim="800000"/>
            <a:headEnd/>
            <a:tailEnd/>
          </a:ln>
          <a:effectLst/>
        </p:spPr>
        <p:txBody>
          <a:bodyPr>
            <a:spAutoFit/>
          </a:bodyPr>
          <a:lstStyle/>
          <a:p>
            <a:pPr algn="r"/>
            <a:r>
              <a:rPr lang="en-US" sz="2200" b="0" u="none">
                <a:solidFill>
                  <a:srgbClr val="000000"/>
                </a:solidFill>
                <a:latin typeface="Fette Engschrift" pitchFamily="2" charset="0"/>
              </a:rPr>
              <a:t>(</a:t>
            </a:r>
            <a:r>
              <a:rPr lang="en-US" b="0" u="none">
                <a:solidFill>
                  <a:srgbClr val="000000"/>
                </a:solidFill>
                <a:latin typeface="Fette Engschrift" pitchFamily="2" charset="0"/>
              </a:rPr>
              <a:t>Satan</a:t>
            </a:r>
            <a:r>
              <a:rPr lang="en-US" sz="2200" b="0" u="none">
                <a:solidFill>
                  <a:srgbClr val="000000"/>
                </a:solidFill>
                <a:latin typeface="Fette Engschrift" pitchFamily="2" charset="0"/>
              </a:rPr>
              <a:t>)</a:t>
            </a:r>
          </a:p>
        </p:txBody>
      </p:sp>
      <p:sp>
        <p:nvSpPr>
          <p:cNvPr id="26" name="Text Box 9"/>
          <p:cNvSpPr txBox="1">
            <a:spLocks noChangeArrowheads="1"/>
          </p:cNvSpPr>
          <p:nvPr/>
        </p:nvSpPr>
        <p:spPr bwMode="auto">
          <a:xfrm>
            <a:off x="381000" y="76200"/>
            <a:ext cx="44196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2800" b="0">
                <a:solidFill>
                  <a:srgbClr val="000099"/>
                </a:solidFill>
                <a:latin typeface="Impact" pitchFamily="34" charset="0"/>
              </a:rPr>
              <a:t>Abraham’s symbolic </a:t>
            </a:r>
            <a:r>
              <a:rPr lang="en-US" sz="2800" b="0" dirty="0">
                <a:solidFill>
                  <a:srgbClr val="000099"/>
                </a:solidFill>
                <a:latin typeface="Impact" pitchFamily="34" charset="0"/>
              </a:rPr>
              <a:t>offering</a:t>
            </a:r>
            <a:endParaRPr lang="en-US" sz="2800" b="0" dirty="0">
              <a:solidFill>
                <a:srgbClr val="000000"/>
              </a:solidFill>
              <a:latin typeface="Arial"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124999"/>
                                        </p:tgtEl>
                                        <p:attrNameLst>
                                          <p:attrName>style.visibility</p:attrName>
                                        </p:attrNameLst>
                                      </p:cBhvr>
                                      <p:to>
                                        <p:strVal val="visible"/>
                                      </p:to>
                                    </p:set>
                                    <p:anim calcmode="lin" valueType="num">
                                      <p:cBhvr>
                                        <p:cTn id="17" dur="1000" fill="hold"/>
                                        <p:tgtEl>
                                          <p:spTgt spid="124999"/>
                                        </p:tgtEl>
                                        <p:attrNameLst>
                                          <p:attrName>ppt_w</p:attrName>
                                        </p:attrNameLst>
                                      </p:cBhvr>
                                      <p:tavLst>
                                        <p:tav tm="0">
                                          <p:val>
                                            <p:strVal val="#ppt_w*0.70"/>
                                          </p:val>
                                        </p:tav>
                                        <p:tav tm="100000">
                                          <p:val>
                                            <p:strVal val="#ppt_w"/>
                                          </p:val>
                                        </p:tav>
                                      </p:tavLst>
                                    </p:anim>
                                    <p:anim calcmode="lin" valueType="num">
                                      <p:cBhvr>
                                        <p:cTn id="18" dur="1000" fill="hold"/>
                                        <p:tgtEl>
                                          <p:spTgt spid="124999"/>
                                        </p:tgtEl>
                                        <p:attrNameLst>
                                          <p:attrName>ppt_h</p:attrName>
                                        </p:attrNameLst>
                                      </p:cBhvr>
                                      <p:tavLst>
                                        <p:tav tm="0">
                                          <p:val>
                                            <p:strVal val="#ppt_h"/>
                                          </p:val>
                                        </p:tav>
                                        <p:tav tm="100000">
                                          <p:val>
                                            <p:strVal val="#ppt_h"/>
                                          </p:val>
                                        </p:tav>
                                      </p:tavLst>
                                    </p:anim>
                                    <p:animEffect transition="in" filter="fade">
                                      <p:cBhvr>
                                        <p:cTn id="19" dur="1000"/>
                                        <p:tgtEl>
                                          <p:spTgt spid="124999"/>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124998"/>
                                        </p:tgtEl>
                                        <p:attrNameLst>
                                          <p:attrName>style.visibility</p:attrName>
                                        </p:attrNameLst>
                                      </p:cBhvr>
                                      <p:to>
                                        <p:strVal val="visible"/>
                                      </p:to>
                                    </p:set>
                                    <p:animEffect transition="in" filter="fade">
                                      <p:cBhvr>
                                        <p:cTn id="22" dur="1000"/>
                                        <p:tgtEl>
                                          <p:spTgt spid="124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98" grpId="0" animBg="1"/>
      <p:bldP spid="12499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126979"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74"/>
          <p:cNvGrpSpPr>
            <a:grpSpLocks/>
          </p:cNvGrpSpPr>
          <p:nvPr/>
        </p:nvGrpSpPr>
        <p:grpSpPr bwMode="auto">
          <a:xfrm>
            <a:off x="995093" y="5756275"/>
            <a:ext cx="7310707" cy="668338"/>
            <a:chOff x="863" y="3545"/>
            <a:chExt cx="4286" cy="421"/>
          </a:xfrm>
        </p:grpSpPr>
        <p:sp>
          <p:nvSpPr>
            <p:cNvPr id="126981" name="Text Box 5"/>
            <p:cNvSpPr txBox="1">
              <a:spLocks noChangeArrowheads="1"/>
            </p:cNvSpPr>
            <p:nvPr/>
          </p:nvSpPr>
          <p:spPr bwMode="auto">
            <a:xfrm>
              <a:off x="1040" y="3545"/>
              <a:ext cx="4109" cy="421"/>
            </a:xfrm>
            <a:prstGeom prst="rect">
              <a:avLst/>
            </a:prstGeom>
            <a:noFill/>
            <a:ln w="9525">
              <a:noFill/>
              <a:miter lim="800000"/>
              <a:headEnd/>
              <a:tailEnd/>
            </a:ln>
            <a:effectLst/>
          </p:spPr>
          <p:txBody>
            <a:bodyPr wrap="square">
              <a:spAutoFit/>
            </a:bodyPr>
            <a:lstStyle/>
            <a:p>
              <a:pPr algn="l">
                <a:lnSpc>
                  <a:spcPct val="85000"/>
                </a:lnSpc>
              </a:pPr>
              <a:r>
                <a:rPr lang="en-US" sz="2200" u="none" dirty="0">
                  <a:solidFill>
                    <a:srgbClr val="FFFFFF"/>
                  </a:solidFill>
                  <a:latin typeface="Arial Narrow" pitchFamily="34" charset="0"/>
                </a:rPr>
                <a:t>Through this </a:t>
              </a:r>
              <a:r>
                <a:rPr lang="en-US" sz="2200" dirty="0">
                  <a:solidFill>
                    <a:srgbClr val="FFFFFF"/>
                  </a:solidFill>
                  <a:latin typeface="Arial Narrow" pitchFamily="34" charset="0"/>
                </a:rPr>
                <a:t>failure of the symbolic offering</a:t>
              </a:r>
              <a:r>
                <a:rPr lang="en-US" sz="2200" u="none" dirty="0">
                  <a:solidFill>
                    <a:srgbClr val="FFFFFF"/>
                  </a:solidFill>
                  <a:latin typeface="Arial Narrow" pitchFamily="34" charset="0"/>
                </a:rPr>
                <a:t>, all the conditions God intended to restore through it were lost.</a:t>
              </a:r>
              <a:endParaRPr lang="en-US" sz="2200" b="0" u="none" dirty="0">
                <a:solidFill>
                  <a:srgbClr val="FFFFFF"/>
                </a:solidFill>
                <a:latin typeface="Arial Narrow" pitchFamily="34" charset="0"/>
              </a:endParaRPr>
            </a:p>
          </p:txBody>
        </p:sp>
        <p:sp>
          <p:nvSpPr>
            <p:cNvPr id="126982" name="Text Box 6"/>
            <p:cNvSpPr txBox="1">
              <a:spLocks noChangeArrowheads="1"/>
            </p:cNvSpPr>
            <p:nvPr/>
          </p:nvSpPr>
          <p:spPr bwMode="auto">
            <a:xfrm>
              <a:off x="863" y="3583"/>
              <a:ext cx="176" cy="327"/>
            </a:xfrm>
            <a:prstGeom prst="rect">
              <a:avLst/>
            </a:prstGeom>
            <a:noFill/>
            <a:ln w="9525">
              <a:noFill/>
              <a:miter lim="800000"/>
              <a:headEnd/>
              <a:tailEnd/>
            </a:ln>
            <a:effectLst/>
          </p:spPr>
          <p:txBody>
            <a:bodyPr>
              <a:spAutoFit/>
            </a:bodyPr>
            <a:lstStyle/>
            <a:p>
              <a:pPr>
                <a:lnSpc>
                  <a:spcPct val="5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pic>
        <p:nvPicPr>
          <p:cNvPr id="127018" name="Picture 42" descr="AAS50203"/>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38400" y="2144713"/>
            <a:ext cx="711200" cy="608012"/>
          </a:xfrm>
          <a:prstGeom prst="rect">
            <a:avLst/>
          </a:prstGeom>
          <a:noFill/>
        </p:spPr>
      </p:pic>
      <p:pic>
        <p:nvPicPr>
          <p:cNvPr id="127034" name="Picture 58" descr="ACE00036"/>
          <p:cNvPicPr>
            <a:picLocks noChangeAspect="1" noChangeArrowheads="1"/>
          </p:cNvPicPr>
          <p:nvPr/>
        </p:nvPicPr>
        <p:blipFill>
          <a:blip r:embed="rId4" cstate="print"/>
          <a:srcRect/>
          <a:stretch>
            <a:fillRect/>
          </a:stretch>
        </p:blipFill>
        <p:spPr bwMode="auto">
          <a:xfrm>
            <a:off x="3935413" y="1981200"/>
            <a:ext cx="1017587" cy="774700"/>
          </a:xfrm>
          <a:prstGeom prst="rect">
            <a:avLst/>
          </a:prstGeom>
          <a:noFill/>
        </p:spPr>
      </p:pic>
      <p:pic>
        <p:nvPicPr>
          <p:cNvPr id="127035" name="Picture 59" descr="farm0007"/>
          <p:cNvPicPr>
            <a:picLocks noChangeAspect="1" noChangeArrowheads="1"/>
          </p:cNvPicPr>
          <p:nvPr/>
        </p:nvPicPr>
        <p:blipFill>
          <a:blip r:embed="rId5" cstate="print"/>
          <a:srcRect/>
          <a:stretch>
            <a:fillRect/>
          </a:stretch>
        </p:blipFill>
        <p:spPr bwMode="auto">
          <a:xfrm>
            <a:off x="5638800" y="1600200"/>
            <a:ext cx="1524000" cy="1135063"/>
          </a:xfrm>
          <a:prstGeom prst="rect">
            <a:avLst/>
          </a:prstGeom>
          <a:noFill/>
        </p:spPr>
      </p:pic>
      <p:sp>
        <p:nvSpPr>
          <p:cNvPr id="127037" name="AutoShape 61"/>
          <p:cNvSpPr>
            <a:spLocks noChangeArrowheads="1"/>
          </p:cNvSpPr>
          <p:nvPr/>
        </p:nvSpPr>
        <p:spPr bwMode="auto">
          <a:xfrm>
            <a:off x="4152900" y="3048000"/>
            <a:ext cx="838200" cy="304800"/>
          </a:xfrm>
          <a:prstGeom prst="downArrow">
            <a:avLst>
              <a:gd name="adj1" fmla="val 34722"/>
              <a:gd name="adj2" fmla="val 44269"/>
            </a:avLst>
          </a:prstGeom>
          <a:solidFill>
            <a:srgbClr val="000099"/>
          </a:soli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3" name="Group 63"/>
          <p:cNvGrpSpPr>
            <a:grpSpLocks/>
          </p:cNvGrpSpPr>
          <p:nvPr/>
        </p:nvGrpSpPr>
        <p:grpSpPr bwMode="auto">
          <a:xfrm>
            <a:off x="2971800" y="685800"/>
            <a:ext cx="5334000" cy="701675"/>
            <a:chOff x="1872" y="480"/>
            <a:chExt cx="3360" cy="442"/>
          </a:xfrm>
        </p:grpSpPr>
        <p:sp>
          <p:nvSpPr>
            <p:cNvPr id="127040" name="Rectangle 64"/>
            <p:cNvSpPr>
              <a:spLocks noChangeArrowheads="1"/>
            </p:cNvSpPr>
            <p:nvPr/>
          </p:nvSpPr>
          <p:spPr bwMode="auto">
            <a:xfrm>
              <a:off x="1872" y="528"/>
              <a:ext cx="3168" cy="384"/>
            </a:xfrm>
            <a:prstGeom prst="rect">
              <a:avLst/>
            </a:prstGeom>
            <a:solidFill>
              <a:srgbClr val="E5FFFF"/>
            </a:solidFill>
            <a:ln w="9525">
              <a:solidFill>
                <a:srgbClr val="00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7041" name="Text Box 65"/>
            <p:cNvSpPr txBox="1">
              <a:spLocks noChangeArrowheads="1"/>
            </p:cNvSpPr>
            <p:nvPr/>
          </p:nvSpPr>
          <p:spPr bwMode="auto">
            <a:xfrm>
              <a:off x="1872" y="480"/>
              <a:ext cx="3360" cy="442"/>
            </a:xfrm>
            <a:prstGeom prst="rect">
              <a:avLst/>
            </a:prstGeom>
            <a:noFill/>
            <a:ln w="19050">
              <a:noFill/>
              <a:miter lim="800000"/>
              <a:headEnd/>
              <a:tailEnd/>
            </a:ln>
            <a:effectLst/>
          </p:spPr>
          <p:txBody>
            <a:bodyPr>
              <a:spAutoFit/>
            </a:bodyPr>
            <a:lstStyle/>
            <a:p>
              <a:pPr algn="l"/>
              <a:r>
                <a:rPr lang="en-US" sz="4000" b="0" u="none" dirty="0">
                  <a:solidFill>
                    <a:srgbClr val="000099"/>
                  </a:solidFill>
                  <a:latin typeface="Fette Engschrift" pitchFamily="2" charset="0"/>
                </a:rPr>
                <a:t>Divide = Separate good and evil</a:t>
              </a:r>
            </a:p>
          </p:txBody>
        </p:sp>
      </p:grpSp>
      <p:sp>
        <p:nvSpPr>
          <p:cNvPr id="127042" name="Rectangle 66"/>
          <p:cNvSpPr>
            <a:spLocks noChangeArrowheads="1"/>
          </p:cNvSpPr>
          <p:nvPr/>
        </p:nvSpPr>
        <p:spPr bwMode="auto">
          <a:xfrm flipV="1">
            <a:off x="1828800" y="2819400"/>
            <a:ext cx="5486400" cy="76200"/>
          </a:xfrm>
          <a:prstGeom prst="rect">
            <a:avLst/>
          </a:prstGeom>
          <a:solidFill>
            <a:srgbClr val="3399FF"/>
          </a:solidFill>
          <a:ln w="28575" algn="ctr">
            <a:solidFill>
              <a:srgbClr val="000099"/>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7043" name="Text Box 67"/>
          <p:cNvSpPr txBox="1">
            <a:spLocks noChangeArrowheads="1"/>
          </p:cNvSpPr>
          <p:nvPr/>
        </p:nvSpPr>
        <p:spPr bwMode="auto">
          <a:xfrm>
            <a:off x="762000" y="2849563"/>
            <a:ext cx="2819400" cy="579437"/>
          </a:xfrm>
          <a:prstGeom prst="rect">
            <a:avLst/>
          </a:prstGeom>
          <a:noFill/>
          <a:ln w="19050">
            <a:noFill/>
            <a:miter lim="800000"/>
            <a:headEnd/>
            <a:tailEnd/>
          </a:ln>
          <a:effectLst>
            <a:outerShdw dist="12700" algn="ctr" rotWithShape="0">
              <a:schemeClr val="tx1"/>
            </a:outerShdw>
          </a:effectLst>
        </p:spPr>
        <p:txBody>
          <a:bodyPr>
            <a:spAutoFit/>
          </a:bodyPr>
          <a:lstStyle/>
          <a:p>
            <a:r>
              <a:rPr lang="en-US" sz="2800" b="0" u="none">
                <a:solidFill>
                  <a:srgbClr val="000000"/>
                </a:solidFill>
                <a:latin typeface="Fette Engschrift" pitchFamily="2" charset="0"/>
              </a:rPr>
              <a:t>(</a:t>
            </a:r>
            <a:r>
              <a:rPr lang="en-US" sz="3200" b="0" u="none">
                <a:solidFill>
                  <a:srgbClr val="000000"/>
                </a:solidFill>
                <a:latin typeface="Fette Engschrift" pitchFamily="2" charset="0"/>
              </a:rPr>
              <a:t>Satan’s possession</a:t>
            </a:r>
            <a:r>
              <a:rPr lang="en-US" sz="2800" b="0" u="none">
                <a:solidFill>
                  <a:srgbClr val="000000"/>
                </a:solidFill>
                <a:latin typeface="Fette Engschrift" pitchFamily="2" charset="0"/>
              </a:rPr>
              <a:t>)</a:t>
            </a:r>
          </a:p>
        </p:txBody>
      </p:sp>
      <p:sp>
        <p:nvSpPr>
          <p:cNvPr id="127044" name="Line 68"/>
          <p:cNvSpPr>
            <a:spLocks noChangeShapeType="1"/>
          </p:cNvSpPr>
          <p:nvPr/>
        </p:nvSpPr>
        <p:spPr bwMode="auto">
          <a:xfrm>
            <a:off x="4343400" y="1905000"/>
            <a:ext cx="0" cy="8382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7045" name="Line 69"/>
          <p:cNvSpPr>
            <a:spLocks noChangeShapeType="1"/>
          </p:cNvSpPr>
          <p:nvPr/>
        </p:nvSpPr>
        <p:spPr bwMode="auto">
          <a:xfrm>
            <a:off x="6248400" y="1447800"/>
            <a:ext cx="0" cy="12954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7046" name="Line 70"/>
          <p:cNvSpPr>
            <a:spLocks noChangeShapeType="1"/>
          </p:cNvSpPr>
          <p:nvPr/>
        </p:nvSpPr>
        <p:spPr bwMode="auto">
          <a:xfrm rot="-373893">
            <a:off x="1674813" y="1900238"/>
            <a:ext cx="914400" cy="533400"/>
          </a:xfrm>
          <a:prstGeom prst="line">
            <a:avLst/>
          </a:prstGeom>
          <a:noFill/>
          <a:ln w="57150">
            <a:solidFill>
              <a:schemeClr val="tx1"/>
            </a:solidFill>
            <a:round/>
            <a:headEnd/>
            <a:tailEnd type="triangle" w="med" len="med"/>
          </a:ln>
          <a:effectLst/>
        </p:spPr>
        <p:txBody>
          <a:bodyPr/>
          <a:lstStyle/>
          <a:p>
            <a:pPr algn="l" eaLnBrk="1" hangingPunct="1"/>
            <a:endParaRPr lang="en-US" sz="1800" b="0" u="none">
              <a:solidFill>
                <a:srgbClr val="000000"/>
              </a:solidFill>
              <a:latin typeface="Arial Black" pitchFamily="34" charset="0"/>
            </a:endParaRPr>
          </a:p>
        </p:txBody>
      </p:sp>
      <p:pic>
        <p:nvPicPr>
          <p:cNvPr id="127047" name="Picture 71" descr="AAT50082"/>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838200" y="1106488"/>
            <a:ext cx="838200" cy="1103312"/>
          </a:xfrm>
          <a:prstGeom prst="rect">
            <a:avLst/>
          </a:prstGeom>
          <a:noFill/>
        </p:spPr>
      </p:pic>
      <p:sp>
        <p:nvSpPr>
          <p:cNvPr id="26" name="Text Box 59"/>
          <p:cNvSpPr txBox="1">
            <a:spLocks noChangeArrowheads="1"/>
          </p:cNvSpPr>
          <p:nvPr/>
        </p:nvSpPr>
        <p:spPr bwMode="auto">
          <a:xfrm>
            <a:off x="838200" y="685800"/>
            <a:ext cx="1828800" cy="523220"/>
          </a:xfrm>
          <a:prstGeom prst="rect">
            <a:avLst/>
          </a:prstGeom>
          <a:noFill/>
          <a:ln w="19050">
            <a:noFill/>
            <a:miter lim="800000"/>
            <a:headEnd/>
            <a:tailEnd/>
          </a:ln>
          <a:effectLst>
            <a:outerShdw algn="ctr" rotWithShape="0">
              <a:schemeClr val="tx1"/>
            </a:outerShdw>
          </a:effectLst>
        </p:spPr>
        <p:txBody>
          <a:bodyPr wrap="square">
            <a:spAutoFit/>
          </a:bodyPr>
          <a:lstStyle/>
          <a:p>
            <a:pPr algn="r"/>
            <a:r>
              <a:rPr lang="en-US" sz="2800" b="0" u="none">
                <a:solidFill>
                  <a:srgbClr val="000000"/>
                </a:solidFill>
                <a:latin typeface="Fette Engschrift" pitchFamily="2" charset="0"/>
              </a:rPr>
              <a:t>Birds of prey</a:t>
            </a:r>
          </a:p>
        </p:txBody>
      </p:sp>
      <p:sp>
        <p:nvSpPr>
          <p:cNvPr id="27" name="Text Box 66"/>
          <p:cNvSpPr txBox="1">
            <a:spLocks noChangeArrowheads="1"/>
          </p:cNvSpPr>
          <p:nvPr/>
        </p:nvSpPr>
        <p:spPr bwMode="auto">
          <a:xfrm>
            <a:off x="1447800" y="1066800"/>
            <a:ext cx="1219200" cy="461665"/>
          </a:xfrm>
          <a:prstGeom prst="rect">
            <a:avLst/>
          </a:prstGeom>
          <a:noFill/>
          <a:ln w="19050">
            <a:noFill/>
            <a:miter lim="800000"/>
            <a:headEnd/>
            <a:tailEnd/>
          </a:ln>
          <a:effectLst/>
        </p:spPr>
        <p:txBody>
          <a:bodyPr>
            <a:spAutoFit/>
          </a:bodyPr>
          <a:lstStyle/>
          <a:p>
            <a:pPr algn="r"/>
            <a:r>
              <a:rPr lang="en-US" sz="2200" b="0" u="none">
                <a:solidFill>
                  <a:srgbClr val="000000"/>
                </a:solidFill>
                <a:latin typeface="Fette Engschrift" pitchFamily="2" charset="0"/>
              </a:rPr>
              <a:t>(</a:t>
            </a:r>
            <a:r>
              <a:rPr lang="en-US" b="0" u="none">
                <a:solidFill>
                  <a:srgbClr val="000000"/>
                </a:solidFill>
                <a:latin typeface="Fette Engschrift" pitchFamily="2" charset="0"/>
              </a:rPr>
              <a:t>Satan</a:t>
            </a:r>
            <a:r>
              <a:rPr lang="en-US" sz="2200" b="0" u="none">
                <a:solidFill>
                  <a:srgbClr val="000000"/>
                </a:solidFill>
                <a:latin typeface="Fette Engschrift" pitchFamily="2" charset="0"/>
              </a:rPr>
              <a:t>)</a:t>
            </a:r>
          </a:p>
        </p:txBody>
      </p:sp>
      <p:sp>
        <p:nvSpPr>
          <p:cNvPr id="31" name="Rounded Rectangle 30"/>
          <p:cNvSpPr/>
          <p:nvPr/>
        </p:nvSpPr>
        <p:spPr>
          <a:xfrm>
            <a:off x="2362200" y="3429000"/>
            <a:ext cx="4419600" cy="533400"/>
          </a:xfrm>
          <a:prstGeom prst="roundRect">
            <a:avLst/>
          </a:prstGeom>
          <a:solidFill>
            <a:srgbClr val="000099"/>
          </a:solidFill>
          <a:ln w="28575"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2" name="Text Box 45"/>
          <p:cNvSpPr txBox="1">
            <a:spLocks noChangeArrowheads="1"/>
          </p:cNvSpPr>
          <p:nvPr/>
        </p:nvSpPr>
        <p:spPr bwMode="auto">
          <a:xfrm>
            <a:off x="2438400" y="3460750"/>
            <a:ext cx="3771900" cy="501650"/>
          </a:xfrm>
          <a:prstGeom prst="rect">
            <a:avLst/>
          </a:prstGeom>
          <a:noFill/>
          <a:ln w="19050">
            <a:noFill/>
            <a:miter lim="800000"/>
            <a:headEnd/>
            <a:tailEnd/>
          </a:ln>
          <a:effectLst>
            <a:outerShdw dist="12700" algn="ctr" rotWithShape="0">
              <a:schemeClr val="tx1"/>
            </a:outerShdw>
          </a:effectLst>
        </p:spPr>
        <p:txBody>
          <a:bodyPr wrap="square">
            <a:spAutoFit/>
          </a:bodyPr>
          <a:lstStyle/>
          <a:p>
            <a:pPr algn="l">
              <a:lnSpc>
                <a:spcPct val="95000"/>
              </a:lnSpc>
            </a:pPr>
            <a:r>
              <a:rPr lang="en-US" sz="2800" b="0" u="none">
                <a:solidFill>
                  <a:srgbClr val="FFFFFF"/>
                </a:solidFill>
                <a:latin typeface="Arial Black" pitchFamily="34" charset="0"/>
              </a:rPr>
              <a:t>Symbolic offering:</a:t>
            </a:r>
          </a:p>
        </p:txBody>
      </p:sp>
      <p:grpSp>
        <p:nvGrpSpPr>
          <p:cNvPr id="4" name="Group 32"/>
          <p:cNvGrpSpPr/>
          <p:nvPr/>
        </p:nvGrpSpPr>
        <p:grpSpPr>
          <a:xfrm>
            <a:off x="6172200" y="3581400"/>
            <a:ext cx="400346" cy="228600"/>
            <a:chOff x="7057181" y="4822152"/>
            <a:chExt cx="536575" cy="306388"/>
          </a:xfrm>
        </p:grpSpPr>
        <p:sp>
          <p:nvSpPr>
            <p:cNvPr id="34" name="Line 68"/>
            <p:cNvSpPr>
              <a:spLocks noChangeShapeType="1"/>
            </p:cNvSpPr>
            <p:nvPr/>
          </p:nvSpPr>
          <p:spPr bwMode="auto">
            <a:xfrm rot="20870636" flipH="1">
              <a:off x="7057181" y="4823740"/>
              <a:ext cx="533400" cy="304800"/>
            </a:xfrm>
            <a:prstGeom prst="line">
              <a:avLst/>
            </a:prstGeom>
            <a:noFill/>
            <a:ln w="76200">
              <a:solidFill>
                <a:schemeClr val="bg1"/>
              </a:solidFill>
              <a:round/>
              <a:headEnd/>
              <a:tailEnd/>
            </a:ln>
            <a:effectLst/>
          </p:spPr>
          <p:txBody>
            <a:bodyPr/>
            <a:lstStyle/>
            <a:p>
              <a:pPr algn="l" eaLnBrk="1" hangingPunct="1"/>
              <a:endParaRPr lang="en-US" b="0" u="none">
                <a:solidFill>
                  <a:srgbClr val="000000"/>
                </a:solidFill>
                <a:latin typeface="Arial Black" pitchFamily="34" charset="0"/>
              </a:endParaRPr>
            </a:p>
          </p:txBody>
        </p:sp>
        <p:sp>
          <p:nvSpPr>
            <p:cNvPr id="35" name="Line 69"/>
            <p:cNvSpPr>
              <a:spLocks noChangeShapeType="1"/>
            </p:cNvSpPr>
            <p:nvPr/>
          </p:nvSpPr>
          <p:spPr bwMode="auto">
            <a:xfrm rot="729364">
              <a:off x="7057181" y="4822152"/>
              <a:ext cx="536575" cy="306388"/>
            </a:xfrm>
            <a:prstGeom prst="line">
              <a:avLst/>
            </a:prstGeom>
            <a:noFill/>
            <a:ln w="76200">
              <a:solidFill>
                <a:schemeClr val="bg1"/>
              </a:solidFill>
              <a:round/>
              <a:headEnd/>
              <a:tailEnd/>
            </a:ln>
            <a:effectLst/>
          </p:spPr>
          <p:txBody>
            <a:bodyPr/>
            <a:lstStyle/>
            <a:p>
              <a:pPr algn="l" eaLnBrk="1" hangingPunct="1"/>
              <a:endParaRPr lang="en-US" b="0" u="none">
                <a:solidFill>
                  <a:srgbClr val="000000"/>
                </a:solidFill>
                <a:latin typeface="Arial Black" pitchFamily="34" charset="0"/>
              </a:endParaRPr>
            </a:p>
          </p:txBody>
        </p:sp>
      </p:grpSp>
      <p:sp>
        <p:nvSpPr>
          <p:cNvPr id="36" name="Text Box 9"/>
          <p:cNvSpPr txBox="1">
            <a:spLocks noChangeArrowheads="1"/>
          </p:cNvSpPr>
          <p:nvPr/>
        </p:nvSpPr>
        <p:spPr bwMode="auto">
          <a:xfrm>
            <a:off x="381000" y="76200"/>
            <a:ext cx="44196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2800" b="0">
                <a:solidFill>
                  <a:srgbClr val="000099"/>
                </a:solidFill>
                <a:latin typeface="Impact" pitchFamily="34" charset="0"/>
              </a:rPr>
              <a:t>Abraham’s symbolic </a:t>
            </a:r>
            <a:r>
              <a:rPr lang="en-US" sz="2800" b="0" dirty="0">
                <a:solidFill>
                  <a:srgbClr val="000099"/>
                </a:solidFill>
                <a:latin typeface="Impact" pitchFamily="34" charset="0"/>
              </a:rPr>
              <a:t>offering</a:t>
            </a:r>
            <a:endParaRPr lang="en-US" sz="2800" b="0" dirty="0">
              <a:solidFill>
                <a:srgbClr val="000000"/>
              </a:solidFill>
              <a:latin typeface="Arial"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127037"/>
                                        </p:tgtEl>
                                        <p:attrNameLst>
                                          <p:attrName>style.visibility</p:attrName>
                                        </p:attrNameLst>
                                      </p:cBhvr>
                                      <p:to>
                                        <p:strVal val="visible"/>
                                      </p:to>
                                    </p:set>
                                    <p:animEffect transition="in" filter="fade">
                                      <p:cBhvr>
                                        <p:cTn id="10" dur="2000"/>
                                        <p:tgtEl>
                                          <p:spTgt spid="127037"/>
                                        </p:tgtEl>
                                      </p:cBhvr>
                                    </p:animEffect>
                                  </p:childTnLst>
                                </p:cTn>
                              </p:par>
                            </p:childTnLst>
                          </p:cTn>
                        </p:par>
                      </p:childTnLst>
                    </p:cTn>
                  </p:par>
                  <p:par>
                    <p:cTn id="11" fill="hold">
                      <p:stCondLst>
                        <p:cond delay="indefinite"/>
                      </p:stCondLst>
                      <p:childTnLst>
                        <p:par>
                          <p:cTn id="12" fill="hold">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1000" fill="hold"/>
                                        <p:tgtEl>
                                          <p:spTgt spid="32"/>
                                        </p:tgtEl>
                                        <p:attrNameLst>
                                          <p:attrName>ppt_w</p:attrName>
                                        </p:attrNameLst>
                                      </p:cBhvr>
                                      <p:tavLst>
                                        <p:tav tm="0">
                                          <p:val>
                                            <p:strVal val="2/3*#ppt_w"/>
                                          </p:val>
                                        </p:tav>
                                        <p:tav tm="100000">
                                          <p:val>
                                            <p:strVal val="#ppt_w"/>
                                          </p:val>
                                        </p:tav>
                                      </p:tavLst>
                                    </p:anim>
                                    <p:anim calcmode="lin" valueType="num">
                                      <p:cBhvr>
                                        <p:cTn id="16" dur="1000" fill="hold"/>
                                        <p:tgtEl>
                                          <p:spTgt spid="32"/>
                                        </p:tgtEl>
                                        <p:attrNameLst>
                                          <p:attrName>ppt_h</p:attrName>
                                        </p:attrNameLst>
                                      </p:cBhvr>
                                      <p:tavLst>
                                        <p:tav tm="0">
                                          <p:val>
                                            <p:strVal val="2/3*#ppt_h"/>
                                          </p:val>
                                        </p:tav>
                                        <p:tav tm="100000">
                                          <p:val>
                                            <p:strVal val="#ppt_h"/>
                                          </p:val>
                                        </p:tav>
                                      </p:tavLst>
                                    </p:anim>
                                  </p:childTnLst>
                                </p:cTn>
                              </p:par>
                              <p:par>
                                <p:cTn id="17" presetID="10"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childTnLst>
                                </p:cTn>
                              </p:par>
                              <p:par>
                                <p:cTn id="20" presetID="31" presetClass="entr" presetSubtype="0" fill="hold" nodeType="withEffect">
                                  <p:stCondLst>
                                    <p:cond delay="0"/>
                                  </p:stCondLst>
                                  <p:iterate type="lt">
                                    <p:tmPct val="5000"/>
                                  </p:iterate>
                                  <p:childTnLst>
                                    <p:set>
                                      <p:cBhvr>
                                        <p:cTn id="21" dur="1" fill="hold">
                                          <p:stCondLst>
                                            <p:cond delay="0"/>
                                          </p:stCondLst>
                                        </p:cTn>
                                        <p:tgtEl>
                                          <p:spTgt spid="4"/>
                                        </p:tgtEl>
                                        <p:attrNameLst>
                                          <p:attrName>style.visibility</p:attrName>
                                        </p:attrNameLst>
                                      </p:cBhvr>
                                      <p:to>
                                        <p:strVal val="visible"/>
                                      </p:to>
                                    </p:set>
                                    <p:anim calcmode="lin" valueType="num">
                                      <p:cBhvr>
                                        <p:cTn id="22" dur="1000" fill="hold"/>
                                        <p:tgtEl>
                                          <p:spTgt spid="4"/>
                                        </p:tgtEl>
                                        <p:attrNameLst>
                                          <p:attrName>ppt_w</p:attrName>
                                        </p:attrNameLst>
                                      </p:cBhvr>
                                      <p:tavLst>
                                        <p:tav tm="0">
                                          <p:val>
                                            <p:fltVal val="0"/>
                                          </p:val>
                                        </p:tav>
                                        <p:tav tm="100000">
                                          <p:val>
                                            <p:strVal val="#ppt_w"/>
                                          </p:val>
                                        </p:tav>
                                      </p:tavLst>
                                    </p:anim>
                                    <p:anim calcmode="lin" valueType="num">
                                      <p:cBhvr>
                                        <p:cTn id="23" dur="1000" fill="hold"/>
                                        <p:tgtEl>
                                          <p:spTgt spid="4"/>
                                        </p:tgtEl>
                                        <p:attrNameLst>
                                          <p:attrName>ppt_h</p:attrName>
                                        </p:attrNameLst>
                                      </p:cBhvr>
                                      <p:tavLst>
                                        <p:tav tm="0">
                                          <p:val>
                                            <p:fltVal val="0"/>
                                          </p:val>
                                        </p:tav>
                                        <p:tav tm="100000">
                                          <p:val>
                                            <p:strVal val="#ppt_h"/>
                                          </p:val>
                                        </p:tav>
                                      </p:tavLst>
                                    </p:anim>
                                    <p:anim calcmode="lin" valueType="num">
                                      <p:cBhvr>
                                        <p:cTn id="24" dur="1000" fill="hold"/>
                                        <p:tgtEl>
                                          <p:spTgt spid="4"/>
                                        </p:tgtEl>
                                        <p:attrNameLst>
                                          <p:attrName>style.rotation</p:attrName>
                                        </p:attrNameLst>
                                      </p:cBhvr>
                                      <p:tavLst>
                                        <p:tav tm="0">
                                          <p:val>
                                            <p:fltVal val="90"/>
                                          </p:val>
                                        </p:tav>
                                        <p:tav tm="100000">
                                          <p:val>
                                            <p:fltVal val="0"/>
                                          </p:val>
                                        </p:tav>
                                      </p:tavLst>
                                    </p:anim>
                                    <p:animEffect transition="in" filter="fade">
                                      <p:cBhvr>
                                        <p:cTn id="25"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037" grpId="0" animBg="1"/>
      <p:bldP spid="31" grpId="0" animBg="1"/>
      <p:bldP spid="32"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grpSp>
        <p:nvGrpSpPr>
          <p:cNvPr id="3" name="Group 60"/>
          <p:cNvGrpSpPr>
            <a:grpSpLocks/>
          </p:cNvGrpSpPr>
          <p:nvPr/>
        </p:nvGrpSpPr>
        <p:grpSpPr bwMode="auto">
          <a:xfrm>
            <a:off x="2971800" y="685800"/>
            <a:ext cx="5334000" cy="701675"/>
            <a:chOff x="1872" y="480"/>
            <a:chExt cx="3360" cy="442"/>
          </a:xfrm>
        </p:grpSpPr>
        <p:sp>
          <p:nvSpPr>
            <p:cNvPr id="123965" name="Rectangle 61"/>
            <p:cNvSpPr>
              <a:spLocks noChangeArrowheads="1"/>
            </p:cNvSpPr>
            <p:nvPr/>
          </p:nvSpPr>
          <p:spPr bwMode="auto">
            <a:xfrm>
              <a:off x="1872" y="528"/>
              <a:ext cx="3168" cy="384"/>
            </a:xfrm>
            <a:prstGeom prst="rect">
              <a:avLst/>
            </a:prstGeom>
            <a:solidFill>
              <a:srgbClr val="E5FFFF"/>
            </a:solidFill>
            <a:ln w="9525">
              <a:solidFill>
                <a:srgbClr val="000066"/>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3966" name="Text Box 62"/>
            <p:cNvSpPr txBox="1">
              <a:spLocks noChangeArrowheads="1"/>
            </p:cNvSpPr>
            <p:nvPr/>
          </p:nvSpPr>
          <p:spPr bwMode="auto">
            <a:xfrm>
              <a:off x="1872" y="480"/>
              <a:ext cx="3360" cy="442"/>
            </a:xfrm>
            <a:prstGeom prst="rect">
              <a:avLst/>
            </a:prstGeom>
            <a:noFill/>
            <a:ln w="19050">
              <a:noFill/>
              <a:miter lim="800000"/>
              <a:headEnd/>
              <a:tailEnd/>
            </a:ln>
            <a:effectLst/>
          </p:spPr>
          <p:txBody>
            <a:bodyPr>
              <a:spAutoFit/>
            </a:bodyPr>
            <a:lstStyle/>
            <a:p>
              <a:pPr algn="l"/>
              <a:r>
                <a:rPr lang="en-US" sz="4000" b="0" u="none" dirty="0">
                  <a:solidFill>
                    <a:srgbClr val="000099"/>
                  </a:solidFill>
                  <a:latin typeface="Fette Engschrift" pitchFamily="2" charset="0"/>
                </a:rPr>
                <a:t>Divide = Separate good and evil</a:t>
              </a:r>
            </a:p>
          </p:txBody>
        </p:sp>
      </p:grpSp>
      <p:sp>
        <p:nvSpPr>
          <p:cNvPr id="37" name="Rounded Rectangle 36"/>
          <p:cNvSpPr/>
          <p:nvPr/>
        </p:nvSpPr>
        <p:spPr>
          <a:xfrm>
            <a:off x="2362200" y="3429000"/>
            <a:ext cx="4419600" cy="533400"/>
          </a:xfrm>
          <a:prstGeom prst="roundRect">
            <a:avLst/>
          </a:prstGeom>
          <a:solidFill>
            <a:srgbClr val="000099"/>
          </a:solidFill>
          <a:ln w="28575"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8" name="Text Box 45"/>
          <p:cNvSpPr txBox="1">
            <a:spLocks noChangeArrowheads="1"/>
          </p:cNvSpPr>
          <p:nvPr/>
        </p:nvSpPr>
        <p:spPr bwMode="auto">
          <a:xfrm>
            <a:off x="2438400" y="3460750"/>
            <a:ext cx="3771900" cy="501650"/>
          </a:xfrm>
          <a:prstGeom prst="rect">
            <a:avLst/>
          </a:prstGeom>
          <a:noFill/>
          <a:ln w="19050">
            <a:noFill/>
            <a:miter lim="800000"/>
            <a:headEnd/>
            <a:tailEnd/>
          </a:ln>
          <a:effectLst>
            <a:outerShdw dist="12700" algn="ctr" rotWithShape="0">
              <a:schemeClr val="tx1"/>
            </a:outerShdw>
          </a:effectLst>
        </p:spPr>
        <p:txBody>
          <a:bodyPr wrap="square">
            <a:spAutoFit/>
          </a:bodyPr>
          <a:lstStyle/>
          <a:p>
            <a:pPr algn="l">
              <a:lnSpc>
                <a:spcPct val="95000"/>
              </a:lnSpc>
            </a:pPr>
            <a:r>
              <a:rPr lang="en-US" sz="2800" b="0" u="none">
                <a:solidFill>
                  <a:srgbClr val="FFFFFF"/>
                </a:solidFill>
                <a:latin typeface="Arial Black" pitchFamily="34" charset="0"/>
              </a:rPr>
              <a:t>Symbolic offering:</a:t>
            </a:r>
          </a:p>
        </p:txBody>
      </p:sp>
      <p:grpSp>
        <p:nvGrpSpPr>
          <p:cNvPr id="2" name="Group 38"/>
          <p:cNvGrpSpPr/>
          <p:nvPr/>
        </p:nvGrpSpPr>
        <p:grpSpPr>
          <a:xfrm>
            <a:off x="6172200" y="3581400"/>
            <a:ext cx="400346" cy="228600"/>
            <a:chOff x="7057181" y="4822152"/>
            <a:chExt cx="536575" cy="306388"/>
          </a:xfrm>
        </p:grpSpPr>
        <p:sp>
          <p:nvSpPr>
            <p:cNvPr id="40" name="Line 68"/>
            <p:cNvSpPr>
              <a:spLocks noChangeShapeType="1"/>
            </p:cNvSpPr>
            <p:nvPr/>
          </p:nvSpPr>
          <p:spPr bwMode="auto">
            <a:xfrm rot="20870636" flipH="1">
              <a:off x="7057181" y="4823740"/>
              <a:ext cx="533400" cy="304800"/>
            </a:xfrm>
            <a:prstGeom prst="line">
              <a:avLst/>
            </a:prstGeom>
            <a:noFill/>
            <a:ln w="76200">
              <a:solidFill>
                <a:schemeClr val="bg1"/>
              </a:solidFill>
              <a:round/>
              <a:headEnd/>
              <a:tailEnd/>
            </a:ln>
            <a:effectLst/>
          </p:spPr>
          <p:txBody>
            <a:bodyPr/>
            <a:lstStyle/>
            <a:p>
              <a:pPr algn="l" eaLnBrk="1" hangingPunct="1"/>
              <a:endParaRPr lang="en-US" b="0" u="none">
                <a:solidFill>
                  <a:srgbClr val="000000"/>
                </a:solidFill>
                <a:latin typeface="Arial Black" pitchFamily="34" charset="0"/>
              </a:endParaRPr>
            </a:p>
          </p:txBody>
        </p:sp>
        <p:sp>
          <p:nvSpPr>
            <p:cNvPr id="41" name="Line 69"/>
            <p:cNvSpPr>
              <a:spLocks noChangeShapeType="1"/>
            </p:cNvSpPr>
            <p:nvPr/>
          </p:nvSpPr>
          <p:spPr bwMode="auto">
            <a:xfrm rot="729364">
              <a:off x="7057181" y="4822152"/>
              <a:ext cx="536575" cy="306388"/>
            </a:xfrm>
            <a:prstGeom prst="line">
              <a:avLst/>
            </a:prstGeom>
            <a:noFill/>
            <a:ln w="76200">
              <a:solidFill>
                <a:schemeClr val="bg1"/>
              </a:solidFill>
              <a:round/>
              <a:headEnd/>
              <a:tailEnd/>
            </a:ln>
            <a:effectLst/>
          </p:spPr>
          <p:txBody>
            <a:bodyPr/>
            <a:lstStyle/>
            <a:p>
              <a:pPr algn="l" eaLnBrk="1" hangingPunct="1"/>
              <a:endParaRPr lang="en-US" b="0" u="none">
                <a:solidFill>
                  <a:srgbClr val="000000"/>
                </a:solidFill>
                <a:latin typeface="Arial Black" pitchFamily="34" charset="0"/>
              </a:endParaRPr>
            </a:p>
          </p:txBody>
        </p:sp>
      </p:grpSp>
      <p:sp>
        <p:nvSpPr>
          <p:cNvPr id="35" name="Text Box 59"/>
          <p:cNvSpPr txBox="1">
            <a:spLocks noChangeArrowheads="1"/>
          </p:cNvSpPr>
          <p:nvPr/>
        </p:nvSpPr>
        <p:spPr bwMode="auto">
          <a:xfrm>
            <a:off x="838200" y="685800"/>
            <a:ext cx="1828800" cy="523220"/>
          </a:xfrm>
          <a:prstGeom prst="rect">
            <a:avLst/>
          </a:prstGeom>
          <a:noFill/>
          <a:ln w="19050">
            <a:noFill/>
            <a:miter lim="800000"/>
            <a:headEnd/>
            <a:tailEnd/>
          </a:ln>
          <a:effectLst>
            <a:outerShdw algn="ctr" rotWithShape="0">
              <a:schemeClr val="tx1"/>
            </a:outerShdw>
          </a:effectLst>
        </p:spPr>
        <p:txBody>
          <a:bodyPr wrap="square">
            <a:spAutoFit/>
          </a:bodyPr>
          <a:lstStyle/>
          <a:p>
            <a:pPr algn="r"/>
            <a:r>
              <a:rPr lang="en-US" sz="2800" b="0" u="none">
                <a:solidFill>
                  <a:srgbClr val="000000"/>
                </a:solidFill>
                <a:latin typeface="Fette Engschrift" pitchFamily="2" charset="0"/>
              </a:rPr>
              <a:t>Birds of prey</a:t>
            </a:r>
          </a:p>
        </p:txBody>
      </p:sp>
      <p:sp>
        <p:nvSpPr>
          <p:cNvPr id="36" name="Text Box 66"/>
          <p:cNvSpPr txBox="1">
            <a:spLocks noChangeArrowheads="1"/>
          </p:cNvSpPr>
          <p:nvPr/>
        </p:nvSpPr>
        <p:spPr bwMode="auto">
          <a:xfrm>
            <a:off x="1447800" y="1066800"/>
            <a:ext cx="1219200" cy="461665"/>
          </a:xfrm>
          <a:prstGeom prst="rect">
            <a:avLst/>
          </a:prstGeom>
          <a:noFill/>
          <a:ln w="19050">
            <a:noFill/>
            <a:miter lim="800000"/>
            <a:headEnd/>
            <a:tailEnd/>
          </a:ln>
          <a:effectLst/>
        </p:spPr>
        <p:txBody>
          <a:bodyPr>
            <a:spAutoFit/>
          </a:bodyPr>
          <a:lstStyle/>
          <a:p>
            <a:pPr algn="r"/>
            <a:r>
              <a:rPr lang="en-US" sz="2200" b="0" u="none">
                <a:solidFill>
                  <a:srgbClr val="000000"/>
                </a:solidFill>
                <a:latin typeface="Fette Engschrift" pitchFamily="2" charset="0"/>
              </a:rPr>
              <a:t>(</a:t>
            </a:r>
            <a:r>
              <a:rPr lang="en-US" b="0" u="none">
                <a:solidFill>
                  <a:srgbClr val="000000"/>
                </a:solidFill>
                <a:latin typeface="Fette Engschrift" pitchFamily="2" charset="0"/>
              </a:rPr>
              <a:t>Satan</a:t>
            </a:r>
            <a:r>
              <a:rPr lang="en-US" sz="2200" b="0" u="none">
                <a:solidFill>
                  <a:srgbClr val="000000"/>
                </a:solidFill>
                <a:latin typeface="Fette Engschrift" pitchFamily="2" charset="0"/>
              </a:rPr>
              <a:t>)</a:t>
            </a:r>
          </a:p>
        </p:txBody>
      </p:sp>
      <p:sp>
        <p:nvSpPr>
          <p:cNvPr id="123986" name="Rectangle 82"/>
          <p:cNvSpPr>
            <a:spLocks noChangeArrowheads="1"/>
          </p:cNvSpPr>
          <p:nvPr/>
        </p:nvSpPr>
        <p:spPr bwMode="auto">
          <a:xfrm flipV="1">
            <a:off x="1828800" y="2819400"/>
            <a:ext cx="5486400" cy="76200"/>
          </a:xfrm>
          <a:prstGeom prst="rect">
            <a:avLst/>
          </a:prstGeom>
          <a:solidFill>
            <a:srgbClr val="3399FF"/>
          </a:solidFill>
          <a:ln w="28575" algn="ctr">
            <a:solidFill>
              <a:srgbClr val="000099"/>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3987" name="AutoShape 83"/>
          <p:cNvSpPr>
            <a:spLocks noChangeArrowheads="1"/>
          </p:cNvSpPr>
          <p:nvPr/>
        </p:nvSpPr>
        <p:spPr bwMode="auto">
          <a:xfrm>
            <a:off x="4152900" y="3048000"/>
            <a:ext cx="838200" cy="304800"/>
          </a:xfrm>
          <a:prstGeom prst="downArrow">
            <a:avLst>
              <a:gd name="adj1" fmla="val 34722"/>
              <a:gd name="adj2" fmla="val 44269"/>
            </a:avLst>
          </a:prstGeom>
          <a:solidFill>
            <a:srgbClr val="000099"/>
          </a:soli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pic>
        <p:nvPicPr>
          <p:cNvPr id="123943" name="Picture 39" descr="AAS50203"/>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38400" y="2144713"/>
            <a:ext cx="711200" cy="608012"/>
          </a:xfrm>
          <a:prstGeom prst="rect">
            <a:avLst/>
          </a:prstGeom>
          <a:noFill/>
        </p:spPr>
      </p:pic>
      <p:pic>
        <p:nvPicPr>
          <p:cNvPr id="123959" name="Picture 55" descr="ACE00036"/>
          <p:cNvPicPr>
            <a:picLocks noChangeAspect="1" noChangeArrowheads="1"/>
          </p:cNvPicPr>
          <p:nvPr/>
        </p:nvPicPr>
        <p:blipFill>
          <a:blip r:embed="rId4" cstate="print"/>
          <a:srcRect/>
          <a:stretch>
            <a:fillRect/>
          </a:stretch>
        </p:blipFill>
        <p:spPr bwMode="auto">
          <a:xfrm>
            <a:off x="3935413" y="1981200"/>
            <a:ext cx="1017587" cy="774700"/>
          </a:xfrm>
          <a:prstGeom prst="rect">
            <a:avLst/>
          </a:prstGeom>
          <a:noFill/>
        </p:spPr>
      </p:pic>
      <p:pic>
        <p:nvPicPr>
          <p:cNvPr id="123960" name="Picture 56" descr="farm0007"/>
          <p:cNvPicPr>
            <a:picLocks noChangeAspect="1" noChangeArrowheads="1"/>
          </p:cNvPicPr>
          <p:nvPr/>
        </p:nvPicPr>
        <p:blipFill>
          <a:blip r:embed="rId5" cstate="print"/>
          <a:srcRect/>
          <a:stretch>
            <a:fillRect/>
          </a:stretch>
        </p:blipFill>
        <p:spPr bwMode="auto">
          <a:xfrm>
            <a:off x="5638800" y="1600200"/>
            <a:ext cx="1524000" cy="1135063"/>
          </a:xfrm>
          <a:prstGeom prst="rect">
            <a:avLst/>
          </a:prstGeom>
          <a:noFill/>
        </p:spPr>
      </p:pic>
      <p:sp>
        <p:nvSpPr>
          <p:cNvPr id="123961" name="AutoShape 57"/>
          <p:cNvSpPr>
            <a:spLocks noChangeArrowheads="1"/>
          </p:cNvSpPr>
          <p:nvPr/>
        </p:nvSpPr>
        <p:spPr bwMode="auto">
          <a:xfrm>
            <a:off x="4152900" y="4038600"/>
            <a:ext cx="838200" cy="304800"/>
          </a:xfrm>
          <a:prstGeom prst="downArrow">
            <a:avLst>
              <a:gd name="adj1" fmla="val 34722"/>
              <a:gd name="adj2" fmla="val 44269"/>
            </a:avLst>
          </a:prstGeom>
          <a:solidFill>
            <a:srgbClr val="000099"/>
          </a:soli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3968" name="Text Box 64"/>
          <p:cNvSpPr txBox="1">
            <a:spLocks noChangeArrowheads="1"/>
          </p:cNvSpPr>
          <p:nvPr/>
        </p:nvSpPr>
        <p:spPr bwMode="auto">
          <a:xfrm>
            <a:off x="762000" y="2849563"/>
            <a:ext cx="2819400" cy="579437"/>
          </a:xfrm>
          <a:prstGeom prst="rect">
            <a:avLst/>
          </a:prstGeom>
          <a:noFill/>
          <a:ln w="19050">
            <a:noFill/>
            <a:miter lim="800000"/>
            <a:headEnd/>
            <a:tailEnd/>
          </a:ln>
          <a:effectLst>
            <a:outerShdw dist="12700" algn="ctr" rotWithShape="0">
              <a:schemeClr val="tx1"/>
            </a:outerShdw>
          </a:effectLst>
        </p:spPr>
        <p:txBody>
          <a:bodyPr>
            <a:spAutoFit/>
          </a:bodyPr>
          <a:lstStyle/>
          <a:p>
            <a:r>
              <a:rPr lang="en-US" sz="2800" b="0" u="none">
                <a:solidFill>
                  <a:srgbClr val="000000"/>
                </a:solidFill>
                <a:latin typeface="Fette Engschrift" pitchFamily="2" charset="0"/>
              </a:rPr>
              <a:t>(</a:t>
            </a:r>
            <a:r>
              <a:rPr lang="en-US" sz="3200" b="0" u="none">
                <a:solidFill>
                  <a:srgbClr val="000000"/>
                </a:solidFill>
                <a:latin typeface="Fette Engschrift" pitchFamily="2" charset="0"/>
              </a:rPr>
              <a:t>Satan’s possession</a:t>
            </a:r>
            <a:r>
              <a:rPr lang="en-US" sz="2800" b="0" u="none">
                <a:solidFill>
                  <a:srgbClr val="000000"/>
                </a:solidFill>
                <a:latin typeface="Fette Engschrift" pitchFamily="2" charset="0"/>
              </a:rPr>
              <a:t>)</a:t>
            </a:r>
          </a:p>
        </p:txBody>
      </p:sp>
      <p:sp>
        <p:nvSpPr>
          <p:cNvPr id="123969" name="Line 65"/>
          <p:cNvSpPr>
            <a:spLocks noChangeShapeType="1"/>
          </p:cNvSpPr>
          <p:nvPr/>
        </p:nvSpPr>
        <p:spPr bwMode="auto">
          <a:xfrm>
            <a:off x="4343400" y="1905000"/>
            <a:ext cx="0" cy="8382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3970" name="Line 66"/>
          <p:cNvSpPr>
            <a:spLocks noChangeShapeType="1"/>
          </p:cNvSpPr>
          <p:nvPr/>
        </p:nvSpPr>
        <p:spPr bwMode="auto">
          <a:xfrm>
            <a:off x="6248400" y="1447800"/>
            <a:ext cx="0" cy="1295400"/>
          </a:xfrm>
          <a:prstGeom prst="line">
            <a:avLst/>
          </a:prstGeom>
          <a:noFill/>
          <a:ln w="57150">
            <a:solidFill>
              <a:srgbClr val="000066"/>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3971" name="Line 67"/>
          <p:cNvSpPr>
            <a:spLocks noChangeShapeType="1"/>
          </p:cNvSpPr>
          <p:nvPr/>
        </p:nvSpPr>
        <p:spPr bwMode="auto">
          <a:xfrm rot="-373893">
            <a:off x="1674813" y="1900238"/>
            <a:ext cx="914400" cy="533400"/>
          </a:xfrm>
          <a:prstGeom prst="line">
            <a:avLst/>
          </a:prstGeom>
          <a:noFill/>
          <a:ln w="57150">
            <a:solidFill>
              <a:schemeClr val="tx1"/>
            </a:solidFill>
            <a:round/>
            <a:headEnd/>
            <a:tailEnd type="triangle" w="med" len="med"/>
          </a:ln>
          <a:effectLst/>
        </p:spPr>
        <p:txBody>
          <a:bodyPr/>
          <a:lstStyle/>
          <a:p>
            <a:pPr algn="l" eaLnBrk="1" hangingPunct="1"/>
            <a:endParaRPr lang="en-US" sz="1800" b="0" u="none">
              <a:solidFill>
                <a:srgbClr val="000000"/>
              </a:solidFill>
              <a:latin typeface="Arial Black" pitchFamily="34" charset="0"/>
            </a:endParaRPr>
          </a:p>
        </p:txBody>
      </p:sp>
      <p:pic>
        <p:nvPicPr>
          <p:cNvPr id="123972" name="Picture 68" descr="AAT50082"/>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838200" y="1106488"/>
            <a:ext cx="838200" cy="1103312"/>
          </a:xfrm>
          <a:prstGeom prst="rect">
            <a:avLst/>
          </a:prstGeom>
          <a:noFill/>
        </p:spPr>
      </p:pic>
      <p:pic>
        <p:nvPicPr>
          <p:cNvPr id="123980" name="Picture 76" descr="Egyptian taskmasters"/>
          <p:cNvPicPr>
            <a:picLocks noChangeAspect="1" noChangeArrowheads="1"/>
          </p:cNvPicPr>
          <p:nvPr/>
        </p:nvPicPr>
        <p:blipFill>
          <a:blip r:embed="rId7" cstate="print">
            <a:lum bright="18000" contrast="18000"/>
          </a:blip>
          <a:srcRect l="-26218" t="-13316" r="-29929" b="-29368"/>
          <a:stretch>
            <a:fillRect/>
          </a:stretch>
        </p:blipFill>
        <p:spPr bwMode="auto">
          <a:xfrm>
            <a:off x="0" y="0"/>
            <a:ext cx="9144000" cy="5562600"/>
          </a:xfrm>
          <a:prstGeom prst="rect">
            <a:avLst/>
          </a:prstGeom>
          <a:gradFill>
            <a:gsLst>
              <a:gs pos="0">
                <a:schemeClr val="bg1"/>
              </a:gs>
              <a:gs pos="50000">
                <a:schemeClr val="bg1"/>
              </a:gs>
              <a:gs pos="100000">
                <a:schemeClr val="bg1"/>
              </a:gs>
            </a:gsLst>
            <a:lin ang="16200000" scaled="1"/>
          </a:gradFill>
        </p:spPr>
      </p:pic>
      <p:sp>
        <p:nvSpPr>
          <p:cNvPr id="123907"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4" name="Group 70"/>
          <p:cNvGrpSpPr>
            <a:grpSpLocks/>
          </p:cNvGrpSpPr>
          <p:nvPr/>
        </p:nvGrpSpPr>
        <p:grpSpPr bwMode="auto">
          <a:xfrm>
            <a:off x="1371600" y="5624510"/>
            <a:ext cx="6477000" cy="1138238"/>
            <a:chOff x="144" y="3494"/>
            <a:chExt cx="4080" cy="717"/>
          </a:xfrm>
        </p:grpSpPr>
        <p:sp>
          <p:nvSpPr>
            <p:cNvPr id="123909" name="Text Box 5"/>
            <p:cNvSpPr txBox="1">
              <a:spLocks noChangeArrowheads="1"/>
            </p:cNvSpPr>
            <p:nvPr/>
          </p:nvSpPr>
          <p:spPr bwMode="auto">
            <a:xfrm>
              <a:off x="368" y="3494"/>
              <a:ext cx="3856" cy="717"/>
            </a:xfrm>
            <a:prstGeom prst="rect">
              <a:avLst/>
            </a:prstGeom>
            <a:noFill/>
            <a:ln w="9525">
              <a:noFill/>
              <a:miter lim="800000"/>
              <a:headEnd/>
              <a:tailEnd/>
            </a:ln>
            <a:effectLst/>
          </p:spPr>
          <p:txBody>
            <a:bodyPr wrap="square">
              <a:spAutoFit/>
            </a:bodyPr>
            <a:lstStyle/>
            <a:p>
              <a:pPr algn="l">
                <a:lnSpc>
                  <a:spcPct val="83000"/>
                </a:lnSpc>
              </a:pPr>
              <a:r>
                <a:rPr lang="en-US" sz="2000" u="none" dirty="0">
                  <a:solidFill>
                    <a:srgbClr val="FFFFFF"/>
                  </a:solidFill>
                  <a:latin typeface="Arial Narrow" pitchFamily="34" charset="0"/>
                </a:rPr>
                <a:t>As a consequence, </a:t>
              </a:r>
              <a:r>
                <a:rPr lang="en-US" sz="2000" u="none" dirty="0">
                  <a:solidFill>
                    <a:srgbClr val="FFFF00"/>
                  </a:solidFill>
                  <a:latin typeface="Arial Narrow" pitchFamily="34" charset="0"/>
                </a:rPr>
                <a:t>Abraham’s</a:t>
              </a:r>
              <a:r>
                <a:rPr lang="en-US" sz="2000" u="none" dirty="0">
                  <a:solidFill>
                    <a:srgbClr val="FFFFFF"/>
                  </a:solidFill>
                  <a:latin typeface="Arial Narrow" pitchFamily="34" charset="0"/>
                </a:rPr>
                <a:t> descendants had to suffer </a:t>
              </a:r>
              <a:r>
                <a:rPr lang="en-US" sz="2000" dirty="0">
                  <a:solidFill>
                    <a:srgbClr val="FFFFFF"/>
                  </a:solidFill>
                  <a:latin typeface="Arial Narrow" pitchFamily="34" charset="0"/>
                </a:rPr>
                <a:t>400 years of slavery in Egypt</a:t>
              </a:r>
              <a:r>
                <a:rPr lang="en-US" sz="2000" u="none" dirty="0">
                  <a:solidFill>
                    <a:srgbClr val="FFFFFF"/>
                  </a:solidFill>
                  <a:latin typeface="Arial Narrow" pitchFamily="34" charset="0"/>
                </a:rPr>
                <a:t>, and the providence centered on him was </a:t>
              </a:r>
              <a:r>
                <a:rPr lang="en-US" sz="2000" dirty="0">
                  <a:solidFill>
                    <a:srgbClr val="FFFFFF"/>
                  </a:solidFill>
                  <a:latin typeface="Arial Narrow" pitchFamily="34" charset="0"/>
                </a:rPr>
                <a:t>prolonged through the three generations</a:t>
              </a:r>
              <a:r>
                <a:rPr lang="en-US" sz="2000" u="none" dirty="0">
                  <a:solidFill>
                    <a:srgbClr val="FFFFFF"/>
                  </a:solidFill>
                  <a:latin typeface="Arial Narrow" pitchFamily="34" charset="0"/>
                </a:rPr>
                <a:t> of Abraham, Isaac and Jacob.</a:t>
              </a:r>
              <a:endParaRPr lang="en-US" sz="2000" b="0" u="none" dirty="0">
                <a:solidFill>
                  <a:srgbClr val="FFFFFF"/>
                </a:solidFill>
                <a:latin typeface="Arial Narrow" pitchFamily="34" charset="0"/>
              </a:endParaRPr>
            </a:p>
          </p:txBody>
        </p:sp>
        <p:sp>
          <p:nvSpPr>
            <p:cNvPr id="123910" name="Text Box 6"/>
            <p:cNvSpPr txBox="1">
              <a:spLocks noChangeArrowheads="1"/>
            </p:cNvSpPr>
            <p:nvPr/>
          </p:nvSpPr>
          <p:spPr bwMode="auto">
            <a:xfrm>
              <a:off x="144" y="3519"/>
              <a:ext cx="176"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23949" name="Rectangle 45"/>
          <p:cNvSpPr>
            <a:spLocks noChangeArrowheads="1"/>
          </p:cNvSpPr>
          <p:nvPr/>
        </p:nvSpPr>
        <p:spPr bwMode="auto">
          <a:xfrm>
            <a:off x="457200" y="4343400"/>
            <a:ext cx="8267700" cy="914400"/>
          </a:xfrm>
          <a:prstGeom prst="rect">
            <a:avLst/>
          </a:prstGeom>
          <a:solidFill>
            <a:srgbClr val="FFFFCC"/>
          </a:solidFill>
          <a:ln w="28575" algn="ctr">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3952" name="Text Box 48"/>
          <p:cNvSpPr txBox="1">
            <a:spLocks noChangeArrowheads="1"/>
          </p:cNvSpPr>
          <p:nvPr/>
        </p:nvSpPr>
        <p:spPr bwMode="auto">
          <a:xfrm>
            <a:off x="812800" y="4408488"/>
            <a:ext cx="3683000" cy="433387"/>
          </a:xfrm>
          <a:prstGeom prst="rect">
            <a:avLst/>
          </a:prstGeom>
          <a:noFill/>
          <a:ln w="9525">
            <a:noFill/>
            <a:miter lim="800000"/>
            <a:headEnd/>
            <a:tailEnd/>
          </a:ln>
          <a:effectLst/>
        </p:spPr>
        <p:txBody>
          <a:bodyPr>
            <a:spAutoFit/>
          </a:bodyPr>
          <a:lstStyle/>
          <a:p>
            <a:pPr algn="l">
              <a:lnSpc>
                <a:spcPct val="80000"/>
              </a:lnSpc>
            </a:pPr>
            <a:r>
              <a:rPr lang="en-US" sz="2800" u="none" dirty="0">
                <a:solidFill>
                  <a:srgbClr val="000099"/>
                </a:solidFill>
                <a:effectLst>
                  <a:outerShdw blurRad="38100" dist="12700" dir="2700000" algn="tl">
                    <a:srgbClr val="000000"/>
                  </a:outerShdw>
                </a:effectLst>
                <a:latin typeface="Arial Narrow" pitchFamily="34" charset="0"/>
              </a:rPr>
              <a:t>Abraham’s descendants:</a:t>
            </a:r>
            <a:endParaRPr lang="en-US" sz="2000" b="0" u="none" dirty="0">
              <a:solidFill>
                <a:srgbClr val="000099"/>
              </a:solidFill>
              <a:effectLst>
                <a:outerShdw blurRad="38100" dist="12700" dir="2700000" algn="tl">
                  <a:srgbClr val="000000"/>
                </a:outerShdw>
              </a:effectLst>
              <a:latin typeface="Arial Narrow" pitchFamily="34" charset="0"/>
            </a:endParaRPr>
          </a:p>
        </p:txBody>
      </p:sp>
      <p:sp>
        <p:nvSpPr>
          <p:cNvPr id="123953" name="Text Box 49"/>
          <p:cNvSpPr txBox="1">
            <a:spLocks noChangeArrowheads="1"/>
          </p:cNvSpPr>
          <p:nvPr/>
        </p:nvSpPr>
        <p:spPr bwMode="auto">
          <a:xfrm>
            <a:off x="457200" y="4451823"/>
            <a:ext cx="279400" cy="653577"/>
          </a:xfrm>
          <a:prstGeom prst="rect">
            <a:avLst/>
          </a:prstGeom>
          <a:noFill/>
          <a:ln w="9525">
            <a:noFill/>
            <a:miter lim="800000"/>
            <a:headEnd/>
            <a:tailEnd/>
          </a:ln>
          <a:effectLst/>
        </p:spPr>
        <p:txBody>
          <a:bodyPr>
            <a:spAutoFit/>
          </a:bodyPr>
          <a:lstStyle/>
          <a:p>
            <a:pPr algn="l">
              <a:lnSpc>
                <a:spcPct val="55000"/>
              </a:lnSpc>
            </a:pPr>
            <a:r>
              <a:rPr lang="en-US" sz="6000" u="none" dirty="0">
                <a:solidFill>
                  <a:srgbClr val="000099"/>
                </a:solidFill>
                <a:cs typeface="Times New Roman" panose="02020603050405020304" pitchFamily="18" charset="0"/>
                <a:sym typeface="CommonBullets" pitchFamily="34" charset="2"/>
              </a:rPr>
              <a:t>•</a:t>
            </a:r>
            <a:endParaRPr lang="en-US" sz="6000" u="none" dirty="0">
              <a:solidFill>
                <a:srgbClr val="000099"/>
              </a:solidFill>
            </a:endParaRPr>
          </a:p>
        </p:txBody>
      </p:sp>
      <p:sp>
        <p:nvSpPr>
          <p:cNvPr id="123954" name="Text Box 50"/>
          <p:cNvSpPr txBox="1">
            <a:spLocks noChangeArrowheads="1"/>
          </p:cNvSpPr>
          <p:nvPr/>
        </p:nvSpPr>
        <p:spPr bwMode="auto">
          <a:xfrm>
            <a:off x="4419600" y="4419600"/>
            <a:ext cx="4419600" cy="433388"/>
          </a:xfrm>
          <a:prstGeom prst="rect">
            <a:avLst/>
          </a:prstGeom>
          <a:noFill/>
          <a:ln w="9525">
            <a:noFill/>
            <a:miter lim="800000"/>
            <a:headEnd/>
            <a:tailEnd/>
          </a:ln>
          <a:effectLst/>
        </p:spPr>
        <p:txBody>
          <a:bodyPr>
            <a:spAutoFit/>
          </a:bodyPr>
          <a:lstStyle/>
          <a:p>
            <a:pPr algn="l">
              <a:lnSpc>
                <a:spcPct val="80000"/>
              </a:lnSpc>
            </a:pPr>
            <a:r>
              <a:rPr lang="en-US" sz="2800" u="none" dirty="0">
                <a:solidFill>
                  <a:srgbClr val="0000CC"/>
                </a:solidFill>
                <a:effectLst>
                  <a:outerShdw blurRad="38100" dist="12700" dir="2700000" algn="tl">
                    <a:srgbClr val="000000"/>
                  </a:outerShdw>
                </a:effectLst>
                <a:latin typeface="Arial Narrow" pitchFamily="34" charset="0"/>
              </a:rPr>
              <a:t>four hundred years of slavery</a:t>
            </a:r>
            <a:endParaRPr lang="en-US" sz="2000" b="0" u="none" dirty="0">
              <a:solidFill>
                <a:srgbClr val="0000CC"/>
              </a:solidFill>
              <a:effectLst>
                <a:outerShdw blurRad="38100" dist="12700" dir="2700000" algn="tl">
                  <a:srgbClr val="000000"/>
                </a:outerShdw>
              </a:effectLst>
              <a:latin typeface="Arial Narrow" pitchFamily="34" charset="0"/>
            </a:endParaRPr>
          </a:p>
        </p:txBody>
      </p:sp>
      <p:sp>
        <p:nvSpPr>
          <p:cNvPr id="123956" name="Text Box 52"/>
          <p:cNvSpPr txBox="1">
            <a:spLocks noChangeArrowheads="1"/>
          </p:cNvSpPr>
          <p:nvPr/>
        </p:nvSpPr>
        <p:spPr bwMode="auto">
          <a:xfrm>
            <a:off x="812800" y="4789488"/>
            <a:ext cx="1854200" cy="433387"/>
          </a:xfrm>
          <a:prstGeom prst="rect">
            <a:avLst/>
          </a:prstGeom>
          <a:noFill/>
          <a:ln w="9525">
            <a:noFill/>
            <a:miter lim="800000"/>
            <a:headEnd/>
            <a:tailEnd/>
          </a:ln>
          <a:effectLst/>
        </p:spPr>
        <p:txBody>
          <a:bodyPr>
            <a:spAutoFit/>
          </a:bodyPr>
          <a:lstStyle/>
          <a:p>
            <a:pPr algn="l">
              <a:lnSpc>
                <a:spcPct val="80000"/>
              </a:lnSpc>
            </a:pPr>
            <a:r>
              <a:rPr lang="en-US" sz="2800" u="none" dirty="0">
                <a:solidFill>
                  <a:srgbClr val="000099"/>
                </a:solidFill>
                <a:effectLst>
                  <a:outerShdw blurRad="38100" dist="12700" dir="2700000" algn="tl">
                    <a:srgbClr val="000000"/>
                  </a:outerShdw>
                </a:effectLst>
                <a:latin typeface="Arial Narrow" pitchFamily="34" charset="0"/>
              </a:rPr>
              <a:t>Providence:</a:t>
            </a:r>
            <a:endParaRPr lang="en-US" sz="2000" b="0" u="none" dirty="0">
              <a:solidFill>
                <a:srgbClr val="000099"/>
              </a:solidFill>
              <a:effectLst>
                <a:outerShdw blurRad="38100" dist="12700" dir="2700000" algn="tl">
                  <a:srgbClr val="000000"/>
                </a:outerShdw>
              </a:effectLst>
              <a:latin typeface="Arial Narrow" pitchFamily="34" charset="0"/>
            </a:endParaRPr>
          </a:p>
        </p:txBody>
      </p:sp>
      <p:sp>
        <p:nvSpPr>
          <p:cNvPr id="123957" name="Text Box 53"/>
          <p:cNvSpPr txBox="1">
            <a:spLocks noChangeArrowheads="1"/>
          </p:cNvSpPr>
          <p:nvPr/>
        </p:nvSpPr>
        <p:spPr bwMode="auto">
          <a:xfrm>
            <a:off x="457200" y="4800600"/>
            <a:ext cx="279400" cy="653577"/>
          </a:xfrm>
          <a:prstGeom prst="rect">
            <a:avLst/>
          </a:prstGeom>
          <a:noFill/>
          <a:ln w="9525">
            <a:noFill/>
            <a:miter lim="800000"/>
            <a:headEnd/>
            <a:tailEnd/>
          </a:ln>
          <a:effectLst/>
        </p:spPr>
        <p:txBody>
          <a:bodyPr>
            <a:spAutoFit/>
          </a:bodyPr>
          <a:lstStyle/>
          <a:p>
            <a:pPr algn="l">
              <a:lnSpc>
                <a:spcPct val="55000"/>
              </a:lnSpc>
            </a:pPr>
            <a:r>
              <a:rPr lang="en-US" sz="6000" u="none" dirty="0">
                <a:solidFill>
                  <a:srgbClr val="000099"/>
                </a:solidFill>
                <a:cs typeface="Times New Roman" panose="02020603050405020304" pitchFamily="18" charset="0"/>
                <a:sym typeface="CommonBullets" pitchFamily="34" charset="2"/>
              </a:rPr>
              <a:t>•</a:t>
            </a:r>
            <a:endParaRPr lang="en-US" sz="6000" u="none" dirty="0">
              <a:solidFill>
                <a:srgbClr val="000099"/>
              </a:solidFill>
            </a:endParaRPr>
          </a:p>
        </p:txBody>
      </p:sp>
      <p:sp>
        <p:nvSpPr>
          <p:cNvPr id="123958" name="Text Box 54"/>
          <p:cNvSpPr txBox="1">
            <a:spLocks noChangeArrowheads="1"/>
          </p:cNvSpPr>
          <p:nvPr/>
        </p:nvSpPr>
        <p:spPr bwMode="auto">
          <a:xfrm>
            <a:off x="2590800" y="4800600"/>
            <a:ext cx="5334000" cy="433388"/>
          </a:xfrm>
          <a:prstGeom prst="rect">
            <a:avLst/>
          </a:prstGeom>
          <a:noFill/>
          <a:ln w="9525">
            <a:noFill/>
            <a:miter lim="800000"/>
            <a:headEnd/>
            <a:tailEnd/>
          </a:ln>
          <a:effectLst/>
        </p:spPr>
        <p:txBody>
          <a:bodyPr>
            <a:spAutoFit/>
          </a:bodyPr>
          <a:lstStyle/>
          <a:p>
            <a:pPr algn="l">
              <a:lnSpc>
                <a:spcPct val="80000"/>
              </a:lnSpc>
            </a:pPr>
            <a:r>
              <a:rPr lang="en-US" sz="2800" u="none" dirty="0">
                <a:solidFill>
                  <a:srgbClr val="0000CC"/>
                </a:solidFill>
                <a:effectLst>
                  <a:outerShdw blurRad="38100" dist="12700" dir="2700000" algn="tl">
                    <a:srgbClr val="000000"/>
                  </a:outerShdw>
                </a:effectLst>
                <a:latin typeface="Arial Narrow" pitchFamily="34" charset="0"/>
              </a:rPr>
              <a:t>prolonged through three generations</a:t>
            </a:r>
            <a:endParaRPr lang="en-US" sz="2000" b="0" u="none" dirty="0">
              <a:solidFill>
                <a:srgbClr val="0000CC"/>
              </a:solidFill>
              <a:effectLst>
                <a:outerShdw blurRad="38100" dist="12700" dir="2700000" algn="tl">
                  <a:srgbClr val="000000"/>
                </a:outerShdw>
              </a:effectLst>
              <a:latin typeface="Arial Narrow" pitchFamily="34" charset="0"/>
            </a:endParaRPr>
          </a:p>
        </p:txBody>
      </p:sp>
      <p:sp>
        <p:nvSpPr>
          <p:cNvPr id="42" name="Text Box 9"/>
          <p:cNvSpPr txBox="1">
            <a:spLocks noChangeArrowheads="1"/>
          </p:cNvSpPr>
          <p:nvPr/>
        </p:nvSpPr>
        <p:spPr bwMode="auto">
          <a:xfrm>
            <a:off x="381000" y="76200"/>
            <a:ext cx="4419600" cy="519113"/>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2800" b="0">
                <a:solidFill>
                  <a:srgbClr val="000099"/>
                </a:solidFill>
                <a:latin typeface="Impact" pitchFamily="34" charset="0"/>
              </a:rPr>
              <a:t>Abraham’s symbolic </a:t>
            </a:r>
            <a:r>
              <a:rPr lang="en-US" sz="2800" b="0" dirty="0">
                <a:solidFill>
                  <a:srgbClr val="000099"/>
                </a:solidFill>
                <a:latin typeface="Impact" pitchFamily="34" charset="0"/>
              </a:rPr>
              <a:t>offering</a:t>
            </a:r>
            <a:endParaRPr lang="en-US" sz="2800" b="0" dirty="0">
              <a:solidFill>
                <a:srgbClr val="000000"/>
              </a:solidFill>
              <a:latin typeface="Arial" charset="0"/>
            </a:endParaRP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3961"/>
                                        </p:tgtEl>
                                        <p:attrNameLst>
                                          <p:attrName>style.visibility</p:attrName>
                                        </p:attrNameLst>
                                      </p:cBhvr>
                                      <p:to>
                                        <p:strVal val="visible"/>
                                      </p:to>
                                    </p:set>
                                    <p:animEffect transition="in" filter="fade">
                                      <p:cBhvr>
                                        <p:cTn id="12" dur="1000"/>
                                        <p:tgtEl>
                                          <p:spTgt spid="123961"/>
                                        </p:tgtEl>
                                      </p:cBhvr>
                                    </p:animEffect>
                                  </p:childTnLst>
                                </p:cTn>
                              </p:par>
                              <p:par>
                                <p:cTn id="13" presetID="55" presetClass="entr" presetSubtype="0" fill="hold" grpId="0" nodeType="withEffect">
                                  <p:stCondLst>
                                    <p:cond delay="0"/>
                                  </p:stCondLst>
                                  <p:childTnLst>
                                    <p:set>
                                      <p:cBhvr>
                                        <p:cTn id="14" dur="1" fill="hold">
                                          <p:stCondLst>
                                            <p:cond delay="0"/>
                                          </p:stCondLst>
                                        </p:cTn>
                                        <p:tgtEl>
                                          <p:spTgt spid="123952"/>
                                        </p:tgtEl>
                                        <p:attrNameLst>
                                          <p:attrName>style.visibility</p:attrName>
                                        </p:attrNameLst>
                                      </p:cBhvr>
                                      <p:to>
                                        <p:strVal val="visible"/>
                                      </p:to>
                                    </p:set>
                                    <p:anim calcmode="lin" valueType="num">
                                      <p:cBhvr>
                                        <p:cTn id="15" dur="1000" fill="hold"/>
                                        <p:tgtEl>
                                          <p:spTgt spid="123952"/>
                                        </p:tgtEl>
                                        <p:attrNameLst>
                                          <p:attrName>ppt_w</p:attrName>
                                        </p:attrNameLst>
                                      </p:cBhvr>
                                      <p:tavLst>
                                        <p:tav tm="0">
                                          <p:val>
                                            <p:strVal val="#ppt_w*0.70"/>
                                          </p:val>
                                        </p:tav>
                                        <p:tav tm="100000">
                                          <p:val>
                                            <p:strVal val="#ppt_w"/>
                                          </p:val>
                                        </p:tav>
                                      </p:tavLst>
                                    </p:anim>
                                    <p:anim calcmode="lin" valueType="num">
                                      <p:cBhvr>
                                        <p:cTn id="16" dur="1000" fill="hold"/>
                                        <p:tgtEl>
                                          <p:spTgt spid="123952"/>
                                        </p:tgtEl>
                                        <p:attrNameLst>
                                          <p:attrName>ppt_h</p:attrName>
                                        </p:attrNameLst>
                                      </p:cBhvr>
                                      <p:tavLst>
                                        <p:tav tm="0">
                                          <p:val>
                                            <p:strVal val="#ppt_h"/>
                                          </p:val>
                                        </p:tav>
                                        <p:tav tm="100000">
                                          <p:val>
                                            <p:strVal val="#ppt_h"/>
                                          </p:val>
                                        </p:tav>
                                      </p:tavLst>
                                    </p:anim>
                                    <p:animEffect transition="in" filter="fade">
                                      <p:cBhvr>
                                        <p:cTn id="17" dur="1000"/>
                                        <p:tgtEl>
                                          <p:spTgt spid="12395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3953"/>
                                        </p:tgtEl>
                                        <p:attrNameLst>
                                          <p:attrName>style.visibility</p:attrName>
                                        </p:attrNameLst>
                                      </p:cBhvr>
                                      <p:to>
                                        <p:strVal val="visible"/>
                                      </p:to>
                                    </p:set>
                                    <p:animEffect transition="in" filter="fade">
                                      <p:cBhvr>
                                        <p:cTn id="20" dur="1000"/>
                                        <p:tgtEl>
                                          <p:spTgt spid="12395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23949"/>
                                        </p:tgtEl>
                                        <p:attrNameLst>
                                          <p:attrName>style.visibility</p:attrName>
                                        </p:attrNameLst>
                                      </p:cBhvr>
                                      <p:to>
                                        <p:strVal val="visible"/>
                                      </p:to>
                                    </p:set>
                                    <p:animEffect transition="in" filter="fade">
                                      <p:cBhvr>
                                        <p:cTn id="23" dur="2000"/>
                                        <p:tgtEl>
                                          <p:spTgt spid="123949"/>
                                        </p:tgtEl>
                                      </p:cBhvr>
                                    </p:animEffect>
                                  </p:childTnLst>
                                </p:cTn>
                              </p:par>
                              <p:par>
                                <p:cTn id="24" presetID="10" presetClass="entr" presetSubtype="0" fill="hold" nodeType="withEffect">
                                  <p:stCondLst>
                                    <p:cond delay="0"/>
                                  </p:stCondLst>
                                  <p:childTnLst>
                                    <p:set>
                                      <p:cBhvr>
                                        <p:cTn id="25" dur="1" fill="hold">
                                          <p:stCondLst>
                                            <p:cond delay="0"/>
                                          </p:stCondLst>
                                        </p:cTn>
                                        <p:tgtEl>
                                          <p:spTgt spid="123980"/>
                                        </p:tgtEl>
                                        <p:attrNameLst>
                                          <p:attrName>style.visibility</p:attrName>
                                        </p:attrNameLst>
                                      </p:cBhvr>
                                      <p:to>
                                        <p:strVal val="visible"/>
                                      </p:to>
                                    </p:set>
                                    <p:animEffect transition="in" filter="fade">
                                      <p:cBhvr>
                                        <p:cTn id="26" dur="1000"/>
                                        <p:tgtEl>
                                          <p:spTgt spid="123980"/>
                                        </p:tgtEl>
                                      </p:cBhvr>
                                    </p:animEffect>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iterate type="wd">
                                    <p:tmPct val="30000"/>
                                  </p:iterate>
                                  <p:childTnLst>
                                    <p:set>
                                      <p:cBhvr>
                                        <p:cTn id="30" dur="1" fill="hold">
                                          <p:stCondLst>
                                            <p:cond delay="0"/>
                                          </p:stCondLst>
                                        </p:cTn>
                                        <p:tgtEl>
                                          <p:spTgt spid="123954"/>
                                        </p:tgtEl>
                                        <p:attrNameLst>
                                          <p:attrName>style.visibility</p:attrName>
                                        </p:attrNameLst>
                                      </p:cBhvr>
                                      <p:to>
                                        <p:strVal val="visible"/>
                                      </p:to>
                                    </p:set>
                                    <p:anim calcmode="lin" valueType="num">
                                      <p:cBhvr>
                                        <p:cTn id="31" dur="500" fill="hold"/>
                                        <p:tgtEl>
                                          <p:spTgt spid="123954"/>
                                        </p:tgtEl>
                                        <p:attrNameLst>
                                          <p:attrName>ppt_w</p:attrName>
                                        </p:attrNameLst>
                                      </p:cBhvr>
                                      <p:tavLst>
                                        <p:tav tm="0">
                                          <p:val>
                                            <p:fltVal val="0"/>
                                          </p:val>
                                        </p:tav>
                                        <p:tav tm="100000">
                                          <p:val>
                                            <p:strVal val="#ppt_w"/>
                                          </p:val>
                                        </p:tav>
                                      </p:tavLst>
                                    </p:anim>
                                    <p:anim calcmode="lin" valueType="num">
                                      <p:cBhvr>
                                        <p:cTn id="32" dur="500" fill="hold"/>
                                        <p:tgtEl>
                                          <p:spTgt spid="123954"/>
                                        </p:tgtEl>
                                        <p:attrNameLst>
                                          <p:attrName>ppt_h</p:attrName>
                                        </p:attrNameLst>
                                      </p:cBhvr>
                                      <p:tavLst>
                                        <p:tav tm="0">
                                          <p:val>
                                            <p:strVal val="#ppt_h"/>
                                          </p:val>
                                        </p:tav>
                                        <p:tav tm="100000">
                                          <p:val>
                                            <p:strVal val="#ppt_h"/>
                                          </p:val>
                                        </p:tav>
                                      </p:tavLst>
                                    </p:anim>
                                  </p:childTnLst>
                                </p:cTn>
                              </p:par>
                            </p:childTnLst>
                          </p:cTn>
                        </p:par>
                        <p:par>
                          <p:cTn id="33" fill="hold">
                            <p:stCondLst>
                              <p:cond delay="1100"/>
                            </p:stCondLst>
                            <p:childTnLst>
                              <p:par>
                                <p:cTn id="34" presetID="10" presetClass="entr" presetSubtype="0" fill="hold" grpId="0" nodeType="afterEffect">
                                  <p:stCondLst>
                                    <p:cond delay="1000"/>
                                  </p:stCondLst>
                                  <p:childTnLst>
                                    <p:set>
                                      <p:cBhvr>
                                        <p:cTn id="35" dur="1" fill="hold">
                                          <p:stCondLst>
                                            <p:cond delay="0"/>
                                          </p:stCondLst>
                                        </p:cTn>
                                        <p:tgtEl>
                                          <p:spTgt spid="123957"/>
                                        </p:tgtEl>
                                        <p:attrNameLst>
                                          <p:attrName>style.visibility</p:attrName>
                                        </p:attrNameLst>
                                      </p:cBhvr>
                                      <p:to>
                                        <p:strVal val="visible"/>
                                      </p:to>
                                    </p:set>
                                    <p:animEffect transition="in" filter="fade">
                                      <p:cBhvr>
                                        <p:cTn id="36" dur="1000"/>
                                        <p:tgtEl>
                                          <p:spTgt spid="123957"/>
                                        </p:tgtEl>
                                      </p:cBhvr>
                                    </p:animEffect>
                                  </p:childTnLst>
                                </p:cTn>
                              </p:par>
                              <p:par>
                                <p:cTn id="37" presetID="10" presetClass="entr" presetSubtype="0" fill="hold" grpId="0" nodeType="withEffect">
                                  <p:stCondLst>
                                    <p:cond delay="1000"/>
                                  </p:stCondLst>
                                  <p:childTnLst>
                                    <p:set>
                                      <p:cBhvr>
                                        <p:cTn id="38" dur="1" fill="hold">
                                          <p:stCondLst>
                                            <p:cond delay="0"/>
                                          </p:stCondLst>
                                        </p:cTn>
                                        <p:tgtEl>
                                          <p:spTgt spid="123956"/>
                                        </p:tgtEl>
                                        <p:attrNameLst>
                                          <p:attrName>style.visibility</p:attrName>
                                        </p:attrNameLst>
                                      </p:cBhvr>
                                      <p:to>
                                        <p:strVal val="visible"/>
                                      </p:to>
                                    </p:set>
                                    <p:animEffect transition="in" filter="fade">
                                      <p:cBhvr>
                                        <p:cTn id="39" dur="1000"/>
                                        <p:tgtEl>
                                          <p:spTgt spid="123956"/>
                                        </p:tgtEl>
                                      </p:cBhvr>
                                    </p:animEffect>
                                  </p:childTnLst>
                                </p:cTn>
                              </p:par>
                            </p:childTnLst>
                          </p:cTn>
                        </p:par>
                      </p:childTnLst>
                    </p:cTn>
                  </p:par>
                  <p:par>
                    <p:cTn id="40" fill="hold">
                      <p:stCondLst>
                        <p:cond delay="indefinite"/>
                      </p:stCondLst>
                      <p:childTnLst>
                        <p:par>
                          <p:cTn id="41" fill="hold">
                            <p:stCondLst>
                              <p:cond delay="0"/>
                            </p:stCondLst>
                            <p:childTnLst>
                              <p:par>
                                <p:cTn id="42" presetID="17" presetClass="entr" presetSubtype="10" fill="hold" grpId="0" nodeType="clickEffect">
                                  <p:stCondLst>
                                    <p:cond delay="0"/>
                                  </p:stCondLst>
                                  <p:iterate type="wd">
                                    <p:tmPct val="30000"/>
                                  </p:iterate>
                                  <p:childTnLst>
                                    <p:set>
                                      <p:cBhvr>
                                        <p:cTn id="43" dur="1" fill="hold">
                                          <p:stCondLst>
                                            <p:cond delay="0"/>
                                          </p:stCondLst>
                                        </p:cTn>
                                        <p:tgtEl>
                                          <p:spTgt spid="123958"/>
                                        </p:tgtEl>
                                        <p:attrNameLst>
                                          <p:attrName>style.visibility</p:attrName>
                                        </p:attrNameLst>
                                      </p:cBhvr>
                                      <p:to>
                                        <p:strVal val="visible"/>
                                      </p:to>
                                    </p:set>
                                    <p:anim calcmode="lin" valueType="num">
                                      <p:cBhvr>
                                        <p:cTn id="44" dur="500" fill="hold"/>
                                        <p:tgtEl>
                                          <p:spTgt spid="123958"/>
                                        </p:tgtEl>
                                        <p:attrNameLst>
                                          <p:attrName>ppt_w</p:attrName>
                                        </p:attrNameLst>
                                      </p:cBhvr>
                                      <p:tavLst>
                                        <p:tav tm="0">
                                          <p:val>
                                            <p:fltVal val="0"/>
                                          </p:val>
                                        </p:tav>
                                        <p:tav tm="100000">
                                          <p:val>
                                            <p:strVal val="#ppt_w"/>
                                          </p:val>
                                        </p:tav>
                                      </p:tavLst>
                                    </p:anim>
                                    <p:anim calcmode="lin" valueType="num">
                                      <p:cBhvr>
                                        <p:cTn id="45" dur="500" fill="hold"/>
                                        <p:tgtEl>
                                          <p:spTgt spid="123958"/>
                                        </p:tgtEl>
                                        <p:attrNameLst>
                                          <p:attrName>ppt_h</p:attrName>
                                        </p:attrNameLst>
                                      </p:cBhvr>
                                      <p:tavLst>
                                        <p:tav tm="0">
                                          <p:val>
                                            <p:strVal val="#ppt_h"/>
                                          </p:val>
                                        </p:tav>
                                        <p:tav tm="100000">
                                          <p:val>
                                            <p:strVal val="#ppt_h"/>
                                          </p:val>
                                        </p:tav>
                                      </p:tavLst>
                                    </p:anim>
                                  </p:childTnLst>
                                </p:cTn>
                              </p:par>
                              <p:par>
                                <p:cTn id="46" presetID="10" presetClass="exit" presetSubtype="0" fill="hold" nodeType="withEffect">
                                  <p:stCondLst>
                                    <p:cond delay="0"/>
                                  </p:stCondLst>
                                  <p:childTnLst>
                                    <p:animEffect transition="out" filter="fade">
                                      <p:cBhvr>
                                        <p:cTn id="47" dur="2000"/>
                                        <p:tgtEl>
                                          <p:spTgt spid="123980"/>
                                        </p:tgtEl>
                                      </p:cBhvr>
                                    </p:animEffect>
                                    <p:set>
                                      <p:cBhvr>
                                        <p:cTn id="48" dur="1" fill="hold">
                                          <p:stCondLst>
                                            <p:cond delay="1999"/>
                                          </p:stCondLst>
                                        </p:cTn>
                                        <p:tgtEl>
                                          <p:spTgt spid="1239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61" grpId="0" animBg="1"/>
      <p:bldP spid="123949" grpId="0" animBg="1"/>
      <p:bldP spid="123952" grpId="0"/>
      <p:bldP spid="123953" grpId="0"/>
      <p:bldP spid="123954" grpId="0"/>
      <p:bldP spid="123956" grpId="0"/>
      <p:bldP spid="123957" grpId="0"/>
      <p:bldP spid="123958"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grpSp>
        <p:nvGrpSpPr>
          <p:cNvPr id="8" name="Group 92"/>
          <p:cNvGrpSpPr>
            <a:grpSpLocks/>
          </p:cNvGrpSpPr>
          <p:nvPr/>
        </p:nvGrpSpPr>
        <p:grpSpPr bwMode="auto">
          <a:xfrm>
            <a:off x="2895600" y="1828800"/>
            <a:ext cx="1366838" cy="2667000"/>
            <a:chOff x="1824" y="1152"/>
            <a:chExt cx="861" cy="1680"/>
          </a:xfrm>
        </p:grpSpPr>
        <p:pic>
          <p:nvPicPr>
            <p:cNvPr id="128093" name="Picture 93" descr="AAS50203"/>
            <p:cNvPicPr>
              <a:picLocks noChangeAspect="1" noChangeArrowheads="1"/>
            </p:cNvPicPr>
            <p:nvPr/>
          </p:nvPicPr>
          <p:blipFill>
            <a:blip r:embed="rId3" cstate="print">
              <a:clrChange>
                <a:clrFrom>
                  <a:srgbClr val="FFFFFF"/>
                </a:clrFrom>
                <a:clrTo>
                  <a:srgbClr val="FFFFFF">
                    <a:alpha val="0"/>
                  </a:srgbClr>
                </a:clrTo>
              </a:clrChange>
              <a:lum bright="52000" contrast="-70000"/>
            </a:blip>
            <a:srcRect/>
            <a:stretch>
              <a:fillRect/>
            </a:stretch>
          </p:blipFill>
          <p:spPr bwMode="auto">
            <a:xfrm>
              <a:off x="1910" y="2488"/>
              <a:ext cx="402" cy="344"/>
            </a:xfrm>
            <a:prstGeom prst="rect">
              <a:avLst/>
            </a:prstGeom>
            <a:noFill/>
          </p:spPr>
        </p:pic>
        <p:pic>
          <p:nvPicPr>
            <p:cNvPr id="128094" name="Picture 94" descr="ACE00036"/>
            <p:cNvPicPr>
              <a:picLocks noChangeAspect="1" noChangeArrowheads="1"/>
            </p:cNvPicPr>
            <p:nvPr/>
          </p:nvPicPr>
          <p:blipFill>
            <a:blip r:embed="rId4" cstate="print">
              <a:lum bright="58000" contrast="-70000"/>
            </a:blip>
            <a:srcRect/>
            <a:stretch>
              <a:fillRect/>
            </a:stretch>
          </p:blipFill>
          <p:spPr bwMode="auto">
            <a:xfrm>
              <a:off x="1938" y="1970"/>
              <a:ext cx="575" cy="438"/>
            </a:xfrm>
            <a:prstGeom prst="rect">
              <a:avLst/>
            </a:prstGeom>
            <a:noFill/>
          </p:spPr>
        </p:pic>
        <p:sp>
          <p:nvSpPr>
            <p:cNvPr id="128095" name="Line 95"/>
            <p:cNvSpPr>
              <a:spLocks noChangeShapeType="1"/>
            </p:cNvSpPr>
            <p:nvPr/>
          </p:nvSpPr>
          <p:spPr bwMode="auto">
            <a:xfrm>
              <a:off x="2168" y="1927"/>
              <a:ext cx="0" cy="474"/>
            </a:xfrm>
            <a:prstGeom prst="line">
              <a:avLst/>
            </a:prstGeom>
            <a:noFill/>
            <a:ln w="38100">
              <a:solidFill>
                <a:srgbClr val="969696">
                  <a:alpha val="50000"/>
                </a:srgbClr>
              </a:solidFill>
              <a:round/>
              <a:headEnd/>
              <a:tailEnd/>
            </a:ln>
            <a:effectLst/>
          </p:spPr>
          <p:txBody>
            <a:bodyPr/>
            <a:lstStyle/>
            <a:p>
              <a:pPr algn="l" eaLnBrk="1" hangingPunct="1"/>
              <a:endParaRPr lang="en-US" sz="1800" b="0" u="none">
                <a:solidFill>
                  <a:srgbClr val="000000"/>
                </a:solidFill>
                <a:latin typeface="Arial Black" pitchFamily="34" charset="0"/>
              </a:endParaRPr>
            </a:p>
          </p:txBody>
        </p:sp>
        <p:pic>
          <p:nvPicPr>
            <p:cNvPr id="128096" name="Picture 96" descr="farm0007"/>
            <p:cNvPicPr>
              <a:picLocks noChangeAspect="1" noChangeArrowheads="1"/>
            </p:cNvPicPr>
            <p:nvPr/>
          </p:nvPicPr>
          <p:blipFill>
            <a:blip r:embed="rId5" cstate="print">
              <a:lum bright="58000" contrast="-70000"/>
            </a:blip>
            <a:srcRect/>
            <a:stretch>
              <a:fillRect/>
            </a:stretch>
          </p:blipFill>
          <p:spPr bwMode="auto">
            <a:xfrm>
              <a:off x="1824" y="1281"/>
              <a:ext cx="861" cy="642"/>
            </a:xfrm>
            <a:prstGeom prst="rect">
              <a:avLst/>
            </a:prstGeom>
            <a:noFill/>
          </p:spPr>
        </p:pic>
        <p:sp>
          <p:nvSpPr>
            <p:cNvPr id="128097" name="Line 97"/>
            <p:cNvSpPr>
              <a:spLocks noChangeShapeType="1"/>
            </p:cNvSpPr>
            <p:nvPr/>
          </p:nvSpPr>
          <p:spPr bwMode="auto">
            <a:xfrm>
              <a:off x="2168" y="1152"/>
              <a:ext cx="0" cy="732"/>
            </a:xfrm>
            <a:prstGeom prst="line">
              <a:avLst/>
            </a:prstGeom>
            <a:noFill/>
            <a:ln w="38100">
              <a:solidFill>
                <a:srgbClr val="969696">
                  <a:alpha val="50000"/>
                </a:srgbClr>
              </a:solidFill>
              <a:round/>
              <a:headEnd/>
              <a:tailEnd/>
            </a:ln>
            <a:effectLst/>
          </p:spPr>
          <p:txBody>
            <a:bodyPr/>
            <a:lstStyle/>
            <a:p>
              <a:pPr algn="l" eaLnBrk="1" hangingPunct="1"/>
              <a:endParaRPr lang="en-US" sz="1800" b="0" u="none">
                <a:solidFill>
                  <a:srgbClr val="000000"/>
                </a:solidFill>
                <a:latin typeface="Arial Black" pitchFamily="34" charset="0"/>
              </a:endParaRPr>
            </a:p>
          </p:txBody>
        </p:sp>
      </p:grpSp>
      <p:pic>
        <p:nvPicPr>
          <p:cNvPr id="37" name="Picture 36" descr="Isaac Bears the Wood for His Sacrifice _watercolor circa 1896–1902 by James Tissot.jpg"/>
          <p:cNvPicPr>
            <a:picLocks noChangeAspect="1"/>
          </p:cNvPicPr>
          <p:nvPr/>
        </p:nvPicPr>
        <p:blipFill>
          <a:blip r:embed="rId6" cstate="print"/>
          <a:stretch>
            <a:fillRect/>
          </a:stretch>
        </p:blipFill>
        <p:spPr>
          <a:xfrm>
            <a:off x="3708908" y="704445"/>
            <a:ext cx="2996692" cy="4781955"/>
          </a:xfrm>
          <a:prstGeom prst="rect">
            <a:avLst/>
          </a:prstGeom>
        </p:spPr>
      </p:pic>
      <p:sp>
        <p:nvSpPr>
          <p:cNvPr id="128020" name="AutoShape 20"/>
          <p:cNvSpPr>
            <a:spLocks noChangeArrowheads="1"/>
          </p:cNvSpPr>
          <p:nvPr/>
        </p:nvSpPr>
        <p:spPr bwMode="auto">
          <a:xfrm rot="10800000">
            <a:off x="2171700" y="2438400"/>
            <a:ext cx="228600" cy="1905000"/>
          </a:xfrm>
          <a:prstGeom prst="downArrow">
            <a:avLst>
              <a:gd name="adj1" fmla="val 35000"/>
              <a:gd name="adj2" fmla="val 130941"/>
            </a:avLst>
          </a:prstGeom>
          <a:solidFill>
            <a:srgbClr val="000099"/>
          </a:solidFill>
          <a:ln w="9525">
            <a:solidFill>
              <a:srgbClr val="000099"/>
            </a:solidFill>
            <a:miter lim="800000"/>
            <a:headEnd/>
            <a:tailEnd/>
          </a:ln>
          <a:effectLst/>
        </p:spPr>
        <p:txBody>
          <a:bodyPr rot="10800000" wrap="none" anchor="ctr"/>
          <a:lstStyle/>
          <a:p>
            <a:endParaRPr lang="en-US" u="none">
              <a:solidFill>
                <a:srgbClr val="000000"/>
              </a:solidFill>
              <a:effectLst>
                <a:outerShdw blurRad="38100" dist="38100" dir="2700000" algn="tl">
                  <a:srgbClr val="FFFFFF"/>
                </a:outerShdw>
              </a:effectLst>
              <a:latin typeface="Arial" charset="0"/>
            </a:endParaRPr>
          </a:p>
        </p:txBody>
      </p:sp>
      <p:grpSp>
        <p:nvGrpSpPr>
          <p:cNvPr id="3" name="Group 21"/>
          <p:cNvGrpSpPr>
            <a:grpSpLocks/>
          </p:cNvGrpSpPr>
          <p:nvPr/>
        </p:nvGrpSpPr>
        <p:grpSpPr bwMode="auto">
          <a:xfrm>
            <a:off x="1295400" y="4343400"/>
            <a:ext cx="1981200" cy="838200"/>
            <a:chOff x="3785" y="1166"/>
            <a:chExt cx="1056" cy="384"/>
          </a:xfrm>
        </p:grpSpPr>
        <p:sp>
          <p:nvSpPr>
            <p:cNvPr id="128022" name="Oval 22"/>
            <p:cNvSpPr>
              <a:spLocks noChangeArrowheads="1"/>
            </p:cNvSpPr>
            <p:nvPr/>
          </p:nvSpPr>
          <p:spPr bwMode="auto">
            <a:xfrm>
              <a:off x="3785" y="1166"/>
              <a:ext cx="1056" cy="384"/>
            </a:xfrm>
            <a:prstGeom prst="ellipse">
              <a:avLst/>
            </a:prstGeom>
            <a:gradFill rotWithShape="0">
              <a:gsLst>
                <a:gs pos="0">
                  <a:schemeClr val="bg1"/>
                </a:gs>
                <a:gs pos="100000">
                  <a:srgbClr val="D7D7FF"/>
                </a:gs>
              </a:gsLst>
              <a:path path="shape">
                <a:fillToRect l="50000" t="50000" r="50000" b="50000"/>
              </a:path>
            </a:gradFill>
            <a:ln w="19050">
              <a:solidFill>
                <a:srgbClr val="6600CC"/>
              </a:solidFill>
              <a:round/>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128023" name="WordArt 23"/>
            <p:cNvSpPr>
              <a:spLocks noChangeArrowheads="1" noChangeShapeType="1" noTextEdit="1"/>
            </p:cNvSpPr>
            <p:nvPr/>
          </p:nvSpPr>
          <p:spPr bwMode="auto">
            <a:xfrm>
              <a:off x="3905" y="1214"/>
              <a:ext cx="816"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Abraham</a:t>
              </a:r>
            </a:p>
          </p:txBody>
        </p:sp>
      </p:grpSp>
      <p:grpSp>
        <p:nvGrpSpPr>
          <p:cNvPr id="4" name="Group 57"/>
          <p:cNvGrpSpPr>
            <a:grpSpLocks/>
          </p:cNvGrpSpPr>
          <p:nvPr/>
        </p:nvGrpSpPr>
        <p:grpSpPr bwMode="auto">
          <a:xfrm>
            <a:off x="228600" y="3048000"/>
            <a:ext cx="1752600" cy="915988"/>
            <a:chOff x="192" y="1824"/>
            <a:chExt cx="1104" cy="577"/>
          </a:xfrm>
        </p:grpSpPr>
        <p:sp>
          <p:nvSpPr>
            <p:cNvPr id="128025" name="Rectangle 25"/>
            <p:cNvSpPr>
              <a:spLocks noChangeArrowheads="1"/>
            </p:cNvSpPr>
            <p:nvPr/>
          </p:nvSpPr>
          <p:spPr bwMode="auto">
            <a:xfrm>
              <a:off x="240" y="1824"/>
              <a:ext cx="1008" cy="576"/>
            </a:xfrm>
            <a:prstGeom prst="rect">
              <a:avLst/>
            </a:prstGeom>
            <a:gradFill rotWithShape="0">
              <a:gsLst>
                <a:gs pos="0">
                  <a:schemeClr val="bg1"/>
                </a:gs>
                <a:gs pos="100000">
                  <a:srgbClr val="CCFFFF"/>
                </a:gs>
              </a:gsLst>
              <a:path path="shape">
                <a:fillToRect l="50000" t="50000" r="50000" b="50000"/>
              </a:path>
            </a:gradFill>
            <a:ln w="28575" algn="ctr">
              <a:solidFill>
                <a:srgbClr val="000099"/>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28026" name="Text Box 26"/>
            <p:cNvSpPr txBox="1">
              <a:spLocks noChangeArrowheads="1"/>
            </p:cNvSpPr>
            <p:nvPr/>
          </p:nvSpPr>
          <p:spPr bwMode="auto">
            <a:xfrm>
              <a:off x="192" y="1853"/>
              <a:ext cx="1104" cy="548"/>
            </a:xfrm>
            <a:prstGeom prst="rect">
              <a:avLst/>
            </a:prstGeom>
            <a:noFill/>
            <a:ln w="19050">
              <a:noFill/>
              <a:miter lim="800000"/>
              <a:headEnd/>
              <a:tailEnd/>
            </a:ln>
            <a:effectLst/>
          </p:spPr>
          <p:txBody>
            <a:bodyPr>
              <a:spAutoFit/>
            </a:bodyPr>
            <a:lstStyle/>
            <a:p>
              <a:pPr>
                <a:lnSpc>
                  <a:spcPct val="85000"/>
                </a:lnSpc>
              </a:pPr>
              <a:r>
                <a:rPr lang="en-US" sz="3000" b="0" u="none">
                  <a:solidFill>
                    <a:srgbClr val="000099"/>
                  </a:solidFill>
                  <a:latin typeface="Impact" pitchFamily="34" charset="0"/>
                </a:rPr>
                <a:t>Symbolic offering</a:t>
              </a:r>
            </a:p>
          </p:txBody>
        </p:sp>
      </p:grpSp>
      <p:grpSp>
        <p:nvGrpSpPr>
          <p:cNvPr id="5" name="Group 38"/>
          <p:cNvGrpSpPr>
            <a:grpSpLocks/>
          </p:cNvGrpSpPr>
          <p:nvPr/>
        </p:nvGrpSpPr>
        <p:grpSpPr bwMode="auto">
          <a:xfrm>
            <a:off x="1714500" y="1219200"/>
            <a:ext cx="1143000" cy="1066800"/>
            <a:chOff x="4704" y="288"/>
            <a:chExt cx="672" cy="720"/>
          </a:xfrm>
        </p:grpSpPr>
        <p:sp>
          <p:nvSpPr>
            <p:cNvPr id="128031" name="Oval 31"/>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28032" name="WordArt 32"/>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128035" name="Line 35"/>
          <p:cNvSpPr>
            <a:spLocks noChangeShapeType="1"/>
          </p:cNvSpPr>
          <p:nvPr/>
        </p:nvSpPr>
        <p:spPr bwMode="auto">
          <a:xfrm rot="20870636" flipH="1">
            <a:off x="2017713" y="3336925"/>
            <a:ext cx="533400" cy="381000"/>
          </a:xfrm>
          <a:prstGeom prst="line">
            <a:avLst/>
          </a:prstGeom>
          <a:noFill/>
          <a:ln w="76200">
            <a:solidFill>
              <a:srgbClr val="CC3300"/>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8036" name="Line 36"/>
          <p:cNvSpPr>
            <a:spLocks noChangeShapeType="1"/>
          </p:cNvSpPr>
          <p:nvPr/>
        </p:nvSpPr>
        <p:spPr bwMode="auto">
          <a:xfrm rot="729364">
            <a:off x="2019300" y="3336925"/>
            <a:ext cx="533400" cy="381000"/>
          </a:xfrm>
          <a:prstGeom prst="line">
            <a:avLst/>
          </a:prstGeom>
          <a:noFill/>
          <a:ln w="76200">
            <a:solidFill>
              <a:srgbClr val="CC3300"/>
            </a:solidFill>
            <a:round/>
            <a:headEnd/>
            <a:tailEnd/>
          </a:ln>
          <a:effectLst/>
        </p:spPr>
        <p:txBody>
          <a:bodyPr/>
          <a:lstStyle/>
          <a:p>
            <a:pPr algn="l" eaLnBrk="1" hangingPunct="1"/>
            <a:endParaRPr lang="en-US" sz="1800" b="0" u="none">
              <a:solidFill>
                <a:srgbClr val="000000"/>
              </a:solidFill>
              <a:latin typeface="Arial Black" pitchFamily="34" charset="0"/>
            </a:endParaRPr>
          </a:p>
        </p:txBody>
      </p:sp>
      <p:sp>
        <p:nvSpPr>
          <p:cNvPr id="128044" name="AutoShape 44"/>
          <p:cNvSpPr>
            <a:spLocks noChangeArrowheads="1"/>
          </p:cNvSpPr>
          <p:nvPr/>
        </p:nvSpPr>
        <p:spPr bwMode="auto">
          <a:xfrm rot="10800000">
            <a:off x="6667500" y="2438400"/>
            <a:ext cx="228600" cy="1905000"/>
          </a:xfrm>
          <a:prstGeom prst="downArrow">
            <a:avLst>
              <a:gd name="adj1" fmla="val 35000"/>
              <a:gd name="adj2" fmla="val 130941"/>
            </a:avLst>
          </a:prstGeom>
          <a:solidFill>
            <a:srgbClr val="000099"/>
          </a:solidFill>
          <a:ln w="28575">
            <a:solidFill>
              <a:srgbClr val="FFFFFF">
                <a:alpha val="60001"/>
              </a:srgbClr>
            </a:solidFill>
            <a:miter lim="800000"/>
            <a:headEnd/>
            <a:tailEnd/>
          </a:ln>
          <a:effectLst/>
        </p:spPr>
        <p:txBody>
          <a:bodyPr rot="10800000" wrap="none" anchor="ctr"/>
          <a:lstStyle/>
          <a:p>
            <a:endParaRPr lang="en-US" u="none">
              <a:solidFill>
                <a:srgbClr val="000000"/>
              </a:solidFill>
              <a:effectLst>
                <a:outerShdw blurRad="38100" dist="38100" dir="2700000" algn="tl">
                  <a:srgbClr val="FFFFFF"/>
                </a:outerShdw>
              </a:effectLst>
              <a:latin typeface="Arial" charset="0"/>
            </a:endParaRPr>
          </a:p>
        </p:txBody>
      </p:sp>
      <p:grpSp>
        <p:nvGrpSpPr>
          <p:cNvPr id="6" name="Group 45"/>
          <p:cNvGrpSpPr>
            <a:grpSpLocks/>
          </p:cNvGrpSpPr>
          <p:nvPr/>
        </p:nvGrpSpPr>
        <p:grpSpPr bwMode="auto">
          <a:xfrm>
            <a:off x="5791200" y="4343400"/>
            <a:ext cx="1981200" cy="838200"/>
            <a:chOff x="3785" y="1166"/>
            <a:chExt cx="1056" cy="384"/>
          </a:xfrm>
        </p:grpSpPr>
        <p:sp>
          <p:nvSpPr>
            <p:cNvPr id="128046" name="Oval 46"/>
            <p:cNvSpPr>
              <a:spLocks noChangeArrowheads="1"/>
            </p:cNvSpPr>
            <p:nvPr/>
          </p:nvSpPr>
          <p:spPr bwMode="auto">
            <a:xfrm>
              <a:off x="3785" y="1166"/>
              <a:ext cx="1056" cy="384"/>
            </a:xfrm>
            <a:prstGeom prst="ellipse">
              <a:avLst/>
            </a:prstGeom>
            <a:gradFill rotWithShape="0">
              <a:gsLst>
                <a:gs pos="0">
                  <a:schemeClr val="bg1">
                    <a:alpha val="70000"/>
                  </a:schemeClr>
                </a:gs>
                <a:gs pos="100000">
                  <a:srgbClr val="D7D7FF">
                    <a:alpha val="70000"/>
                  </a:srgbClr>
                </a:gs>
              </a:gsLst>
              <a:path path="shape">
                <a:fillToRect l="50000" t="50000" r="50000" b="50000"/>
              </a:path>
            </a:gradFill>
            <a:ln w="19050">
              <a:solidFill>
                <a:srgbClr val="6600CC"/>
              </a:solidFill>
              <a:round/>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128047" name="WordArt 47"/>
            <p:cNvSpPr>
              <a:spLocks noChangeArrowheads="1" noChangeShapeType="1" noTextEdit="1"/>
            </p:cNvSpPr>
            <p:nvPr/>
          </p:nvSpPr>
          <p:spPr bwMode="auto">
            <a:xfrm>
              <a:off x="3905" y="1214"/>
              <a:ext cx="816"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Abraham</a:t>
              </a:r>
            </a:p>
          </p:txBody>
        </p:sp>
      </p:grpSp>
      <p:grpSp>
        <p:nvGrpSpPr>
          <p:cNvPr id="7" name="Group 48"/>
          <p:cNvGrpSpPr>
            <a:grpSpLocks/>
          </p:cNvGrpSpPr>
          <p:nvPr/>
        </p:nvGrpSpPr>
        <p:grpSpPr bwMode="auto">
          <a:xfrm>
            <a:off x="6210307" y="1219200"/>
            <a:ext cx="1143001" cy="1066799"/>
            <a:chOff x="4704" y="288"/>
            <a:chExt cx="672" cy="720"/>
          </a:xfrm>
        </p:grpSpPr>
        <p:sp>
          <p:nvSpPr>
            <p:cNvPr id="128049" name="Oval 49"/>
            <p:cNvSpPr>
              <a:spLocks noChangeArrowheads="1"/>
            </p:cNvSpPr>
            <p:nvPr/>
          </p:nvSpPr>
          <p:spPr bwMode="auto">
            <a:xfrm>
              <a:off x="4704" y="288"/>
              <a:ext cx="672" cy="720"/>
            </a:xfrm>
            <a:prstGeom prst="ellipse">
              <a:avLst/>
            </a:prstGeom>
            <a:gradFill rotWithShape="0">
              <a:gsLst>
                <a:gs pos="0">
                  <a:srgbClr val="FFFFFF">
                    <a:alpha val="90000"/>
                  </a:srgbClr>
                </a:gs>
                <a:gs pos="100000">
                  <a:srgbClr val="FFFFFF">
                    <a:alpha val="90000"/>
                  </a:srgbClr>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CF89FF"/>
              </a:extrusionClr>
            </a:sp3d>
          </p:spPr>
          <p:txBody>
            <a:bodyPr wrap="none" anchor="ctr">
              <a:flatTx/>
            </a:bodyPr>
            <a:lstStyle/>
            <a:p>
              <a:endParaRPr lang="en-US" sz="4800" u="none">
                <a:solidFill>
                  <a:srgbClr val="6600CC"/>
                </a:solidFill>
                <a:latin typeface="Impact" pitchFamily="34" charset="0"/>
              </a:endParaRPr>
            </a:p>
          </p:txBody>
        </p:sp>
        <p:sp>
          <p:nvSpPr>
            <p:cNvPr id="128050" name="WordArt 50"/>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128055" name="Text Box 55"/>
          <p:cNvSpPr txBox="1">
            <a:spLocks noChangeArrowheads="1"/>
          </p:cNvSpPr>
          <p:nvPr/>
        </p:nvSpPr>
        <p:spPr bwMode="auto">
          <a:xfrm>
            <a:off x="4419600" y="3473450"/>
            <a:ext cx="2362200" cy="641350"/>
          </a:xfrm>
          <a:prstGeom prst="rect">
            <a:avLst/>
          </a:prstGeom>
          <a:noFill/>
          <a:ln w="19050">
            <a:noFill/>
            <a:miter lim="800000"/>
            <a:headEnd/>
            <a:tailEnd/>
          </a:ln>
          <a:effectLst/>
        </p:spPr>
        <p:txBody>
          <a:bodyPr>
            <a:spAutoFit/>
          </a:bodyPr>
          <a:lstStyle/>
          <a:p>
            <a:r>
              <a:rPr lang="en-US" sz="3600" b="0" u="none">
                <a:ln>
                  <a:solidFill>
                    <a:schemeClr val="bg1"/>
                  </a:solidFill>
                </a:ln>
                <a:solidFill>
                  <a:srgbClr val="000099"/>
                </a:solidFill>
                <a:latin typeface="Fette Engschrift" pitchFamily="2" charset="0"/>
              </a:rPr>
              <a:t>(burnt offering)</a:t>
            </a:r>
          </a:p>
        </p:txBody>
      </p:sp>
      <p:sp>
        <p:nvSpPr>
          <p:cNvPr id="128054" name="Text Box 54"/>
          <p:cNvSpPr txBox="1">
            <a:spLocks noChangeArrowheads="1"/>
          </p:cNvSpPr>
          <p:nvPr/>
        </p:nvSpPr>
        <p:spPr bwMode="auto">
          <a:xfrm>
            <a:off x="4629150" y="3060700"/>
            <a:ext cx="1981200" cy="701675"/>
          </a:xfrm>
          <a:prstGeom prst="rect">
            <a:avLst/>
          </a:prstGeom>
          <a:noFill/>
          <a:ln w="19050">
            <a:noFill/>
            <a:miter lim="800000"/>
            <a:headEnd/>
            <a:tailEnd/>
          </a:ln>
          <a:effectLst/>
        </p:spPr>
        <p:txBody>
          <a:bodyPr>
            <a:spAutoFit/>
          </a:bodyPr>
          <a:lstStyle/>
          <a:p>
            <a:r>
              <a:rPr lang="en-US" sz="4000" b="0" u="none">
                <a:ln>
                  <a:solidFill>
                    <a:schemeClr val="bg1"/>
                  </a:solidFill>
                </a:ln>
                <a:solidFill>
                  <a:srgbClr val="000099"/>
                </a:solidFill>
                <a:latin typeface="Fette Engschrift" pitchFamily="2" charset="0"/>
              </a:rPr>
              <a:t>Isaac</a:t>
            </a:r>
          </a:p>
        </p:txBody>
      </p:sp>
      <p:sp>
        <p:nvSpPr>
          <p:cNvPr id="41" name="Text Box 5"/>
          <p:cNvSpPr txBox="1">
            <a:spLocks noChangeArrowheads="1"/>
          </p:cNvSpPr>
          <p:nvPr/>
        </p:nvSpPr>
        <p:spPr bwMode="auto">
          <a:xfrm>
            <a:off x="76200" y="76200"/>
            <a:ext cx="5410200" cy="641350"/>
          </a:xfrm>
          <a:prstGeom prst="rect">
            <a:avLst/>
          </a:prstGeom>
          <a:noFill/>
          <a:ln w="9525">
            <a:noFill/>
            <a:miter lim="800000"/>
            <a:headEnd/>
            <a:tailEnd/>
          </a:ln>
          <a:effectLst>
            <a:outerShdw blurRad="50800" dist="12700" dir="2400000" algn="ctr" rotWithShape="0">
              <a:schemeClr val="bg1"/>
            </a:outerShdw>
          </a:effectLst>
        </p:spPr>
        <p:txBody>
          <a:bodyPr>
            <a:spAutoFit/>
          </a:bodyPr>
          <a:lstStyle/>
          <a:p>
            <a:pPr eaLnBrk="1" hangingPunct="1"/>
            <a:r>
              <a:rPr lang="en-US" sz="3600" b="0">
                <a:solidFill>
                  <a:srgbClr val="000099"/>
                </a:solidFill>
                <a:latin typeface="Impact" pitchFamily="34" charset="0"/>
              </a:rPr>
              <a:t>Abraham’s offering of </a:t>
            </a:r>
            <a:r>
              <a:rPr lang="en-US" sz="3600" b="0" dirty="0">
                <a:solidFill>
                  <a:srgbClr val="000099"/>
                </a:solidFill>
                <a:latin typeface="Impact" pitchFamily="34" charset="0"/>
              </a:rPr>
              <a:t>Isaac</a:t>
            </a:r>
            <a:endParaRPr lang="en-US" sz="3600" b="0" dirty="0">
              <a:solidFill>
                <a:srgbClr val="000000"/>
              </a:solidFill>
              <a:latin typeface="Arial" charset="0"/>
            </a:endParaRPr>
          </a:p>
        </p:txBody>
      </p:sp>
      <p:sp>
        <p:nvSpPr>
          <p:cNvPr id="128003"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78"/>
          <p:cNvGrpSpPr>
            <a:grpSpLocks/>
          </p:cNvGrpSpPr>
          <p:nvPr/>
        </p:nvGrpSpPr>
        <p:grpSpPr bwMode="auto">
          <a:xfrm>
            <a:off x="1600200" y="5734053"/>
            <a:ext cx="6172200" cy="830263"/>
            <a:chOff x="672" y="3540"/>
            <a:chExt cx="3888" cy="523"/>
          </a:xfrm>
        </p:grpSpPr>
        <p:sp>
          <p:nvSpPr>
            <p:cNvPr id="128005" name="Text Box 5"/>
            <p:cNvSpPr txBox="1">
              <a:spLocks noChangeArrowheads="1"/>
            </p:cNvSpPr>
            <p:nvPr/>
          </p:nvSpPr>
          <p:spPr bwMode="auto">
            <a:xfrm>
              <a:off x="896" y="3540"/>
              <a:ext cx="3664" cy="523"/>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After </a:t>
              </a:r>
              <a:r>
                <a:rPr lang="en-US" sz="2000" u="none" dirty="0">
                  <a:solidFill>
                    <a:srgbClr val="FFFF00"/>
                  </a:solidFill>
                  <a:latin typeface="Arial Narrow" pitchFamily="34" charset="0"/>
                </a:rPr>
                <a:t>Abraham</a:t>
              </a:r>
              <a:r>
                <a:rPr lang="en-US" sz="2000" u="none" dirty="0">
                  <a:solidFill>
                    <a:srgbClr val="FFFFFF"/>
                  </a:solidFill>
                  <a:latin typeface="Arial Narrow" pitchFamily="34" charset="0"/>
                </a:rPr>
                <a:t> failed in the symbolic offering</a:t>
              </a:r>
              <a:r>
                <a:rPr lang="en-US" sz="2000" u="none">
                  <a:solidFill>
                    <a:srgbClr val="FFFFFF"/>
                  </a:solidFill>
                  <a:latin typeface="Arial Narrow" pitchFamily="34" charset="0"/>
                </a:rPr>
                <a:t>, God gave him another chance by commanding </a:t>
              </a:r>
              <a:r>
                <a:rPr lang="en-US" sz="2000" u="none" dirty="0">
                  <a:solidFill>
                    <a:srgbClr val="FFFFFF"/>
                  </a:solidFill>
                  <a:latin typeface="Arial Narrow" pitchFamily="34" charset="0"/>
                </a:rPr>
                <a:t>him to </a:t>
              </a:r>
              <a:r>
                <a:rPr lang="en-US" sz="2000" u="none" dirty="0">
                  <a:solidFill>
                    <a:srgbClr val="FFFF00"/>
                  </a:solidFill>
                  <a:latin typeface="Arial Narrow" pitchFamily="34" charset="0"/>
                </a:rPr>
                <a:t>sacrifice</a:t>
              </a:r>
              <a:r>
                <a:rPr lang="en-US" sz="2000" u="none" dirty="0">
                  <a:solidFill>
                    <a:srgbClr val="FFFFFF"/>
                  </a:solidFill>
                  <a:latin typeface="Arial Narrow" pitchFamily="34" charset="0"/>
                </a:rPr>
                <a:t> </a:t>
              </a:r>
              <a:r>
                <a:rPr lang="en-US" sz="2000" u="none">
                  <a:solidFill>
                    <a:srgbClr val="FFFFFF"/>
                  </a:solidFill>
                  <a:latin typeface="Arial Narrow" pitchFamily="34" charset="0"/>
                </a:rPr>
                <a:t>his son </a:t>
              </a:r>
              <a:r>
                <a:rPr lang="en-US" sz="2000" u="none">
                  <a:solidFill>
                    <a:schemeClr val="bg1"/>
                  </a:solidFill>
                  <a:latin typeface="Arial Narrow" pitchFamily="34" charset="0"/>
                </a:rPr>
                <a:t>Isaac</a:t>
              </a:r>
              <a:r>
                <a:rPr lang="en-US" sz="2000" u="none">
                  <a:solidFill>
                    <a:srgbClr val="FFFFFF"/>
                  </a:solidFill>
                  <a:latin typeface="Arial Narrow" pitchFamily="34" charset="0"/>
                </a:rPr>
                <a:t> as a </a:t>
              </a:r>
              <a:r>
                <a:rPr lang="en-US" sz="2000" u="none" dirty="0">
                  <a:solidFill>
                    <a:srgbClr val="FFFFFF"/>
                  </a:solidFill>
                  <a:latin typeface="Arial Narrow" pitchFamily="34" charset="0"/>
                </a:rPr>
                <a:t>burnt offering.</a:t>
              </a:r>
              <a:endParaRPr lang="en-US" sz="2000" b="0" u="none" dirty="0">
                <a:solidFill>
                  <a:srgbClr val="FFFFFF"/>
                </a:solidFill>
                <a:latin typeface="Arial Narrow" pitchFamily="34" charset="0"/>
              </a:endParaRPr>
            </a:p>
          </p:txBody>
        </p:sp>
        <p:sp>
          <p:nvSpPr>
            <p:cNvPr id="128006" name="Text Box 6"/>
            <p:cNvSpPr txBox="1">
              <a:spLocks noChangeArrowheads="1"/>
            </p:cNvSpPr>
            <p:nvPr/>
          </p:nvSpPr>
          <p:spPr bwMode="auto">
            <a:xfrm>
              <a:off x="672" y="3544"/>
              <a:ext cx="176"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strVal val="#ppt_w*0.70"/>
                                          </p:val>
                                        </p:tav>
                                        <p:tav tm="100000">
                                          <p:val>
                                            <p:strVal val="#ppt_w"/>
                                          </p:val>
                                        </p:tav>
                                      </p:tavLst>
                                    </p:anim>
                                    <p:anim calcmode="lin" valueType="num">
                                      <p:cBhvr>
                                        <p:cTn id="8" dur="1000" fill="hold"/>
                                        <p:tgtEl>
                                          <p:spTgt spid="41"/>
                                        </p:tgtEl>
                                        <p:attrNameLst>
                                          <p:attrName>ppt_h</p:attrName>
                                        </p:attrNameLst>
                                      </p:cBhvr>
                                      <p:tavLst>
                                        <p:tav tm="0">
                                          <p:val>
                                            <p:strVal val="#ppt_h"/>
                                          </p:val>
                                        </p:tav>
                                        <p:tav tm="100000">
                                          <p:val>
                                            <p:strVal val="#ppt_h"/>
                                          </p:val>
                                        </p:tav>
                                      </p:tavLst>
                                    </p:anim>
                                    <p:animEffect transition="in" filter="fade">
                                      <p:cBhvr>
                                        <p:cTn id="9" dur="1000"/>
                                        <p:tgtEl>
                                          <p:spTgt spid="41"/>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28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strVal val="4/3*#ppt_w"/>
                                          </p:val>
                                        </p:tav>
                                        <p:tav tm="100000">
                                          <p:val>
                                            <p:strVal val="#ppt_w"/>
                                          </p:val>
                                        </p:tav>
                                      </p:tavLst>
                                    </p:anim>
                                    <p:anim calcmode="lin" valueType="num">
                                      <p:cBhvr>
                                        <p:cTn id="20" dur="1000" fill="hold"/>
                                        <p:tgtEl>
                                          <p:spTgt spid="3"/>
                                        </p:tgtEl>
                                        <p:attrNameLst>
                                          <p:attrName>ppt_h</p:attrName>
                                        </p:attrNameLst>
                                      </p:cBhvr>
                                      <p:tavLst>
                                        <p:tav tm="0">
                                          <p:val>
                                            <p:strVal val="4/3*#ppt_h"/>
                                          </p:val>
                                        </p:tav>
                                        <p:tav tm="100000">
                                          <p:val>
                                            <p:strVal val="#ppt_h"/>
                                          </p:val>
                                        </p:tav>
                                      </p:tavLst>
                                    </p:anim>
                                  </p:childTnLst>
                                </p:cTn>
                              </p:par>
                              <p:par>
                                <p:cTn id="21" presetID="10"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28020"/>
                                        </p:tgtEl>
                                        <p:attrNameLst>
                                          <p:attrName>style.visibility</p:attrName>
                                        </p:attrNameLst>
                                      </p:cBhvr>
                                      <p:to>
                                        <p:strVal val="visible"/>
                                      </p:to>
                                    </p:set>
                                    <p:animEffect transition="in" filter="wipe(down)">
                                      <p:cBhvr>
                                        <p:cTn id="29" dur="1000"/>
                                        <p:tgtEl>
                                          <p:spTgt spid="128020"/>
                                        </p:tgtEl>
                                      </p:cBhvr>
                                    </p:animEffect>
                                  </p:childTnLst>
                                </p:cTn>
                              </p:par>
                              <p:par>
                                <p:cTn id="30" presetID="22" presetClass="entr" presetSubtype="1" fill="hold" grpId="0" nodeType="withEffect">
                                  <p:stCondLst>
                                    <p:cond delay="1000"/>
                                  </p:stCondLst>
                                  <p:childTnLst>
                                    <p:set>
                                      <p:cBhvr>
                                        <p:cTn id="31" dur="1" fill="hold">
                                          <p:stCondLst>
                                            <p:cond delay="0"/>
                                          </p:stCondLst>
                                        </p:cTn>
                                        <p:tgtEl>
                                          <p:spTgt spid="128035"/>
                                        </p:tgtEl>
                                        <p:attrNameLst>
                                          <p:attrName>style.visibility</p:attrName>
                                        </p:attrNameLst>
                                      </p:cBhvr>
                                      <p:to>
                                        <p:strVal val="visible"/>
                                      </p:to>
                                    </p:set>
                                    <p:animEffect transition="in" filter="wipe(up)">
                                      <p:cBhvr>
                                        <p:cTn id="32" dur="500"/>
                                        <p:tgtEl>
                                          <p:spTgt spid="128035"/>
                                        </p:tgtEl>
                                      </p:cBhvr>
                                    </p:animEffect>
                                  </p:childTnLst>
                                </p:cTn>
                              </p:par>
                              <p:par>
                                <p:cTn id="33" presetID="22" presetClass="entr" presetSubtype="1" fill="hold" grpId="0" nodeType="withEffect">
                                  <p:stCondLst>
                                    <p:cond delay="500"/>
                                  </p:stCondLst>
                                  <p:childTnLst>
                                    <p:set>
                                      <p:cBhvr>
                                        <p:cTn id="34" dur="1" fill="hold">
                                          <p:stCondLst>
                                            <p:cond delay="0"/>
                                          </p:stCondLst>
                                        </p:cTn>
                                        <p:tgtEl>
                                          <p:spTgt spid="128036"/>
                                        </p:tgtEl>
                                        <p:attrNameLst>
                                          <p:attrName>style.visibility</p:attrName>
                                        </p:attrNameLst>
                                      </p:cBhvr>
                                      <p:to>
                                        <p:strVal val="visible"/>
                                      </p:to>
                                    </p:set>
                                    <p:animEffect transition="in" filter="wipe(up)">
                                      <p:cBhvr>
                                        <p:cTn id="35" dur="500"/>
                                        <p:tgtEl>
                                          <p:spTgt spid="128036"/>
                                        </p:tgtEl>
                                      </p:cBhvr>
                                    </p:animEffect>
                                  </p:childTnLst>
                                </p:cTn>
                              </p:par>
                              <p:par>
                                <p:cTn id="36" presetID="10" presetClass="entr" presetSubtype="0" fill="hold" nodeType="withEffect">
                                  <p:stCondLst>
                                    <p:cond delay="50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20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17" presetClass="entr" presetSubtype="2" fill="hold" grpId="0" nodeType="clickEffect">
                                  <p:stCondLst>
                                    <p:cond delay="0"/>
                                  </p:stCondLst>
                                  <p:iterate type="lt">
                                    <p:tmPct val="20000"/>
                                  </p:iterate>
                                  <p:childTnLst>
                                    <p:set>
                                      <p:cBhvr>
                                        <p:cTn id="42" dur="1" fill="hold">
                                          <p:stCondLst>
                                            <p:cond delay="0"/>
                                          </p:stCondLst>
                                        </p:cTn>
                                        <p:tgtEl>
                                          <p:spTgt spid="128054"/>
                                        </p:tgtEl>
                                        <p:attrNameLst>
                                          <p:attrName>style.visibility</p:attrName>
                                        </p:attrNameLst>
                                      </p:cBhvr>
                                      <p:to>
                                        <p:strVal val="visible"/>
                                      </p:to>
                                    </p:set>
                                    <p:anim calcmode="lin" valueType="num">
                                      <p:cBhvr>
                                        <p:cTn id="43" dur="500" fill="hold"/>
                                        <p:tgtEl>
                                          <p:spTgt spid="128054"/>
                                        </p:tgtEl>
                                        <p:attrNameLst>
                                          <p:attrName>ppt_x</p:attrName>
                                        </p:attrNameLst>
                                      </p:cBhvr>
                                      <p:tavLst>
                                        <p:tav tm="0">
                                          <p:val>
                                            <p:strVal val="#ppt_x+#ppt_w/2"/>
                                          </p:val>
                                        </p:tav>
                                        <p:tav tm="100000">
                                          <p:val>
                                            <p:strVal val="#ppt_x"/>
                                          </p:val>
                                        </p:tav>
                                      </p:tavLst>
                                    </p:anim>
                                    <p:anim calcmode="lin" valueType="num">
                                      <p:cBhvr>
                                        <p:cTn id="44" dur="500" fill="hold"/>
                                        <p:tgtEl>
                                          <p:spTgt spid="128054"/>
                                        </p:tgtEl>
                                        <p:attrNameLst>
                                          <p:attrName>ppt_y</p:attrName>
                                        </p:attrNameLst>
                                      </p:cBhvr>
                                      <p:tavLst>
                                        <p:tav tm="0">
                                          <p:val>
                                            <p:strVal val="#ppt_y"/>
                                          </p:val>
                                        </p:tav>
                                        <p:tav tm="100000">
                                          <p:val>
                                            <p:strVal val="#ppt_y"/>
                                          </p:val>
                                        </p:tav>
                                      </p:tavLst>
                                    </p:anim>
                                    <p:anim calcmode="lin" valueType="num">
                                      <p:cBhvr>
                                        <p:cTn id="45" dur="500" fill="hold"/>
                                        <p:tgtEl>
                                          <p:spTgt spid="128054"/>
                                        </p:tgtEl>
                                        <p:attrNameLst>
                                          <p:attrName>ppt_w</p:attrName>
                                        </p:attrNameLst>
                                      </p:cBhvr>
                                      <p:tavLst>
                                        <p:tav tm="0">
                                          <p:val>
                                            <p:fltVal val="0"/>
                                          </p:val>
                                        </p:tav>
                                        <p:tav tm="100000">
                                          <p:val>
                                            <p:strVal val="#ppt_w"/>
                                          </p:val>
                                        </p:tav>
                                      </p:tavLst>
                                    </p:anim>
                                    <p:anim calcmode="lin" valueType="num">
                                      <p:cBhvr>
                                        <p:cTn id="46" dur="500" fill="hold"/>
                                        <p:tgtEl>
                                          <p:spTgt spid="128054"/>
                                        </p:tgtEl>
                                        <p:attrNameLst>
                                          <p:attrName>ppt_h</p:attrName>
                                        </p:attrNameLst>
                                      </p:cBhvr>
                                      <p:tavLst>
                                        <p:tav tm="0">
                                          <p:val>
                                            <p:strVal val="#ppt_h"/>
                                          </p:val>
                                        </p:tav>
                                        <p:tav tm="100000">
                                          <p:val>
                                            <p:strVal val="#ppt_h"/>
                                          </p:val>
                                        </p:tav>
                                      </p:tavLst>
                                    </p:anim>
                                  </p:childTnLst>
                                </p:cTn>
                              </p:par>
                              <p:par>
                                <p:cTn id="47" presetID="17" presetClass="entr" presetSubtype="2" fill="hold" grpId="0" nodeType="withEffect">
                                  <p:stCondLst>
                                    <p:cond delay="0"/>
                                  </p:stCondLst>
                                  <p:childTnLst>
                                    <p:set>
                                      <p:cBhvr>
                                        <p:cTn id="48" dur="1" fill="hold">
                                          <p:stCondLst>
                                            <p:cond delay="0"/>
                                          </p:stCondLst>
                                        </p:cTn>
                                        <p:tgtEl>
                                          <p:spTgt spid="128055"/>
                                        </p:tgtEl>
                                        <p:attrNameLst>
                                          <p:attrName>style.visibility</p:attrName>
                                        </p:attrNameLst>
                                      </p:cBhvr>
                                      <p:to>
                                        <p:strVal val="visible"/>
                                      </p:to>
                                    </p:set>
                                    <p:anim calcmode="lin" valueType="num">
                                      <p:cBhvr>
                                        <p:cTn id="49" dur="500" fill="hold"/>
                                        <p:tgtEl>
                                          <p:spTgt spid="128055"/>
                                        </p:tgtEl>
                                        <p:attrNameLst>
                                          <p:attrName>ppt_x</p:attrName>
                                        </p:attrNameLst>
                                      </p:cBhvr>
                                      <p:tavLst>
                                        <p:tav tm="0">
                                          <p:val>
                                            <p:strVal val="#ppt_x+#ppt_w/2"/>
                                          </p:val>
                                        </p:tav>
                                        <p:tav tm="100000">
                                          <p:val>
                                            <p:strVal val="#ppt_x"/>
                                          </p:val>
                                        </p:tav>
                                      </p:tavLst>
                                    </p:anim>
                                    <p:anim calcmode="lin" valueType="num">
                                      <p:cBhvr>
                                        <p:cTn id="50" dur="500" fill="hold"/>
                                        <p:tgtEl>
                                          <p:spTgt spid="128055"/>
                                        </p:tgtEl>
                                        <p:attrNameLst>
                                          <p:attrName>ppt_y</p:attrName>
                                        </p:attrNameLst>
                                      </p:cBhvr>
                                      <p:tavLst>
                                        <p:tav tm="0">
                                          <p:val>
                                            <p:strVal val="#ppt_y"/>
                                          </p:val>
                                        </p:tav>
                                        <p:tav tm="100000">
                                          <p:val>
                                            <p:strVal val="#ppt_y"/>
                                          </p:val>
                                        </p:tav>
                                      </p:tavLst>
                                    </p:anim>
                                    <p:anim calcmode="lin" valueType="num">
                                      <p:cBhvr>
                                        <p:cTn id="51" dur="500" fill="hold"/>
                                        <p:tgtEl>
                                          <p:spTgt spid="128055"/>
                                        </p:tgtEl>
                                        <p:attrNameLst>
                                          <p:attrName>ppt_w</p:attrName>
                                        </p:attrNameLst>
                                      </p:cBhvr>
                                      <p:tavLst>
                                        <p:tav tm="0">
                                          <p:val>
                                            <p:fltVal val="0"/>
                                          </p:val>
                                        </p:tav>
                                        <p:tav tm="100000">
                                          <p:val>
                                            <p:strVal val="#ppt_w"/>
                                          </p:val>
                                        </p:tav>
                                      </p:tavLst>
                                    </p:anim>
                                    <p:anim calcmode="lin" valueType="num">
                                      <p:cBhvr>
                                        <p:cTn id="52" dur="500" fill="hold"/>
                                        <p:tgtEl>
                                          <p:spTgt spid="128055"/>
                                        </p:tgtEl>
                                        <p:attrNameLst>
                                          <p:attrName>ppt_h</p:attrName>
                                        </p:attrNameLst>
                                      </p:cBhvr>
                                      <p:tavLst>
                                        <p:tav tm="0">
                                          <p:val>
                                            <p:strVal val="#ppt_h"/>
                                          </p:val>
                                        </p:tav>
                                        <p:tav tm="100000">
                                          <p:val>
                                            <p:strVal val="#ppt_h"/>
                                          </p:val>
                                        </p:tav>
                                      </p:tavLst>
                                    </p:anim>
                                  </p:childTnLst>
                                </p:cTn>
                              </p:par>
                              <p:par>
                                <p:cTn id="53" presetID="10" presetClass="entr" presetSubtype="0" fill="hold" nodeType="with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1000"/>
                                        <p:tgtEl>
                                          <p:spTgt spid="37"/>
                                        </p:tgtEl>
                                      </p:cBhvr>
                                    </p:animEffect>
                                  </p:childTnLst>
                                </p:cTn>
                              </p:par>
                              <p:par>
                                <p:cTn id="56" presetID="10" presetClass="exit" presetSubtype="0" fill="hold" nodeType="withEffect">
                                  <p:stCondLst>
                                    <p:cond delay="0"/>
                                  </p:stCondLst>
                                  <p:childTnLst>
                                    <p:animEffect transition="out" filter="fade">
                                      <p:cBhvr>
                                        <p:cTn id="57" dur="1000"/>
                                        <p:tgtEl>
                                          <p:spTgt spid="8"/>
                                        </p:tgtEl>
                                      </p:cBhvr>
                                    </p:animEffect>
                                    <p:set>
                                      <p:cBhvr>
                                        <p:cTn id="58" dur="1" fill="hold">
                                          <p:stCondLst>
                                            <p:cond delay="999"/>
                                          </p:stCondLst>
                                        </p:cTn>
                                        <p:tgtEl>
                                          <p:spTgt spid="8"/>
                                        </p:tgtEl>
                                        <p:attrNameLst>
                                          <p:attrName>style.visibility</p:attrName>
                                        </p:attrNameLst>
                                      </p:cBhvr>
                                      <p:to>
                                        <p:strVal val="hidden"/>
                                      </p:to>
                                    </p:set>
                                  </p:childTnLst>
                                </p:cTn>
                              </p:par>
                              <p:par>
                                <p:cTn id="59" presetID="10" presetClass="entr" presetSubtype="0" fill="hold" nodeType="with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fade">
                                      <p:cBhvr>
                                        <p:cTn id="61" dur="1000"/>
                                        <p:tgtEl>
                                          <p:spTgt spid="7"/>
                                        </p:tgtEl>
                                      </p:cBhvr>
                                    </p:animEffect>
                                  </p:childTnLst>
                                </p:cTn>
                              </p:par>
                              <p:par>
                                <p:cTn id="62" presetID="10" presetClass="entr" presetSubtype="0" fill="hold" nodeType="withEffect">
                                  <p:stCondLst>
                                    <p:cond delay="0"/>
                                  </p:stCondLst>
                                  <p:childTnLst>
                                    <p:set>
                                      <p:cBhvr>
                                        <p:cTn id="63" dur="1" fill="hold">
                                          <p:stCondLst>
                                            <p:cond delay="0"/>
                                          </p:stCondLst>
                                        </p:cTn>
                                        <p:tgtEl>
                                          <p:spTgt spid="6"/>
                                        </p:tgtEl>
                                        <p:attrNameLst>
                                          <p:attrName>style.visibility</p:attrName>
                                        </p:attrNameLst>
                                      </p:cBhvr>
                                      <p:to>
                                        <p:strVal val="visible"/>
                                      </p:to>
                                    </p:set>
                                    <p:animEffect transition="in" filter="fade">
                                      <p:cBhvr>
                                        <p:cTn id="64" dur="1000"/>
                                        <p:tgtEl>
                                          <p:spTgt spid="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8044"/>
                                        </p:tgtEl>
                                        <p:attrNameLst>
                                          <p:attrName>style.visibility</p:attrName>
                                        </p:attrNameLst>
                                      </p:cBhvr>
                                      <p:to>
                                        <p:strVal val="visible"/>
                                      </p:to>
                                    </p:set>
                                    <p:animEffect transition="in" filter="fade">
                                      <p:cBhvr>
                                        <p:cTn id="67" dur="1000"/>
                                        <p:tgtEl>
                                          <p:spTgt spid="128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20" grpId="0" animBg="1"/>
      <p:bldP spid="128035" grpId="0" animBg="1"/>
      <p:bldP spid="128036" grpId="0" animBg="1"/>
      <p:bldP spid="128044" grpId="0" animBg="1"/>
      <p:bldP spid="128055" grpId="0"/>
      <p:bldP spid="128054" grpId="0"/>
      <p:bldP spid="4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pic>
        <p:nvPicPr>
          <p:cNvPr id="20" name="Picture 19" descr="Rembrandt Abraham en Isaac_1634.jpg"/>
          <p:cNvPicPr>
            <a:picLocks noChangeAspect="1"/>
          </p:cNvPicPr>
          <p:nvPr/>
        </p:nvPicPr>
        <p:blipFill>
          <a:blip r:embed="rId3" cstate="print"/>
          <a:stretch>
            <a:fillRect/>
          </a:stretch>
        </p:blipFill>
        <p:spPr>
          <a:xfrm>
            <a:off x="5370639" y="190"/>
            <a:ext cx="3773359" cy="5486022"/>
          </a:xfrm>
          <a:prstGeom prst="rect">
            <a:avLst/>
          </a:prstGeom>
        </p:spPr>
      </p:pic>
      <p:sp>
        <p:nvSpPr>
          <p:cNvPr id="445444"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445445" name="Text Box 5"/>
          <p:cNvSpPr txBox="1">
            <a:spLocks noChangeArrowheads="1"/>
          </p:cNvSpPr>
          <p:nvPr/>
        </p:nvSpPr>
        <p:spPr bwMode="auto">
          <a:xfrm>
            <a:off x="76200" y="76200"/>
            <a:ext cx="5410200" cy="641350"/>
          </a:xfrm>
          <a:prstGeom prst="rect">
            <a:avLst/>
          </a:prstGeom>
          <a:noFill/>
          <a:ln w="9525">
            <a:noFill/>
            <a:miter lim="800000"/>
            <a:headEnd/>
            <a:tailEnd/>
          </a:ln>
          <a:effectLst>
            <a:outerShdw blurRad="50800" dist="12700" dir="2400000" algn="ctr" rotWithShape="0">
              <a:schemeClr val="bg1"/>
            </a:outerShdw>
          </a:effectLst>
        </p:spPr>
        <p:txBody>
          <a:bodyPr>
            <a:spAutoFit/>
          </a:bodyPr>
          <a:lstStyle/>
          <a:p>
            <a:pPr eaLnBrk="1" hangingPunct="1"/>
            <a:r>
              <a:rPr lang="en-US" sz="3600" b="0">
                <a:solidFill>
                  <a:srgbClr val="000099"/>
                </a:solidFill>
                <a:latin typeface="Impact" pitchFamily="34" charset="0"/>
              </a:rPr>
              <a:t>Abraham’s offering of </a:t>
            </a:r>
            <a:r>
              <a:rPr lang="en-US" sz="3600" b="0" dirty="0">
                <a:solidFill>
                  <a:srgbClr val="000099"/>
                </a:solidFill>
                <a:latin typeface="Impact" pitchFamily="34" charset="0"/>
              </a:rPr>
              <a:t>Isaac</a:t>
            </a:r>
            <a:endParaRPr lang="en-US" sz="3600" b="0" dirty="0">
              <a:solidFill>
                <a:srgbClr val="000000"/>
              </a:solidFill>
              <a:latin typeface="Arial" charset="0"/>
            </a:endParaRPr>
          </a:p>
        </p:txBody>
      </p:sp>
      <p:grpSp>
        <p:nvGrpSpPr>
          <p:cNvPr id="2" name="Group 6"/>
          <p:cNvGrpSpPr>
            <a:grpSpLocks/>
          </p:cNvGrpSpPr>
          <p:nvPr/>
        </p:nvGrpSpPr>
        <p:grpSpPr bwMode="auto">
          <a:xfrm>
            <a:off x="1397000" y="5762620"/>
            <a:ext cx="6604000" cy="615949"/>
            <a:chOff x="640" y="3600"/>
            <a:chExt cx="4160" cy="388"/>
          </a:xfrm>
        </p:grpSpPr>
        <p:sp>
          <p:nvSpPr>
            <p:cNvPr id="445447" name="Text Box 7"/>
            <p:cNvSpPr txBox="1">
              <a:spLocks noChangeArrowheads="1"/>
            </p:cNvSpPr>
            <p:nvPr/>
          </p:nvSpPr>
          <p:spPr bwMode="auto">
            <a:xfrm>
              <a:off x="848" y="3600"/>
              <a:ext cx="3952" cy="388"/>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With absolute faith </a:t>
              </a:r>
              <a:r>
                <a:rPr lang="en-US" sz="2000" u="none" dirty="0">
                  <a:solidFill>
                    <a:schemeClr val="bg1"/>
                  </a:solidFill>
                  <a:latin typeface="Arial Narrow" pitchFamily="34" charset="0"/>
                </a:rPr>
                <a:t>Abraham</a:t>
              </a:r>
              <a:r>
                <a:rPr lang="en-US" sz="2000" u="none" dirty="0">
                  <a:solidFill>
                    <a:srgbClr val="FFFFFF"/>
                  </a:solidFill>
                  <a:latin typeface="Arial Narrow" pitchFamily="34" charset="0"/>
                </a:rPr>
                <a:t> put forth his hand, and took the knife to </a:t>
              </a:r>
              <a:r>
                <a:rPr lang="en-US" sz="2000" dirty="0">
                  <a:solidFill>
                    <a:srgbClr val="FFFFFF"/>
                  </a:solidFill>
                  <a:latin typeface="Arial Narrow" pitchFamily="34" charset="0"/>
                </a:rPr>
                <a:t>slay Isaac</a:t>
              </a:r>
              <a:r>
                <a:rPr lang="en-US" sz="2000" u="none" dirty="0">
                  <a:solidFill>
                    <a:srgbClr val="FFFFFF"/>
                  </a:solidFill>
                  <a:latin typeface="Arial Narrow" pitchFamily="34" charset="0"/>
                </a:rPr>
                <a:t>.</a:t>
              </a:r>
              <a:endParaRPr lang="en-US" sz="2000" b="0" dirty="0">
                <a:solidFill>
                  <a:srgbClr val="FFFFFF"/>
                </a:solidFill>
                <a:latin typeface="Arial Narrow" pitchFamily="34" charset="0"/>
              </a:endParaRPr>
            </a:p>
          </p:txBody>
        </p:sp>
        <p:sp>
          <p:nvSpPr>
            <p:cNvPr id="445448" name="Text Box 8"/>
            <p:cNvSpPr txBox="1">
              <a:spLocks noChangeArrowheads="1"/>
            </p:cNvSpPr>
            <p:nvPr/>
          </p:nvSpPr>
          <p:spPr bwMode="auto">
            <a:xfrm>
              <a:off x="640" y="3634"/>
              <a:ext cx="176"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10"/>
          <p:cNvGrpSpPr>
            <a:grpSpLocks/>
          </p:cNvGrpSpPr>
          <p:nvPr/>
        </p:nvGrpSpPr>
        <p:grpSpPr bwMode="auto">
          <a:xfrm>
            <a:off x="6248400" y="3124200"/>
            <a:ext cx="1676400" cy="838200"/>
            <a:chOff x="3936" y="1968"/>
            <a:chExt cx="1056" cy="528"/>
          </a:xfrm>
        </p:grpSpPr>
        <p:sp>
          <p:nvSpPr>
            <p:cNvPr id="445451" name="Oval 11"/>
            <p:cNvSpPr>
              <a:spLocks noChangeArrowheads="1"/>
            </p:cNvSpPr>
            <p:nvPr/>
          </p:nvSpPr>
          <p:spPr bwMode="auto">
            <a:xfrm>
              <a:off x="3936" y="1968"/>
              <a:ext cx="1056" cy="528"/>
            </a:xfrm>
            <a:prstGeom prst="ellipse">
              <a:avLst/>
            </a:prstGeom>
            <a:gradFill rotWithShape="0">
              <a:gsLst>
                <a:gs pos="0">
                  <a:srgbClr val="FFE5E5">
                    <a:alpha val="50000"/>
                  </a:srgbClr>
                </a:gs>
                <a:gs pos="50000">
                  <a:srgbClr val="D7D7FF">
                    <a:alpha val="70000"/>
                  </a:srgbClr>
                </a:gs>
                <a:gs pos="100000">
                  <a:srgbClr val="FFE5E5">
                    <a:alpha val="70000"/>
                  </a:srgbClr>
                </a:gs>
              </a:gsLst>
              <a:lin ang="5400000" scaled="1"/>
            </a:gradFill>
            <a:ln w="19050" algn="ctr">
              <a:solidFill>
                <a:srgbClr val="6600CC">
                  <a:alpha val="69804"/>
                </a:srgbClr>
              </a:solidFill>
              <a:round/>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445452" name="WordArt 12"/>
            <p:cNvSpPr>
              <a:spLocks noChangeArrowheads="1" noChangeShapeType="1" noTextEdit="1"/>
            </p:cNvSpPr>
            <p:nvPr/>
          </p:nvSpPr>
          <p:spPr bwMode="auto">
            <a:xfrm>
              <a:off x="4127" y="2088"/>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000A0"/>
                  </a:solidFill>
                  <a:latin typeface="Impact"/>
                </a:rPr>
                <a:t>Isaac</a:t>
              </a:r>
            </a:p>
          </p:txBody>
        </p:sp>
      </p:grpSp>
      <p:sp>
        <p:nvSpPr>
          <p:cNvPr id="445453" name="Text Box 13"/>
          <p:cNvSpPr txBox="1">
            <a:spLocks noChangeArrowheads="1"/>
          </p:cNvSpPr>
          <p:nvPr/>
        </p:nvSpPr>
        <p:spPr bwMode="auto">
          <a:xfrm>
            <a:off x="3981450" y="2863850"/>
            <a:ext cx="990600" cy="641350"/>
          </a:xfrm>
          <a:prstGeom prst="rect">
            <a:avLst/>
          </a:prstGeom>
          <a:noFill/>
          <a:ln w="19050">
            <a:noFill/>
            <a:miter lim="800000"/>
            <a:headEnd/>
            <a:tailEnd/>
          </a:ln>
          <a:effectLst/>
        </p:spPr>
        <p:txBody>
          <a:bodyPr>
            <a:spAutoFit/>
          </a:bodyPr>
          <a:lstStyle/>
          <a:p>
            <a:r>
              <a:rPr lang="en-US" sz="3600" b="0" u="none" dirty="0">
                <a:ln>
                  <a:solidFill>
                    <a:srgbClr val="FFFFFF"/>
                  </a:solidFill>
                </a:ln>
                <a:solidFill>
                  <a:srgbClr val="000099"/>
                </a:solidFill>
                <a:latin typeface="Impact" pitchFamily="34" charset="0"/>
              </a:rPr>
              <a:t>Slay</a:t>
            </a:r>
          </a:p>
        </p:txBody>
      </p:sp>
      <p:sp>
        <p:nvSpPr>
          <p:cNvPr id="445455" name="AutoShape 15"/>
          <p:cNvSpPr>
            <a:spLocks noChangeArrowheads="1"/>
          </p:cNvSpPr>
          <p:nvPr/>
        </p:nvSpPr>
        <p:spPr bwMode="auto">
          <a:xfrm rot="16200000">
            <a:off x="4306094" y="1904206"/>
            <a:ext cx="342900" cy="3316288"/>
          </a:xfrm>
          <a:prstGeom prst="downArrow">
            <a:avLst>
              <a:gd name="adj1" fmla="val 36370"/>
              <a:gd name="adj2" fmla="val 79654"/>
            </a:avLst>
          </a:prstGeom>
          <a:solidFill>
            <a:srgbClr val="9999FF"/>
          </a:solidFill>
          <a:ln w="9525">
            <a:noFill/>
            <a:miter lim="800000"/>
            <a:headEnd/>
            <a:tailEnd/>
          </a:ln>
          <a:effectLst/>
        </p:spPr>
        <p:txBody>
          <a:bodyPr vert="eaVert" wrap="none" anchor="ctr"/>
          <a:lstStyle/>
          <a:p>
            <a:endParaRPr lang="en-US" u="none">
              <a:solidFill>
                <a:srgbClr val="000000"/>
              </a:solidFill>
              <a:effectLst>
                <a:outerShdw blurRad="38100" dist="38100" dir="2700000" algn="tl">
                  <a:srgbClr val="FFFFFF"/>
                </a:outerShdw>
              </a:effectLst>
              <a:latin typeface="Arial" charset="0"/>
            </a:endParaRPr>
          </a:p>
        </p:txBody>
      </p:sp>
      <p:grpSp>
        <p:nvGrpSpPr>
          <p:cNvPr id="4" name="Group 16"/>
          <p:cNvGrpSpPr>
            <a:grpSpLocks/>
          </p:cNvGrpSpPr>
          <p:nvPr/>
        </p:nvGrpSpPr>
        <p:grpSpPr bwMode="auto">
          <a:xfrm>
            <a:off x="1219200" y="3124200"/>
            <a:ext cx="1981200" cy="838200"/>
            <a:chOff x="768" y="1968"/>
            <a:chExt cx="1248" cy="528"/>
          </a:xfrm>
        </p:grpSpPr>
        <p:sp>
          <p:nvSpPr>
            <p:cNvPr id="445457" name="Oval 17"/>
            <p:cNvSpPr>
              <a:spLocks noChangeArrowheads="1"/>
            </p:cNvSpPr>
            <p:nvPr/>
          </p:nvSpPr>
          <p:spPr bwMode="auto">
            <a:xfrm>
              <a:off x="768" y="1968"/>
              <a:ext cx="1248" cy="528"/>
            </a:xfrm>
            <a:prstGeom prst="ellipse">
              <a:avLst/>
            </a:prstGeom>
            <a:gradFill rotWithShape="0">
              <a:gsLst>
                <a:gs pos="0">
                  <a:srgbClr val="FFE5E5"/>
                </a:gs>
                <a:gs pos="50000">
                  <a:srgbClr val="D7D7FF"/>
                </a:gs>
                <a:gs pos="100000">
                  <a:srgbClr val="FFE5E5"/>
                </a:gs>
              </a:gsLst>
              <a:lin ang="5400000" scaled="1"/>
            </a:gradFill>
            <a:ln w="19050">
              <a:solidFill>
                <a:srgbClr val="6600CC"/>
              </a:solidFill>
              <a:round/>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445458" name="WordArt 18"/>
            <p:cNvSpPr>
              <a:spLocks noChangeArrowheads="1" noChangeShapeType="1" noTextEdit="1"/>
            </p:cNvSpPr>
            <p:nvPr/>
          </p:nvSpPr>
          <p:spPr bwMode="auto">
            <a:xfrm>
              <a:off x="910" y="2034"/>
              <a:ext cx="964" cy="396"/>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Abraham</a:t>
              </a:r>
            </a:p>
          </p:txBody>
        </p:sp>
      </p:grpSp>
      <p:pic>
        <p:nvPicPr>
          <p:cNvPr id="445462" name="Picture 22" descr="Mt"/>
          <p:cNvPicPr>
            <a:picLocks noChangeAspect="1" noChangeArrowheads="1"/>
          </p:cNvPicPr>
          <p:nvPr/>
        </p:nvPicPr>
        <p:blipFill>
          <a:blip r:embed="rId4" cstate="print">
            <a:clrChange>
              <a:clrFrom>
                <a:srgbClr val="FFFFFF"/>
              </a:clrFrom>
              <a:clrTo>
                <a:srgbClr val="FFFFFF">
                  <a:alpha val="0"/>
                </a:srgbClr>
              </a:clrTo>
            </a:clrChange>
            <a:duotone>
              <a:schemeClr val="accent6">
                <a:shade val="45000"/>
                <a:satMod val="135000"/>
              </a:schemeClr>
              <a:prstClr val="white"/>
            </a:duotone>
          </a:blip>
          <a:srcRect/>
          <a:stretch>
            <a:fillRect/>
          </a:stretch>
        </p:blipFill>
        <p:spPr bwMode="auto">
          <a:xfrm rot="-180609">
            <a:off x="2663825" y="3735388"/>
            <a:ext cx="3813175" cy="1603375"/>
          </a:xfrm>
          <a:prstGeom prst="rect">
            <a:avLst/>
          </a:prstGeom>
          <a:noFill/>
        </p:spPr>
      </p:pic>
      <p:sp>
        <p:nvSpPr>
          <p:cNvPr id="445461" name="Text Box 21"/>
          <p:cNvSpPr txBox="1">
            <a:spLocks noChangeArrowheads="1"/>
          </p:cNvSpPr>
          <p:nvPr/>
        </p:nvSpPr>
        <p:spPr bwMode="auto">
          <a:xfrm>
            <a:off x="3371850" y="4235450"/>
            <a:ext cx="2209800" cy="579438"/>
          </a:xfrm>
          <a:prstGeom prst="rect">
            <a:avLst/>
          </a:prstGeom>
          <a:noFill/>
          <a:ln w="19050">
            <a:noFill/>
            <a:miter lim="800000"/>
            <a:headEnd/>
            <a:tailEnd/>
          </a:ln>
          <a:effectLst/>
        </p:spPr>
        <p:txBody>
          <a:bodyPr>
            <a:spAutoFit/>
          </a:bodyPr>
          <a:lstStyle/>
          <a:p>
            <a:r>
              <a:rPr lang="en-US" sz="3200" b="0" u="none" dirty="0">
                <a:ln w="12700">
                  <a:solidFill>
                    <a:schemeClr val="bg1"/>
                  </a:solidFill>
                </a:ln>
                <a:solidFill>
                  <a:srgbClr val="000066"/>
                </a:solidFill>
                <a:latin typeface="Impact" pitchFamily="34" charset="0"/>
              </a:rPr>
              <a:t>Mt. </a:t>
            </a:r>
            <a:r>
              <a:rPr lang="en-US" sz="3200" b="0" u="none" dirty="0" err="1">
                <a:ln w="12700">
                  <a:solidFill>
                    <a:schemeClr val="bg1"/>
                  </a:solidFill>
                </a:ln>
                <a:solidFill>
                  <a:srgbClr val="000066"/>
                </a:solidFill>
                <a:latin typeface="Impact" pitchFamily="34" charset="0"/>
              </a:rPr>
              <a:t>Moriah</a:t>
            </a:r>
            <a:endParaRPr lang="en-US" sz="3200" b="0" u="none" dirty="0">
              <a:ln w="12700">
                <a:solidFill>
                  <a:schemeClr val="bg1"/>
                </a:solidFill>
              </a:ln>
              <a:solidFill>
                <a:srgbClr val="000066"/>
              </a:solidFill>
              <a:latin typeface="Impact" pitchFamily="34" charset="0"/>
            </a:endParaRP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2000"/>
                                        <p:tgtEl>
                                          <p:spTgt spid="4"/>
                                        </p:tgtEl>
                                      </p:cBhvr>
                                    </p:animEffect>
                                  </p:childTnLst>
                                </p:cTn>
                              </p:par>
                              <p:par>
                                <p:cTn id="12" presetID="10" presetClass="entr" presetSubtype="0" fill="hold"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2000"/>
                                        <p:tgtEl>
                                          <p:spTgt spid="20"/>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27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strVal val="2/3*#ppt_w"/>
                                          </p:val>
                                        </p:tav>
                                        <p:tav tm="100000">
                                          <p:val>
                                            <p:strVal val="#ppt_w"/>
                                          </p:val>
                                        </p:tav>
                                      </p:tavLst>
                                    </p:anim>
                                    <p:anim calcmode="lin" valueType="num">
                                      <p:cBhvr>
                                        <p:cTn id="20" dur="500" fill="hold"/>
                                        <p:tgtEl>
                                          <p:spTgt spid="3"/>
                                        </p:tgtEl>
                                        <p:attrNameLst>
                                          <p:attrName>ppt_h</p:attrName>
                                        </p:attrNameLst>
                                      </p:cBhvr>
                                      <p:tavLst>
                                        <p:tav tm="0">
                                          <p:val>
                                            <p:strVal val="2/3*#ppt_h"/>
                                          </p:val>
                                        </p:tav>
                                        <p:tav tm="100000">
                                          <p:val>
                                            <p:strVal val="#ppt_h"/>
                                          </p:val>
                                        </p:tav>
                                      </p:tavLst>
                                    </p:anim>
                                  </p:childTnLst>
                                </p:cTn>
                              </p:par>
                              <p:par>
                                <p:cTn id="21" presetID="17" presetClass="entr" presetSubtype="10" fill="hold" grpId="0" nodeType="withEffect">
                                  <p:stCondLst>
                                    <p:cond delay="0"/>
                                  </p:stCondLst>
                                  <p:childTnLst>
                                    <p:set>
                                      <p:cBhvr>
                                        <p:cTn id="22" dur="1" fill="hold">
                                          <p:stCondLst>
                                            <p:cond delay="0"/>
                                          </p:stCondLst>
                                        </p:cTn>
                                        <p:tgtEl>
                                          <p:spTgt spid="445453"/>
                                        </p:tgtEl>
                                        <p:attrNameLst>
                                          <p:attrName>style.visibility</p:attrName>
                                        </p:attrNameLst>
                                      </p:cBhvr>
                                      <p:to>
                                        <p:strVal val="visible"/>
                                      </p:to>
                                    </p:set>
                                    <p:anim calcmode="lin" valueType="num">
                                      <p:cBhvr>
                                        <p:cTn id="23" dur="500" fill="hold"/>
                                        <p:tgtEl>
                                          <p:spTgt spid="445453"/>
                                        </p:tgtEl>
                                        <p:attrNameLst>
                                          <p:attrName>ppt_w</p:attrName>
                                        </p:attrNameLst>
                                      </p:cBhvr>
                                      <p:tavLst>
                                        <p:tav tm="0">
                                          <p:val>
                                            <p:fltVal val="0"/>
                                          </p:val>
                                        </p:tav>
                                        <p:tav tm="100000">
                                          <p:val>
                                            <p:strVal val="#ppt_w"/>
                                          </p:val>
                                        </p:tav>
                                      </p:tavLst>
                                    </p:anim>
                                    <p:anim calcmode="lin" valueType="num">
                                      <p:cBhvr>
                                        <p:cTn id="24" dur="500" fill="hold"/>
                                        <p:tgtEl>
                                          <p:spTgt spid="445453"/>
                                        </p:tgtEl>
                                        <p:attrNameLst>
                                          <p:attrName>ppt_h</p:attrName>
                                        </p:attrNameLst>
                                      </p:cBhvr>
                                      <p:tavLst>
                                        <p:tav tm="0">
                                          <p:val>
                                            <p:strVal val="#ppt_h"/>
                                          </p:val>
                                        </p:tav>
                                        <p:tav tm="100000">
                                          <p:val>
                                            <p:strVal val="#ppt_h"/>
                                          </p:val>
                                        </p:tav>
                                      </p:tavLst>
                                    </p:anim>
                                  </p:childTnLst>
                                </p:cTn>
                              </p:par>
                              <p:par>
                                <p:cTn id="25" presetID="22" presetClass="entr" presetSubtype="8" fill="hold" grpId="0" nodeType="withEffect">
                                  <p:stCondLst>
                                    <p:cond delay="0"/>
                                  </p:stCondLst>
                                  <p:childTnLst>
                                    <p:set>
                                      <p:cBhvr>
                                        <p:cTn id="26" dur="1" fill="hold">
                                          <p:stCondLst>
                                            <p:cond delay="0"/>
                                          </p:stCondLst>
                                        </p:cTn>
                                        <p:tgtEl>
                                          <p:spTgt spid="445455"/>
                                        </p:tgtEl>
                                        <p:attrNameLst>
                                          <p:attrName>style.visibility</p:attrName>
                                        </p:attrNameLst>
                                      </p:cBhvr>
                                      <p:to>
                                        <p:strVal val="visible"/>
                                      </p:to>
                                    </p:set>
                                    <p:animEffect transition="in" filter="wipe(left)">
                                      <p:cBhvr>
                                        <p:cTn id="27" dur="500"/>
                                        <p:tgtEl>
                                          <p:spTgt spid="4454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45461"/>
                                        </p:tgtEl>
                                        <p:attrNameLst>
                                          <p:attrName>style.visibility</p:attrName>
                                        </p:attrNameLst>
                                      </p:cBhvr>
                                      <p:to>
                                        <p:strVal val="visible"/>
                                      </p:to>
                                    </p:set>
                                    <p:animEffect transition="in" filter="fade">
                                      <p:cBhvr>
                                        <p:cTn id="30" dur="1000"/>
                                        <p:tgtEl>
                                          <p:spTgt spid="445461"/>
                                        </p:tgtEl>
                                      </p:cBhvr>
                                    </p:animEffect>
                                  </p:childTnLst>
                                </p:cTn>
                              </p:par>
                              <p:par>
                                <p:cTn id="31" presetID="10" presetClass="entr" presetSubtype="0" fill="hold" nodeType="withEffect">
                                  <p:stCondLst>
                                    <p:cond delay="0"/>
                                  </p:stCondLst>
                                  <p:childTnLst>
                                    <p:set>
                                      <p:cBhvr>
                                        <p:cTn id="32" dur="1" fill="hold">
                                          <p:stCondLst>
                                            <p:cond delay="0"/>
                                          </p:stCondLst>
                                        </p:cTn>
                                        <p:tgtEl>
                                          <p:spTgt spid="445462"/>
                                        </p:tgtEl>
                                        <p:attrNameLst>
                                          <p:attrName>style.visibility</p:attrName>
                                        </p:attrNameLst>
                                      </p:cBhvr>
                                      <p:to>
                                        <p:strVal val="visible"/>
                                      </p:to>
                                    </p:set>
                                    <p:animEffect transition="in" filter="fade">
                                      <p:cBhvr>
                                        <p:cTn id="33" dur="1000"/>
                                        <p:tgtEl>
                                          <p:spTgt spid="445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53" grpId="0"/>
      <p:bldP spid="445455" grpId="0" animBg="1"/>
      <p:bldP spid="445461"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pic>
        <p:nvPicPr>
          <p:cNvPr id="31" name="Picture 30" descr="Rembrandt Abraham en Isaac_1634.jpg"/>
          <p:cNvPicPr>
            <a:picLocks noChangeAspect="1"/>
          </p:cNvPicPr>
          <p:nvPr/>
        </p:nvPicPr>
        <p:blipFill>
          <a:blip r:embed="rId3" cstate="print"/>
          <a:stretch>
            <a:fillRect/>
          </a:stretch>
        </p:blipFill>
        <p:spPr>
          <a:xfrm>
            <a:off x="5370639" y="190"/>
            <a:ext cx="3773359" cy="5486022"/>
          </a:xfrm>
          <a:prstGeom prst="rect">
            <a:avLst/>
          </a:prstGeom>
        </p:spPr>
      </p:pic>
      <p:pic>
        <p:nvPicPr>
          <p:cNvPr id="443400" name="Picture 8" descr="Mt"/>
          <p:cNvPicPr>
            <a:picLocks noChangeAspect="1" noChangeArrowheads="1"/>
          </p:cNvPicPr>
          <p:nvPr/>
        </p:nvPicPr>
        <p:blipFill>
          <a:blip r:embed="rId4" cstate="print">
            <a:duotone>
              <a:schemeClr val="accent6">
                <a:shade val="45000"/>
                <a:satMod val="135000"/>
              </a:schemeClr>
              <a:prstClr val="white"/>
            </a:duotone>
            <a:clrChange>
              <a:clrFrom>
                <a:srgbClr val="FFFFFF"/>
              </a:clrFrom>
              <a:clrTo>
                <a:srgbClr val="FFFFFF">
                  <a:alpha val="0"/>
                </a:srgbClr>
              </a:clrTo>
            </a:clrChange>
          </a:blip>
          <a:srcRect/>
          <a:stretch>
            <a:fillRect/>
          </a:stretch>
        </p:blipFill>
        <p:spPr bwMode="auto">
          <a:xfrm rot="-180609">
            <a:off x="2663825" y="3735388"/>
            <a:ext cx="3813175" cy="1603375"/>
          </a:xfrm>
          <a:prstGeom prst="rect">
            <a:avLst/>
          </a:prstGeom>
          <a:noFill/>
        </p:spPr>
      </p:pic>
      <p:sp>
        <p:nvSpPr>
          <p:cNvPr id="443405" name="AutoShape 13"/>
          <p:cNvSpPr>
            <a:spLocks noChangeArrowheads="1"/>
          </p:cNvSpPr>
          <p:nvPr/>
        </p:nvSpPr>
        <p:spPr bwMode="auto">
          <a:xfrm rot="10800000" flipV="1">
            <a:off x="4362450" y="1447800"/>
            <a:ext cx="228600" cy="1447800"/>
          </a:xfrm>
          <a:prstGeom prst="downArrow">
            <a:avLst>
              <a:gd name="adj1" fmla="val 35000"/>
              <a:gd name="adj2" fmla="val 99515"/>
            </a:avLst>
          </a:prstGeom>
          <a:solidFill>
            <a:srgbClr val="9999FF"/>
          </a:solidFill>
          <a:ln w="9525" algn="ctr">
            <a:solidFill>
              <a:srgbClr val="9999FF"/>
            </a:solidFill>
            <a:miter lim="800000"/>
            <a:headEnd/>
            <a:tailEnd/>
          </a:ln>
          <a:effectLst/>
        </p:spPr>
        <p:txBody>
          <a:bodyPr wrap="none" anchor="ctr"/>
          <a:lstStyle/>
          <a:p>
            <a:endParaRPr lang="en-US" u="none">
              <a:solidFill>
                <a:srgbClr val="000000"/>
              </a:solidFill>
              <a:effectLst>
                <a:outerShdw blurRad="38100" dist="38100" dir="2700000" algn="tl">
                  <a:srgbClr val="FFFFFF"/>
                </a:outerShdw>
              </a:effectLst>
              <a:latin typeface="Arial" charset="0"/>
            </a:endParaRPr>
          </a:p>
        </p:txBody>
      </p:sp>
      <p:grpSp>
        <p:nvGrpSpPr>
          <p:cNvPr id="4" name="Group 14"/>
          <p:cNvGrpSpPr>
            <a:grpSpLocks/>
          </p:cNvGrpSpPr>
          <p:nvPr/>
        </p:nvGrpSpPr>
        <p:grpSpPr bwMode="auto">
          <a:xfrm>
            <a:off x="3905250" y="914400"/>
            <a:ext cx="1143000" cy="1066800"/>
            <a:chOff x="4704" y="288"/>
            <a:chExt cx="672" cy="720"/>
          </a:xfrm>
        </p:grpSpPr>
        <p:sp>
          <p:nvSpPr>
            <p:cNvPr id="443407" name="Oval 15"/>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443408" name="WordArt 16"/>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443410" name="Text Box 18"/>
          <p:cNvSpPr txBox="1">
            <a:spLocks noChangeArrowheads="1"/>
          </p:cNvSpPr>
          <p:nvPr/>
        </p:nvSpPr>
        <p:spPr bwMode="auto">
          <a:xfrm>
            <a:off x="3371850" y="4235450"/>
            <a:ext cx="2209800" cy="579438"/>
          </a:xfrm>
          <a:prstGeom prst="rect">
            <a:avLst/>
          </a:prstGeom>
          <a:noFill/>
          <a:ln w="19050">
            <a:noFill/>
            <a:miter lim="800000"/>
            <a:headEnd/>
            <a:tailEnd/>
          </a:ln>
          <a:effectLst/>
        </p:spPr>
        <p:txBody>
          <a:bodyPr>
            <a:spAutoFit/>
          </a:bodyPr>
          <a:lstStyle/>
          <a:p>
            <a:r>
              <a:rPr lang="en-US" sz="3200" b="0" u="none">
                <a:ln w="12700">
                  <a:solidFill>
                    <a:schemeClr val="bg1"/>
                  </a:solidFill>
                </a:ln>
                <a:solidFill>
                  <a:srgbClr val="000066"/>
                </a:solidFill>
                <a:latin typeface="Impact" pitchFamily="34" charset="0"/>
              </a:rPr>
              <a:t>Mt. Moriah</a:t>
            </a:r>
          </a:p>
        </p:txBody>
      </p:sp>
      <p:sp>
        <p:nvSpPr>
          <p:cNvPr id="443411" name="AutoShape 19"/>
          <p:cNvSpPr>
            <a:spLocks noChangeArrowheads="1"/>
          </p:cNvSpPr>
          <p:nvPr/>
        </p:nvSpPr>
        <p:spPr bwMode="auto">
          <a:xfrm rot="16200000">
            <a:off x="4306094" y="1904206"/>
            <a:ext cx="342900" cy="3316288"/>
          </a:xfrm>
          <a:prstGeom prst="downArrow">
            <a:avLst>
              <a:gd name="adj1" fmla="val 36370"/>
              <a:gd name="adj2" fmla="val 79654"/>
            </a:avLst>
          </a:prstGeom>
          <a:solidFill>
            <a:srgbClr val="9999FF"/>
          </a:solidFill>
          <a:ln w="9525">
            <a:noFill/>
            <a:miter lim="800000"/>
            <a:headEnd/>
            <a:tailEnd/>
          </a:ln>
          <a:effectLst/>
        </p:spPr>
        <p:txBody>
          <a:bodyPr vert="eaVert" wrap="none" anchor="ctr"/>
          <a:lstStyle/>
          <a:p>
            <a:endParaRPr lang="en-US" u="none">
              <a:solidFill>
                <a:srgbClr val="000000"/>
              </a:solidFill>
              <a:effectLst>
                <a:outerShdw blurRad="38100" dist="38100" dir="2700000" algn="tl">
                  <a:srgbClr val="FFFFFF"/>
                </a:outerShdw>
              </a:effectLst>
              <a:latin typeface="Arial" charset="0"/>
            </a:endParaRPr>
          </a:p>
        </p:txBody>
      </p:sp>
      <p:grpSp>
        <p:nvGrpSpPr>
          <p:cNvPr id="5" name="Group 20"/>
          <p:cNvGrpSpPr>
            <a:grpSpLocks/>
          </p:cNvGrpSpPr>
          <p:nvPr/>
        </p:nvGrpSpPr>
        <p:grpSpPr bwMode="auto">
          <a:xfrm>
            <a:off x="1219200" y="3124200"/>
            <a:ext cx="1981200" cy="838200"/>
            <a:chOff x="768" y="1968"/>
            <a:chExt cx="1248" cy="528"/>
          </a:xfrm>
        </p:grpSpPr>
        <p:sp>
          <p:nvSpPr>
            <p:cNvPr id="443413" name="Oval 21"/>
            <p:cNvSpPr>
              <a:spLocks noChangeArrowheads="1"/>
            </p:cNvSpPr>
            <p:nvPr/>
          </p:nvSpPr>
          <p:spPr bwMode="auto">
            <a:xfrm>
              <a:off x="768" y="1968"/>
              <a:ext cx="1248" cy="528"/>
            </a:xfrm>
            <a:prstGeom prst="ellipse">
              <a:avLst/>
            </a:prstGeom>
            <a:gradFill rotWithShape="0">
              <a:gsLst>
                <a:gs pos="0">
                  <a:srgbClr val="FFE5E5"/>
                </a:gs>
                <a:gs pos="50000">
                  <a:srgbClr val="D7D7FF"/>
                </a:gs>
                <a:gs pos="100000">
                  <a:srgbClr val="FFE5E5"/>
                </a:gs>
              </a:gsLst>
              <a:lin ang="5400000" scaled="1"/>
            </a:gradFill>
            <a:ln w="19050">
              <a:solidFill>
                <a:srgbClr val="6600CC"/>
              </a:solidFill>
              <a:round/>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443414" name="WordArt 22"/>
            <p:cNvSpPr>
              <a:spLocks noChangeArrowheads="1" noChangeShapeType="1" noTextEdit="1"/>
            </p:cNvSpPr>
            <p:nvPr/>
          </p:nvSpPr>
          <p:spPr bwMode="auto">
            <a:xfrm>
              <a:off x="910" y="2034"/>
              <a:ext cx="964" cy="396"/>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000A0"/>
                  </a:solidFill>
                  <a:latin typeface="Impact"/>
                </a:rPr>
                <a:t>Abraham</a:t>
              </a:r>
            </a:p>
          </p:txBody>
        </p:sp>
      </p:grpSp>
      <p:sp>
        <p:nvSpPr>
          <p:cNvPr id="443404" name="Text Box 12"/>
          <p:cNvSpPr txBox="1">
            <a:spLocks noChangeArrowheads="1"/>
          </p:cNvSpPr>
          <p:nvPr/>
        </p:nvSpPr>
        <p:spPr bwMode="auto">
          <a:xfrm>
            <a:off x="4419600" y="2025650"/>
            <a:ext cx="4038600" cy="646331"/>
          </a:xfrm>
          <a:prstGeom prst="rect">
            <a:avLst/>
          </a:prstGeom>
          <a:noFill/>
          <a:ln w="19050">
            <a:noFill/>
            <a:miter lim="800000"/>
            <a:headEnd/>
            <a:tailEnd/>
          </a:ln>
          <a:effectLst/>
        </p:spPr>
        <p:txBody>
          <a:bodyPr>
            <a:spAutoFit/>
          </a:bodyPr>
          <a:lstStyle/>
          <a:p>
            <a:r>
              <a:rPr lang="en-US" sz="3600" b="0" u="none">
                <a:ln w="19050">
                  <a:solidFill>
                    <a:srgbClr val="000099"/>
                  </a:solidFill>
                </a:ln>
                <a:solidFill>
                  <a:srgbClr val="FFFFFF"/>
                </a:solidFill>
                <a:latin typeface="Impact" pitchFamily="34" charset="0"/>
              </a:rPr>
              <a:t>“</a:t>
            </a:r>
            <a:r>
              <a:rPr lang="en-US" sz="3000" b="0" u="none">
                <a:ln w="19050">
                  <a:solidFill>
                    <a:srgbClr val="000099"/>
                  </a:solidFill>
                </a:ln>
                <a:solidFill>
                  <a:srgbClr val="FFFFFF"/>
                </a:solidFill>
                <a:latin typeface="Impact" pitchFamily="34" charset="0"/>
              </a:rPr>
              <a:t>Do not lay your hand..”</a:t>
            </a:r>
          </a:p>
        </p:txBody>
      </p:sp>
      <p:sp>
        <p:nvSpPr>
          <p:cNvPr id="26" name="Text Box 13"/>
          <p:cNvSpPr txBox="1">
            <a:spLocks noChangeArrowheads="1"/>
          </p:cNvSpPr>
          <p:nvPr/>
        </p:nvSpPr>
        <p:spPr bwMode="auto">
          <a:xfrm>
            <a:off x="3981450" y="2863850"/>
            <a:ext cx="990600" cy="641350"/>
          </a:xfrm>
          <a:prstGeom prst="rect">
            <a:avLst/>
          </a:prstGeom>
          <a:noFill/>
          <a:ln w="19050">
            <a:noFill/>
            <a:miter lim="800000"/>
            <a:headEnd/>
            <a:tailEnd/>
          </a:ln>
          <a:effectLst/>
        </p:spPr>
        <p:txBody>
          <a:bodyPr>
            <a:spAutoFit/>
          </a:bodyPr>
          <a:lstStyle/>
          <a:p>
            <a:r>
              <a:rPr lang="en-US" sz="3600" b="0" u="none" dirty="0">
                <a:ln>
                  <a:solidFill>
                    <a:srgbClr val="FFFFFF"/>
                  </a:solidFill>
                </a:ln>
                <a:solidFill>
                  <a:srgbClr val="000099"/>
                </a:solidFill>
                <a:latin typeface="Impact" pitchFamily="34" charset="0"/>
              </a:rPr>
              <a:t>Slay</a:t>
            </a:r>
          </a:p>
        </p:txBody>
      </p:sp>
      <p:sp>
        <p:nvSpPr>
          <p:cNvPr id="28" name="Text Box 5"/>
          <p:cNvSpPr txBox="1">
            <a:spLocks noChangeArrowheads="1"/>
          </p:cNvSpPr>
          <p:nvPr/>
        </p:nvSpPr>
        <p:spPr bwMode="auto">
          <a:xfrm>
            <a:off x="76200" y="76200"/>
            <a:ext cx="5410200" cy="641350"/>
          </a:xfrm>
          <a:prstGeom prst="rect">
            <a:avLst/>
          </a:prstGeom>
          <a:noFill/>
          <a:ln w="9525">
            <a:noFill/>
            <a:miter lim="800000"/>
            <a:headEnd/>
            <a:tailEnd/>
          </a:ln>
          <a:effectLst>
            <a:outerShdw blurRad="50800" dist="12700" dir="2400000" algn="ctr" rotWithShape="0">
              <a:schemeClr val="bg1"/>
            </a:outerShdw>
          </a:effectLst>
        </p:spPr>
        <p:txBody>
          <a:bodyPr>
            <a:spAutoFit/>
          </a:bodyPr>
          <a:lstStyle/>
          <a:p>
            <a:pPr eaLnBrk="1" hangingPunct="1"/>
            <a:r>
              <a:rPr lang="en-US" sz="3600" b="0">
                <a:solidFill>
                  <a:srgbClr val="000099"/>
                </a:solidFill>
                <a:latin typeface="Impact" pitchFamily="34" charset="0"/>
              </a:rPr>
              <a:t>Abraham’s offering of </a:t>
            </a:r>
            <a:r>
              <a:rPr lang="en-US" sz="3600" b="0" dirty="0">
                <a:solidFill>
                  <a:srgbClr val="000099"/>
                </a:solidFill>
                <a:latin typeface="Impact" pitchFamily="34" charset="0"/>
              </a:rPr>
              <a:t>Isaac</a:t>
            </a:r>
            <a:endParaRPr lang="en-US" sz="3600" b="0" dirty="0">
              <a:solidFill>
                <a:srgbClr val="000000"/>
              </a:solidFill>
              <a:latin typeface="Arial" charset="0"/>
            </a:endParaRPr>
          </a:p>
        </p:txBody>
      </p:sp>
      <p:sp>
        <p:nvSpPr>
          <p:cNvPr id="29" name="Text Box 14"/>
          <p:cNvSpPr txBox="1">
            <a:spLocks noChangeArrowheads="1"/>
          </p:cNvSpPr>
          <p:nvPr/>
        </p:nvSpPr>
        <p:spPr bwMode="auto">
          <a:xfrm>
            <a:off x="6324600" y="2514600"/>
            <a:ext cx="1828800" cy="461665"/>
          </a:xfrm>
          <a:prstGeom prst="rect">
            <a:avLst/>
          </a:prstGeom>
          <a:noFill/>
          <a:ln w="9525">
            <a:noFill/>
            <a:miter lim="800000"/>
            <a:headEnd/>
            <a:tailEnd/>
          </a:ln>
          <a:effectLst/>
        </p:spPr>
        <p:txBody>
          <a:bodyPr wrap="square">
            <a:spAutoFit/>
          </a:bodyPr>
          <a:lstStyle/>
          <a:p>
            <a:pPr eaLnBrk="1" hangingPunct="1">
              <a:spcBef>
                <a:spcPct val="50000"/>
              </a:spcBef>
            </a:pPr>
            <a:r>
              <a:rPr lang="en-US" u="none" dirty="0">
                <a:ln w="3175">
                  <a:solidFill>
                    <a:srgbClr val="000000"/>
                  </a:solidFill>
                </a:ln>
                <a:solidFill>
                  <a:srgbClr val="FFFFFF"/>
                </a:solidFill>
                <a:latin typeface="Fette Engschrift"/>
              </a:rPr>
              <a:t>(Gen</a:t>
            </a:r>
            <a:r>
              <a:rPr lang="en-US" u="none">
                <a:ln w="3175">
                  <a:solidFill>
                    <a:srgbClr val="000000"/>
                  </a:solidFill>
                </a:ln>
                <a:solidFill>
                  <a:srgbClr val="FFFFFF"/>
                </a:solidFill>
                <a:latin typeface="Fette Engschrift"/>
              </a:rPr>
              <a:t>. 22:12)</a:t>
            </a:r>
            <a:endParaRPr lang="en-US" u="none" dirty="0">
              <a:ln w="3175">
                <a:solidFill>
                  <a:srgbClr val="000000"/>
                </a:solidFill>
              </a:ln>
              <a:solidFill>
                <a:srgbClr val="FFFFFF"/>
              </a:solidFill>
              <a:latin typeface="Fette Engschrift"/>
            </a:endParaRPr>
          </a:p>
        </p:txBody>
      </p:sp>
      <p:sp>
        <p:nvSpPr>
          <p:cNvPr id="443394"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3"/>
          <p:cNvGrpSpPr>
            <a:grpSpLocks/>
          </p:cNvGrpSpPr>
          <p:nvPr/>
        </p:nvGrpSpPr>
        <p:grpSpPr bwMode="auto">
          <a:xfrm>
            <a:off x="1676400" y="5711825"/>
            <a:ext cx="5715000" cy="877888"/>
            <a:chOff x="240" y="3497"/>
            <a:chExt cx="3600" cy="553"/>
          </a:xfrm>
        </p:grpSpPr>
        <p:sp>
          <p:nvSpPr>
            <p:cNvPr id="443396" name="Text Box 4"/>
            <p:cNvSpPr txBox="1">
              <a:spLocks noChangeArrowheads="1"/>
            </p:cNvSpPr>
            <p:nvPr/>
          </p:nvSpPr>
          <p:spPr bwMode="auto">
            <a:xfrm>
              <a:off x="464" y="3497"/>
              <a:ext cx="3376"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But the angel of the Lord called to him from heaven, and said, “Do </a:t>
              </a:r>
              <a:r>
                <a:rPr lang="en-US" sz="2000" dirty="0">
                  <a:solidFill>
                    <a:srgbClr val="FFFFFF"/>
                  </a:solidFill>
                  <a:latin typeface="Arial Narrow" pitchFamily="34" charset="0"/>
                </a:rPr>
                <a:t>not lay your hand</a:t>
              </a:r>
              <a:r>
                <a:rPr lang="en-US" sz="2000" u="none" dirty="0">
                  <a:solidFill>
                    <a:srgbClr val="FFFFFF"/>
                  </a:solidFill>
                  <a:latin typeface="Arial Narrow" pitchFamily="34" charset="0"/>
                </a:rPr>
                <a:t> on the lad or do anything to him; for now I know that you fear God.” </a:t>
              </a:r>
              <a:endParaRPr lang="en-US" sz="2000" b="0" u="none" dirty="0">
                <a:solidFill>
                  <a:srgbClr val="FFFFFF"/>
                </a:solidFill>
                <a:latin typeface="Arial Narrow" pitchFamily="34" charset="0"/>
              </a:endParaRPr>
            </a:p>
          </p:txBody>
        </p:sp>
        <p:sp>
          <p:nvSpPr>
            <p:cNvPr id="443397" name="Text Box 5"/>
            <p:cNvSpPr txBox="1">
              <a:spLocks noChangeArrowheads="1"/>
            </p:cNvSpPr>
            <p:nvPr/>
          </p:nvSpPr>
          <p:spPr bwMode="auto">
            <a:xfrm>
              <a:off x="240" y="3515"/>
              <a:ext cx="176" cy="334"/>
            </a:xfrm>
            <a:prstGeom prst="rect">
              <a:avLst/>
            </a:prstGeom>
            <a:noFill/>
            <a:ln w="9525">
              <a:noFill/>
              <a:miter lim="800000"/>
              <a:headEnd/>
              <a:tailEnd/>
            </a:ln>
            <a:effectLst/>
          </p:spPr>
          <p:txBody>
            <a:bodyPr>
              <a:spAutoFit/>
            </a:bodyPr>
            <a:lstStyle/>
            <a:p>
              <a:pPr algn="l">
                <a:lnSpc>
                  <a:spcPct val="5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2" name="Group 10"/>
          <p:cNvGrpSpPr>
            <a:grpSpLocks/>
          </p:cNvGrpSpPr>
          <p:nvPr/>
        </p:nvGrpSpPr>
        <p:grpSpPr bwMode="auto">
          <a:xfrm>
            <a:off x="6248400" y="3124200"/>
            <a:ext cx="1676400" cy="838200"/>
            <a:chOff x="3936" y="1968"/>
            <a:chExt cx="1056" cy="528"/>
          </a:xfrm>
        </p:grpSpPr>
        <p:sp>
          <p:nvSpPr>
            <p:cNvPr id="33" name="Oval 11"/>
            <p:cNvSpPr>
              <a:spLocks noChangeArrowheads="1"/>
            </p:cNvSpPr>
            <p:nvPr/>
          </p:nvSpPr>
          <p:spPr bwMode="auto">
            <a:xfrm>
              <a:off x="3936" y="1968"/>
              <a:ext cx="1056" cy="528"/>
            </a:xfrm>
            <a:prstGeom prst="ellipse">
              <a:avLst/>
            </a:prstGeom>
            <a:gradFill rotWithShape="0">
              <a:gsLst>
                <a:gs pos="0">
                  <a:srgbClr val="FFE5E5">
                    <a:alpha val="50000"/>
                  </a:srgbClr>
                </a:gs>
                <a:gs pos="50000">
                  <a:srgbClr val="D7D7FF">
                    <a:alpha val="70000"/>
                  </a:srgbClr>
                </a:gs>
                <a:gs pos="100000">
                  <a:srgbClr val="FFE5E5">
                    <a:alpha val="70000"/>
                  </a:srgbClr>
                </a:gs>
              </a:gsLst>
              <a:lin ang="5400000" scaled="1"/>
            </a:gradFill>
            <a:ln w="19050" algn="ctr">
              <a:solidFill>
                <a:srgbClr val="6600CC">
                  <a:alpha val="69804"/>
                </a:srgbClr>
              </a:solidFill>
              <a:round/>
              <a:headEnd/>
              <a:tailEnd/>
            </a:ln>
            <a:effectLst/>
          </p:spPr>
          <p:txBody>
            <a:bodyPr wrap="none" anchor="ctr"/>
            <a:lstStyle/>
            <a:p>
              <a:pPr eaLnBrk="1" hangingPunct="1"/>
              <a:endParaRPr lang="en-US" sz="1800" b="0" u="none">
                <a:solidFill>
                  <a:srgbClr val="000000"/>
                </a:solidFill>
                <a:latin typeface="Arial Black" pitchFamily="34" charset="0"/>
              </a:endParaRPr>
            </a:p>
          </p:txBody>
        </p:sp>
        <p:sp>
          <p:nvSpPr>
            <p:cNvPr id="34" name="WordArt 12"/>
            <p:cNvSpPr>
              <a:spLocks noChangeArrowheads="1" noChangeShapeType="1" noTextEdit="1"/>
            </p:cNvSpPr>
            <p:nvPr/>
          </p:nvSpPr>
          <p:spPr bwMode="auto">
            <a:xfrm>
              <a:off x="4127" y="2088"/>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000A0"/>
                  </a:solidFill>
                  <a:latin typeface="Impact"/>
                </a:rPr>
                <a:t>Isaac</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7" presetClass="entr" presetSubtype="10" fill="hold" nodeType="clickEffect">
                                  <p:stCondLst>
                                    <p:cond delay="0"/>
                                  </p:stCondLst>
                                  <p:iterate type="wd">
                                    <p:tmPct val="20000"/>
                                  </p:iterate>
                                  <p:childTnLst>
                                    <p:set>
                                      <p:cBhvr>
                                        <p:cTn id="14" dur="1" fill="hold">
                                          <p:stCondLst>
                                            <p:cond delay="0"/>
                                          </p:stCondLst>
                                        </p:cTn>
                                        <p:tgtEl>
                                          <p:spTgt spid="443404"/>
                                        </p:tgtEl>
                                        <p:attrNameLst>
                                          <p:attrName>style.visibility</p:attrName>
                                        </p:attrNameLst>
                                      </p:cBhvr>
                                      <p:to>
                                        <p:strVal val="visible"/>
                                      </p:to>
                                    </p:set>
                                    <p:anim calcmode="lin" valueType="num">
                                      <p:cBhvr>
                                        <p:cTn id="15" dur="500" fill="hold"/>
                                        <p:tgtEl>
                                          <p:spTgt spid="443404"/>
                                        </p:tgtEl>
                                        <p:attrNameLst>
                                          <p:attrName>ppt_w</p:attrName>
                                        </p:attrNameLst>
                                      </p:cBhvr>
                                      <p:tavLst>
                                        <p:tav tm="0">
                                          <p:val>
                                            <p:fltVal val="0"/>
                                          </p:val>
                                        </p:tav>
                                        <p:tav tm="100000">
                                          <p:val>
                                            <p:strVal val="#ppt_w"/>
                                          </p:val>
                                        </p:tav>
                                      </p:tavLst>
                                    </p:anim>
                                    <p:anim calcmode="lin" valueType="num">
                                      <p:cBhvr>
                                        <p:cTn id="16" dur="500" fill="hold"/>
                                        <p:tgtEl>
                                          <p:spTgt spid="443404"/>
                                        </p:tgtEl>
                                        <p:attrNameLst>
                                          <p:attrName>ppt_h</p:attrName>
                                        </p:attrNameLst>
                                      </p:cBhvr>
                                      <p:tavLst>
                                        <p:tav tm="0">
                                          <p:val>
                                            <p:strVal val="#ppt_h"/>
                                          </p:val>
                                        </p:tav>
                                        <p:tav tm="100000">
                                          <p:val>
                                            <p:strVal val="#ppt_h"/>
                                          </p:val>
                                        </p:tav>
                                      </p:tavLst>
                                    </p:anim>
                                  </p:childTnLst>
                                </p:cTn>
                              </p:par>
                              <p:par>
                                <p:cTn id="17" presetID="22" presetClass="entr" presetSubtype="1" fill="hold" nodeType="withEffect">
                                  <p:stCondLst>
                                    <p:cond delay="0"/>
                                  </p:stCondLst>
                                  <p:childTnLst>
                                    <p:set>
                                      <p:cBhvr>
                                        <p:cTn id="18" dur="1" fill="hold">
                                          <p:stCondLst>
                                            <p:cond delay="0"/>
                                          </p:stCondLst>
                                        </p:cTn>
                                        <p:tgtEl>
                                          <p:spTgt spid="443405"/>
                                        </p:tgtEl>
                                        <p:attrNameLst>
                                          <p:attrName>style.visibility</p:attrName>
                                        </p:attrNameLst>
                                      </p:cBhvr>
                                      <p:to>
                                        <p:strVal val="visible"/>
                                      </p:to>
                                    </p:set>
                                    <p:animEffect transition="in" filter="wipe(up)">
                                      <p:cBhvr>
                                        <p:cTn id="19" dur="1000"/>
                                        <p:tgtEl>
                                          <p:spTgt spid="443405"/>
                                        </p:tgtEl>
                                      </p:cBhvr>
                                    </p:animEffect>
                                  </p:childTnLst>
                                </p:cTn>
                              </p:par>
                              <p:par>
                                <p:cTn id="20" presetID="10" presetClass="entr" presetSubtype="0" fill="hold" nodeType="withEffect">
                                  <p:stCondLst>
                                    <p:cond delay="50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pic>
        <p:nvPicPr>
          <p:cNvPr id="17" name="Picture 16" descr="Rembrandt Abraham en Isaac_1634.jpg"/>
          <p:cNvPicPr>
            <a:picLocks noChangeAspect="1"/>
          </p:cNvPicPr>
          <p:nvPr/>
        </p:nvPicPr>
        <p:blipFill>
          <a:blip r:embed="rId3" cstate="print"/>
          <a:stretch>
            <a:fillRect/>
          </a:stretch>
        </p:blipFill>
        <p:spPr>
          <a:xfrm>
            <a:off x="5370639" y="190"/>
            <a:ext cx="3773359" cy="5486022"/>
          </a:xfrm>
          <a:prstGeom prst="rect">
            <a:avLst/>
          </a:prstGeom>
        </p:spPr>
      </p:pic>
      <p:pic>
        <p:nvPicPr>
          <p:cNvPr id="20" name="Picture 19" descr="Rembrandt Abraham en Isaac_1634.jpg"/>
          <p:cNvPicPr>
            <a:picLocks noChangeAspect="1"/>
          </p:cNvPicPr>
          <p:nvPr/>
        </p:nvPicPr>
        <p:blipFill>
          <a:blip r:embed="rId3" cstate="print"/>
          <a:stretch>
            <a:fillRect/>
          </a:stretch>
        </p:blipFill>
        <p:spPr>
          <a:xfrm>
            <a:off x="2870413" y="685800"/>
            <a:ext cx="3301787" cy="4800412"/>
          </a:xfrm>
          <a:prstGeom prst="rect">
            <a:avLst/>
          </a:prstGeom>
        </p:spPr>
      </p:pic>
      <p:sp>
        <p:nvSpPr>
          <p:cNvPr id="138242"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58"/>
          <p:cNvGrpSpPr>
            <a:grpSpLocks/>
          </p:cNvGrpSpPr>
          <p:nvPr/>
        </p:nvGrpSpPr>
        <p:grpSpPr bwMode="auto">
          <a:xfrm>
            <a:off x="1062038" y="5627687"/>
            <a:ext cx="7167562" cy="1077913"/>
            <a:chOff x="285" y="3490"/>
            <a:chExt cx="4515" cy="679"/>
          </a:xfrm>
        </p:grpSpPr>
        <p:sp>
          <p:nvSpPr>
            <p:cNvPr id="138244" name="Text Box 4"/>
            <p:cNvSpPr txBox="1">
              <a:spLocks noChangeArrowheads="1"/>
            </p:cNvSpPr>
            <p:nvPr/>
          </p:nvSpPr>
          <p:spPr bwMode="auto">
            <a:xfrm>
              <a:off x="512" y="3490"/>
              <a:ext cx="4288" cy="679"/>
            </a:xfrm>
            <a:prstGeom prst="rect">
              <a:avLst/>
            </a:prstGeom>
            <a:noFill/>
            <a:ln w="9525">
              <a:noFill/>
              <a:miter lim="800000"/>
              <a:headEnd/>
              <a:tailEnd/>
            </a:ln>
            <a:effectLst/>
          </p:spPr>
          <p:txBody>
            <a:bodyPr wrap="square">
              <a:spAutoFit/>
            </a:bodyPr>
            <a:lstStyle/>
            <a:p>
              <a:pPr algn="l">
                <a:lnSpc>
                  <a:spcPct val="80000"/>
                </a:lnSpc>
              </a:pPr>
              <a:r>
                <a:rPr lang="en-US" sz="2000" dirty="0">
                  <a:solidFill>
                    <a:srgbClr val="FFFFFF"/>
                  </a:solidFill>
                  <a:latin typeface="Arial Narrow" pitchFamily="34" charset="0"/>
                </a:rPr>
                <a:t>Abraham’s zeal</a:t>
              </a:r>
              <a:r>
                <a:rPr lang="en-US" sz="2000" u="none" dirty="0">
                  <a:solidFill>
                    <a:srgbClr val="FFFFFF"/>
                  </a:solidFill>
                  <a:latin typeface="Arial Narrow" pitchFamily="34" charset="0"/>
                </a:rPr>
                <a:t> to do God’s Will and his resolute actions, carried out with absolute faith, obedience and loyalty, lifted him up to the position of already </a:t>
              </a:r>
              <a:r>
                <a:rPr lang="en-US" sz="2000" dirty="0">
                  <a:solidFill>
                    <a:srgbClr val="FFFFFF"/>
                  </a:solidFill>
                  <a:latin typeface="Arial Narrow" pitchFamily="34" charset="0"/>
                </a:rPr>
                <a:t>having killed Isaac</a:t>
              </a:r>
              <a:r>
                <a:rPr lang="en-US" sz="2000" u="none" dirty="0">
                  <a:solidFill>
                    <a:srgbClr val="FFFFFF"/>
                  </a:solidFill>
                  <a:latin typeface="Arial Narrow" pitchFamily="34" charset="0"/>
                </a:rPr>
                <a:t>. Therefore, he completely </a:t>
              </a:r>
              <a:r>
                <a:rPr lang="en-US" sz="2000" dirty="0">
                  <a:solidFill>
                    <a:srgbClr val="FFFFFF"/>
                  </a:solidFill>
                  <a:latin typeface="Arial Narrow" pitchFamily="34" charset="0"/>
                </a:rPr>
                <a:t>separated Satan</a:t>
              </a:r>
              <a:r>
                <a:rPr lang="en-US" sz="2000" u="none" dirty="0">
                  <a:solidFill>
                    <a:srgbClr val="FFFFFF"/>
                  </a:solidFill>
                  <a:latin typeface="Arial Narrow" pitchFamily="34" charset="0"/>
                </a:rPr>
                <a:t> from Isaac.</a:t>
              </a:r>
              <a:endParaRPr lang="en-US" sz="1600" b="0" dirty="0">
                <a:solidFill>
                  <a:srgbClr val="FFFFFF"/>
                </a:solidFill>
                <a:latin typeface="Arial Narrow" pitchFamily="34" charset="0"/>
              </a:endParaRPr>
            </a:p>
          </p:txBody>
        </p:sp>
        <p:sp>
          <p:nvSpPr>
            <p:cNvPr id="138245" name="Text Box 5"/>
            <p:cNvSpPr txBox="1">
              <a:spLocks noChangeArrowheads="1"/>
            </p:cNvSpPr>
            <p:nvPr/>
          </p:nvSpPr>
          <p:spPr bwMode="auto">
            <a:xfrm>
              <a:off x="285" y="3497"/>
              <a:ext cx="275" cy="334"/>
            </a:xfrm>
            <a:prstGeom prst="rect">
              <a:avLst/>
            </a:prstGeom>
            <a:noFill/>
            <a:ln w="9525">
              <a:noFill/>
              <a:miter lim="800000"/>
              <a:headEnd/>
              <a:tailEnd/>
            </a:ln>
            <a:effectLst/>
          </p:spPr>
          <p:txBody>
            <a:bodyPr>
              <a:spAutoFit/>
            </a:bodyPr>
            <a:lstStyle/>
            <a:p>
              <a:pPr algn="l">
                <a:lnSpc>
                  <a:spcPct val="5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38246" name="Text Box 6"/>
          <p:cNvSpPr txBox="1">
            <a:spLocks noChangeArrowheads="1"/>
          </p:cNvSpPr>
          <p:nvPr/>
        </p:nvSpPr>
        <p:spPr bwMode="auto">
          <a:xfrm>
            <a:off x="304800" y="76200"/>
            <a:ext cx="5257800" cy="641350"/>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3600" b="0">
                <a:solidFill>
                  <a:srgbClr val="000099"/>
                </a:solidFill>
                <a:latin typeface="Impact" pitchFamily="34" charset="0"/>
              </a:rPr>
              <a:t>Result of offering of Isaac</a:t>
            </a:r>
            <a:endParaRPr lang="en-US" sz="3600" b="0" dirty="0">
              <a:solidFill>
                <a:srgbClr val="000000"/>
              </a:solidFill>
              <a:latin typeface="Arial" charset="0"/>
            </a:endParaRPr>
          </a:p>
        </p:txBody>
      </p:sp>
      <p:sp>
        <p:nvSpPr>
          <p:cNvPr id="19" name="AutoShape 77"/>
          <p:cNvSpPr>
            <a:spLocks noChangeArrowheads="1"/>
          </p:cNvSpPr>
          <p:nvPr/>
        </p:nvSpPr>
        <p:spPr bwMode="auto">
          <a:xfrm>
            <a:off x="4152900" y="15240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3" name="Group 67"/>
          <p:cNvGrpSpPr>
            <a:grpSpLocks/>
          </p:cNvGrpSpPr>
          <p:nvPr/>
        </p:nvGrpSpPr>
        <p:grpSpPr bwMode="auto">
          <a:xfrm>
            <a:off x="1393825" y="869950"/>
            <a:ext cx="6356350" cy="609600"/>
            <a:chOff x="691" y="548"/>
            <a:chExt cx="4004" cy="384"/>
          </a:xfrm>
        </p:grpSpPr>
        <p:sp>
          <p:nvSpPr>
            <p:cNvPr id="25" name="Rectangle 68"/>
            <p:cNvSpPr>
              <a:spLocks noChangeArrowheads="1"/>
            </p:cNvSpPr>
            <p:nvPr/>
          </p:nvSpPr>
          <p:spPr bwMode="auto">
            <a:xfrm>
              <a:off x="691" y="548"/>
              <a:ext cx="4004" cy="371"/>
            </a:xfrm>
            <a:prstGeom prst="rect">
              <a:avLst/>
            </a:prstGeom>
            <a:gradFill rotWithShape="1">
              <a:gsLst>
                <a:gs pos="0">
                  <a:srgbClr val="FFFFFF">
                    <a:alpha val="70000"/>
                  </a:srgbClr>
                </a:gs>
                <a:gs pos="100000">
                  <a:srgbClr val="E5E5FF">
                    <a:alpha val="70000"/>
                  </a:srgbClr>
                </a:gs>
              </a:gsLst>
              <a:path path="shape">
                <a:fillToRect l="50000" t="50000" r="50000" b="50000"/>
              </a:path>
            </a:gradFill>
            <a:ln w="28575" algn="ctr">
              <a:solidFill>
                <a:srgbClr val="0000FF"/>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6" name="Text Box 69"/>
            <p:cNvSpPr txBox="1">
              <a:spLocks noChangeArrowheads="1"/>
            </p:cNvSpPr>
            <p:nvPr/>
          </p:nvSpPr>
          <p:spPr bwMode="auto">
            <a:xfrm>
              <a:off x="701" y="552"/>
              <a:ext cx="3984" cy="380"/>
            </a:xfrm>
            <a:prstGeom prst="rect">
              <a:avLst/>
            </a:prstGeom>
            <a:noFill/>
            <a:ln w="19050">
              <a:noFill/>
              <a:miter lim="800000"/>
              <a:headEnd/>
              <a:tailEnd/>
            </a:ln>
            <a:effectLst/>
          </p:spPr>
          <p:txBody>
            <a:bodyPr>
              <a:spAutoFit/>
            </a:bodyPr>
            <a:lstStyle/>
            <a:p>
              <a:pPr>
                <a:lnSpc>
                  <a:spcPct val="105000"/>
                </a:lnSpc>
              </a:pPr>
              <a:r>
                <a:rPr lang="en-US" sz="3200" b="0" u="none">
                  <a:solidFill>
                    <a:srgbClr val="0000CC"/>
                  </a:solidFill>
                  <a:latin typeface="Arial Black" pitchFamily="34" charset="0"/>
                </a:rPr>
                <a:t>Abraham’s zeal and actions</a:t>
              </a:r>
            </a:p>
          </p:txBody>
        </p:sp>
      </p:grpSp>
      <p:grpSp>
        <p:nvGrpSpPr>
          <p:cNvPr id="4" name="Group 82"/>
          <p:cNvGrpSpPr>
            <a:grpSpLocks/>
          </p:cNvGrpSpPr>
          <p:nvPr/>
        </p:nvGrpSpPr>
        <p:grpSpPr bwMode="auto">
          <a:xfrm>
            <a:off x="533400" y="1814512"/>
            <a:ext cx="8039100" cy="700088"/>
            <a:chOff x="336" y="1248"/>
            <a:chExt cx="5064" cy="441"/>
          </a:xfrm>
        </p:grpSpPr>
        <p:sp>
          <p:nvSpPr>
            <p:cNvPr id="28" name="Rectangle 83"/>
            <p:cNvSpPr>
              <a:spLocks noChangeArrowheads="1"/>
            </p:cNvSpPr>
            <p:nvPr/>
          </p:nvSpPr>
          <p:spPr bwMode="auto">
            <a:xfrm>
              <a:off x="336" y="1283"/>
              <a:ext cx="5040" cy="371"/>
            </a:xfrm>
            <a:prstGeom prst="rect">
              <a:avLst/>
            </a:prstGeom>
            <a:gradFill rotWithShape="1">
              <a:gsLst>
                <a:gs pos="0">
                  <a:srgbClr val="FFFFFF">
                    <a:alpha val="70000"/>
                  </a:srgbClr>
                </a:gs>
                <a:gs pos="100000">
                  <a:srgbClr val="F1DDFF">
                    <a:alpha val="70000"/>
                  </a:srgbClr>
                </a:gs>
              </a:gsLst>
              <a:path path="shape">
                <a:fillToRect l="50000" t="50000" r="50000" b="50000"/>
              </a:path>
            </a:gradFill>
            <a:ln w="28575" algn="ctr">
              <a:solidFill>
                <a:srgbClr val="0000FF"/>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9" name="Text Box 84"/>
            <p:cNvSpPr txBox="1">
              <a:spLocks noChangeArrowheads="1"/>
            </p:cNvSpPr>
            <p:nvPr/>
          </p:nvSpPr>
          <p:spPr bwMode="auto">
            <a:xfrm>
              <a:off x="360" y="1248"/>
              <a:ext cx="5040" cy="441"/>
            </a:xfrm>
            <a:prstGeom prst="rect">
              <a:avLst/>
            </a:prstGeom>
            <a:noFill/>
            <a:ln w="19050">
              <a:noFill/>
              <a:miter lim="800000"/>
              <a:headEnd/>
              <a:tailEnd/>
            </a:ln>
            <a:effectLst/>
          </p:spPr>
          <p:txBody>
            <a:bodyPr>
              <a:spAutoFit/>
            </a:bodyPr>
            <a:lstStyle/>
            <a:p>
              <a:pPr algn="l">
                <a:lnSpc>
                  <a:spcPct val="95000"/>
                </a:lnSpc>
              </a:pPr>
              <a:r>
                <a:rPr lang="en-US" sz="4200" u="none" dirty="0">
                  <a:solidFill>
                    <a:srgbClr val="0000CC"/>
                  </a:solidFill>
                  <a:latin typeface="Fette Engschrift" pitchFamily="2" charset="0"/>
                </a:rPr>
                <a:t>Position of having killed Isaac</a:t>
              </a:r>
              <a:r>
                <a:rPr lang="en-US" sz="2000" u="none" dirty="0">
                  <a:solidFill>
                    <a:srgbClr val="0000CC"/>
                  </a:solidFill>
                  <a:latin typeface="Fette Engschrift" pitchFamily="2" charset="0"/>
                </a:rPr>
                <a:t> </a:t>
              </a:r>
              <a:endParaRPr lang="en-US" sz="2000" b="0" u="none" dirty="0">
                <a:solidFill>
                  <a:srgbClr val="0000CC"/>
                </a:solidFill>
                <a:latin typeface="Fette Engschrift" pitchFamily="2" charset="0"/>
              </a:endParaRPr>
            </a:p>
          </p:txBody>
        </p:sp>
      </p:grpSp>
      <p:sp>
        <p:nvSpPr>
          <p:cNvPr id="30" name="Text Box 85"/>
          <p:cNvSpPr txBox="1">
            <a:spLocks noChangeArrowheads="1"/>
          </p:cNvSpPr>
          <p:nvPr/>
        </p:nvSpPr>
        <p:spPr bwMode="auto">
          <a:xfrm>
            <a:off x="5410200" y="1814512"/>
            <a:ext cx="3124200" cy="700088"/>
          </a:xfrm>
          <a:prstGeom prst="rect">
            <a:avLst/>
          </a:prstGeom>
          <a:noFill/>
          <a:ln w="9525">
            <a:noFill/>
            <a:miter lim="800000"/>
            <a:headEnd/>
            <a:tailEnd/>
          </a:ln>
          <a:effectLst/>
        </p:spPr>
        <p:txBody>
          <a:bodyPr>
            <a:spAutoFit/>
          </a:bodyPr>
          <a:lstStyle/>
          <a:p>
            <a:pPr>
              <a:lnSpc>
                <a:spcPct val="95000"/>
              </a:lnSpc>
            </a:pPr>
            <a:r>
              <a:rPr lang="en-US" sz="3600" b="0" u="none" spc="-150" dirty="0">
                <a:solidFill>
                  <a:srgbClr val="0000CC"/>
                </a:solidFill>
                <a:latin typeface="Fette Engschrift" pitchFamily="2" charset="0"/>
              </a:rPr>
              <a:t>(</a:t>
            </a:r>
            <a:r>
              <a:rPr lang="en-US" sz="4200" b="0" u="none" dirty="0">
                <a:solidFill>
                  <a:srgbClr val="0000CC"/>
                </a:solidFill>
                <a:latin typeface="Fette Engschrift" pitchFamily="2" charset="0"/>
              </a:rPr>
              <a:t>separated Satan</a:t>
            </a:r>
            <a:r>
              <a:rPr lang="en-US" sz="3600" b="0" u="none" spc="-150" dirty="0">
                <a:solidFill>
                  <a:srgbClr val="0000CC"/>
                </a:solidFill>
                <a:latin typeface="Fette Engschrift" pitchFamily="2" charset="0"/>
              </a:rPr>
              <a:t>)</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38246"/>
                                        </p:tgtEl>
                                        <p:attrNameLst>
                                          <p:attrName>style.visibility</p:attrName>
                                        </p:attrNameLst>
                                      </p:cBhvr>
                                      <p:to>
                                        <p:strVal val="visible"/>
                                      </p:to>
                                    </p:set>
                                    <p:anim calcmode="lin" valueType="num">
                                      <p:cBhvr>
                                        <p:cTn id="7" dur="1000" fill="hold"/>
                                        <p:tgtEl>
                                          <p:spTgt spid="138246"/>
                                        </p:tgtEl>
                                        <p:attrNameLst>
                                          <p:attrName>ppt_w</p:attrName>
                                        </p:attrNameLst>
                                      </p:cBhvr>
                                      <p:tavLst>
                                        <p:tav tm="0">
                                          <p:val>
                                            <p:strVal val="#ppt_w*0.70"/>
                                          </p:val>
                                        </p:tav>
                                        <p:tav tm="100000">
                                          <p:val>
                                            <p:strVal val="#ppt_w"/>
                                          </p:val>
                                        </p:tav>
                                      </p:tavLst>
                                    </p:anim>
                                    <p:anim calcmode="lin" valueType="num">
                                      <p:cBhvr>
                                        <p:cTn id="8" dur="1000" fill="hold"/>
                                        <p:tgtEl>
                                          <p:spTgt spid="138246"/>
                                        </p:tgtEl>
                                        <p:attrNameLst>
                                          <p:attrName>ppt_h</p:attrName>
                                        </p:attrNameLst>
                                      </p:cBhvr>
                                      <p:tavLst>
                                        <p:tav tm="0">
                                          <p:val>
                                            <p:strVal val="#ppt_h"/>
                                          </p:val>
                                        </p:tav>
                                        <p:tav tm="100000">
                                          <p:val>
                                            <p:strVal val="#ppt_h"/>
                                          </p:val>
                                        </p:tav>
                                      </p:tavLst>
                                    </p:anim>
                                    <p:animEffect transition="in" filter="fade">
                                      <p:cBhvr>
                                        <p:cTn id="9" dur="1000"/>
                                        <p:tgtEl>
                                          <p:spTgt spid="138246"/>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out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2000"/>
                                        <p:tgtEl>
                                          <p:spTgt spid="3"/>
                                        </p:tgtEl>
                                      </p:cBhvr>
                                    </p:animEffect>
                                    <p:anim calcmode="lin" valueType="num">
                                      <p:cBhvr>
                                        <p:cTn id="20" dur="2000" fill="hold"/>
                                        <p:tgtEl>
                                          <p:spTgt spid="3"/>
                                        </p:tgtEl>
                                        <p:attrNameLst>
                                          <p:attrName>ppt_x</p:attrName>
                                        </p:attrNameLst>
                                      </p:cBhvr>
                                      <p:tavLst>
                                        <p:tav tm="0">
                                          <p:val>
                                            <p:strVal val="#ppt_x"/>
                                          </p:val>
                                        </p:tav>
                                        <p:tav tm="100000">
                                          <p:val>
                                            <p:strVal val="#ppt_x"/>
                                          </p:val>
                                        </p:tav>
                                      </p:tavLst>
                                    </p:anim>
                                    <p:anim calcmode="lin" valueType="num">
                                      <p:cBhvr>
                                        <p:cTn id="21" dur="2000" fill="hold"/>
                                        <p:tgtEl>
                                          <p:spTgt spid="3"/>
                                        </p:tgtEl>
                                        <p:attrNameLst>
                                          <p:attrName>ppt_y</p:attrName>
                                        </p:attrNameLst>
                                      </p:cBhvr>
                                      <p:tavLst>
                                        <p:tav tm="0">
                                          <p:val>
                                            <p:strVal val="#ppt_y+.1"/>
                                          </p:val>
                                        </p:tav>
                                        <p:tav tm="100000">
                                          <p:val>
                                            <p:strVal val="#ppt_y"/>
                                          </p:val>
                                        </p:tav>
                                      </p:tavLst>
                                    </p:anim>
                                  </p:childTnLst>
                                </p:cTn>
                              </p:par>
                              <p:par>
                                <p:cTn id="22" presetID="29" presetClass="exit" presetSubtype="0" fill="hold" nodeType="withEffect">
                                  <p:stCondLst>
                                    <p:cond delay="0"/>
                                  </p:stCondLst>
                                  <p:childTnLst>
                                    <p:anim calcmode="lin" valueType="num">
                                      <p:cBhvr>
                                        <p:cTn id="23" dur="1000"/>
                                        <p:tgtEl>
                                          <p:spTgt spid="17"/>
                                        </p:tgtEl>
                                        <p:attrNameLst>
                                          <p:attrName>ppt_x</p:attrName>
                                        </p:attrNameLst>
                                      </p:cBhvr>
                                      <p:tavLst>
                                        <p:tav tm="0">
                                          <p:val>
                                            <p:strVal val="ppt_x"/>
                                          </p:val>
                                        </p:tav>
                                        <p:tav tm="100000">
                                          <p:val>
                                            <p:strVal val="ppt_x-.2"/>
                                          </p:val>
                                        </p:tav>
                                      </p:tavLst>
                                    </p:anim>
                                    <p:anim calcmode="lin" valueType="num">
                                      <p:cBhvr>
                                        <p:cTn id="24" dur="1000"/>
                                        <p:tgtEl>
                                          <p:spTgt spid="17"/>
                                        </p:tgtEl>
                                        <p:attrNameLst>
                                          <p:attrName>ppt_y</p:attrName>
                                        </p:attrNameLst>
                                      </p:cBhvr>
                                      <p:tavLst>
                                        <p:tav tm="0">
                                          <p:val>
                                            <p:strVal val="ppt_y"/>
                                          </p:val>
                                        </p:tav>
                                        <p:tav tm="100000">
                                          <p:val>
                                            <p:strVal val="ppt_y"/>
                                          </p:val>
                                        </p:tav>
                                      </p:tavLst>
                                    </p:anim>
                                    <p:animEffect transition="out" filter="fade">
                                      <p:cBhvr>
                                        <p:cTn id="25" dur="1000"/>
                                        <p:tgtEl>
                                          <p:spTgt spid="17"/>
                                        </p:tgtEl>
                                      </p:cBhvr>
                                    </p:animEffect>
                                    <p:set>
                                      <p:cBhvr>
                                        <p:cTn id="26" dur="1" fill="hold">
                                          <p:stCondLst>
                                            <p:cond delay="999"/>
                                          </p:stCondLst>
                                        </p:cTn>
                                        <p:tgtEl>
                                          <p:spTgt spid="17"/>
                                        </p:tgtEl>
                                        <p:attrNameLst>
                                          <p:attrName>style.visibility</p:attrName>
                                        </p:attrNameLst>
                                      </p:cBhvr>
                                      <p:to>
                                        <p:strVal val="hidden"/>
                                      </p:to>
                                    </p:set>
                                  </p:childTnLst>
                                </p:cTn>
                              </p:par>
                              <p:par>
                                <p:cTn id="27" presetID="10" presetClass="entr" presetSubtype="0"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2000"/>
                                        <p:tgtEl>
                                          <p:spTgt spid="4"/>
                                        </p:tgtEl>
                                      </p:cBhvr>
                                    </p:animEffect>
                                    <p:anim calcmode="lin" valueType="num">
                                      <p:cBhvr>
                                        <p:cTn id="35" dur="2000" fill="hold"/>
                                        <p:tgtEl>
                                          <p:spTgt spid="4"/>
                                        </p:tgtEl>
                                        <p:attrNameLst>
                                          <p:attrName>ppt_x</p:attrName>
                                        </p:attrNameLst>
                                      </p:cBhvr>
                                      <p:tavLst>
                                        <p:tav tm="0">
                                          <p:val>
                                            <p:strVal val="#ppt_x"/>
                                          </p:val>
                                        </p:tav>
                                        <p:tav tm="100000">
                                          <p:val>
                                            <p:strVal val="#ppt_x"/>
                                          </p:val>
                                        </p:tav>
                                      </p:tavLst>
                                    </p:anim>
                                    <p:anim calcmode="lin" valueType="num">
                                      <p:cBhvr>
                                        <p:cTn id="36" dur="2000" fill="hold"/>
                                        <p:tgtEl>
                                          <p:spTgt spid="4"/>
                                        </p:tgtEl>
                                        <p:attrNameLst>
                                          <p:attrName>ppt_y</p:attrName>
                                        </p:attrNameLst>
                                      </p:cBhvr>
                                      <p:tavLst>
                                        <p:tav tm="0">
                                          <p:val>
                                            <p:strVal val="#ppt_y+.1"/>
                                          </p:val>
                                        </p:tav>
                                        <p:tav tm="100000">
                                          <p:val>
                                            <p:strVal val="#ppt_y"/>
                                          </p:val>
                                        </p:tav>
                                      </p:tavLst>
                                    </p:anim>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1000"/>
                                        <p:tgtEl>
                                          <p:spTgt spid="19"/>
                                        </p:tgtEl>
                                      </p:cBhvr>
                                    </p:animEffect>
                                  </p:childTnLst>
                                </p:cTn>
                              </p:par>
                            </p:childTnLst>
                          </p:cTn>
                        </p:par>
                      </p:childTnLst>
                    </p:cTn>
                  </p:par>
                  <p:par>
                    <p:cTn id="40" fill="hold">
                      <p:stCondLst>
                        <p:cond delay="indefinite"/>
                      </p:stCondLst>
                      <p:childTnLst>
                        <p:par>
                          <p:cTn id="41" fill="hold">
                            <p:stCondLst>
                              <p:cond delay="0"/>
                            </p:stCondLst>
                            <p:childTnLst>
                              <p:par>
                                <p:cTn id="42" presetID="41" presetClass="entr" presetSubtype="0" fill="hold" grpId="0" nodeType="clickEffect">
                                  <p:stCondLst>
                                    <p:cond delay="0"/>
                                  </p:stCondLst>
                                  <p:iterate type="lt">
                                    <p:tmPct val="10000"/>
                                  </p:iterate>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30"/>
                                        </p:tgtEl>
                                        <p:attrNameLst>
                                          <p:attrName>ppt_y</p:attrName>
                                        </p:attrNameLst>
                                      </p:cBhvr>
                                      <p:tavLst>
                                        <p:tav tm="0">
                                          <p:val>
                                            <p:strVal val="#ppt_y"/>
                                          </p:val>
                                        </p:tav>
                                        <p:tav tm="100000">
                                          <p:val>
                                            <p:strVal val="#ppt_y"/>
                                          </p:val>
                                        </p:tav>
                                      </p:tavLst>
                                    </p:anim>
                                    <p:anim calcmode="lin" valueType="num">
                                      <p:cBhvr>
                                        <p:cTn id="46" dur="500" fill="hold"/>
                                        <p:tgtEl>
                                          <p:spTgt spid="30"/>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30"/>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6" grpId="0"/>
      <p:bldP spid="19" grpId="0" animBg="1"/>
      <p:bldP spid="3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grpSp>
        <p:nvGrpSpPr>
          <p:cNvPr id="181" name="Group 180"/>
          <p:cNvGrpSpPr/>
          <p:nvPr/>
        </p:nvGrpSpPr>
        <p:grpSpPr>
          <a:xfrm>
            <a:off x="3962400" y="2551112"/>
            <a:ext cx="685800" cy="614363"/>
            <a:chOff x="3962400" y="2551112"/>
            <a:chExt cx="685800" cy="614363"/>
          </a:xfrm>
        </p:grpSpPr>
        <p:sp>
          <p:nvSpPr>
            <p:cNvPr id="182" name="Text Box 2"/>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a:latin typeface="Arial Narrow" pitchFamily="34" charset="0"/>
                </a:rPr>
                <a:t>…</a:t>
              </a:r>
            </a:p>
          </p:txBody>
        </p:sp>
        <p:sp>
          <p:nvSpPr>
            <p:cNvPr id="183" name="Text Box 3"/>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a:latin typeface="Arial Narrow" pitchFamily="34" charset="0"/>
                </a:rPr>
                <a:t>…</a:t>
              </a:r>
            </a:p>
          </p:txBody>
        </p:sp>
        <p:sp>
          <p:nvSpPr>
            <p:cNvPr id="184" name="Text Box 68"/>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a:latin typeface="Arial Narrow" pitchFamily="34" charset="0"/>
                </a:rPr>
                <a:t>…</a:t>
              </a:r>
            </a:p>
          </p:txBody>
        </p:sp>
        <p:sp>
          <p:nvSpPr>
            <p:cNvPr id="185" name="Text Box 69"/>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dirty="0">
                  <a:latin typeface="Arial Narrow" pitchFamily="34" charset="0"/>
                </a:rPr>
                <a:t>…</a:t>
              </a:r>
            </a:p>
          </p:txBody>
        </p:sp>
      </p:grpSp>
      <p:pic>
        <p:nvPicPr>
          <p:cNvPr id="70" name="Picture 69" descr="479009.jpg"/>
          <p:cNvPicPr>
            <a:picLocks noChangeAspect="1"/>
          </p:cNvPicPr>
          <p:nvPr/>
        </p:nvPicPr>
        <p:blipFill>
          <a:blip r:embed="rId3" cstate="print"/>
          <a:stretch>
            <a:fillRect/>
          </a:stretch>
        </p:blipFill>
        <p:spPr>
          <a:xfrm>
            <a:off x="4953000" y="647700"/>
            <a:ext cx="2209800" cy="3314700"/>
          </a:xfrm>
          <a:prstGeom prst="rect">
            <a:avLst/>
          </a:prstGeom>
        </p:spPr>
      </p:pic>
      <p:sp>
        <p:nvSpPr>
          <p:cNvPr id="1151086" name="Rectangle 110"/>
          <p:cNvSpPr>
            <a:spLocks noChangeArrowheads="1"/>
          </p:cNvSpPr>
          <p:nvPr/>
        </p:nvSpPr>
        <p:spPr bwMode="auto">
          <a:xfrm>
            <a:off x="4953000" y="2854326"/>
            <a:ext cx="2209800" cy="1108074"/>
          </a:xfrm>
          <a:prstGeom prst="rect">
            <a:avLst/>
          </a:prstGeom>
          <a:gradFill flip="none" rotWithShape="1">
            <a:gsLst>
              <a:gs pos="0">
                <a:srgbClr val="CC6600">
                  <a:tint val="66000"/>
                  <a:satMod val="160000"/>
                  <a:alpha val="60000"/>
                </a:srgbClr>
              </a:gs>
              <a:gs pos="50000">
                <a:srgbClr val="CC6600">
                  <a:tint val="44500"/>
                  <a:satMod val="160000"/>
                  <a:alpha val="60000"/>
                </a:srgbClr>
              </a:gs>
              <a:gs pos="100000">
                <a:srgbClr val="CC6600">
                  <a:tint val="23500"/>
                  <a:satMod val="160000"/>
                  <a:alpha val="60000"/>
                </a:srgbClr>
              </a:gs>
            </a:gsLst>
            <a:lin ang="2700000" scaled="1"/>
            <a:tileRect/>
          </a:gradFill>
          <a:ln w="28575">
            <a:noFill/>
            <a:miter lim="800000"/>
            <a:headEnd/>
            <a:tailEnd/>
          </a:ln>
          <a:effectLst/>
        </p:spPr>
        <p:txBody>
          <a:bodyPr rot="10800000" vert="eaVert" wrap="none" anchor="ctr"/>
          <a:lstStyle/>
          <a:p>
            <a:endParaRPr lang="en-US"/>
          </a:p>
        </p:txBody>
      </p:sp>
      <p:sp>
        <p:nvSpPr>
          <p:cNvPr id="1151083" name="Rectangle 107"/>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151073" name="Oval 97"/>
          <p:cNvSpPr>
            <a:spLocks noChangeArrowheads="1"/>
          </p:cNvSpPr>
          <p:nvPr/>
        </p:nvSpPr>
        <p:spPr bwMode="auto">
          <a:xfrm>
            <a:off x="4495800" y="2857500"/>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2</a:t>
            </a:r>
          </a:p>
        </p:txBody>
      </p:sp>
      <p:grpSp>
        <p:nvGrpSpPr>
          <p:cNvPr id="1151091" name="Group 115"/>
          <p:cNvGrpSpPr>
            <a:grpSpLocks/>
          </p:cNvGrpSpPr>
          <p:nvPr/>
        </p:nvGrpSpPr>
        <p:grpSpPr bwMode="auto">
          <a:xfrm>
            <a:off x="990600" y="5714999"/>
            <a:ext cx="7086600" cy="914401"/>
            <a:chOff x="528" y="3433"/>
            <a:chExt cx="4464" cy="576"/>
          </a:xfrm>
        </p:grpSpPr>
        <p:sp>
          <p:nvSpPr>
            <p:cNvPr id="1150987" name="Text Box 11"/>
            <p:cNvSpPr txBox="1">
              <a:spLocks noChangeArrowheads="1"/>
            </p:cNvSpPr>
            <p:nvPr/>
          </p:nvSpPr>
          <p:spPr bwMode="auto">
            <a:xfrm>
              <a:off x="816" y="3456"/>
              <a:ext cx="4176"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chemeClr val="bg1"/>
                  </a:solidFill>
                  <a:latin typeface="Arial Narrow" pitchFamily="34" charset="0"/>
                </a:rPr>
                <a:t>On this foundation, we are to </a:t>
              </a:r>
              <a:r>
                <a:rPr lang="en-US" sz="2000" dirty="0">
                  <a:solidFill>
                    <a:schemeClr val="bg1"/>
                  </a:solidFill>
                  <a:latin typeface="Arial Narrow" pitchFamily="34" charset="0"/>
                </a:rPr>
                <a:t>receive the Messiah and be reborn</a:t>
              </a:r>
              <a:r>
                <a:rPr lang="en-US" sz="2000" u="none" dirty="0">
                  <a:solidFill>
                    <a:schemeClr val="bg1"/>
                  </a:solidFill>
                  <a:latin typeface="Arial Narrow" pitchFamily="34" charset="0"/>
                </a:rPr>
                <a:t>,  </a:t>
              </a:r>
              <a:r>
                <a:rPr lang="en-US" sz="2000" dirty="0">
                  <a:solidFill>
                    <a:schemeClr val="bg1"/>
                  </a:solidFill>
                  <a:latin typeface="Arial Narrow" pitchFamily="34" charset="0"/>
                </a:rPr>
                <a:t>remove our original sin</a:t>
              </a:r>
              <a:r>
                <a:rPr lang="en-US" sz="2000" u="none" dirty="0">
                  <a:solidFill>
                    <a:schemeClr val="bg1"/>
                  </a:solidFill>
                  <a:latin typeface="Arial Narrow" pitchFamily="34" charset="0"/>
                </a:rPr>
                <a:t>, and thereby be fully restored to the original state of human beings before the Fall.</a:t>
              </a:r>
            </a:p>
          </p:txBody>
        </p:sp>
        <p:sp>
          <p:nvSpPr>
            <p:cNvPr id="1151089" name="Oval 113"/>
            <p:cNvSpPr>
              <a:spLocks noChangeArrowheads="1"/>
            </p:cNvSpPr>
            <p:nvPr/>
          </p:nvSpPr>
          <p:spPr bwMode="auto">
            <a:xfrm>
              <a:off x="528" y="3433"/>
              <a:ext cx="250" cy="240"/>
            </a:xfrm>
            <a:prstGeom prst="ellipse">
              <a:avLst/>
            </a:prstGeom>
            <a:noFill/>
            <a:ln w="6350">
              <a:solidFill>
                <a:schemeClr val="bg1"/>
              </a:solidFill>
              <a:round/>
              <a:headEnd/>
              <a:tailEnd/>
            </a:ln>
            <a:effectLst/>
          </p:spPr>
          <p:txBody>
            <a:bodyPr wrap="none" anchor="ctr"/>
            <a:lstStyle/>
            <a:p>
              <a:r>
                <a:rPr lang="en-US" sz="2000" b="0" u="none">
                  <a:solidFill>
                    <a:schemeClr val="bg1"/>
                  </a:solidFill>
                  <a:latin typeface="Impact" pitchFamily="34" charset="0"/>
                </a:rPr>
                <a:t>2</a:t>
              </a:r>
            </a:p>
          </p:txBody>
        </p:sp>
      </p:grpSp>
      <p:sp>
        <p:nvSpPr>
          <p:cNvPr id="125" name="Rectangle 6"/>
          <p:cNvSpPr>
            <a:spLocks noChangeArrowheads="1"/>
          </p:cNvSpPr>
          <p:nvPr/>
        </p:nvSpPr>
        <p:spPr bwMode="auto">
          <a:xfrm>
            <a:off x="685800" y="2398712"/>
            <a:ext cx="3352800" cy="1905000"/>
          </a:xfrm>
          <a:prstGeom prst="rect">
            <a:avLst/>
          </a:prstGeom>
          <a:gradFill rotWithShape="0">
            <a:gsLst>
              <a:gs pos="0">
                <a:srgbClr val="FFFF66"/>
              </a:gs>
              <a:gs pos="100000">
                <a:srgbClr val="B2B2B2"/>
              </a:gs>
            </a:gsLst>
            <a:lin ang="5400000" scaled="1"/>
          </a:gradFill>
          <a:ln w="19050">
            <a:noFill/>
            <a:miter lim="800000"/>
            <a:headEnd/>
            <a:tailEnd/>
          </a:ln>
          <a:effectLst/>
        </p:spPr>
        <p:txBody>
          <a:bodyPr wrap="none" anchor="ctr"/>
          <a:lstStyle/>
          <a:p>
            <a:endParaRPr lang="en-US"/>
          </a:p>
        </p:txBody>
      </p:sp>
      <p:sp>
        <p:nvSpPr>
          <p:cNvPr id="126" name="Text Box 8"/>
          <p:cNvSpPr txBox="1">
            <a:spLocks noChangeArrowheads="1"/>
          </p:cNvSpPr>
          <p:nvPr/>
        </p:nvSpPr>
        <p:spPr bwMode="auto">
          <a:xfrm>
            <a:off x="533400" y="2232025"/>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7" name="Text Box 9"/>
          <p:cNvSpPr txBox="1">
            <a:spLocks noChangeArrowheads="1"/>
          </p:cNvSpPr>
          <p:nvPr/>
        </p:nvSpPr>
        <p:spPr bwMode="auto">
          <a:xfrm>
            <a:off x="533400" y="3506788"/>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8" name="Text Box 10"/>
          <p:cNvSpPr txBox="1">
            <a:spLocks noChangeArrowheads="1"/>
          </p:cNvSpPr>
          <p:nvPr/>
        </p:nvSpPr>
        <p:spPr bwMode="auto">
          <a:xfrm>
            <a:off x="542925" y="4148138"/>
            <a:ext cx="362585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29" name="Text Box 11"/>
          <p:cNvSpPr txBox="1">
            <a:spLocks noChangeArrowheads="1"/>
          </p:cNvSpPr>
          <p:nvPr/>
        </p:nvSpPr>
        <p:spPr bwMode="auto">
          <a:xfrm>
            <a:off x="533400" y="2852738"/>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grpSp>
        <p:nvGrpSpPr>
          <p:cNvPr id="130" name="Group 129"/>
          <p:cNvGrpSpPr/>
          <p:nvPr/>
        </p:nvGrpSpPr>
        <p:grpSpPr>
          <a:xfrm>
            <a:off x="695101" y="1789112"/>
            <a:ext cx="927102" cy="533400"/>
            <a:chOff x="685800" y="1371600"/>
            <a:chExt cx="1003301" cy="533400"/>
          </a:xfrm>
        </p:grpSpPr>
        <p:grpSp>
          <p:nvGrpSpPr>
            <p:cNvPr id="131" name="Group 94"/>
            <p:cNvGrpSpPr/>
            <p:nvPr/>
          </p:nvGrpSpPr>
          <p:grpSpPr>
            <a:xfrm>
              <a:off x="685800" y="1371600"/>
              <a:ext cx="1003301" cy="533400"/>
              <a:chOff x="685800" y="1371600"/>
              <a:chExt cx="1003301" cy="533400"/>
            </a:xfrm>
          </p:grpSpPr>
          <p:sp>
            <p:nvSpPr>
              <p:cNvPr id="133" name="Oval 10"/>
              <p:cNvSpPr>
                <a:spLocks noChangeArrowheads="1"/>
              </p:cNvSpPr>
              <p:nvPr/>
            </p:nvSpPr>
            <p:spPr bwMode="auto">
              <a:xfrm>
                <a:off x="685800"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134"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132"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grpSp>
        <p:nvGrpSpPr>
          <p:cNvPr id="135" name="Group 134"/>
          <p:cNvGrpSpPr/>
          <p:nvPr/>
        </p:nvGrpSpPr>
        <p:grpSpPr>
          <a:xfrm>
            <a:off x="701452" y="798512"/>
            <a:ext cx="914401" cy="1030288"/>
            <a:chOff x="762000" y="381000"/>
            <a:chExt cx="914401" cy="1030288"/>
          </a:xfrm>
        </p:grpSpPr>
        <p:grpSp>
          <p:nvGrpSpPr>
            <p:cNvPr id="136" name="Group 100"/>
            <p:cNvGrpSpPr/>
            <p:nvPr/>
          </p:nvGrpSpPr>
          <p:grpSpPr>
            <a:xfrm>
              <a:off x="896937" y="381000"/>
              <a:ext cx="627063" cy="682625"/>
              <a:chOff x="896937" y="381000"/>
              <a:chExt cx="627063" cy="682625"/>
            </a:xfrm>
          </p:grpSpPr>
          <p:sp>
            <p:nvSpPr>
              <p:cNvPr id="144" name="Oval 22"/>
              <p:cNvSpPr>
                <a:spLocks noChangeArrowheads="1"/>
              </p:cNvSpPr>
              <p:nvPr/>
            </p:nvSpPr>
            <p:spPr bwMode="auto">
              <a:xfrm>
                <a:off x="896937" y="381000"/>
                <a:ext cx="627063" cy="682625"/>
              </a:xfrm>
              <a:prstGeom prst="ellipse">
                <a:avLst/>
              </a:prstGeom>
              <a:gradFill rotWithShape="0">
                <a:gsLst>
                  <a:gs pos="0">
                    <a:srgbClr val="CCCCFF"/>
                  </a:gs>
                  <a:gs pos="100000">
                    <a:srgbClr val="FFFFFF"/>
                  </a:gs>
                </a:gsLst>
                <a:path path="shape">
                  <a:fillToRect l="50000" t="50000" r="50000" b="50000"/>
                </a:path>
              </a:gradFill>
              <a:ln w="12700">
                <a:round/>
                <a:headEnd/>
                <a:tailEnd/>
              </a:ln>
              <a:effectLst/>
              <a:scene3d>
                <a:camera prst="legacyPerspectiveTop"/>
                <a:lightRig rig="legacyNormal3" dir="t"/>
              </a:scene3d>
              <a:sp3d extrusionH="887400" prstMaterial="legacyMatte">
                <a:bevelT w="13500" h="13500" prst="angle"/>
                <a:bevelB w="13500" h="13500" prst="angle"/>
                <a:extrusionClr>
                  <a:srgbClr val="CCCCFF"/>
                </a:extrusionClr>
              </a:sp3d>
            </p:spPr>
            <p:txBody>
              <a:bodyPr wrap="none" anchor="ctr">
                <a:flatTx/>
              </a:bodyPr>
              <a:lstStyle/>
              <a:p>
                <a:endParaRPr lang="en-US" sz="4800" u="none">
                  <a:solidFill>
                    <a:srgbClr val="6600CC"/>
                  </a:solidFill>
                  <a:latin typeface="Impact" pitchFamily="34" charset="0"/>
                </a:endParaRPr>
              </a:p>
            </p:txBody>
          </p:sp>
          <p:sp>
            <p:nvSpPr>
              <p:cNvPr id="145" name="WordArt 23"/>
              <p:cNvSpPr>
                <a:spLocks noChangeArrowheads="1" noChangeShapeType="1" noTextEdit="1"/>
              </p:cNvSpPr>
              <p:nvPr/>
            </p:nvSpPr>
            <p:spPr bwMode="auto">
              <a:xfrm>
                <a:off x="953294" y="590549"/>
                <a:ext cx="485775" cy="263526"/>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solidFill>
                      <a:schemeClr val="bg1"/>
                    </a:solidFill>
                    <a:latin typeface="Impact"/>
                  </a:rPr>
                  <a:t>God</a:t>
                </a:r>
              </a:p>
            </p:txBody>
          </p:sp>
        </p:grpSp>
        <p:grpSp>
          <p:nvGrpSpPr>
            <p:cNvPr id="137" name="Group 97"/>
            <p:cNvGrpSpPr/>
            <p:nvPr/>
          </p:nvGrpSpPr>
          <p:grpSpPr>
            <a:xfrm>
              <a:off x="762000" y="736600"/>
              <a:ext cx="914401" cy="674688"/>
              <a:chOff x="762000" y="736600"/>
              <a:chExt cx="914401" cy="674688"/>
            </a:xfrm>
          </p:grpSpPr>
          <p:grpSp>
            <p:nvGrpSpPr>
              <p:cNvPr id="138" name="Group 24"/>
              <p:cNvGrpSpPr>
                <a:grpSpLocks/>
              </p:cNvGrpSpPr>
              <p:nvPr/>
            </p:nvGrpSpPr>
            <p:grpSpPr bwMode="auto">
              <a:xfrm>
                <a:off x="762000" y="736600"/>
                <a:ext cx="125413" cy="652463"/>
                <a:chOff x="737" y="663"/>
                <a:chExt cx="128" cy="539"/>
              </a:xfrm>
            </p:grpSpPr>
            <p:sp>
              <p:nvSpPr>
                <p:cNvPr id="142" name="AutoShape 25"/>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43" name="AutoShape 26"/>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nvGrpSpPr>
              <p:cNvPr id="139" name="Group 132"/>
              <p:cNvGrpSpPr>
                <a:grpSpLocks/>
              </p:cNvGrpSpPr>
              <p:nvPr/>
            </p:nvGrpSpPr>
            <p:grpSpPr bwMode="auto">
              <a:xfrm>
                <a:off x="1550988" y="758825"/>
                <a:ext cx="125413" cy="652463"/>
                <a:chOff x="1167" y="700"/>
                <a:chExt cx="128" cy="539"/>
              </a:xfrm>
            </p:grpSpPr>
            <p:sp>
              <p:nvSpPr>
                <p:cNvPr id="140" name="AutoShape 31"/>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41" name="AutoShape 32"/>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grpSp>
      <p:sp>
        <p:nvSpPr>
          <p:cNvPr id="153" name="WordArt 97"/>
          <p:cNvSpPr>
            <a:spLocks noChangeArrowheads="1" noChangeShapeType="1" noTextEdit="1"/>
          </p:cNvSpPr>
          <p:nvPr/>
        </p:nvSpPr>
        <p:spPr bwMode="auto">
          <a:xfrm>
            <a:off x="3448843" y="2855912"/>
            <a:ext cx="228600" cy="228601"/>
          </a:xfrm>
          <a:prstGeom prst="rect">
            <a:avLst/>
          </a:prstGeom>
        </p:spPr>
        <p:txBody>
          <a:bodyPr wrap="none" fromWordArt="1">
            <a:prstTxWarp prst="textPlain">
              <a:avLst>
                <a:gd name="adj" fmla="val 50000"/>
              </a:avLst>
            </a:prstTxWarp>
          </a:bodyPr>
          <a:lstStyle/>
          <a:p>
            <a:r>
              <a:rPr lang="en-US" sz="3600" b="0" u="none" kern="10" dirty="0">
                <a:ln w="9525">
                  <a:solidFill>
                    <a:srgbClr val="000099"/>
                  </a:solidFill>
                  <a:round/>
                  <a:headEnd/>
                  <a:tailEnd/>
                </a:ln>
                <a:solidFill>
                  <a:srgbClr val="FF3300"/>
                </a:solidFill>
                <a:latin typeface="Arial Rounded MT Bold"/>
              </a:rPr>
              <a:t>.</a:t>
            </a:r>
          </a:p>
        </p:txBody>
      </p:sp>
      <p:sp>
        <p:nvSpPr>
          <p:cNvPr id="154" name="AutoShape 35"/>
          <p:cNvSpPr>
            <a:spLocks noChangeArrowheads="1"/>
          </p:cNvSpPr>
          <p:nvPr/>
        </p:nvSpPr>
        <p:spPr bwMode="auto">
          <a:xfrm rot="19682183">
            <a:off x="1688846" y="2892506"/>
            <a:ext cx="214439" cy="2083080"/>
          </a:xfrm>
          <a:prstGeom prst="downArrow">
            <a:avLst>
              <a:gd name="adj1" fmla="val 35000"/>
              <a:gd name="adj2" fmla="val 222897"/>
            </a:avLst>
          </a:prstGeom>
          <a:solidFill>
            <a:srgbClr val="660066"/>
          </a:solidFill>
          <a:ln w="38100">
            <a:noFill/>
            <a:miter lim="800000"/>
            <a:headEnd/>
            <a:tailEnd/>
          </a:ln>
          <a:effectLst/>
        </p:spPr>
        <p:txBody>
          <a:bodyPr wrap="none" anchor="ctr"/>
          <a:lstStyle/>
          <a:p>
            <a:endParaRPr lang="en-US" u="none">
              <a:effectLst>
                <a:outerShdw blurRad="38100" dist="38100" dir="2700000" algn="tl">
                  <a:srgbClr val="FFFFFF"/>
                </a:outerShdw>
              </a:effectLst>
              <a:latin typeface="Arial" charset="0"/>
            </a:endParaRPr>
          </a:p>
        </p:txBody>
      </p:sp>
      <p:grpSp>
        <p:nvGrpSpPr>
          <p:cNvPr id="155" name="Group 59"/>
          <p:cNvGrpSpPr>
            <a:grpSpLocks/>
          </p:cNvGrpSpPr>
          <p:nvPr/>
        </p:nvGrpSpPr>
        <p:grpSpPr bwMode="auto">
          <a:xfrm>
            <a:off x="3013075" y="2992437"/>
            <a:ext cx="187325" cy="2165350"/>
            <a:chOff x="1680" y="1622"/>
            <a:chExt cx="118" cy="1364"/>
          </a:xfrm>
        </p:grpSpPr>
        <p:sp>
          <p:nvSpPr>
            <p:cNvPr id="156" name="AutoShape 60"/>
            <p:cNvSpPr>
              <a:spLocks noChangeArrowheads="1"/>
            </p:cNvSpPr>
            <p:nvPr/>
          </p:nvSpPr>
          <p:spPr bwMode="auto">
            <a:xfrm rot="12199650">
              <a:off x="1680" y="1622"/>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sp>
          <p:nvSpPr>
            <p:cNvPr id="157" name="AutoShape 61"/>
            <p:cNvSpPr>
              <a:spLocks noChangeArrowheads="1"/>
            </p:cNvSpPr>
            <p:nvPr/>
          </p:nvSpPr>
          <p:spPr bwMode="auto">
            <a:xfrm rot="12199650">
              <a:off x="1680" y="1623"/>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sp>
          <p:nvSpPr>
            <p:cNvPr id="158" name="AutoShape 62"/>
            <p:cNvSpPr>
              <a:spLocks noChangeArrowheads="1"/>
            </p:cNvSpPr>
            <p:nvPr/>
          </p:nvSpPr>
          <p:spPr bwMode="auto">
            <a:xfrm rot="12199650">
              <a:off x="1680" y="1623"/>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grpSp>
      <p:grpSp>
        <p:nvGrpSpPr>
          <p:cNvPr id="159" name="Group 158"/>
          <p:cNvGrpSpPr/>
          <p:nvPr/>
        </p:nvGrpSpPr>
        <p:grpSpPr>
          <a:xfrm>
            <a:off x="1920875" y="4684712"/>
            <a:ext cx="1203325" cy="725488"/>
            <a:chOff x="1920875" y="4572000"/>
            <a:chExt cx="1203325" cy="725488"/>
          </a:xfrm>
        </p:grpSpPr>
        <p:sp>
          <p:nvSpPr>
            <p:cNvPr id="160" name="Oval 55"/>
            <p:cNvSpPr>
              <a:spLocks noChangeArrowheads="1"/>
            </p:cNvSpPr>
            <p:nvPr/>
          </p:nvSpPr>
          <p:spPr bwMode="auto">
            <a:xfrm>
              <a:off x="1920875" y="4648200"/>
              <a:ext cx="1174750" cy="533400"/>
            </a:xfrm>
            <a:prstGeom prst="ellipse">
              <a:avLst/>
            </a:prstGeom>
            <a:gradFill rotWithShape="0">
              <a:gsLst>
                <a:gs pos="0">
                  <a:srgbClr val="804000"/>
                </a:gs>
                <a:gs pos="100000">
                  <a:srgbClr val="663300"/>
                </a:gs>
              </a:gsLst>
              <a:path path="shape">
                <a:fillToRect l="50000" t="50000" r="50000" b="50000"/>
              </a:path>
            </a:gradFill>
            <a:ln w="12700">
              <a:solidFill>
                <a:schemeClr val="tx1"/>
              </a:solidFill>
              <a:round/>
              <a:headEnd/>
              <a:tailEnd/>
            </a:ln>
            <a:effectLst>
              <a:outerShdw dist="52363" dir="4557825" algn="ctr" rotWithShape="0">
                <a:srgbClr val="000000"/>
              </a:outerShdw>
            </a:effectLst>
          </p:spPr>
          <p:txBody>
            <a:bodyPr wrap="none" anchor="ctr"/>
            <a:lstStyle/>
            <a:p>
              <a:pPr>
                <a:lnSpc>
                  <a:spcPct val="75000"/>
                </a:lnSpc>
              </a:pPr>
              <a:r>
                <a:rPr lang="en-US" sz="2200" b="0" u="none">
                  <a:noFill/>
                  <a:latin typeface="Impact" pitchFamily="34" charset="0"/>
                </a:rPr>
                <a:t>Falle</a:t>
              </a:r>
              <a:endParaRPr lang="en-US" sz="2200" b="0" u="none" dirty="0">
                <a:noFill/>
                <a:latin typeface="Impact" pitchFamily="34" charset="0"/>
              </a:endParaRPr>
            </a:p>
            <a:p>
              <a:pPr>
                <a:lnSpc>
                  <a:spcPct val="75000"/>
                </a:lnSpc>
              </a:pPr>
              <a:r>
                <a:rPr lang="en-US" sz="2200" b="0" u="none" dirty="0">
                  <a:noFill/>
                  <a:latin typeface="Impact" pitchFamily="34" charset="0"/>
                </a:rPr>
                <a:t>people</a:t>
              </a:r>
            </a:p>
          </p:txBody>
        </p:sp>
        <p:sp>
          <p:nvSpPr>
            <p:cNvPr id="161" name="Oval 55"/>
            <p:cNvSpPr>
              <a:spLocks noChangeArrowheads="1"/>
            </p:cNvSpPr>
            <p:nvPr/>
          </p:nvSpPr>
          <p:spPr bwMode="auto">
            <a:xfrm>
              <a:off x="1949450" y="4572000"/>
              <a:ext cx="1174750" cy="725488"/>
            </a:xfrm>
            <a:prstGeom prst="ellipse">
              <a:avLst/>
            </a:prstGeom>
            <a:noFill/>
            <a:ln w="12700">
              <a:noFill/>
              <a:round/>
              <a:headEnd/>
              <a:tailEnd/>
            </a:ln>
            <a:effectLst/>
          </p:spPr>
          <p:txBody>
            <a:bodyPr wrap="none" anchor="ctr"/>
            <a:lstStyle/>
            <a:p>
              <a:pPr>
                <a:lnSpc>
                  <a:spcPct val="65000"/>
                </a:lnSpc>
              </a:pPr>
              <a:r>
                <a:rPr lang="en-US" sz="1600" u="none" dirty="0">
                  <a:solidFill>
                    <a:schemeClr val="bg1"/>
                  </a:solidFill>
                  <a:latin typeface="Arial Rounded MT Bold" charset="0"/>
                </a:rPr>
                <a:t>Fallen</a:t>
              </a:r>
            </a:p>
            <a:p>
              <a:pPr>
                <a:lnSpc>
                  <a:spcPct val="65000"/>
                </a:lnSpc>
              </a:pPr>
              <a:r>
                <a:rPr lang="en-US" sz="1600" u="none" dirty="0">
                  <a:solidFill>
                    <a:schemeClr val="bg1"/>
                  </a:solidFill>
                  <a:latin typeface="Arial Rounded MT Bold" charset="0"/>
                </a:rPr>
                <a:t>people</a:t>
              </a:r>
            </a:p>
          </p:txBody>
        </p:sp>
      </p:grpSp>
      <p:sp>
        <p:nvSpPr>
          <p:cNvPr id="163" name="WordArt 72"/>
          <p:cNvSpPr>
            <a:spLocks noChangeArrowheads="1" noChangeShapeType="1" noTextEdit="1"/>
          </p:cNvSpPr>
          <p:nvPr/>
        </p:nvSpPr>
        <p:spPr bwMode="auto">
          <a:xfrm>
            <a:off x="4114800" y="3054032"/>
            <a:ext cx="152400" cy="2316480"/>
          </a:xfrm>
          <a:prstGeom prst="rect">
            <a:avLst/>
          </a:prstGeom>
        </p:spPr>
        <p:txBody>
          <a:bodyPr wrap="none" fromWordArt="1">
            <a:prstTxWarp prst="textPlain">
              <a:avLst>
                <a:gd name="adj" fmla="val 50000"/>
              </a:avLst>
            </a:prstTxWarp>
          </a:bodyPr>
          <a:lstStyle/>
          <a:p>
            <a:r>
              <a:rPr lang="en-US" sz="3600" b="0" u="none" kern="10" dirty="0">
                <a:ln w="9525">
                  <a:solidFill>
                    <a:schemeClr val="tx1"/>
                  </a:solidFill>
                  <a:round/>
                  <a:headEnd/>
                  <a:tailEnd/>
                </a:ln>
                <a:solidFill>
                  <a:srgbClr val="000000"/>
                </a:solidFill>
                <a:latin typeface="Times New Roman"/>
                <a:cs typeface="Times New Roman"/>
              </a:rPr>
              <a:t>}</a:t>
            </a:r>
          </a:p>
        </p:txBody>
      </p:sp>
      <p:grpSp>
        <p:nvGrpSpPr>
          <p:cNvPr id="166" name="Group 95"/>
          <p:cNvGrpSpPr>
            <a:grpSpLocks/>
          </p:cNvGrpSpPr>
          <p:nvPr/>
        </p:nvGrpSpPr>
        <p:grpSpPr bwMode="auto">
          <a:xfrm>
            <a:off x="1057845" y="2398712"/>
            <a:ext cx="201614" cy="582613"/>
            <a:chOff x="384" y="1217"/>
            <a:chExt cx="127" cy="367"/>
          </a:xfrm>
        </p:grpSpPr>
        <p:sp>
          <p:nvSpPr>
            <p:cNvPr id="167" name="AutoShape 96"/>
            <p:cNvSpPr>
              <a:spLocks noChangeArrowheads="1"/>
            </p:cNvSpPr>
            <p:nvPr/>
          </p:nvSpPr>
          <p:spPr bwMode="auto">
            <a:xfrm>
              <a:off x="384" y="1217"/>
              <a:ext cx="127" cy="127"/>
            </a:xfrm>
            <a:prstGeom prst="triangle">
              <a:avLst>
                <a:gd name="adj" fmla="val 50000"/>
              </a:avLst>
            </a:prstGeom>
            <a:solidFill>
              <a:srgbClr val="660066"/>
            </a:solidFill>
            <a:ln w="28575">
              <a:noFill/>
              <a:miter lim="800000"/>
              <a:headEnd/>
              <a:tailEnd/>
            </a:ln>
            <a:effectLst/>
          </p:spPr>
          <p:txBody>
            <a:bodyPr rot="10800000" vert="eaVert" wrap="none" anchor="ctr"/>
            <a:lstStyle/>
            <a:p>
              <a:endParaRPr lang="en-US"/>
            </a:p>
          </p:txBody>
        </p:sp>
        <p:sp>
          <p:nvSpPr>
            <p:cNvPr id="168" name="WordArt 97"/>
            <p:cNvSpPr>
              <a:spLocks noChangeArrowheads="1" noChangeShapeType="1" noTextEdit="1"/>
            </p:cNvSpPr>
            <p:nvPr/>
          </p:nvSpPr>
          <p:spPr bwMode="auto">
            <a:xfrm rot="5400000" flipV="1">
              <a:off x="327" y="1440"/>
              <a:ext cx="240" cy="47"/>
            </a:xfrm>
            <a:prstGeom prst="rect">
              <a:avLst/>
            </a:prstGeom>
          </p:spPr>
          <p:txBody>
            <a:bodyPr wrap="none" fromWordArt="1">
              <a:prstTxWarp prst="textPlain">
                <a:avLst>
                  <a:gd name="adj" fmla="val 50000"/>
                </a:avLst>
              </a:prstTxWarp>
            </a:bodyPr>
            <a:lstStyle/>
            <a:p>
              <a:r>
                <a:rPr lang="en-US" sz="3600" u="none" kern="10" dirty="0">
                  <a:ln w="9525">
                    <a:noFill/>
                    <a:round/>
                    <a:headEnd/>
                    <a:tailEnd/>
                  </a:ln>
                  <a:solidFill>
                    <a:srgbClr val="660066"/>
                  </a:solidFill>
                  <a:latin typeface="Arial Narrow"/>
                </a:rPr>
                <a:t>....</a:t>
              </a:r>
            </a:p>
          </p:txBody>
        </p:sp>
      </p:grpSp>
      <p:pic>
        <p:nvPicPr>
          <p:cNvPr id="174" name="Picture 127" descr="GCT02561"/>
          <p:cNvPicPr>
            <a:picLocks noChangeAspect="1" noChangeArrowheads="1"/>
          </p:cNvPicPr>
          <p:nvPr/>
        </p:nvPicPr>
        <p:blipFill>
          <a:blip r:embed="rId4" cstate="print"/>
          <a:srcRect/>
          <a:stretch>
            <a:fillRect/>
          </a:stretch>
        </p:blipFill>
        <p:spPr bwMode="auto">
          <a:xfrm>
            <a:off x="232152" y="3036888"/>
            <a:ext cx="871678" cy="1357309"/>
          </a:xfrm>
          <a:prstGeom prst="rect">
            <a:avLst/>
          </a:prstGeom>
          <a:noFill/>
        </p:spPr>
      </p:pic>
      <p:sp>
        <p:nvSpPr>
          <p:cNvPr id="175" name="AutoShape 58"/>
          <p:cNvSpPr>
            <a:spLocks noChangeArrowheads="1"/>
          </p:cNvSpPr>
          <p:nvPr/>
        </p:nvSpPr>
        <p:spPr bwMode="auto">
          <a:xfrm rot="10800000">
            <a:off x="1060997" y="3036888"/>
            <a:ext cx="195310" cy="1263649"/>
          </a:xfrm>
          <a:prstGeom prst="downArrow">
            <a:avLst>
              <a:gd name="adj1" fmla="val 35000"/>
              <a:gd name="adj2" fmla="val 130476"/>
            </a:avLst>
          </a:prstGeom>
          <a:solidFill>
            <a:srgbClr val="660066"/>
          </a:solidFill>
          <a:ln w="12700">
            <a:solidFill>
              <a:srgbClr val="660066"/>
            </a:solidFill>
            <a:miter lim="800000"/>
            <a:headEnd/>
            <a:tailEnd/>
          </a:ln>
          <a:effectLst/>
        </p:spPr>
        <p:txBody>
          <a:bodyPr rot="10800000" wrap="none" anchor="ctr"/>
          <a:lstStyle/>
          <a:p>
            <a:endParaRPr lang="en-US" u="none" dirty="0">
              <a:effectLst>
                <a:outerShdw blurRad="38100" dist="38100" dir="2700000" algn="tl">
                  <a:srgbClr val="FFFFFF"/>
                </a:outerShdw>
              </a:effectLst>
              <a:latin typeface="Arial" charset="0"/>
            </a:endParaRPr>
          </a:p>
        </p:txBody>
      </p:sp>
      <p:grpSp>
        <p:nvGrpSpPr>
          <p:cNvPr id="169" name="Group 168"/>
          <p:cNvGrpSpPr/>
          <p:nvPr/>
        </p:nvGrpSpPr>
        <p:grpSpPr>
          <a:xfrm>
            <a:off x="695101" y="4303712"/>
            <a:ext cx="927102" cy="533400"/>
            <a:chOff x="685800" y="1371600"/>
            <a:chExt cx="1003301" cy="533400"/>
          </a:xfrm>
        </p:grpSpPr>
        <p:grpSp>
          <p:nvGrpSpPr>
            <p:cNvPr id="170" name="Group 94"/>
            <p:cNvGrpSpPr/>
            <p:nvPr/>
          </p:nvGrpSpPr>
          <p:grpSpPr>
            <a:xfrm>
              <a:off x="685800" y="1371600"/>
              <a:ext cx="1003301" cy="533400"/>
              <a:chOff x="685800" y="1371600"/>
              <a:chExt cx="1003301" cy="533400"/>
            </a:xfrm>
          </p:grpSpPr>
          <p:sp>
            <p:nvSpPr>
              <p:cNvPr id="172" name="Oval 10"/>
              <p:cNvSpPr>
                <a:spLocks noChangeArrowheads="1"/>
              </p:cNvSpPr>
              <p:nvPr/>
            </p:nvSpPr>
            <p:spPr bwMode="auto">
              <a:xfrm>
                <a:off x="685800"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173"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171"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sp>
        <p:nvSpPr>
          <p:cNvPr id="177" name="Rectangle 64"/>
          <p:cNvSpPr>
            <a:spLocks noChangeArrowheads="1"/>
          </p:cNvSpPr>
          <p:nvPr/>
        </p:nvSpPr>
        <p:spPr bwMode="auto">
          <a:xfrm>
            <a:off x="4953000" y="3998912"/>
            <a:ext cx="3810000" cy="533400"/>
          </a:xfrm>
          <a:prstGeom prst="rect">
            <a:avLst/>
          </a:prstGeom>
          <a:noFill/>
          <a:ln w="9525">
            <a:noFill/>
            <a:miter lim="800000"/>
            <a:headEnd/>
            <a:tailEnd/>
          </a:ln>
          <a:effectLst/>
        </p:spPr>
        <p:txBody>
          <a:bodyPr wrap="none" anchor="ctr"/>
          <a:lstStyle/>
          <a:p>
            <a:pPr algn="l"/>
            <a:r>
              <a:rPr lang="en-US" sz="2800" b="0" u="none">
                <a:ln w="3175">
                  <a:solidFill>
                    <a:schemeClr val="bg1"/>
                  </a:solidFill>
                </a:ln>
                <a:solidFill>
                  <a:srgbClr val="000099"/>
                </a:solidFill>
                <a:latin typeface="Impact" pitchFamily="34" charset="0"/>
              </a:rPr>
              <a:t>Separate from Satan</a:t>
            </a:r>
          </a:p>
        </p:txBody>
      </p:sp>
      <p:sp>
        <p:nvSpPr>
          <p:cNvPr id="178" name="Oval 95"/>
          <p:cNvSpPr>
            <a:spLocks noChangeArrowheads="1"/>
          </p:cNvSpPr>
          <p:nvPr/>
        </p:nvSpPr>
        <p:spPr bwMode="auto">
          <a:xfrm>
            <a:off x="4495800" y="4075112"/>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1</a:t>
            </a:r>
          </a:p>
        </p:txBody>
      </p:sp>
      <p:sp>
        <p:nvSpPr>
          <p:cNvPr id="179" name="Text Box 6"/>
          <p:cNvSpPr txBox="1">
            <a:spLocks noChangeArrowheads="1"/>
          </p:cNvSpPr>
          <p:nvPr/>
        </p:nvSpPr>
        <p:spPr bwMode="auto">
          <a:xfrm>
            <a:off x="304800" y="76200"/>
            <a:ext cx="5257800"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a:solidFill>
                  <a:srgbClr val="000099"/>
                </a:solidFill>
                <a:latin typeface="Fette Engschrift"/>
                <a:cs typeface="Arial" pitchFamily="34" charset="0"/>
              </a:rPr>
              <a:t>The restoration and perfection of fallen people</a:t>
            </a:r>
            <a:endParaRPr lang="en-US" sz="2800" dirty="0">
              <a:solidFill>
                <a:srgbClr val="000099"/>
              </a:solidFill>
              <a:latin typeface="Fette Engschrift"/>
              <a:cs typeface="Arial" pitchFamily="34" charset="0"/>
            </a:endParaRPr>
          </a:p>
        </p:txBody>
      </p:sp>
      <p:sp>
        <p:nvSpPr>
          <p:cNvPr id="180" name="Rectangle 96"/>
          <p:cNvSpPr>
            <a:spLocks noChangeArrowheads="1"/>
          </p:cNvSpPr>
          <p:nvPr/>
        </p:nvSpPr>
        <p:spPr bwMode="auto">
          <a:xfrm>
            <a:off x="4953000" y="3540125"/>
            <a:ext cx="3200400" cy="422275"/>
          </a:xfrm>
          <a:prstGeom prst="rect">
            <a:avLst/>
          </a:prstGeom>
          <a:noFill/>
          <a:ln w="9525">
            <a:noFill/>
            <a:miter lim="800000"/>
            <a:headEnd/>
            <a:tailEnd/>
          </a:ln>
          <a:effectLst/>
        </p:spPr>
        <p:txBody>
          <a:bodyPr wrap="none" anchor="ctr"/>
          <a:lstStyle/>
          <a:p>
            <a:pPr algn="l">
              <a:lnSpc>
                <a:spcPct val="73000"/>
              </a:lnSpc>
            </a:pPr>
            <a:r>
              <a:rPr lang="en-US" sz="3600" u="none">
                <a:ln w="3175">
                  <a:solidFill>
                    <a:schemeClr val="bg1"/>
                  </a:solidFill>
                </a:ln>
                <a:solidFill>
                  <a:srgbClr val="000099"/>
                </a:solidFill>
                <a:cs typeface="Times New Roman" pitchFamily="18" charset="0"/>
              </a:rPr>
              <a:t>(</a:t>
            </a:r>
            <a:r>
              <a:rPr lang="en-US" sz="2800" b="0" u="none">
                <a:ln w="3175">
                  <a:solidFill>
                    <a:schemeClr val="bg1"/>
                  </a:solidFill>
                </a:ln>
                <a:solidFill>
                  <a:srgbClr val="000099"/>
                </a:solidFill>
                <a:latin typeface="Impact" pitchFamily="34" charset="0"/>
              </a:rPr>
              <a:t>remove original sin</a:t>
            </a:r>
            <a:r>
              <a:rPr lang="en-US" sz="3600" u="none">
                <a:ln w="3175">
                  <a:solidFill>
                    <a:schemeClr val="bg1"/>
                  </a:solidFill>
                </a:ln>
                <a:solidFill>
                  <a:srgbClr val="000099"/>
                </a:solidFill>
                <a:cs typeface="Times New Roman" pitchFamily="18" charset="0"/>
              </a:rPr>
              <a:t>)</a:t>
            </a:r>
          </a:p>
        </p:txBody>
      </p:sp>
      <p:sp>
        <p:nvSpPr>
          <p:cNvPr id="1151072" name="Rectangle 96"/>
          <p:cNvSpPr>
            <a:spLocks noChangeArrowheads="1"/>
          </p:cNvSpPr>
          <p:nvPr/>
        </p:nvSpPr>
        <p:spPr bwMode="auto">
          <a:xfrm>
            <a:off x="4953000" y="2932112"/>
            <a:ext cx="3200400" cy="649288"/>
          </a:xfrm>
          <a:prstGeom prst="rect">
            <a:avLst/>
          </a:prstGeom>
          <a:noFill/>
          <a:ln w="9525">
            <a:noFill/>
            <a:miter lim="800000"/>
            <a:headEnd/>
            <a:tailEnd/>
          </a:ln>
          <a:effectLst/>
        </p:spPr>
        <p:txBody>
          <a:bodyPr wrap="none" anchor="ctr"/>
          <a:lstStyle/>
          <a:p>
            <a:pPr algn="l">
              <a:lnSpc>
                <a:spcPct val="73000"/>
              </a:lnSpc>
            </a:pPr>
            <a:r>
              <a:rPr lang="en-US" sz="2800" b="0" u="none">
                <a:ln w="3175">
                  <a:solidFill>
                    <a:schemeClr val="bg1"/>
                  </a:solidFill>
                </a:ln>
                <a:solidFill>
                  <a:srgbClr val="000099"/>
                </a:solidFill>
                <a:latin typeface="Impact" pitchFamily="34" charset="0"/>
              </a:rPr>
              <a:t>Receive the </a:t>
            </a:r>
            <a:r>
              <a:rPr lang="en-US" sz="2800" b="0" u="none" dirty="0">
                <a:ln w="3175">
                  <a:solidFill>
                    <a:schemeClr val="bg1"/>
                  </a:solidFill>
                </a:ln>
                <a:solidFill>
                  <a:srgbClr val="000099"/>
                </a:solidFill>
                <a:latin typeface="Impact" pitchFamily="34" charset="0"/>
              </a:rPr>
              <a:t>Messiah</a:t>
            </a:r>
          </a:p>
          <a:p>
            <a:pPr algn="l">
              <a:lnSpc>
                <a:spcPct val="73000"/>
              </a:lnSpc>
            </a:pPr>
            <a:r>
              <a:rPr lang="en-US" sz="2800" b="0" u="none" dirty="0">
                <a:ln w="3175">
                  <a:solidFill>
                    <a:schemeClr val="bg1"/>
                  </a:solidFill>
                </a:ln>
                <a:solidFill>
                  <a:srgbClr val="000099"/>
                </a:solidFill>
                <a:latin typeface="Impact" pitchFamily="34" charset="0"/>
              </a:rPr>
              <a:t>and </a:t>
            </a:r>
            <a:r>
              <a:rPr lang="en-US" sz="2800" b="0" u="none">
                <a:ln w="3175">
                  <a:solidFill>
                    <a:schemeClr val="bg1"/>
                  </a:solidFill>
                </a:ln>
                <a:solidFill>
                  <a:srgbClr val="000099"/>
                </a:solidFill>
                <a:latin typeface="Impact" pitchFamily="34" charset="0"/>
              </a:rPr>
              <a:t>be reborn</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151091"/>
                                        </p:tgtEl>
                                        <p:attrNameLst>
                                          <p:attrName>style.visibility</p:attrName>
                                        </p:attrNameLst>
                                      </p:cBhvr>
                                      <p:to>
                                        <p:strVal val="visible"/>
                                      </p:to>
                                    </p:set>
                                    <p:animEffect transition="in" filter="barn(outVertical)">
                                      <p:cBhvr>
                                        <p:cTn id="7" dur="500"/>
                                        <p:tgtEl>
                                          <p:spTgt spid="1151091"/>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0" fill="hold" grpId="0" nodeType="clickEffect">
                                  <p:stCondLst>
                                    <p:cond delay="0"/>
                                  </p:stCondLst>
                                  <p:iterate type="wd">
                                    <p:tmPct val="30000"/>
                                  </p:iterate>
                                  <p:childTnLst>
                                    <p:set>
                                      <p:cBhvr>
                                        <p:cTn id="11" dur="1" fill="hold">
                                          <p:stCondLst>
                                            <p:cond delay="0"/>
                                          </p:stCondLst>
                                        </p:cTn>
                                        <p:tgtEl>
                                          <p:spTgt spid="1151072"/>
                                        </p:tgtEl>
                                        <p:attrNameLst>
                                          <p:attrName>style.visibility</p:attrName>
                                        </p:attrNameLst>
                                      </p:cBhvr>
                                      <p:to>
                                        <p:strVal val="visible"/>
                                      </p:to>
                                    </p:set>
                                    <p:anim calcmode="lin" valueType="num">
                                      <p:cBhvr>
                                        <p:cTn id="12" dur="500" fill="hold"/>
                                        <p:tgtEl>
                                          <p:spTgt spid="1151072"/>
                                        </p:tgtEl>
                                        <p:attrNameLst>
                                          <p:attrName>ppt_w</p:attrName>
                                        </p:attrNameLst>
                                      </p:cBhvr>
                                      <p:tavLst>
                                        <p:tav tm="0">
                                          <p:val>
                                            <p:fltVal val="0"/>
                                          </p:val>
                                        </p:tav>
                                        <p:tav tm="100000">
                                          <p:val>
                                            <p:strVal val="#ppt_w"/>
                                          </p:val>
                                        </p:tav>
                                      </p:tavLst>
                                    </p:anim>
                                    <p:anim calcmode="lin" valueType="num">
                                      <p:cBhvr>
                                        <p:cTn id="13" dur="500" fill="hold"/>
                                        <p:tgtEl>
                                          <p:spTgt spid="1151072"/>
                                        </p:tgtEl>
                                        <p:attrNameLst>
                                          <p:attrName>ppt_h</p:attrName>
                                        </p:attrNameLst>
                                      </p:cBhvr>
                                      <p:tavLst>
                                        <p:tav tm="0">
                                          <p:val>
                                            <p:strVal val="#ppt_h"/>
                                          </p:val>
                                        </p:tav>
                                        <p:tav tm="100000">
                                          <p:val>
                                            <p:strVal val="#ppt_h"/>
                                          </p:val>
                                        </p:tav>
                                      </p:tavLst>
                                    </p:anim>
                                  </p:childTnLst>
                                </p:cTn>
                              </p:par>
                              <p:par>
                                <p:cTn id="14" presetID="10" presetClass="entr" presetSubtype="0" fill="hold"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fade">
                                      <p:cBhvr>
                                        <p:cTn id="16" dur="2000"/>
                                        <p:tgtEl>
                                          <p:spTgt spid="7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51086"/>
                                        </p:tgtEl>
                                        <p:attrNameLst>
                                          <p:attrName>style.visibility</p:attrName>
                                        </p:attrNameLst>
                                      </p:cBhvr>
                                      <p:to>
                                        <p:strVal val="visible"/>
                                      </p:to>
                                    </p:set>
                                    <p:animEffect transition="in" filter="fade">
                                      <p:cBhvr>
                                        <p:cTn id="19" dur="1000"/>
                                        <p:tgtEl>
                                          <p:spTgt spid="115108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51073"/>
                                        </p:tgtEl>
                                        <p:attrNameLst>
                                          <p:attrName>style.visibility</p:attrName>
                                        </p:attrNameLst>
                                      </p:cBhvr>
                                      <p:to>
                                        <p:strVal val="visible"/>
                                      </p:to>
                                    </p:set>
                                    <p:animEffect transition="in" filter="fade">
                                      <p:cBhvr>
                                        <p:cTn id="22" dur="2000"/>
                                        <p:tgtEl>
                                          <p:spTgt spid="1151073"/>
                                        </p:tgtEl>
                                      </p:cBhvr>
                                    </p:animEffect>
                                  </p:childTnLst>
                                </p:cTn>
                              </p:par>
                              <p:par>
                                <p:cTn id="23" presetID="10" presetClass="entr" presetSubtype="0" fill="hold" nodeType="withEffect">
                                  <p:stCondLst>
                                    <p:cond delay="0"/>
                                  </p:stCondLst>
                                  <p:childTnLst>
                                    <p:set>
                                      <p:cBhvr>
                                        <p:cTn id="24" dur="1" fill="hold">
                                          <p:stCondLst>
                                            <p:cond delay="0"/>
                                          </p:stCondLst>
                                        </p:cTn>
                                        <p:tgtEl>
                                          <p:spTgt spid="181"/>
                                        </p:tgtEl>
                                        <p:attrNameLst>
                                          <p:attrName>style.visibility</p:attrName>
                                        </p:attrNameLst>
                                      </p:cBhvr>
                                      <p:to>
                                        <p:strVal val="visible"/>
                                      </p:to>
                                    </p:set>
                                    <p:animEffect transition="in" filter="fade">
                                      <p:cBhvr>
                                        <p:cTn id="25" dur="2000"/>
                                        <p:tgtEl>
                                          <p:spTgt spid="181"/>
                                        </p:tgtEl>
                                      </p:cBhvr>
                                    </p:animEffect>
                                  </p:childTnLst>
                                </p:cTn>
                              </p:par>
                            </p:childTnLst>
                          </p:cTn>
                        </p:par>
                      </p:childTnLst>
                    </p:cTn>
                  </p:par>
                  <p:par>
                    <p:cTn id="26" fill="hold">
                      <p:stCondLst>
                        <p:cond delay="indefinite"/>
                      </p:stCondLst>
                      <p:childTnLst>
                        <p:par>
                          <p:cTn id="27" fill="hold">
                            <p:stCondLst>
                              <p:cond delay="0"/>
                            </p:stCondLst>
                            <p:childTnLst>
                              <p:par>
                                <p:cTn id="28" presetID="55" presetClass="entr" presetSubtype="0" fill="hold" grpId="0" nodeType="clickEffect">
                                  <p:stCondLst>
                                    <p:cond delay="0"/>
                                  </p:stCondLst>
                                  <p:childTnLst>
                                    <p:set>
                                      <p:cBhvr>
                                        <p:cTn id="29" dur="1" fill="hold">
                                          <p:stCondLst>
                                            <p:cond delay="0"/>
                                          </p:stCondLst>
                                        </p:cTn>
                                        <p:tgtEl>
                                          <p:spTgt spid="180"/>
                                        </p:tgtEl>
                                        <p:attrNameLst>
                                          <p:attrName>style.visibility</p:attrName>
                                        </p:attrNameLst>
                                      </p:cBhvr>
                                      <p:to>
                                        <p:strVal val="visible"/>
                                      </p:to>
                                    </p:set>
                                    <p:anim calcmode="lin" valueType="num">
                                      <p:cBhvr>
                                        <p:cTn id="30" dur="1000" fill="hold"/>
                                        <p:tgtEl>
                                          <p:spTgt spid="180"/>
                                        </p:tgtEl>
                                        <p:attrNameLst>
                                          <p:attrName>ppt_w</p:attrName>
                                        </p:attrNameLst>
                                      </p:cBhvr>
                                      <p:tavLst>
                                        <p:tav tm="0">
                                          <p:val>
                                            <p:strVal val="#ppt_w*0.70"/>
                                          </p:val>
                                        </p:tav>
                                        <p:tav tm="100000">
                                          <p:val>
                                            <p:strVal val="#ppt_w"/>
                                          </p:val>
                                        </p:tav>
                                      </p:tavLst>
                                    </p:anim>
                                    <p:anim calcmode="lin" valueType="num">
                                      <p:cBhvr>
                                        <p:cTn id="31" dur="1000" fill="hold"/>
                                        <p:tgtEl>
                                          <p:spTgt spid="180"/>
                                        </p:tgtEl>
                                        <p:attrNameLst>
                                          <p:attrName>ppt_h</p:attrName>
                                        </p:attrNameLst>
                                      </p:cBhvr>
                                      <p:tavLst>
                                        <p:tav tm="0">
                                          <p:val>
                                            <p:strVal val="#ppt_h"/>
                                          </p:val>
                                        </p:tav>
                                        <p:tav tm="100000">
                                          <p:val>
                                            <p:strVal val="#ppt_h"/>
                                          </p:val>
                                        </p:tav>
                                      </p:tavLst>
                                    </p:anim>
                                    <p:animEffect transition="in" filter="fade">
                                      <p:cBhvr>
                                        <p:cTn id="32" dur="10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1086" grpId="0" animBg="1"/>
      <p:bldP spid="1151073" grpId="0" animBg="1" autoUpdateAnimBg="0"/>
      <p:bldP spid="180" grpId="0" autoUpdateAnimBg="0"/>
      <p:bldP spid="1151072" grpId="0"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pic>
        <p:nvPicPr>
          <p:cNvPr id="29" name="Picture 28" descr="Rembrandt Abraham en Isaac_1634.jpg"/>
          <p:cNvPicPr>
            <a:picLocks noChangeAspect="1"/>
          </p:cNvPicPr>
          <p:nvPr/>
        </p:nvPicPr>
        <p:blipFill>
          <a:blip r:embed="rId3" cstate="print"/>
          <a:stretch>
            <a:fillRect/>
          </a:stretch>
        </p:blipFill>
        <p:spPr>
          <a:xfrm>
            <a:off x="2870413" y="685800"/>
            <a:ext cx="3301787" cy="4800412"/>
          </a:xfrm>
          <a:prstGeom prst="rect">
            <a:avLst/>
          </a:prstGeom>
        </p:spPr>
      </p:pic>
      <p:sp>
        <p:nvSpPr>
          <p:cNvPr id="13926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97"/>
          <p:cNvGrpSpPr>
            <a:grpSpLocks/>
          </p:cNvGrpSpPr>
          <p:nvPr/>
        </p:nvGrpSpPr>
        <p:grpSpPr bwMode="auto">
          <a:xfrm>
            <a:off x="1366838" y="5715000"/>
            <a:ext cx="6710362" cy="877888"/>
            <a:chOff x="477" y="3497"/>
            <a:chExt cx="4227" cy="553"/>
          </a:xfrm>
        </p:grpSpPr>
        <p:sp>
          <p:nvSpPr>
            <p:cNvPr id="139268" name="Text Box 4"/>
            <p:cNvSpPr txBox="1">
              <a:spLocks noChangeArrowheads="1"/>
            </p:cNvSpPr>
            <p:nvPr/>
          </p:nvSpPr>
          <p:spPr bwMode="auto">
            <a:xfrm>
              <a:off x="704" y="3497"/>
              <a:ext cx="4000"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Because Abraham succeeded in his </a:t>
              </a:r>
              <a:r>
                <a:rPr lang="en-US" sz="2000" dirty="0">
                  <a:solidFill>
                    <a:srgbClr val="FFFFFF"/>
                  </a:solidFill>
                  <a:latin typeface="Arial Narrow" pitchFamily="34" charset="0"/>
                </a:rPr>
                <a:t>offering of Isaac</a:t>
              </a:r>
              <a:r>
                <a:rPr lang="en-US" sz="2000" u="none" dirty="0">
                  <a:solidFill>
                    <a:srgbClr val="FFFFFF"/>
                  </a:solidFill>
                  <a:latin typeface="Arial Narrow" pitchFamily="34" charset="0"/>
                </a:rPr>
                <a:t>, the </a:t>
              </a:r>
              <a:r>
                <a:rPr lang="en-US" sz="2000" dirty="0">
                  <a:solidFill>
                    <a:srgbClr val="FFFFFF"/>
                  </a:solidFill>
                  <a:latin typeface="Arial Narrow" pitchFamily="34" charset="0"/>
                </a:rPr>
                <a:t>providence of restoration in Abraham’s family</a:t>
              </a:r>
              <a:r>
                <a:rPr lang="en-US" sz="2000" u="none" dirty="0">
                  <a:solidFill>
                    <a:srgbClr val="FFFFFF"/>
                  </a:solidFill>
                  <a:latin typeface="Arial Narrow" pitchFamily="34" charset="0"/>
                </a:rPr>
                <a:t> could be carried on by Isaac.</a:t>
              </a:r>
            </a:p>
          </p:txBody>
        </p:sp>
        <p:sp>
          <p:nvSpPr>
            <p:cNvPr id="139269" name="Text Box 5"/>
            <p:cNvSpPr txBox="1">
              <a:spLocks noChangeArrowheads="1"/>
            </p:cNvSpPr>
            <p:nvPr/>
          </p:nvSpPr>
          <p:spPr bwMode="auto">
            <a:xfrm>
              <a:off x="477" y="3523"/>
              <a:ext cx="275" cy="327"/>
            </a:xfrm>
            <a:prstGeom prst="rect">
              <a:avLst/>
            </a:prstGeom>
            <a:noFill/>
            <a:ln w="9525">
              <a:noFill/>
              <a:miter lim="800000"/>
              <a:headEnd/>
              <a:tailEnd/>
            </a:ln>
            <a:effectLst/>
          </p:spPr>
          <p:txBody>
            <a:bodyPr>
              <a:spAutoFit/>
            </a:bodyPr>
            <a:lstStyle/>
            <a:p>
              <a:pPr algn="l">
                <a:lnSpc>
                  <a:spcPct val="5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7" name="Text Box 6"/>
          <p:cNvSpPr txBox="1">
            <a:spLocks noChangeArrowheads="1"/>
          </p:cNvSpPr>
          <p:nvPr/>
        </p:nvSpPr>
        <p:spPr bwMode="auto">
          <a:xfrm>
            <a:off x="304800" y="76200"/>
            <a:ext cx="5257800" cy="641350"/>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3600" b="0">
                <a:solidFill>
                  <a:srgbClr val="000099"/>
                </a:solidFill>
                <a:latin typeface="Impact" pitchFamily="34" charset="0"/>
              </a:rPr>
              <a:t>Result of offering of Isaac</a:t>
            </a:r>
            <a:endParaRPr lang="en-US" sz="3600" b="0" dirty="0">
              <a:solidFill>
                <a:srgbClr val="000000"/>
              </a:solidFill>
              <a:latin typeface="Arial" charset="0"/>
            </a:endParaRPr>
          </a:p>
        </p:txBody>
      </p:sp>
      <p:sp>
        <p:nvSpPr>
          <p:cNvPr id="38" name="AutoShape 75"/>
          <p:cNvSpPr>
            <a:spLocks noChangeArrowheads="1"/>
          </p:cNvSpPr>
          <p:nvPr/>
        </p:nvSpPr>
        <p:spPr bwMode="auto">
          <a:xfrm>
            <a:off x="4152900" y="35814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9" name="AutoShape 76"/>
          <p:cNvSpPr>
            <a:spLocks noChangeArrowheads="1"/>
          </p:cNvSpPr>
          <p:nvPr/>
        </p:nvSpPr>
        <p:spPr bwMode="auto">
          <a:xfrm>
            <a:off x="4152900" y="25146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3" name="Group 27"/>
          <p:cNvGrpSpPr/>
          <p:nvPr/>
        </p:nvGrpSpPr>
        <p:grpSpPr>
          <a:xfrm>
            <a:off x="1295400" y="2895888"/>
            <a:ext cx="6553200" cy="609312"/>
            <a:chOff x="1295400" y="3276888"/>
            <a:chExt cx="6553200" cy="609312"/>
          </a:xfrm>
        </p:grpSpPr>
        <p:sp>
          <p:nvSpPr>
            <p:cNvPr id="41" name="Rectangle 87"/>
            <p:cNvSpPr>
              <a:spLocks noChangeArrowheads="1"/>
            </p:cNvSpPr>
            <p:nvPr/>
          </p:nvSpPr>
          <p:spPr bwMode="auto">
            <a:xfrm>
              <a:off x="1371600" y="3276888"/>
              <a:ext cx="6400800" cy="588963"/>
            </a:xfrm>
            <a:prstGeom prst="rect">
              <a:avLst/>
            </a:prstGeom>
            <a:solidFill>
              <a:srgbClr val="5900B2">
                <a:alpha val="70000"/>
              </a:srgbClr>
            </a:solidFill>
            <a:ln w="28575"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42" name="Text Box 88"/>
            <p:cNvSpPr txBox="1">
              <a:spLocks noChangeArrowheads="1"/>
            </p:cNvSpPr>
            <p:nvPr/>
          </p:nvSpPr>
          <p:spPr bwMode="auto">
            <a:xfrm>
              <a:off x="1295400" y="3301425"/>
              <a:ext cx="6553200" cy="584775"/>
            </a:xfrm>
            <a:prstGeom prst="rect">
              <a:avLst/>
            </a:prstGeom>
            <a:noFill/>
            <a:ln w="19050">
              <a:noFill/>
              <a:miter lim="800000"/>
              <a:headEnd/>
              <a:tailEnd/>
            </a:ln>
            <a:effectLst>
              <a:outerShdw dist="12700" algn="ctr" rotWithShape="0">
                <a:schemeClr val="tx1"/>
              </a:outerShdw>
            </a:effectLst>
          </p:spPr>
          <p:txBody>
            <a:bodyPr wrap="square">
              <a:spAutoFit/>
            </a:bodyPr>
            <a:lstStyle/>
            <a:p>
              <a:r>
                <a:rPr lang="en-US" sz="3200" b="0" u="none" dirty="0">
                  <a:ln>
                    <a:solidFill>
                      <a:srgbClr val="000000"/>
                    </a:solidFill>
                  </a:ln>
                  <a:solidFill>
                    <a:srgbClr val="FFFFFF"/>
                  </a:solidFill>
                  <a:latin typeface="Arial Black" pitchFamily="34" charset="0"/>
                </a:rPr>
                <a:t>Success of offering of Isaac</a:t>
              </a:r>
            </a:p>
          </p:txBody>
        </p:sp>
      </p:grpSp>
      <p:grpSp>
        <p:nvGrpSpPr>
          <p:cNvPr id="6" name="Group 96"/>
          <p:cNvGrpSpPr>
            <a:grpSpLocks/>
          </p:cNvGrpSpPr>
          <p:nvPr/>
        </p:nvGrpSpPr>
        <p:grpSpPr bwMode="auto">
          <a:xfrm>
            <a:off x="1371600" y="3810000"/>
            <a:ext cx="6477000" cy="750888"/>
            <a:chOff x="1536" y="2784"/>
            <a:chExt cx="4080" cy="473"/>
          </a:xfrm>
        </p:grpSpPr>
        <p:sp>
          <p:nvSpPr>
            <p:cNvPr id="57" name="AutoShape 90"/>
            <p:cNvSpPr>
              <a:spLocks noChangeArrowheads="1"/>
            </p:cNvSpPr>
            <p:nvPr/>
          </p:nvSpPr>
          <p:spPr bwMode="auto">
            <a:xfrm>
              <a:off x="1536" y="2849"/>
              <a:ext cx="4080" cy="389"/>
            </a:xfrm>
            <a:prstGeom prst="roundRect">
              <a:avLst>
                <a:gd name="adj" fmla="val 16667"/>
              </a:avLst>
            </a:prstGeom>
            <a:solidFill>
              <a:srgbClr val="7C00F8">
                <a:alpha val="70000"/>
              </a:srgbClr>
            </a:solidFill>
            <a:ln w="28575">
              <a:solidFill>
                <a:srgbClr val="3F007E"/>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7" name="Group 95"/>
            <p:cNvGrpSpPr>
              <a:grpSpLocks/>
            </p:cNvGrpSpPr>
            <p:nvPr/>
          </p:nvGrpSpPr>
          <p:grpSpPr bwMode="auto">
            <a:xfrm>
              <a:off x="1536" y="2784"/>
              <a:ext cx="3264" cy="473"/>
              <a:chOff x="1536" y="2784"/>
              <a:chExt cx="3264" cy="473"/>
            </a:xfrm>
          </p:grpSpPr>
          <p:sp>
            <p:nvSpPr>
              <p:cNvPr id="59" name="Text Box 92"/>
              <p:cNvSpPr txBox="1">
                <a:spLocks noChangeArrowheads="1"/>
              </p:cNvSpPr>
              <p:nvPr/>
            </p:nvSpPr>
            <p:spPr bwMode="auto">
              <a:xfrm>
                <a:off x="1536" y="2842"/>
                <a:ext cx="3168" cy="407"/>
              </a:xfrm>
              <a:prstGeom prst="rect">
                <a:avLst/>
              </a:prstGeom>
              <a:noFill/>
              <a:ln w="19050">
                <a:noFill/>
                <a:miter lim="800000"/>
                <a:headEnd/>
                <a:tailEnd/>
              </a:ln>
              <a:effectLst>
                <a:outerShdw dist="12700" algn="ctr" rotWithShape="0">
                  <a:schemeClr val="tx1"/>
                </a:outerShdw>
              </a:effectLst>
            </p:spPr>
            <p:txBody>
              <a:bodyPr wrap="square">
                <a:spAutoFit/>
              </a:bodyPr>
              <a:lstStyle/>
              <a:p>
                <a:pPr algn="l">
                  <a:lnSpc>
                    <a:spcPct val="90000"/>
                  </a:lnSpc>
                </a:pPr>
                <a:r>
                  <a:rPr lang="en-US" sz="4000" b="0" u="none">
                    <a:ln w="3175">
                      <a:solidFill>
                        <a:schemeClr val="tx1"/>
                      </a:solidFill>
                    </a:ln>
                    <a:solidFill>
                      <a:srgbClr val="FFFFFF"/>
                    </a:solidFill>
                    <a:latin typeface="Fette Engschrift" pitchFamily="2" charset="0"/>
                  </a:rPr>
                  <a:t>Providence in </a:t>
                </a:r>
                <a:r>
                  <a:rPr lang="en-US" sz="4000" b="0" u="none" dirty="0">
                    <a:ln w="3175">
                      <a:solidFill>
                        <a:schemeClr val="tx1"/>
                      </a:solidFill>
                    </a:ln>
                    <a:solidFill>
                      <a:srgbClr val="FFFFFF"/>
                    </a:solidFill>
                    <a:latin typeface="Fette Engschrift" pitchFamily="2" charset="0"/>
                  </a:rPr>
                  <a:t>Abraham’s family</a:t>
                </a:r>
              </a:p>
            </p:txBody>
          </p:sp>
          <p:sp>
            <p:nvSpPr>
              <p:cNvPr id="60" name="Text Box 93"/>
              <p:cNvSpPr txBox="1">
                <a:spLocks noChangeArrowheads="1"/>
              </p:cNvSpPr>
              <p:nvPr/>
            </p:nvSpPr>
            <p:spPr bwMode="auto">
              <a:xfrm>
                <a:off x="4560" y="2784"/>
                <a:ext cx="240" cy="473"/>
              </a:xfrm>
              <a:prstGeom prst="rect">
                <a:avLst/>
              </a:prstGeom>
              <a:noFill/>
              <a:ln w="19050">
                <a:noFill/>
                <a:miter lim="800000"/>
                <a:headEnd/>
                <a:tailEnd/>
              </a:ln>
              <a:effectLst>
                <a:outerShdw dist="12700" algn="ctr" rotWithShape="0">
                  <a:schemeClr val="tx1"/>
                </a:outerShdw>
              </a:effectLst>
            </p:spPr>
            <p:txBody>
              <a:bodyPr>
                <a:spAutoFit/>
              </a:bodyPr>
              <a:lstStyle/>
              <a:p>
                <a:pPr>
                  <a:lnSpc>
                    <a:spcPct val="90000"/>
                  </a:lnSpc>
                </a:pPr>
                <a:r>
                  <a:rPr lang="en-US" sz="4800" u="none">
                    <a:solidFill>
                      <a:srgbClr val="FFFFFF"/>
                    </a:solidFill>
                    <a:effectLst>
                      <a:outerShdw blurRad="38100" dist="38100" dir="2700000" algn="tl">
                        <a:srgbClr val="000000"/>
                      </a:outerShdw>
                    </a:effectLst>
                    <a:latin typeface="Fette Engschrift" pitchFamily="2" charset="0"/>
                  </a:rPr>
                  <a:t>:</a:t>
                </a:r>
              </a:p>
            </p:txBody>
          </p:sp>
        </p:grpSp>
      </p:grpSp>
      <p:sp>
        <p:nvSpPr>
          <p:cNvPr id="61" name="Text Box 94"/>
          <p:cNvSpPr txBox="1">
            <a:spLocks noChangeArrowheads="1"/>
          </p:cNvSpPr>
          <p:nvPr/>
        </p:nvSpPr>
        <p:spPr bwMode="auto">
          <a:xfrm>
            <a:off x="6400800" y="3902075"/>
            <a:ext cx="1447800" cy="641350"/>
          </a:xfrm>
          <a:prstGeom prst="rect">
            <a:avLst/>
          </a:prstGeom>
          <a:noFill/>
          <a:ln w="19050">
            <a:noFill/>
            <a:miter lim="800000"/>
            <a:headEnd/>
            <a:tailEnd/>
          </a:ln>
          <a:effectLst/>
        </p:spPr>
        <p:txBody>
          <a:bodyPr>
            <a:spAutoFit/>
          </a:bodyPr>
          <a:lstStyle/>
          <a:p>
            <a:pPr algn="r">
              <a:lnSpc>
                <a:spcPct val="90000"/>
              </a:lnSpc>
            </a:pPr>
            <a:r>
              <a:rPr lang="en-US" sz="4000" b="0" u="none">
                <a:ln w="3175">
                  <a:solidFill>
                    <a:srgbClr val="000000"/>
                  </a:solidFill>
                </a:ln>
                <a:solidFill>
                  <a:srgbClr val="FFFFFF"/>
                </a:solidFill>
                <a:effectLst>
                  <a:outerShdw dist="12700" algn="ctr" rotWithShape="0">
                    <a:srgbClr val="000000"/>
                  </a:outerShdw>
                </a:effectLst>
                <a:latin typeface="Fette Engschrift" pitchFamily="2" charset="0"/>
              </a:rPr>
              <a:t>by Isaac</a:t>
            </a:r>
          </a:p>
        </p:txBody>
      </p:sp>
      <p:sp>
        <p:nvSpPr>
          <p:cNvPr id="34" name="AutoShape 77"/>
          <p:cNvSpPr>
            <a:spLocks noChangeArrowheads="1"/>
          </p:cNvSpPr>
          <p:nvPr/>
        </p:nvSpPr>
        <p:spPr bwMode="auto">
          <a:xfrm>
            <a:off x="4152900" y="15240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40" name="Group 82"/>
          <p:cNvGrpSpPr>
            <a:grpSpLocks/>
          </p:cNvGrpSpPr>
          <p:nvPr/>
        </p:nvGrpSpPr>
        <p:grpSpPr bwMode="auto">
          <a:xfrm>
            <a:off x="533400" y="1814512"/>
            <a:ext cx="8039100" cy="700088"/>
            <a:chOff x="336" y="1248"/>
            <a:chExt cx="5064" cy="441"/>
          </a:xfrm>
        </p:grpSpPr>
        <p:sp>
          <p:nvSpPr>
            <p:cNvPr id="43" name="Rectangle 83"/>
            <p:cNvSpPr>
              <a:spLocks noChangeArrowheads="1"/>
            </p:cNvSpPr>
            <p:nvPr/>
          </p:nvSpPr>
          <p:spPr bwMode="auto">
            <a:xfrm>
              <a:off x="336" y="1283"/>
              <a:ext cx="5040" cy="371"/>
            </a:xfrm>
            <a:prstGeom prst="rect">
              <a:avLst/>
            </a:prstGeom>
            <a:gradFill rotWithShape="1">
              <a:gsLst>
                <a:gs pos="0">
                  <a:srgbClr val="FFFFFF">
                    <a:alpha val="70000"/>
                  </a:srgbClr>
                </a:gs>
                <a:gs pos="100000">
                  <a:srgbClr val="F1DDFF">
                    <a:alpha val="70000"/>
                  </a:srgbClr>
                </a:gs>
              </a:gsLst>
              <a:path path="shape">
                <a:fillToRect l="50000" t="50000" r="50000" b="50000"/>
              </a:path>
            </a:gradFill>
            <a:ln w="28575" algn="ctr">
              <a:solidFill>
                <a:srgbClr val="0000FF"/>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44" name="Text Box 84"/>
            <p:cNvSpPr txBox="1">
              <a:spLocks noChangeArrowheads="1"/>
            </p:cNvSpPr>
            <p:nvPr/>
          </p:nvSpPr>
          <p:spPr bwMode="auto">
            <a:xfrm>
              <a:off x="360" y="1248"/>
              <a:ext cx="5040" cy="441"/>
            </a:xfrm>
            <a:prstGeom prst="rect">
              <a:avLst/>
            </a:prstGeom>
            <a:noFill/>
            <a:ln w="19050">
              <a:noFill/>
              <a:miter lim="800000"/>
              <a:headEnd/>
              <a:tailEnd/>
            </a:ln>
            <a:effectLst/>
          </p:spPr>
          <p:txBody>
            <a:bodyPr>
              <a:spAutoFit/>
            </a:bodyPr>
            <a:lstStyle/>
            <a:p>
              <a:pPr algn="l">
                <a:lnSpc>
                  <a:spcPct val="95000"/>
                </a:lnSpc>
              </a:pPr>
              <a:r>
                <a:rPr lang="en-US" sz="4200" u="none">
                  <a:solidFill>
                    <a:srgbClr val="0000CC"/>
                  </a:solidFill>
                  <a:latin typeface="Fette Engschrift" pitchFamily="2" charset="0"/>
                </a:rPr>
                <a:t>Position of having killed Isaac</a:t>
              </a:r>
              <a:r>
                <a:rPr lang="en-US" sz="2000" u="none">
                  <a:solidFill>
                    <a:srgbClr val="0000CC"/>
                  </a:solidFill>
                  <a:latin typeface="Fette Engschrift" pitchFamily="2" charset="0"/>
                </a:rPr>
                <a:t> </a:t>
              </a:r>
              <a:endParaRPr lang="en-US" sz="2000" b="0" u="none">
                <a:solidFill>
                  <a:srgbClr val="0000CC"/>
                </a:solidFill>
                <a:latin typeface="Fette Engschrift" pitchFamily="2" charset="0"/>
              </a:endParaRPr>
            </a:p>
          </p:txBody>
        </p:sp>
      </p:grpSp>
      <p:sp>
        <p:nvSpPr>
          <p:cNvPr id="45" name="Text Box 85"/>
          <p:cNvSpPr txBox="1">
            <a:spLocks noChangeArrowheads="1"/>
          </p:cNvSpPr>
          <p:nvPr/>
        </p:nvSpPr>
        <p:spPr bwMode="auto">
          <a:xfrm>
            <a:off x="5410200" y="1814512"/>
            <a:ext cx="3124200" cy="700088"/>
          </a:xfrm>
          <a:prstGeom prst="rect">
            <a:avLst/>
          </a:prstGeom>
          <a:noFill/>
          <a:ln w="9525">
            <a:noFill/>
            <a:miter lim="800000"/>
            <a:headEnd/>
            <a:tailEnd/>
          </a:ln>
          <a:effectLst/>
        </p:spPr>
        <p:txBody>
          <a:bodyPr>
            <a:spAutoFit/>
          </a:bodyPr>
          <a:lstStyle/>
          <a:p>
            <a:pPr>
              <a:lnSpc>
                <a:spcPct val="95000"/>
              </a:lnSpc>
            </a:pPr>
            <a:r>
              <a:rPr lang="en-US" sz="3600" b="0" u="none" spc="-150">
                <a:solidFill>
                  <a:srgbClr val="0000CC"/>
                </a:solidFill>
                <a:latin typeface="Fette Engschrift" pitchFamily="2" charset="0"/>
              </a:rPr>
              <a:t>(</a:t>
            </a:r>
            <a:r>
              <a:rPr lang="en-US" sz="4200" b="0" u="none">
                <a:solidFill>
                  <a:srgbClr val="0000CC"/>
                </a:solidFill>
                <a:latin typeface="Fette Engschrift" pitchFamily="2" charset="0"/>
              </a:rPr>
              <a:t>separated Satan</a:t>
            </a:r>
            <a:r>
              <a:rPr lang="en-US" sz="3600" b="0" u="none" spc="-150">
                <a:solidFill>
                  <a:srgbClr val="0000CC"/>
                </a:solidFill>
                <a:latin typeface="Fette Engschrift" pitchFamily="2" charset="0"/>
              </a:rPr>
              <a:t>)</a:t>
            </a:r>
          </a:p>
        </p:txBody>
      </p:sp>
      <p:grpSp>
        <p:nvGrpSpPr>
          <p:cNvPr id="32" name="Group 67"/>
          <p:cNvGrpSpPr>
            <a:grpSpLocks/>
          </p:cNvGrpSpPr>
          <p:nvPr/>
        </p:nvGrpSpPr>
        <p:grpSpPr bwMode="auto">
          <a:xfrm>
            <a:off x="1393825" y="869950"/>
            <a:ext cx="6356350" cy="609600"/>
            <a:chOff x="691" y="548"/>
            <a:chExt cx="4004" cy="384"/>
          </a:xfrm>
        </p:grpSpPr>
        <p:sp>
          <p:nvSpPr>
            <p:cNvPr id="33" name="Rectangle 68"/>
            <p:cNvSpPr>
              <a:spLocks noChangeArrowheads="1"/>
            </p:cNvSpPr>
            <p:nvPr/>
          </p:nvSpPr>
          <p:spPr bwMode="auto">
            <a:xfrm>
              <a:off x="691" y="548"/>
              <a:ext cx="4004" cy="371"/>
            </a:xfrm>
            <a:prstGeom prst="rect">
              <a:avLst/>
            </a:prstGeom>
            <a:gradFill rotWithShape="1">
              <a:gsLst>
                <a:gs pos="0">
                  <a:srgbClr val="FFFFFF">
                    <a:alpha val="70000"/>
                  </a:srgbClr>
                </a:gs>
                <a:gs pos="100000">
                  <a:srgbClr val="E5E5FF">
                    <a:alpha val="70000"/>
                  </a:srgbClr>
                </a:gs>
              </a:gsLst>
              <a:path path="shape">
                <a:fillToRect l="50000" t="50000" r="50000" b="50000"/>
              </a:path>
            </a:gradFill>
            <a:ln w="28575" algn="ctr">
              <a:solidFill>
                <a:srgbClr val="0000FF"/>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46" name="Text Box 69"/>
            <p:cNvSpPr txBox="1">
              <a:spLocks noChangeArrowheads="1"/>
            </p:cNvSpPr>
            <p:nvPr/>
          </p:nvSpPr>
          <p:spPr bwMode="auto">
            <a:xfrm>
              <a:off x="701" y="552"/>
              <a:ext cx="3984" cy="380"/>
            </a:xfrm>
            <a:prstGeom prst="rect">
              <a:avLst/>
            </a:prstGeom>
            <a:noFill/>
            <a:ln w="19050">
              <a:noFill/>
              <a:miter lim="800000"/>
              <a:headEnd/>
              <a:tailEnd/>
            </a:ln>
            <a:effectLst/>
          </p:spPr>
          <p:txBody>
            <a:bodyPr>
              <a:spAutoFit/>
            </a:bodyPr>
            <a:lstStyle/>
            <a:p>
              <a:pPr>
                <a:lnSpc>
                  <a:spcPct val="105000"/>
                </a:lnSpc>
              </a:pPr>
              <a:r>
                <a:rPr lang="en-US" sz="3200" b="0" u="none">
                  <a:solidFill>
                    <a:srgbClr val="0000CC"/>
                  </a:solidFill>
                  <a:latin typeface="Arial Black" pitchFamily="34" charset="0"/>
                </a:rPr>
                <a:t>Abraham’s zeal and actions</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par>
                                <p:cTn id="15" presetID="10"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2000"/>
                                        <p:tgtEl>
                                          <p:spTgt spid="6"/>
                                        </p:tgtEl>
                                      </p:cBhvr>
                                    </p:animEffect>
                                    <p:anim calcmode="lin" valueType="num">
                                      <p:cBhvr>
                                        <p:cTn id="23" dur="2000" fill="hold"/>
                                        <p:tgtEl>
                                          <p:spTgt spid="6"/>
                                        </p:tgtEl>
                                        <p:attrNameLst>
                                          <p:attrName>ppt_x</p:attrName>
                                        </p:attrNameLst>
                                      </p:cBhvr>
                                      <p:tavLst>
                                        <p:tav tm="0">
                                          <p:val>
                                            <p:strVal val="#ppt_x"/>
                                          </p:val>
                                        </p:tav>
                                        <p:tav tm="100000">
                                          <p:val>
                                            <p:strVal val="#ppt_x"/>
                                          </p:val>
                                        </p:tav>
                                      </p:tavLst>
                                    </p:anim>
                                    <p:anim calcmode="lin" valueType="num">
                                      <p:cBhvr>
                                        <p:cTn id="24" dur="2000" fill="hold"/>
                                        <p:tgtEl>
                                          <p:spTgt spid="6"/>
                                        </p:tgtEl>
                                        <p:attrNameLst>
                                          <p:attrName>ppt_y</p:attrName>
                                        </p:attrNameLst>
                                      </p:cBhvr>
                                      <p:tavLst>
                                        <p:tav tm="0">
                                          <p:val>
                                            <p:strVal val="#ppt_y+.1"/>
                                          </p:val>
                                        </p:tav>
                                        <p:tav tm="100000">
                                          <p:val>
                                            <p:strVal val="#ppt_y"/>
                                          </p:val>
                                        </p:tav>
                                      </p:tavLst>
                                    </p:anim>
                                  </p:childTnLst>
                                </p:cTn>
                              </p:par>
                              <p:par>
                                <p:cTn id="25" presetID="10" presetClass="entr" presetSubtype="0"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xit" presetSubtype="0" fill="hold" nodeType="withEffect">
                                  <p:stCondLst>
                                    <p:cond delay="0"/>
                                  </p:stCondLst>
                                  <p:childTnLst>
                                    <p:animEffect transition="out" filter="fade">
                                      <p:cBhvr>
                                        <p:cTn id="29" dur="2000"/>
                                        <p:tgtEl>
                                          <p:spTgt spid="29"/>
                                        </p:tgtEl>
                                      </p:cBhvr>
                                    </p:animEffect>
                                    <p:set>
                                      <p:cBhvr>
                                        <p:cTn id="30" dur="1" fill="hold">
                                          <p:stCondLst>
                                            <p:cond delay="1999"/>
                                          </p:stCondLst>
                                        </p:cTn>
                                        <p:tgtEl>
                                          <p:spTgt spid="29"/>
                                        </p:tgtEl>
                                        <p:attrNameLst>
                                          <p:attrName>style.visibility</p:attrName>
                                        </p:attrNameLst>
                                      </p:cBhvr>
                                      <p:to>
                                        <p:strVal val="hidden"/>
                                      </p:to>
                                    </p:set>
                                  </p:childTnLst>
                                </p:cTn>
                              </p:par>
                            </p:childTnLst>
                          </p:cTn>
                        </p:par>
                        <p:par>
                          <p:cTn id="31" fill="hold">
                            <p:stCondLst>
                              <p:cond delay="2000"/>
                            </p:stCondLst>
                            <p:childTnLst>
                              <p:par>
                                <p:cTn id="32" presetID="41" presetClass="entr" presetSubtype="0" fill="hold" grpId="0"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100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35" dur="1000" fill="hold"/>
                                        <p:tgtEl>
                                          <p:spTgt spid="61"/>
                                        </p:tgtEl>
                                        <p:attrNameLst>
                                          <p:attrName>ppt_y</p:attrName>
                                        </p:attrNameLst>
                                      </p:cBhvr>
                                      <p:tavLst>
                                        <p:tav tm="0">
                                          <p:val>
                                            <p:strVal val="#ppt_y"/>
                                          </p:val>
                                        </p:tav>
                                        <p:tav tm="100000">
                                          <p:val>
                                            <p:strVal val="#ppt_y"/>
                                          </p:val>
                                        </p:tav>
                                      </p:tavLst>
                                    </p:anim>
                                    <p:anim calcmode="lin" valueType="num">
                                      <p:cBhvr>
                                        <p:cTn id="36" dur="100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37" dur="100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38" dur="1000" tmFilter="0,0; .5, 1; 1, 1"/>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61"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rgbClr val="99CCFF"/>
            </a:gs>
            <a:gs pos="100000">
              <a:schemeClr val="bg1"/>
            </a:gs>
          </a:gsLst>
          <a:lin ang="16200000" scaled="1"/>
          <a:tileRect/>
        </a:gradFill>
        <a:effectLst/>
      </p:bgPr>
    </p:bg>
    <p:spTree>
      <p:nvGrpSpPr>
        <p:cNvPr id="1" name=""/>
        <p:cNvGrpSpPr/>
        <p:nvPr/>
      </p:nvGrpSpPr>
      <p:grpSpPr>
        <a:xfrm>
          <a:off x="0" y="0"/>
          <a:ext cx="0" cy="0"/>
          <a:chOff x="0" y="0"/>
          <a:chExt cx="0" cy="0"/>
        </a:xfrm>
      </p:grpSpPr>
      <p:sp>
        <p:nvSpPr>
          <p:cNvPr id="139340" name="AutoShape 76"/>
          <p:cNvSpPr>
            <a:spLocks noChangeArrowheads="1"/>
          </p:cNvSpPr>
          <p:nvPr/>
        </p:nvSpPr>
        <p:spPr bwMode="auto">
          <a:xfrm>
            <a:off x="4152900" y="25146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26" name="Text Box 6"/>
          <p:cNvSpPr txBox="1">
            <a:spLocks noChangeArrowheads="1"/>
          </p:cNvSpPr>
          <p:nvPr/>
        </p:nvSpPr>
        <p:spPr bwMode="auto">
          <a:xfrm>
            <a:off x="304800" y="76200"/>
            <a:ext cx="5257800" cy="641350"/>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algn="l" eaLnBrk="1" hangingPunct="1"/>
            <a:r>
              <a:rPr lang="en-US" sz="3600" b="0">
                <a:solidFill>
                  <a:srgbClr val="000099"/>
                </a:solidFill>
                <a:latin typeface="Impact" pitchFamily="34" charset="0"/>
              </a:rPr>
              <a:t>Result </a:t>
            </a:r>
            <a:r>
              <a:rPr lang="en-US" sz="3600" b="0" dirty="0">
                <a:solidFill>
                  <a:srgbClr val="000099"/>
                </a:solidFill>
                <a:latin typeface="Impact" pitchFamily="34" charset="0"/>
              </a:rPr>
              <a:t>of offering of Isaac</a:t>
            </a:r>
            <a:endParaRPr lang="en-US" sz="3600" b="0" dirty="0">
              <a:solidFill>
                <a:srgbClr val="000000"/>
              </a:solidFill>
              <a:latin typeface="Arial" charset="0"/>
            </a:endParaRPr>
          </a:p>
        </p:txBody>
      </p:sp>
      <p:sp>
        <p:nvSpPr>
          <p:cNvPr id="139266" name="Rectangle 2"/>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6" name="Group 80"/>
          <p:cNvGrpSpPr>
            <a:grpSpLocks/>
          </p:cNvGrpSpPr>
          <p:nvPr/>
        </p:nvGrpSpPr>
        <p:grpSpPr bwMode="auto">
          <a:xfrm>
            <a:off x="1295400" y="5673728"/>
            <a:ext cx="6634162" cy="877888"/>
            <a:chOff x="525" y="3530"/>
            <a:chExt cx="4179" cy="553"/>
          </a:xfrm>
        </p:grpSpPr>
        <p:sp>
          <p:nvSpPr>
            <p:cNvPr id="28" name="Text Box 5"/>
            <p:cNvSpPr txBox="1">
              <a:spLocks noChangeArrowheads="1"/>
            </p:cNvSpPr>
            <p:nvPr/>
          </p:nvSpPr>
          <p:spPr bwMode="auto">
            <a:xfrm>
              <a:off x="752" y="3530"/>
              <a:ext cx="3952"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In this way, Isaac, having inherited Abraham’s mission, made the symbolic offering and restored through indemnity the </a:t>
              </a:r>
              <a:r>
                <a:rPr lang="en-US" sz="2000" dirty="0">
                  <a:solidFill>
                    <a:srgbClr val="FFFFFF"/>
                  </a:solidFill>
                  <a:latin typeface="Arial Narrow" pitchFamily="34" charset="0"/>
                </a:rPr>
                <a:t>foundation of faith</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29" name="Text Box 6"/>
            <p:cNvSpPr txBox="1">
              <a:spLocks noChangeArrowheads="1"/>
            </p:cNvSpPr>
            <p:nvPr/>
          </p:nvSpPr>
          <p:spPr bwMode="auto">
            <a:xfrm>
              <a:off x="525" y="3572"/>
              <a:ext cx="275"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7" name="Group 83"/>
          <p:cNvGrpSpPr>
            <a:grpSpLocks/>
          </p:cNvGrpSpPr>
          <p:nvPr/>
        </p:nvGrpSpPr>
        <p:grpSpPr bwMode="auto">
          <a:xfrm>
            <a:off x="1371601" y="4703762"/>
            <a:ext cx="6477000" cy="639763"/>
            <a:chOff x="864" y="2880"/>
            <a:chExt cx="4080" cy="403"/>
          </a:xfrm>
        </p:grpSpPr>
        <p:sp>
          <p:nvSpPr>
            <p:cNvPr id="31" name="Rectangle 60"/>
            <p:cNvSpPr>
              <a:spLocks noChangeArrowheads="1"/>
            </p:cNvSpPr>
            <p:nvPr/>
          </p:nvSpPr>
          <p:spPr bwMode="auto">
            <a:xfrm>
              <a:off x="864" y="2896"/>
              <a:ext cx="4080" cy="371"/>
            </a:xfrm>
            <a:prstGeom prst="rect">
              <a:avLst/>
            </a:prstGeom>
            <a:solidFill>
              <a:srgbClr val="5900B2">
                <a:alpha val="70000"/>
              </a:srgbClr>
            </a:solidFill>
            <a:ln w="38100" algn="ctr">
              <a:solidFill>
                <a:srgbClr val="2C0058"/>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2" name="Text Box 61"/>
            <p:cNvSpPr txBox="1">
              <a:spLocks noChangeArrowheads="1"/>
            </p:cNvSpPr>
            <p:nvPr/>
          </p:nvSpPr>
          <p:spPr bwMode="auto">
            <a:xfrm>
              <a:off x="864" y="2880"/>
              <a:ext cx="4080" cy="403"/>
            </a:xfrm>
            <a:prstGeom prst="rect">
              <a:avLst/>
            </a:prstGeom>
            <a:noFill/>
            <a:ln w="19050">
              <a:noFill/>
              <a:miter lim="800000"/>
              <a:headEnd/>
              <a:tailEnd/>
            </a:ln>
            <a:effectLst>
              <a:outerShdw dist="12700" algn="ctr" rotWithShape="0">
                <a:schemeClr val="tx1"/>
              </a:outerShdw>
            </a:effectLst>
          </p:spPr>
          <p:txBody>
            <a:bodyPr wrap="square">
              <a:spAutoFit/>
            </a:bodyPr>
            <a:lstStyle/>
            <a:p>
              <a:pPr>
                <a:lnSpc>
                  <a:spcPts val="4700"/>
                </a:lnSpc>
              </a:pPr>
              <a:r>
                <a:rPr lang="en-US" sz="3600" b="0" u="none" dirty="0">
                  <a:ln>
                    <a:solidFill>
                      <a:srgbClr val="000000"/>
                    </a:solidFill>
                  </a:ln>
                  <a:solidFill>
                    <a:srgbClr val="FFFFFF"/>
                  </a:solidFill>
                  <a:latin typeface="Impact" pitchFamily="34" charset="0"/>
                </a:rPr>
                <a:t>Restoration of foundation of faith</a:t>
              </a:r>
            </a:p>
          </p:txBody>
        </p:sp>
      </p:grpSp>
      <p:sp>
        <p:nvSpPr>
          <p:cNvPr id="55" name="AutoShape 77"/>
          <p:cNvSpPr>
            <a:spLocks noChangeArrowheads="1"/>
          </p:cNvSpPr>
          <p:nvPr/>
        </p:nvSpPr>
        <p:spPr bwMode="auto">
          <a:xfrm>
            <a:off x="4152900" y="15240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56" name="Group 67"/>
          <p:cNvGrpSpPr>
            <a:grpSpLocks/>
          </p:cNvGrpSpPr>
          <p:nvPr/>
        </p:nvGrpSpPr>
        <p:grpSpPr bwMode="auto">
          <a:xfrm>
            <a:off x="1393825" y="869950"/>
            <a:ext cx="6356350" cy="609600"/>
            <a:chOff x="691" y="548"/>
            <a:chExt cx="4004" cy="384"/>
          </a:xfrm>
        </p:grpSpPr>
        <p:sp>
          <p:nvSpPr>
            <p:cNvPr id="57" name="Rectangle 68"/>
            <p:cNvSpPr>
              <a:spLocks noChangeArrowheads="1"/>
            </p:cNvSpPr>
            <p:nvPr/>
          </p:nvSpPr>
          <p:spPr bwMode="auto">
            <a:xfrm>
              <a:off x="691" y="548"/>
              <a:ext cx="4004" cy="371"/>
            </a:xfrm>
            <a:prstGeom prst="rect">
              <a:avLst/>
            </a:prstGeom>
            <a:gradFill rotWithShape="1">
              <a:gsLst>
                <a:gs pos="0">
                  <a:srgbClr val="FFFFFF">
                    <a:alpha val="70000"/>
                  </a:srgbClr>
                </a:gs>
                <a:gs pos="100000">
                  <a:srgbClr val="E5E5FF">
                    <a:alpha val="70000"/>
                  </a:srgbClr>
                </a:gs>
              </a:gsLst>
              <a:path path="shape">
                <a:fillToRect l="50000" t="50000" r="50000" b="50000"/>
              </a:path>
            </a:gradFill>
            <a:ln w="28575" algn="ctr">
              <a:solidFill>
                <a:srgbClr val="0000FF"/>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58" name="Text Box 69"/>
            <p:cNvSpPr txBox="1">
              <a:spLocks noChangeArrowheads="1"/>
            </p:cNvSpPr>
            <p:nvPr/>
          </p:nvSpPr>
          <p:spPr bwMode="auto">
            <a:xfrm>
              <a:off x="701" y="552"/>
              <a:ext cx="3984" cy="380"/>
            </a:xfrm>
            <a:prstGeom prst="rect">
              <a:avLst/>
            </a:prstGeom>
            <a:noFill/>
            <a:ln w="19050">
              <a:noFill/>
              <a:miter lim="800000"/>
              <a:headEnd/>
              <a:tailEnd/>
            </a:ln>
            <a:effectLst/>
          </p:spPr>
          <p:txBody>
            <a:bodyPr>
              <a:spAutoFit/>
            </a:bodyPr>
            <a:lstStyle/>
            <a:p>
              <a:pPr>
                <a:lnSpc>
                  <a:spcPct val="105000"/>
                </a:lnSpc>
              </a:pPr>
              <a:r>
                <a:rPr lang="en-US" sz="3200" b="0" u="none">
                  <a:solidFill>
                    <a:srgbClr val="0000CC"/>
                  </a:solidFill>
                  <a:latin typeface="Arial Black" pitchFamily="34" charset="0"/>
                </a:rPr>
                <a:t>Abraham’s zeal and actions</a:t>
              </a:r>
            </a:p>
          </p:txBody>
        </p:sp>
      </p:grpSp>
      <p:grpSp>
        <p:nvGrpSpPr>
          <p:cNvPr id="59" name="Group 82"/>
          <p:cNvGrpSpPr>
            <a:grpSpLocks/>
          </p:cNvGrpSpPr>
          <p:nvPr/>
        </p:nvGrpSpPr>
        <p:grpSpPr bwMode="auto">
          <a:xfrm>
            <a:off x="533400" y="1814512"/>
            <a:ext cx="8039100" cy="700088"/>
            <a:chOff x="336" y="1248"/>
            <a:chExt cx="5064" cy="441"/>
          </a:xfrm>
        </p:grpSpPr>
        <p:sp>
          <p:nvSpPr>
            <p:cNvPr id="60" name="Rectangle 83"/>
            <p:cNvSpPr>
              <a:spLocks noChangeArrowheads="1"/>
            </p:cNvSpPr>
            <p:nvPr/>
          </p:nvSpPr>
          <p:spPr bwMode="auto">
            <a:xfrm>
              <a:off x="336" y="1283"/>
              <a:ext cx="5040" cy="371"/>
            </a:xfrm>
            <a:prstGeom prst="rect">
              <a:avLst/>
            </a:prstGeom>
            <a:gradFill rotWithShape="1">
              <a:gsLst>
                <a:gs pos="0">
                  <a:srgbClr val="FFFFFF">
                    <a:alpha val="70000"/>
                  </a:srgbClr>
                </a:gs>
                <a:gs pos="100000">
                  <a:srgbClr val="F1DDFF">
                    <a:alpha val="70000"/>
                  </a:srgbClr>
                </a:gs>
              </a:gsLst>
              <a:path path="shape">
                <a:fillToRect l="50000" t="50000" r="50000" b="50000"/>
              </a:path>
            </a:gradFill>
            <a:ln w="28575" algn="ctr">
              <a:solidFill>
                <a:srgbClr val="0000FF"/>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61" name="Text Box 84"/>
            <p:cNvSpPr txBox="1">
              <a:spLocks noChangeArrowheads="1"/>
            </p:cNvSpPr>
            <p:nvPr/>
          </p:nvSpPr>
          <p:spPr bwMode="auto">
            <a:xfrm>
              <a:off x="360" y="1248"/>
              <a:ext cx="5040" cy="441"/>
            </a:xfrm>
            <a:prstGeom prst="rect">
              <a:avLst/>
            </a:prstGeom>
            <a:noFill/>
            <a:ln w="19050">
              <a:noFill/>
              <a:miter lim="800000"/>
              <a:headEnd/>
              <a:tailEnd/>
            </a:ln>
            <a:effectLst/>
          </p:spPr>
          <p:txBody>
            <a:bodyPr>
              <a:spAutoFit/>
            </a:bodyPr>
            <a:lstStyle/>
            <a:p>
              <a:pPr algn="l">
                <a:lnSpc>
                  <a:spcPct val="95000"/>
                </a:lnSpc>
              </a:pPr>
              <a:r>
                <a:rPr lang="en-US" sz="4200" u="none">
                  <a:solidFill>
                    <a:srgbClr val="0000CC"/>
                  </a:solidFill>
                  <a:latin typeface="Fette Engschrift" pitchFamily="2" charset="0"/>
                </a:rPr>
                <a:t>Position of having killed Isaac</a:t>
              </a:r>
              <a:r>
                <a:rPr lang="en-US" sz="2000" u="none">
                  <a:solidFill>
                    <a:srgbClr val="0000CC"/>
                  </a:solidFill>
                  <a:latin typeface="Fette Engschrift" pitchFamily="2" charset="0"/>
                </a:rPr>
                <a:t> </a:t>
              </a:r>
              <a:endParaRPr lang="en-US" sz="2000" b="0" u="none">
                <a:solidFill>
                  <a:srgbClr val="0000CC"/>
                </a:solidFill>
                <a:latin typeface="Fette Engschrift" pitchFamily="2" charset="0"/>
              </a:endParaRPr>
            </a:p>
          </p:txBody>
        </p:sp>
      </p:grpSp>
      <p:sp>
        <p:nvSpPr>
          <p:cNvPr id="62" name="Text Box 85"/>
          <p:cNvSpPr txBox="1">
            <a:spLocks noChangeArrowheads="1"/>
          </p:cNvSpPr>
          <p:nvPr/>
        </p:nvSpPr>
        <p:spPr bwMode="auto">
          <a:xfrm>
            <a:off x="5410200" y="1814512"/>
            <a:ext cx="3124200" cy="700088"/>
          </a:xfrm>
          <a:prstGeom prst="rect">
            <a:avLst/>
          </a:prstGeom>
          <a:noFill/>
          <a:ln w="9525">
            <a:noFill/>
            <a:miter lim="800000"/>
            <a:headEnd/>
            <a:tailEnd/>
          </a:ln>
          <a:effectLst/>
        </p:spPr>
        <p:txBody>
          <a:bodyPr>
            <a:spAutoFit/>
          </a:bodyPr>
          <a:lstStyle/>
          <a:p>
            <a:pPr>
              <a:lnSpc>
                <a:spcPct val="95000"/>
              </a:lnSpc>
            </a:pPr>
            <a:r>
              <a:rPr lang="en-US" sz="3600" b="0" u="none" spc="-150">
                <a:solidFill>
                  <a:srgbClr val="0000CC"/>
                </a:solidFill>
                <a:latin typeface="Fette Engschrift" pitchFamily="2" charset="0"/>
              </a:rPr>
              <a:t>(</a:t>
            </a:r>
            <a:r>
              <a:rPr lang="en-US" sz="4200" b="0" u="none">
                <a:solidFill>
                  <a:srgbClr val="0000CC"/>
                </a:solidFill>
                <a:latin typeface="Fette Engschrift" pitchFamily="2" charset="0"/>
              </a:rPr>
              <a:t>separated Satan</a:t>
            </a:r>
            <a:r>
              <a:rPr lang="en-US" sz="3600" b="0" u="none" spc="-150">
                <a:solidFill>
                  <a:srgbClr val="0000CC"/>
                </a:solidFill>
                <a:latin typeface="Fette Engschrift" pitchFamily="2" charset="0"/>
              </a:rPr>
              <a:t>)</a:t>
            </a:r>
          </a:p>
        </p:txBody>
      </p:sp>
      <p:sp>
        <p:nvSpPr>
          <p:cNvPr id="63" name="AutoShape 75"/>
          <p:cNvSpPr>
            <a:spLocks noChangeArrowheads="1"/>
          </p:cNvSpPr>
          <p:nvPr/>
        </p:nvSpPr>
        <p:spPr bwMode="auto">
          <a:xfrm>
            <a:off x="4152900" y="3581400"/>
            <a:ext cx="838200" cy="304800"/>
          </a:xfrm>
          <a:prstGeom prst="downArrow">
            <a:avLst>
              <a:gd name="adj1" fmla="val 34722"/>
              <a:gd name="adj2" fmla="val 44269"/>
            </a:avLst>
          </a:prstGeom>
          <a:gradFill rotWithShape="1">
            <a:gsLst>
              <a:gs pos="0">
                <a:srgbClr val="FFFFFF"/>
              </a:gs>
              <a:gs pos="50000">
                <a:srgbClr val="6600CC"/>
              </a:gs>
              <a:gs pos="100000">
                <a:srgbClr val="FFFFFF"/>
              </a:gs>
            </a:gsLst>
            <a:lin ang="0" scaled="1"/>
          </a:gradFill>
          <a:ln w="38100">
            <a:no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64" name="Group 27"/>
          <p:cNvGrpSpPr/>
          <p:nvPr/>
        </p:nvGrpSpPr>
        <p:grpSpPr>
          <a:xfrm>
            <a:off x="1295400" y="2895888"/>
            <a:ext cx="6553200" cy="609312"/>
            <a:chOff x="1295400" y="3276888"/>
            <a:chExt cx="6553200" cy="609312"/>
          </a:xfrm>
        </p:grpSpPr>
        <p:sp>
          <p:nvSpPr>
            <p:cNvPr id="65" name="Rectangle 87"/>
            <p:cNvSpPr>
              <a:spLocks noChangeArrowheads="1"/>
            </p:cNvSpPr>
            <p:nvPr/>
          </p:nvSpPr>
          <p:spPr bwMode="auto">
            <a:xfrm>
              <a:off x="1371600" y="3276888"/>
              <a:ext cx="6400800" cy="588963"/>
            </a:xfrm>
            <a:prstGeom prst="rect">
              <a:avLst/>
            </a:prstGeom>
            <a:solidFill>
              <a:srgbClr val="5900B2">
                <a:alpha val="70000"/>
              </a:srgbClr>
            </a:solidFill>
            <a:ln w="28575" algn="ctr">
              <a:solidFill>
                <a:srgbClr val="6600CC"/>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66" name="Text Box 88"/>
            <p:cNvSpPr txBox="1">
              <a:spLocks noChangeArrowheads="1"/>
            </p:cNvSpPr>
            <p:nvPr/>
          </p:nvSpPr>
          <p:spPr bwMode="auto">
            <a:xfrm>
              <a:off x="1295400" y="3301425"/>
              <a:ext cx="6553200" cy="584775"/>
            </a:xfrm>
            <a:prstGeom prst="rect">
              <a:avLst/>
            </a:prstGeom>
            <a:noFill/>
            <a:ln w="19050">
              <a:noFill/>
              <a:miter lim="800000"/>
              <a:headEnd/>
              <a:tailEnd/>
            </a:ln>
            <a:effectLst>
              <a:outerShdw dist="12700" algn="ctr" rotWithShape="0">
                <a:schemeClr val="tx1"/>
              </a:outerShdw>
            </a:effectLst>
          </p:spPr>
          <p:txBody>
            <a:bodyPr wrap="square">
              <a:spAutoFit/>
            </a:bodyPr>
            <a:lstStyle/>
            <a:p>
              <a:r>
                <a:rPr lang="en-US" sz="3200" b="0" u="none" dirty="0">
                  <a:ln>
                    <a:solidFill>
                      <a:srgbClr val="000000"/>
                    </a:solidFill>
                  </a:ln>
                  <a:solidFill>
                    <a:srgbClr val="FFFFFF"/>
                  </a:solidFill>
                  <a:latin typeface="Arial Black" pitchFamily="34" charset="0"/>
                </a:rPr>
                <a:t>Success of offering of Isaac</a:t>
              </a:r>
            </a:p>
          </p:txBody>
        </p:sp>
      </p:grpSp>
      <p:grpSp>
        <p:nvGrpSpPr>
          <p:cNvPr id="67" name="Group 96"/>
          <p:cNvGrpSpPr>
            <a:grpSpLocks/>
          </p:cNvGrpSpPr>
          <p:nvPr/>
        </p:nvGrpSpPr>
        <p:grpSpPr bwMode="auto">
          <a:xfrm>
            <a:off x="1371600" y="3810000"/>
            <a:ext cx="6477000" cy="750888"/>
            <a:chOff x="1536" y="2784"/>
            <a:chExt cx="4080" cy="473"/>
          </a:xfrm>
        </p:grpSpPr>
        <p:sp>
          <p:nvSpPr>
            <p:cNvPr id="68" name="AutoShape 90"/>
            <p:cNvSpPr>
              <a:spLocks noChangeArrowheads="1"/>
            </p:cNvSpPr>
            <p:nvPr/>
          </p:nvSpPr>
          <p:spPr bwMode="auto">
            <a:xfrm>
              <a:off x="1536" y="2849"/>
              <a:ext cx="4080" cy="389"/>
            </a:xfrm>
            <a:prstGeom prst="roundRect">
              <a:avLst>
                <a:gd name="adj" fmla="val 16667"/>
              </a:avLst>
            </a:prstGeom>
            <a:solidFill>
              <a:srgbClr val="7C00F8">
                <a:alpha val="70000"/>
              </a:srgbClr>
            </a:solidFill>
            <a:ln w="28575">
              <a:solidFill>
                <a:srgbClr val="3F007E"/>
              </a:solidFill>
              <a:round/>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69" name="Group 95"/>
            <p:cNvGrpSpPr>
              <a:grpSpLocks/>
            </p:cNvGrpSpPr>
            <p:nvPr/>
          </p:nvGrpSpPr>
          <p:grpSpPr bwMode="auto">
            <a:xfrm>
              <a:off x="1536" y="2784"/>
              <a:ext cx="3264" cy="473"/>
              <a:chOff x="1536" y="2784"/>
              <a:chExt cx="3264" cy="473"/>
            </a:xfrm>
          </p:grpSpPr>
          <p:sp>
            <p:nvSpPr>
              <p:cNvPr id="70" name="Text Box 92"/>
              <p:cNvSpPr txBox="1">
                <a:spLocks noChangeArrowheads="1"/>
              </p:cNvSpPr>
              <p:nvPr/>
            </p:nvSpPr>
            <p:spPr bwMode="auto">
              <a:xfrm>
                <a:off x="1536" y="2842"/>
                <a:ext cx="3168" cy="407"/>
              </a:xfrm>
              <a:prstGeom prst="rect">
                <a:avLst/>
              </a:prstGeom>
              <a:noFill/>
              <a:ln w="19050">
                <a:noFill/>
                <a:miter lim="800000"/>
                <a:headEnd/>
                <a:tailEnd/>
              </a:ln>
              <a:effectLst>
                <a:outerShdw dist="12700" algn="ctr" rotWithShape="0">
                  <a:schemeClr val="tx1"/>
                </a:outerShdw>
              </a:effectLst>
            </p:spPr>
            <p:txBody>
              <a:bodyPr wrap="square">
                <a:spAutoFit/>
              </a:bodyPr>
              <a:lstStyle/>
              <a:p>
                <a:pPr algn="l">
                  <a:lnSpc>
                    <a:spcPct val="90000"/>
                  </a:lnSpc>
                </a:pPr>
                <a:r>
                  <a:rPr lang="en-US" sz="4000" b="0" u="none">
                    <a:ln w="3175">
                      <a:solidFill>
                        <a:schemeClr val="tx1"/>
                      </a:solidFill>
                    </a:ln>
                    <a:solidFill>
                      <a:srgbClr val="FFFFFF"/>
                    </a:solidFill>
                    <a:latin typeface="Fette Engschrift" pitchFamily="2" charset="0"/>
                  </a:rPr>
                  <a:t>Providence in </a:t>
                </a:r>
                <a:r>
                  <a:rPr lang="en-US" sz="4000" b="0" u="none" dirty="0">
                    <a:ln w="3175">
                      <a:solidFill>
                        <a:schemeClr val="tx1"/>
                      </a:solidFill>
                    </a:ln>
                    <a:solidFill>
                      <a:srgbClr val="FFFFFF"/>
                    </a:solidFill>
                    <a:latin typeface="Fette Engschrift" pitchFamily="2" charset="0"/>
                  </a:rPr>
                  <a:t>Abraham’s family</a:t>
                </a:r>
              </a:p>
            </p:txBody>
          </p:sp>
          <p:sp>
            <p:nvSpPr>
              <p:cNvPr id="71" name="Text Box 93"/>
              <p:cNvSpPr txBox="1">
                <a:spLocks noChangeArrowheads="1"/>
              </p:cNvSpPr>
              <p:nvPr/>
            </p:nvSpPr>
            <p:spPr bwMode="auto">
              <a:xfrm>
                <a:off x="4560" y="2784"/>
                <a:ext cx="240" cy="473"/>
              </a:xfrm>
              <a:prstGeom prst="rect">
                <a:avLst/>
              </a:prstGeom>
              <a:noFill/>
              <a:ln w="19050">
                <a:noFill/>
                <a:miter lim="800000"/>
                <a:headEnd/>
                <a:tailEnd/>
              </a:ln>
              <a:effectLst>
                <a:outerShdw dist="12700" algn="ctr" rotWithShape="0">
                  <a:schemeClr val="tx1"/>
                </a:outerShdw>
              </a:effectLst>
            </p:spPr>
            <p:txBody>
              <a:bodyPr>
                <a:spAutoFit/>
              </a:bodyPr>
              <a:lstStyle/>
              <a:p>
                <a:pPr>
                  <a:lnSpc>
                    <a:spcPct val="90000"/>
                  </a:lnSpc>
                </a:pPr>
                <a:r>
                  <a:rPr lang="en-US" sz="4800" u="none">
                    <a:solidFill>
                      <a:srgbClr val="FFFFFF"/>
                    </a:solidFill>
                    <a:effectLst>
                      <a:outerShdw blurRad="38100" dist="38100" dir="2700000" algn="tl">
                        <a:srgbClr val="000000"/>
                      </a:outerShdw>
                    </a:effectLst>
                    <a:latin typeface="Fette Engschrift" pitchFamily="2" charset="0"/>
                  </a:rPr>
                  <a:t>:</a:t>
                </a:r>
              </a:p>
            </p:txBody>
          </p:sp>
        </p:grpSp>
      </p:grpSp>
      <p:sp>
        <p:nvSpPr>
          <p:cNvPr id="30" name="Text Box 94"/>
          <p:cNvSpPr txBox="1">
            <a:spLocks noChangeArrowheads="1"/>
          </p:cNvSpPr>
          <p:nvPr/>
        </p:nvSpPr>
        <p:spPr bwMode="auto">
          <a:xfrm>
            <a:off x="6400800" y="3902075"/>
            <a:ext cx="1447800" cy="641350"/>
          </a:xfrm>
          <a:prstGeom prst="rect">
            <a:avLst/>
          </a:prstGeom>
          <a:noFill/>
          <a:ln w="19050">
            <a:noFill/>
            <a:miter lim="800000"/>
            <a:headEnd/>
            <a:tailEnd/>
          </a:ln>
          <a:effectLst/>
        </p:spPr>
        <p:txBody>
          <a:bodyPr>
            <a:spAutoFit/>
          </a:bodyPr>
          <a:lstStyle/>
          <a:p>
            <a:pPr algn="r">
              <a:lnSpc>
                <a:spcPct val="90000"/>
              </a:lnSpc>
            </a:pPr>
            <a:r>
              <a:rPr lang="en-US" sz="4000" b="0" u="none">
                <a:ln w="3175">
                  <a:solidFill>
                    <a:srgbClr val="000000"/>
                  </a:solidFill>
                </a:ln>
                <a:solidFill>
                  <a:srgbClr val="FFFFFF"/>
                </a:solidFill>
                <a:effectLst>
                  <a:outerShdw dist="12700" algn="ctr" rotWithShape="0">
                    <a:srgbClr val="000000"/>
                  </a:outerShdw>
                </a:effectLst>
                <a:latin typeface="Fette Engschrift" pitchFamily="2" charset="0"/>
              </a:rPr>
              <a:t>by Isaac</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272"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strVal val="2/3*#ppt_w"/>
                                          </p:val>
                                        </p:tav>
                                        <p:tav tm="100000">
                                          <p:val>
                                            <p:strVal val="#ppt_w"/>
                                          </p:val>
                                        </p:tav>
                                      </p:tavLst>
                                    </p:anim>
                                    <p:anim calcmode="lin" valueType="num">
                                      <p:cBhvr>
                                        <p:cTn id="13" dur="1000" fill="hold"/>
                                        <p:tgtEl>
                                          <p:spTgt spid="7"/>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0">
              <a:srgbClr val="99CCFF"/>
            </a:gs>
          </a:gsLst>
          <a:lin ang="18900000" scaled="1"/>
          <a:tileRect/>
        </a:gradFill>
        <a:effectLst/>
      </p:bgPr>
    </p:bg>
    <p:spTree>
      <p:nvGrpSpPr>
        <p:cNvPr id="1" name=""/>
        <p:cNvGrpSpPr/>
        <p:nvPr/>
      </p:nvGrpSpPr>
      <p:grpSpPr>
        <a:xfrm>
          <a:off x="0" y="0"/>
          <a:ext cx="0" cy="0"/>
          <a:chOff x="0" y="0"/>
          <a:chExt cx="0" cy="0"/>
        </a:xfrm>
      </p:grpSpPr>
      <p:sp>
        <p:nvSpPr>
          <p:cNvPr id="14643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46530" name="Text Box 98"/>
          <p:cNvSpPr txBox="1">
            <a:spLocks noChangeArrowheads="1"/>
          </p:cNvSpPr>
          <p:nvPr/>
        </p:nvSpPr>
        <p:spPr bwMode="auto">
          <a:xfrm>
            <a:off x="304800" y="76200"/>
            <a:ext cx="4876800" cy="484748"/>
          </a:xfrm>
          <a:prstGeom prst="rect">
            <a:avLst/>
          </a:prstGeom>
          <a:noFill/>
          <a:ln w="9525">
            <a:noFill/>
            <a:miter lim="800000"/>
            <a:headEnd/>
            <a:tailEnd/>
          </a:ln>
          <a:effectLst>
            <a:outerShdw dist="12700" dir="2400000" algn="ctr" rotWithShape="0">
              <a:schemeClr val="bg1"/>
            </a:outerShdw>
          </a:effectLst>
        </p:spPr>
        <p:txBody>
          <a:bodyPr wrap="square">
            <a:spAutoFit/>
          </a:bodyPr>
          <a:lstStyle/>
          <a:p>
            <a:pPr algn="l">
              <a:lnSpc>
                <a:spcPct val="85000"/>
              </a:lnSpc>
            </a:pPr>
            <a:r>
              <a:rPr lang="en-US" sz="3000" b="0" dirty="0">
                <a:solidFill>
                  <a:srgbClr val="000099"/>
                </a:solidFill>
                <a:latin typeface="Impact" pitchFamily="34" charset="0"/>
              </a:rPr>
              <a:t>The Foundation of Substance</a:t>
            </a:r>
          </a:p>
        </p:txBody>
      </p:sp>
      <p:grpSp>
        <p:nvGrpSpPr>
          <p:cNvPr id="10" name="Group 130"/>
          <p:cNvGrpSpPr>
            <a:grpSpLocks/>
          </p:cNvGrpSpPr>
          <p:nvPr/>
        </p:nvGrpSpPr>
        <p:grpSpPr bwMode="auto">
          <a:xfrm>
            <a:off x="1600200" y="5714996"/>
            <a:ext cx="6553200" cy="615950"/>
            <a:chOff x="576" y="3493"/>
            <a:chExt cx="4128" cy="388"/>
          </a:xfrm>
        </p:grpSpPr>
        <p:sp>
          <p:nvSpPr>
            <p:cNvPr id="146535" name="Text Box 103"/>
            <p:cNvSpPr txBox="1">
              <a:spLocks noChangeArrowheads="1"/>
            </p:cNvSpPr>
            <p:nvPr/>
          </p:nvSpPr>
          <p:spPr bwMode="auto">
            <a:xfrm>
              <a:off x="803" y="3493"/>
              <a:ext cx="3901" cy="388"/>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Isaac’s sons, </a:t>
              </a:r>
              <a:r>
                <a:rPr lang="en-US" sz="2000" dirty="0">
                  <a:solidFill>
                    <a:srgbClr val="FFFFFF"/>
                  </a:solidFill>
                  <a:latin typeface="Arial Narrow" pitchFamily="34" charset="0"/>
                </a:rPr>
                <a:t>Esau</a:t>
              </a:r>
              <a:r>
                <a:rPr lang="en-US" sz="2000" u="none" dirty="0">
                  <a:solidFill>
                    <a:srgbClr val="FFFFFF"/>
                  </a:solidFill>
                  <a:latin typeface="Arial Narrow" pitchFamily="34" charset="0"/>
                </a:rPr>
                <a:t> and </a:t>
              </a:r>
              <a:r>
                <a:rPr lang="en-US" sz="2000" dirty="0">
                  <a:solidFill>
                    <a:srgbClr val="FFFFFF"/>
                  </a:solidFill>
                  <a:latin typeface="Arial Narrow" pitchFamily="34" charset="0"/>
                </a:rPr>
                <a:t>Jacob</a:t>
              </a:r>
              <a:r>
                <a:rPr lang="en-US" sz="2000" u="none" dirty="0">
                  <a:solidFill>
                    <a:srgbClr val="FFFFFF"/>
                  </a:solidFill>
                  <a:latin typeface="Arial Narrow" pitchFamily="34" charset="0"/>
                </a:rPr>
                <a:t>, had to stand in the divided positions of </a:t>
              </a:r>
              <a:r>
                <a:rPr lang="en-US" sz="2000" u="none" dirty="0">
                  <a:solidFill>
                    <a:srgbClr val="FFFF00"/>
                  </a:solidFill>
                  <a:latin typeface="Arial Narrow" pitchFamily="34" charset="0"/>
                </a:rPr>
                <a:t>Cain</a:t>
              </a:r>
              <a:r>
                <a:rPr lang="en-US" sz="2000" u="none" dirty="0">
                  <a:solidFill>
                    <a:srgbClr val="FFFFFF"/>
                  </a:solidFill>
                  <a:latin typeface="Arial Narrow" pitchFamily="34" charset="0"/>
                </a:rPr>
                <a:t> and Abel respectively.</a:t>
              </a:r>
              <a:endParaRPr lang="en-US" sz="2000" b="0" u="none" dirty="0">
                <a:solidFill>
                  <a:srgbClr val="FFFFFF"/>
                </a:solidFill>
                <a:latin typeface="Arial Narrow" pitchFamily="34" charset="0"/>
              </a:endParaRPr>
            </a:p>
          </p:txBody>
        </p:sp>
        <p:sp>
          <p:nvSpPr>
            <p:cNvPr id="146536" name="Text Box 104"/>
            <p:cNvSpPr txBox="1">
              <a:spLocks noChangeArrowheads="1"/>
            </p:cNvSpPr>
            <p:nvPr/>
          </p:nvSpPr>
          <p:spPr bwMode="auto">
            <a:xfrm>
              <a:off x="576" y="3502"/>
              <a:ext cx="275" cy="327"/>
            </a:xfrm>
            <a:prstGeom prst="rect">
              <a:avLst/>
            </a:prstGeom>
            <a:noFill/>
            <a:ln w="9525">
              <a:noFill/>
              <a:miter lim="800000"/>
              <a:headEnd/>
              <a:tailEnd/>
            </a:ln>
            <a:effectLst/>
          </p:spPr>
          <p:txBody>
            <a:bodyPr>
              <a:spAutoFit/>
            </a:bodyPr>
            <a:lstStyle/>
            <a:p>
              <a:pPr>
                <a:lnSpc>
                  <a:spcPct val="51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8" name="Text Box 57">
            <a:extLst>
              <a:ext uri="{FF2B5EF4-FFF2-40B4-BE49-F238E27FC236}">
                <a16:creationId xmlns:a16="http://schemas.microsoft.com/office/drawing/2014/main" id="{795AC76A-067A-25E9-66EA-530AC5024038}"/>
              </a:ext>
            </a:extLst>
          </p:cNvPr>
          <p:cNvSpPr txBox="1">
            <a:spLocks noChangeArrowheads="1"/>
          </p:cNvSpPr>
          <p:nvPr/>
        </p:nvSpPr>
        <p:spPr bwMode="auto">
          <a:xfrm>
            <a:off x="866774" y="4582180"/>
            <a:ext cx="135255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dirty="0">
                <a:solidFill>
                  <a:srgbClr val="000099"/>
                </a:solidFill>
                <a:latin typeface="Fette Engschrift" pitchFamily="2" charset="0"/>
              </a:rPr>
              <a:t>(</a:t>
            </a:r>
            <a:r>
              <a:rPr lang="en-US" b="0" u="none" dirty="0">
                <a:solidFill>
                  <a:srgbClr val="000099"/>
                </a:solidFill>
                <a:latin typeface="Arial Black" pitchFamily="34" charset="0"/>
              </a:rPr>
              <a:t>Abel</a:t>
            </a:r>
            <a:r>
              <a:rPr lang="en-US" sz="2800" b="0" u="none" dirty="0">
                <a:solidFill>
                  <a:srgbClr val="000099"/>
                </a:solidFill>
                <a:latin typeface="Fette Engschrift" pitchFamily="2" charset="0"/>
              </a:rPr>
              <a:t>)</a:t>
            </a:r>
            <a:endParaRPr lang="en-US" sz="2800" b="0" u="none" dirty="0">
              <a:solidFill>
                <a:srgbClr val="000000"/>
              </a:solidFill>
              <a:latin typeface="Arial Black" pitchFamily="34" charset="0"/>
            </a:endParaRPr>
          </a:p>
        </p:txBody>
      </p:sp>
      <p:sp>
        <p:nvSpPr>
          <p:cNvPr id="29" name="Text Box 58">
            <a:extLst>
              <a:ext uri="{FF2B5EF4-FFF2-40B4-BE49-F238E27FC236}">
                <a16:creationId xmlns:a16="http://schemas.microsoft.com/office/drawing/2014/main" id="{CD2631F1-5F05-8CB0-15BC-1A8A10417300}"/>
              </a:ext>
            </a:extLst>
          </p:cNvPr>
          <p:cNvSpPr txBox="1">
            <a:spLocks noChangeArrowheads="1"/>
          </p:cNvSpPr>
          <p:nvPr/>
        </p:nvSpPr>
        <p:spPr bwMode="auto">
          <a:xfrm>
            <a:off x="6934200" y="4582180"/>
            <a:ext cx="1371600" cy="523220"/>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eaLnBrk="1" hangingPunct="1"/>
            <a:r>
              <a:rPr lang="en-US" sz="2800" b="0" u="none" dirty="0">
                <a:solidFill>
                  <a:srgbClr val="000099"/>
                </a:solidFill>
                <a:latin typeface="Fette Engschrift" pitchFamily="2" charset="0"/>
              </a:rPr>
              <a:t>(</a:t>
            </a:r>
            <a:r>
              <a:rPr lang="en-US" b="0" u="none" dirty="0">
                <a:solidFill>
                  <a:srgbClr val="000099"/>
                </a:solidFill>
                <a:latin typeface="Arial Black" pitchFamily="34" charset="0"/>
              </a:rPr>
              <a:t>Cain</a:t>
            </a:r>
            <a:r>
              <a:rPr lang="en-US" sz="2800" b="0" u="none" dirty="0">
                <a:solidFill>
                  <a:srgbClr val="000099"/>
                </a:solidFill>
                <a:latin typeface="Fette Engschrift" pitchFamily="2" charset="0"/>
              </a:rPr>
              <a:t>)</a:t>
            </a:r>
            <a:endParaRPr lang="en-US" sz="2800" b="0" u="none" dirty="0">
              <a:solidFill>
                <a:srgbClr val="000000"/>
              </a:solidFill>
              <a:latin typeface="Arial Black" pitchFamily="34" charset="0"/>
            </a:endParaRPr>
          </a:p>
        </p:txBody>
      </p:sp>
      <p:grpSp>
        <p:nvGrpSpPr>
          <p:cNvPr id="20" name="Group 19">
            <a:extLst>
              <a:ext uri="{FF2B5EF4-FFF2-40B4-BE49-F238E27FC236}">
                <a16:creationId xmlns:a16="http://schemas.microsoft.com/office/drawing/2014/main" id="{F4263C85-495E-D8D9-BF8C-D8E03ACF9368}"/>
              </a:ext>
            </a:extLst>
          </p:cNvPr>
          <p:cNvGrpSpPr>
            <a:grpSpLocks/>
          </p:cNvGrpSpPr>
          <p:nvPr/>
        </p:nvGrpSpPr>
        <p:grpSpPr bwMode="auto">
          <a:xfrm>
            <a:off x="914399" y="3810000"/>
            <a:ext cx="1257300" cy="665163"/>
            <a:chOff x="1344" y="2736"/>
            <a:chExt cx="1056" cy="528"/>
          </a:xfrm>
        </p:grpSpPr>
        <p:sp>
          <p:nvSpPr>
            <p:cNvPr id="21" name="Oval 20">
              <a:extLst>
                <a:ext uri="{FF2B5EF4-FFF2-40B4-BE49-F238E27FC236}">
                  <a16:creationId xmlns:a16="http://schemas.microsoft.com/office/drawing/2014/main" id="{C5CD7D89-09E5-C4BF-233A-36B41B8D16F1}"/>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22" name="WordArt 21">
              <a:extLst>
                <a:ext uri="{FF2B5EF4-FFF2-40B4-BE49-F238E27FC236}">
                  <a16:creationId xmlns:a16="http://schemas.microsoft.com/office/drawing/2014/main" id="{490FE88C-4105-6208-17F9-9CA5B6A37860}"/>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80000"/>
                  </a:solidFill>
                  <a:latin typeface="Impact"/>
                </a:rPr>
                <a:t>Jacob</a:t>
              </a:r>
            </a:p>
          </p:txBody>
        </p:sp>
      </p:grpSp>
      <p:grpSp>
        <p:nvGrpSpPr>
          <p:cNvPr id="25" name="Group 22">
            <a:extLst>
              <a:ext uri="{FF2B5EF4-FFF2-40B4-BE49-F238E27FC236}">
                <a16:creationId xmlns:a16="http://schemas.microsoft.com/office/drawing/2014/main" id="{3D450484-F567-551C-AED1-5C45C8345EA4}"/>
              </a:ext>
            </a:extLst>
          </p:cNvPr>
          <p:cNvGrpSpPr>
            <a:grpSpLocks/>
          </p:cNvGrpSpPr>
          <p:nvPr/>
        </p:nvGrpSpPr>
        <p:grpSpPr bwMode="auto">
          <a:xfrm>
            <a:off x="6972300" y="3811588"/>
            <a:ext cx="1257300" cy="665162"/>
            <a:chOff x="3408" y="2736"/>
            <a:chExt cx="1056" cy="528"/>
          </a:xfrm>
        </p:grpSpPr>
        <p:sp>
          <p:nvSpPr>
            <p:cNvPr id="26" name="Oval 23">
              <a:extLst>
                <a:ext uri="{FF2B5EF4-FFF2-40B4-BE49-F238E27FC236}">
                  <a16:creationId xmlns:a16="http://schemas.microsoft.com/office/drawing/2014/main" id="{7193EF5A-6F3F-D319-BF19-8D0EF9FF2047}"/>
                </a:ext>
              </a:extLst>
            </p:cNvPr>
            <p:cNvSpPr>
              <a:spLocks noChangeArrowheads="1"/>
            </p:cNvSpPr>
            <p:nvPr/>
          </p:nvSpPr>
          <p:spPr bwMode="auto">
            <a:xfrm>
              <a:off x="3408" y="2736"/>
              <a:ext cx="1056" cy="528"/>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27" name="WordArt 24">
              <a:extLst>
                <a:ext uri="{FF2B5EF4-FFF2-40B4-BE49-F238E27FC236}">
                  <a16:creationId xmlns:a16="http://schemas.microsoft.com/office/drawing/2014/main" id="{4AAEA050-F140-9503-3882-144EF2267E3D}"/>
                </a:ext>
              </a:extLst>
            </p:cNvPr>
            <p:cNvSpPr>
              <a:spLocks noChangeArrowheads="1" noChangeShapeType="1" noTextEdit="1"/>
            </p:cNvSpPr>
            <p:nvPr/>
          </p:nvSpPr>
          <p:spPr bwMode="auto">
            <a:xfrm>
              <a:off x="3599"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19050">
                    <a:solidFill>
                      <a:srgbClr val="800000"/>
                    </a:solidFill>
                    <a:round/>
                    <a:headEnd/>
                    <a:tailEnd/>
                  </a:ln>
                  <a:solidFill>
                    <a:srgbClr val="FFFFFF"/>
                  </a:solidFill>
                  <a:latin typeface="Impact"/>
                </a:rPr>
                <a:t>Esau</a:t>
              </a:r>
            </a:p>
          </p:txBody>
        </p:sp>
      </p:grpSp>
      <p:pic>
        <p:nvPicPr>
          <p:cNvPr id="30" name="Picture 29" descr="Tissot_The_Mess_of_Pottage-wikipedia-US-public-domain.jpg">
            <a:extLst>
              <a:ext uri="{FF2B5EF4-FFF2-40B4-BE49-F238E27FC236}">
                <a16:creationId xmlns:a16="http://schemas.microsoft.com/office/drawing/2014/main" id="{5F0F4E7F-D8EE-27B9-495A-156998F42C9C}"/>
              </a:ext>
            </a:extLst>
          </p:cNvPr>
          <p:cNvPicPr>
            <a:picLocks noChangeAspect="1"/>
          </p:cNvPicPr>
          <p:nvPr/>
        </p:nvPicPr>
        <p:blipFill>
          <a:blip r:embed="rId3" cstate="print"/>
          <a:stretch>
            <a:fillRect/>
          </a:stretch>
        </p:blipFill>
        <p:spPr>
          <a:xfrm>
            <a:off x="2409017" y="1056210"/>
            <a:ext cx="4336028" cy="3439590"/>
          </a:xfrm>
          <a:prstGeom prst="rect">
            <a:avLst/>
          </a:prstGeom>
        </p:spPr>
      </p:pic>
    </p:spTree>
    <p:extLst>
      <p:ext uri="{BB962C8B-B14F-4D97-AF65-F5344CB8AC3E}">
        <p14:creationId xmlns:p14="http://schemas.microsoft.com/office/powerpoint/2010/main" val="2385883799"/>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6530"/>
                                        </p:tgtEl>
                                        <p:attrNameLst>
                                          <p:attrName>style.visibility</p:attrName>
                                        </p:attrNameLst>
                                      </p:cBhvr>
                                      <p:to>
                                        <p:strVal val="visible"/>
                                      </p:to>
                                    </p:set>
                                    <p:anim calcmode="lin" valueType="num">
                                      <p:cBhvr>
                                        <p:cTn id="7" dur="1000" fill="hold"/>
                                        <p:tgtEl>
                                          <p:spTgt spid="146530"/>
                                        </p:tgtEl>
                                        <p:attrNameLst>
                                          <p:attrName>ppt_w</p:attrName>
                                        </p:attrNameLst>
                                      </p:cBhvr>
                                      <p:tavLst>
                                        <p:tav tm="0">
                                          <p:val>
                                            <p:strVal val="#ppt_w*0.70"/>
                                          </p:val>
                                        </p:tav>
                                        <p:tav tm="100000">
                                          <p:val>
                                            <p:strVal val="#ppt_w"/>
                                          </p:val>
                                        </p:tav>
                                      </p:tavLst>
                                    </p:anim>
                                    <p:anim calcmode="lin" valueType="num">
                                      <p:cBhvr>
                                        <p:cTn id="8" dur="1000" fill="hold"/>
                                        <p:tgtEl>
                                          <p:spTgt spid="146530"/>
                                        </p:tgtEl>
                                        <p:attrNameLst>
                                          <p:attrName>ppt_h</p:attrName>
                                        </p:attrNameLst>
                                      </p:cBhvr>
                                      <p:tavLst>
                                        <p:tav tm="0">
                                          <p:val>
                                            <p:strVal val="#ppt_h"/>
                                          </p:val>
                                        </p:tav>
                                        <p:tav tm="100000">
                                          <p:val>
                                            <p:strVal val="#ppt_h"/>
                                          </p:val>
                                        </p:tav>
                                      </p:tavLst>
                                    </p:anim>
                                    <p:animEffect transition="in" filter="fade">
                                      <p:cBhvr>
                                        <p:cTn id="9" dur="1000"/>
                                        <p:tgtEl>
                                          <p:spTgt spid="146530"/>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outVertical)">
                                      <p:cBhvr>
                                        <p:cTn id="14" dur="500"/>
                                        <p:tgtEl>
                                          <p:spTgt spid="10"/>
                                        </p:tgtEl>
                                      </p:cBhvr>
                                    </p:animEffect>
                                  </p:childTnLst>
                                </p:cTn>
                              </p:par>
                              <p:par>
                                <p:cTn id="15" presetID="10" presetClass="entr" presetSubtype="0"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17" presetClass="entr" presetSubtype="10"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20"/>
                                        </p:tgtEl>
                                        <p:attrNameLst>
                                          <p:attrName>style.visibility</p:attrName>
                                        </p:attrNameLst>
                                      </p:cBhvr>
                                      <p:to>
                                        <p:strVal val="visible"/>
                                      </p:to>
                                    </p:set>
                                    <p:anim calcmode="lin" valueType="num">
                                      <p:cBhvr>
                                        <p:cTn id="28" dur="500" fill="hold"/>
                                        <p:tgtEl>
                                          <p:spTgt spid="20"/>
                                        </p:tgtEl>
                                        <p:attrNameLst>
                                          <p:attrName>ppt_w</p:attrName>
                                        </p:attrNameLst>
                                      </p:cBhvr>
                                      <p:tavLst>
                                        <p:tav tm="0">
                                          <p:val>
                                            <p:fltVal val="0"/>
                                          </p:val>
                                        </p:tav>
                                        <p:tav tm="100000">
                                          <p:val>
                                            <p:strVal val="#ppt_w"/>
                                          </p:val>
                                        </p:tav>
                                      </p:tavLst>
                                    </p:anim>
                                    <p:anim calcmode="lin" valueType="num">
                                      <p:cBhvr>
                                        <p:cTn id="29" dur="500" fill="hold"/>
                                        <p:tgtEl>
                                          <p:spTgt spid="20"/>
                                        </p:tgtEl>
                                        <p:attrNameLst>
                                          <p:attrName>ppt_h</p:attrName>
                                        </p:attrNameLst>
                                      </p:cBhvr>
                                      <p:tavLst>
                                        <p:tav tm="0">
                                          <p:val>
                                            <p:strVal val="#ppt_h"/>
                                          </p:val>
                                        </p:tav>
                                        <p:tav tm="100000">
                                          <p:val>
                                            <p:strVal val="#ppt_h"/>
                                          </p:val>
                                        </p:tav>
                                      </p:tavLst>
                                    </p:anim>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530" grpId="0"/>
      <p:bldP spid="28" grpId="0"/>
      <p:bldP spid="2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0">
              <a:srgbClr val="99CCFF"/>
            </a:gs>
          </a:gsLst>
          <a:lin ang="18900000" scaled="1"/>
          <a:tileRect/>
        </a:gradFill>
        <a:effectLst/>
      </p:bgPr>
    </p:bg>
    <p:spTree>
      <p:nvGrpSpPr>
        <p:cNvPr id="1" name=""/>
        <p:cNvGrpSpPr/>
        <p:nvPr/>
      </p:nvGrpSpPr>
      <p:grpSpPr>
        <a:xfrm>
          <a:off x="0" y="0"/>
          <a:ext cx="0" cy="0"/>
          <a:chOff x="0" y="0"/>
          <a:chExt cx="0" cy="0"/>
        </a:xfrm>
      </p:grpSpPr>
      <p:sp>
        <p:nvSpPr>
          <p:cNvPr id="14643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0" name="Group 19">
            <a:extLst>
              <a:ext uri="{FF2B5EF4-FFF2-40B4-BE49-F238E27FC236}">
                <a16:creationId xmlns:a16="http://schemas.microsoft.com/office/drawing/2014/main" id="{F4263C85-495E-D8D9-BF8C-D8E03ACF9368}"/>
              </a:ext>
            </a:extLst>
          </p:cNvPr>
          <p:cNvGrpSpPr>
            <a:grpSpLocks/>
          </p:cNvGrpSpPr>
          <p:nvPr/>
        </p:nvGrpSpPr>
        <p:grpSpPr bwMode="auto">
          <a:xfrm>
            <a:off x="914399" y="3810794"/>
            <a:ext cx="1257300" cy="665163"/>
            <a:chOff x="1344" y="2736"/>
            <a:chExt cx="1056" cy="528"/>
          </a:xfrm>
        </p:grpSpPr>
        <p:sp>
          <p:nvSpPr>
            <p:cNvPr id="21" name="Oval 20">
              <a:extLst>
                <a:ext uri="{FF2B5EF4-FFF2-40B4-BE49-F238E27FC236}">
                  <a16:creationId xmlns:a16="http://schemas.microsoft.com/office/drawing/2014/main" id="{C5CD7D89-09E5-C4BF-233A-36B41B8D16F1}"/>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22" name="WordArt 21">
              <a:extLst>
                <a:ext uri="{FF2B5EF4-FFF2-40B4-BE49-F238E27FC236}">
                  <a16:creationId xmlns:a16="http://schemas.microsoft.com/office/drawing/2014/main" id="{490FE88C-4105-6208-17F9-9CA5B6A37860}"/>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80000"/>
                  </a:solidFill>
                  <a:latin typeface="Impact"/>
                </a:rPr>
                <a:t>Jacob</a:t>
              </a:r>
            </a:p>
          </p:txBody>
        </p:sp>
      </p:grpSp>
      <p:sp>
        <p:nvSpPr>
          <p:cNvPr id="28" name="Text Box 57">
            <a:extLst>
              <a:ext uri="{FF2B5EF4-FFF2-40B4-BE49-F238E27FC236}">
                <a16:creationId xmlns:a16="http://schemas.microsoft.com/office/drawing/2014/main" id="{795AC76A-067A-25E9-66EA-530AC5024038}"/>
              </a:ext>
            </a:extLst>
          </p:cNvPr>
          <p:cNvSpPr txBox="1">
            <a:spLocks noChangeArrowheads="1"/>
          </p:cNvSpPr>
          <p:nvPr/>
        </p:nvSpPr>
        <p:spPr bwMode="auto">
          <a:xfrm>
            <a:off x="866774" y="4582180"/>
            <a:ext cx="135255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dirty="0">
                <a:solidFill>
                  <a:srgbClr val="000099"/>
                </a:solidFill>
                <a:latin typeface="Fette Engschrift" pitchFamily="2" charset="0"/>
              </a:rPr>
              <a:t>(</a:t>
            </a:r>
            <a:r>
              <a:rPr lang="en-US" b="0" u="none" dirty="0">
                <a:solidFill>
                  <a:srgbClr val="000099"/>
                </a:solidFill>
                <a:latin typeface="Arial Black" pitchFamily="34" charset="0"/>
              </a:rPr>
              <a:t>Abel</a:t>
            </a:r>
            <a:r>
              <a:rPr lang="en-US" sz="2800" b="0" u="none" dirty="0">
                <a:solidFill>
                  <a:srgbClr val="000099"/>
                </a:solidFill>
                <a:latin typeface="Fette Engschrift" pitchFamily="2" charset="0"/>
              </a:rPr>
              <a:t>)</a:t>
            </a:r>
            <a:endParaRPr lang="en-US" sz="2800" b="0" u="none" dirty="0">
              <a:solidFill>
                <a:srgbClr val="000000"/>
              </a:solidFill>
              <a:latin typeface="Arial Black" pitchFamily="34" charset="0"/>
            </a:endParaRPr>
          </a:p>
        </p:txBody>
      </p:sp>
      <p:sp>
        <p:nvSpPr>
          <p:cNvPr id="3" name="Text Box 34">
            <a:extLst>
              <a:ext uri="{FF2B5EF4-FFF2-40B4-BE49-F238E27FC236}">
                <a16:creationId xmlns:a16="http://schemas.microsoft.com/office/drawing/2014/main" id="{F5907139-0B46-9E6E-EE93-34053EFC5083}"/>
              </a:ext>
            </a:extLst>
          </p:cNvPr>
          <p:cNvSpPr txBox="1">
            <a:spLocks noChangeArrowheads="1"/>
          </p:cNvSpPr>
          <p:nvPr/>
        </p:nvSpPr>
        <p:spPr bwMode="auto">
          <a:xfrm>
            <a:off x="1828800" y="5684838"/>
            <a:ext cx="5943600" cy="87716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Then, by making a substantial offering, they had to fulfill the </a:t>
            </a:r>
            <a:r>
              <a:rPr lang="en-US" sz="2000" u="none" dirty="0">
                <a:solidFill>
                  <a:schemeClr val="bg1"/>
                </a:solidFill>
                <a:latin typeface="Arial Narrow" pitchFamily="34" charset="0"/>
              </a:rPr>
              <a:t>indemnity</a:t>
            </a:r>
            <a:r>
              <a:rPr lang="en-US" sz="2000" u="none" dirty="0">
                <a:solidFill>
                  <a:srgbClr val="FFFF00"/>
                </a:solidFill>
                <a:latin typeface="Arial Narrow" pitchFamily="34" charset="0"/>
              </a:rPr>
              <a:t> </a:t>
            </a:r>
            <a:r>
              <a:rPr lang="en-US" sz="2000" u="none" dirty="0">
                <a:solidFill>
                  <a:srgbClr val="FFFFFF"/>
                </a:solidFill>
                <a:latin typeface="Arial Narrow" pitchFamily="34" charset="0"/>
              </a:rPr>
              <a:t>condition</a:t>
            </a:r>
            <a:r>
              <a:rPr lang="en-US" sz="2000" u="none" dirty="0">
                <a:solidFill>
                  <a:srgbClr val="FFFF00"/>
                </a:solidFill>
                <a:latin typeface="Arial Narrow" pitchFamily="34" charset="0"/>
              </a:rPr>
              <a:t> </a:t>
            </a:r>
            <a:r>
              <a:rPr lang="en-US" sz="2000" u="none" dirty="0">
                <a:solidFill>
                  <a:srgbClr val="FFFFFF"/>
                </a:solidFill>
                <a:latin typeface="Arial Narrow" pitchFamily="34" charset="0"/>
              </a:rPr>
              <a:t>to remove the fallen nature and lay the </a:t>
            </a:r>
            <a:r>
              <a:rPr lang="en-US" sz="2000" u="none" dirty="0">
                <a:solidFill>
                  <a:schemeClr val="bg1"/>
                </a:solidFill>
                <a:latin typeface="Arial Narrow" pitchFamily="34" charset="0"/>
              </a:rPr>
              <a:t>foundation</a:t>
            </a:r>
            <a:r>
              <a:rPr lang="en-US" sz="2000" u="none" dirty="0">
                <a:solidFill>
                  <a:srgbClr val="FFFF00"/>
                </a:solidFill>
                <a:latin typeface="Arial Narrow" pitchFamily="34" charset="0"/>
              </a:rPr>
              <a:t> </a:t>
            </a:r>
            <a:r>
              <a:rPr lang="en-US" sz="2000" u="none" dirty="0">
                <a:solidFill>
                  <a:srgbClr val="FFFFFF"/>
                </a:solidFill>
                <a:latin typeface="Arial Narrow" pitchFamily="34" charset="0"/>
              </a:rPr>
              <a:t>of substance.</a:t>
            </a:r>
            <a:endParaRPr lang="en-US" sz="2000" b="0" u="none" dirty="0">
              <a:solidFill>
                <a:srgbClr val="FFFFFF"/>
              </a:solidFill>
              <a:latin typeface="Arial Narrow" pitchFamily="34" charset="0"/>
            </a:endParaRPr>
          </a:p>
        </p:txBody>
      </p:sp>
      <p:pic>
        <p:nvPicPr>
          <p:cNvPr id="4" name="Picture 3" descr="Tissot_The_Mess_of_Pottage-wikipedia-US-public-domain.jpg">
            <a:extLst>
              <a:ext uri="{FF2B5EF4-FFF2-40B4-BE49-F238E27FC236}">
                <a16:creationId xmlns:a16="http://schemas.microsoft.com/office/drawing/2014/main" id="{F730D9A5-00AC-875F-F72E-354ADF58F27F}"/>
              </a:ext>
            </a:extLst>
          </p:cNvPr>
          <p:cNvPicPr>
            <a:picLocks noChangeAspect="1"/>
          </p:cNvPicPr>
          <p:nvPr/>
        </p:nvPicPr>
        <p:blipFill>
          <a:blip r:embed="rId3" cstate="print"/>
          <a:stretch>
            <a:fillRect/>
          </a:stretch>
        </p:blipFill>
        <p:spPr>
          <a:xfrm>
            <a:off x="2409017" y="1056210"/>
            <a:ext cx="4336028" cy="3439590"/>
          </a:xfrm>
          <a:prstGeom prst="rect">
            <a:avLst/>
          </a:prstGeom>
        </p:spPr>
      </p:pic>
      <p:grpSp>
        <p:nvGrpSpPr>
          <p:cNvPr id="25" name="Group 22">
            <a:extLst>
              <a:ext uri="{FF2B5EF4-FFF2-40B4-BE49-F238E27FC236}">
                <a16:creationId xmlns:a16="http://schemas.microsoft.com/office/drawing/2014/main" id="{3D450484-F567-551C-AED1-5C45C8345EA4}"/>
              </a:ext>
            </a:extLst>
          </p:cNvPr>
          <p:cNvGrpSpPr>
            <a:grpSpLocks/>
          </p:cNvGrpSpPr>
          <p:nvPr/>
        </p:nvGrpSpPr>
        <p:grpSpPr bwMode="auto">
          <a:xfrm>
            <a:off x="6972300" y="3810794"/>
            <a:ext cx="1257300" cy="665162"/>
            <a:chOff x="3408" y="2736"/>
            <a:chExt cx="1056" cy="528"/>
          </a:xfrm>
        </p:grpSpPr>
        <p:sp>
          <p:nvSpPr>
            <p:cNvPr id="26" name="Oval 23">
              <a:extLst>
                <a:ext uri="{FF2B5EF4-FFF2-40B4-BE49-F238E27FC236}">
                  <a16:creationId xmlns:a16="http://schemas.microsoft.com/office/drawing/2014/main" id="{7193EF5A-6F3F-D319-BF19-8D0EF9FF2047}"/>
                </a:ext>
              </a:extLst>
            </p:cNvPr>
            <p:cNvSpPr>
              <a:spLocks noChangeArrowheads="1"/>
            </p:cNvSpPr>
            <p:nvPr/>
          </p:nvSpPr>
          <p:spPr bwMode="auto">
            <a:xfrm>
              <a:off x="3408" y="2736"/>
              <a:ext cx="1056" cy="528"/>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27" name="WordArt 24">
              <a:extLst>
                <a:ext uri="{FF2B5EF4-FFF2-40B4-BE49-F238E27FC236}">
                  <a16:creationId xmlns:a16="http://schemas.microsoft.com/office/drawing/2014/main" id="{4AAEA050-F140-9503-3882-144EF2267E3D}"/>
                </a:ext>
              </a:extLst>
            </p:cNvPr>
            <p:cNvSpPr>
              <a:spLocks noChangeArrowheads="1" noChangeShapeType="1" noTextEdit="1"/>
            </p:cNvSpPr>
            <p:nvPr/>
          </p:nvSpPr>
          <p:spPr bwMode="auto">
            <a:xfrm>
              <a:off x="3599"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19050">
                    <a:solidFill>
                      <a:srgbClr val="800000"/>
                    </a:solidFill>
                    <a:round/>
                    <a:headEnd/>
                    <a:tailEnd/>
                  </a:ln>
                  <a:solidFill>
                    <a:srgbClr val="FFFFFF"/>
                  </a:solidFill>
                  <a:latin typeface="Impact"/>
                </a:rPr>
                <a:t>Esau</a:t>
              </a:r>
            </a:p>
          </p:txBody>
        </p:sp>
      </p:grpSp>
      <p:sp>
        <p:nvSpPr>
          <p:cNvPr id="29" name="Text Box 58">
            <a:extLst>
              <a:ext uri="{FF2B5EF4-FFF2-40B4-BE49-F238E27FC236}">
                <a16:creationId xmlns:a16="http://schemas.microsoft.com/office/drawing/2014/main" id="{CD2631F1-5F05-8CB0-15BC-1A8A10417300}"/>
              </a:ext>
            </a:extLst>
          </p:cNvPr>
          <p:cNvSpPr txBox="1">
            <a:spLocks noChangeArrowheads="1"/>
          </p:cNvSpPr>
          <p:nvPr/>
        </p:nvSpPr>
        <p:spPr bwMode="auto">
          <a:xfrm>
            <a:off x="6934200" y="4582180"/>
            <a:ext cx="1371600" cy="523220"/>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eaLnBrk="1" hangingPunct="1"/>
            <a:r>
              <a:rPr lang="en-US" sz="2800" b="0" u="none" dirty="0">
                <a:solidFill>
                  <a:srgbClr val="000099"/>
                </a:solidFill>
                <a:latin typeface="Fette Engschrift" pitchFamily="2" charset="0"/>
              </a:rPr>
              <a:t>(</a:t>
            </a:r>
            <a:r>
              <a:rPr lang="en-US" b="0" u="none" dirty="0">
                <a:solidFill>
                  <a:srgbClr val="000099"/>
                </a:solidFill>
                <a:latin typeface="Arial Black" pitchFamily="34" charset="0"/>
              </a:rPr>
              <a:t>Cain</a:t>
            </a:r>
            <a:r>
              <a:rPr lang="en-US" sz="2800" b="0" u="none" dirty="0">
                <a:solidFill>
                  <a:srgbClr val="000099"/>
                </a:solidFill>
                <a:latin typeface="Fette Engschrift" pitchFamily="2" charset="0"/>
              </a:rPr>
              <a:t>)</a:t>
            </a:r>
            <a:endParaRPr lang="en-US" sz="2800" b="0" u="none" dirty="0">
              <a:solidFill>
                <a:srgbClr val="000000"/>
              </a:solidFill>
              <a:latin typeface="Arial Black" pitchFamily="34" charset="0"/>
            </a:endParaRPr>
          </a:p>
        </p:txBody>
      </p:sp>
      <p:sp>
        <p:nvSpPr>
          <p:cNvPr id="7" name="Text Box 98">
            <a:extLst>
              <a:ext uri="{FF2B5EF4-FFF2-40B4-BE49-F238E27FC236}">
                <a16:creationId xmlns:a16="http://schemas.microsoft.com/office/drawing/2014/main" id="{1A6E4064-4DD0-2424-775A-BEF86CF21875}"/>
              </a:ext>
            </a:extLst>
          </p:cNvPr>
          <p:cNvSpPr txBox="1">
            <a:spLocks noChangeArrowheads="1"/>
          </p:cNvSpPr>
          <p:nvPr/>
        </p:nvSpPr>
        <p:spPr bwMode="auto">
          <a:xfrm>
            <a:off x="304800" y="76200"/>
            <a:ext cx="4876800" cy="484748"/>
          </a:xfrm>
          <a:prstGeom prst="rect">
            <a:avLst/>
          </a:prstGeom>
          <a:noFill/>
          <a:ln w="9525">
            <a:noFill/>
            <a:miter lim="800000"/>
            <a:headEnd/>
            <a:tailEnd/>
          </a:ln>
          <a:effectLst>
            <a:outerShdw dist="12700" dir="2400000" algn="ctr" rotWithShape="0">
              <a:schemeClr val="bg1"/>
            </a:outerShdw>
          </a:effectLst>
        </p:spPr>
        <p:txBody>
          <a:bodyPr wrap="square">
            <a:spAutoFit/>
          </a:bodyPr>
          <a:lstStyle/>
          <a:p>
            <a:pPr algn="l">
              <a:lnSpc>
                <a:spcPct val="85000"/>
              </a:lnSpc>
            </a:pPr>
            <a:r>
              <a:rPr lang="en-US" sz="3000" b="0" dirty="0">
                <a:solidFill>
                  <a:srgbClr val="000099"/>
                </a:solidFill>
                <a:latin typeface="Impact" pitchFamily="34" charset="0"/>
              </a:rPr>
              <a:t>The Foundation of Substance</a:t>
            </a:r>
          </a:p>
        </p:txBody>
      </p:sp>
    </p:spTree>
    <p:extLst>
      <p:ext uri="{BB962C8B-B14F-4D97-AF65-F5344CB8AC3E}">
        <p14:creationId xmlns:p14="http://schemas.microsoft.com/office/powerpoint/2010/main" val="3242967926"/>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0">
              <a:srgbClr val="99CCFF"/>
            </a:gs>
          </a:gsLst>
          <a:lin ang="18900000" scaled="1"/>
          <a:tileRect/>
        </a:gradFill>
        <a:effectLst/>
      </p:bgPr>
    </p:bg>
    <p:spTree>
      <p:nvGrpSpPr>
        <p:cNvPr id="1" name=""/>
        <p:cNvGrpSpPr/>
        <p:nvPr/>
      </p:nvGrpSpPr>
      <p:grpSpPr>
        <a:xfrm>
          <a:off x="0" y="0"/>
          <a:ext cx="0" cy="0"/>
          <a:chOff x="0" y="0"/>
          <a:chExt cx="0" cy="0"/>
        </a:xfrm>
      </p:grpSpPr>
      <p:pic>
        <p:nvPicPr>
          <p:cNvPr id="8" name="Picture 7" descr="Tissot_The_Mess_of_Pottage-wikipedia-US-public-domain.jpg">
            <a:extLst>
              <a:ext uri="{FF2B5EF4-FFF2-40B4-BE49-F238E27FC236}">
                <a16:creationId xmlns:a16="http://schemas.microsoft.com/office/drawing/2014/main" id="{F72184A7-7E39-A02F-C0B1-B97A632C1837}"/>
              </a:ext>
            </a:extLst>
          </p:cNvPr>
          <p:cNvPicPr>
            <a:picLocks noChangeAspect="1"/>
          </p:cNvPicPr>
          <p:nvPr/>
        </p:nvPicPr>
        <p:blipFill>
          <a:blip r:embed="rId4" cstate="print"/>
          <a:stretch>
            <a:fillRect/>
          </a:stretch>
        </p:blipFill>
        <p:spPr>
          <a:xfrm>
            <a:off x="2409017" y="1056210"/>
            <a:ext cx="4336028" cy="3439590"/>
          </a:xfrm>
          <a:prstGeom prst="rect">
            <a:avLst/>
          </a:prstGeom>
        </p:spPr>
      </p:pic>
      <p:grpSp>
        <p:nvGrpSpPr>
          <p:cNvPr id="20" name="Group 19">
            <a:extLst>
              <a:ext uri="{FF2B5EF4-FFF2-40B4-BE49-F238E27FC236}">
                <a16:creationId xmlns:a16="http://schemas.microsoft.com/office/drawing/2014/main" id="{F4263C85-495E-D8D9-BF8C-D8E03ACF9368}"/>
              </a:ext>
            </a:extLst>
          </p:cNvPr>
          <p:cNvGrpSpPr>
            <a:grpSpLocks/>
          </p:cNvGrpSpPr>
          <p:nvPr/>
        </p:nvGrpSpPr>
        <p:grpSpPr bwMode="auto">
          <a:xfrm>
            <a:off x="914399" y="3810000"/>
            <a:ext cx="1257300" cy="665163"/>
            <a:chOff x="1344" y="2736"/>
            <a:chExt cx="1056" cy="528"/>
          </a:xfrm>
        </p:grpSpPr>
        <p:sp>
          <p:nvSpPr>
            <p:cNvPr id="21" name="Oval 20">
              <a:extLst>
                <a:ext uri="{FF2B5EF4-FFF2-40B4-BE49-F238E27FC236}">
                  <a16:creationId xmlns:a16="http://schemas.microsoft.com/office/drawing/2014/main" id="{C5CD7D89-09E5-C4BF-233A-36B41B8D16F1}"/>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22" name="WordArt 21">
              <a:extLst>
                <a:ext uri="{FF2B5EF4-FFF2-40B4-BE49-F238E27FC236}">
                  <a16:creationId xmlns:a16="http://schemas.microsoft.com/office/drawing/2014/main" id="{490FE88C-4105-6208-17F9-9CA5B6A37860}"/>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80000"/>
                  </a:solidFill>
                  <a:latin typeface="Impact"/>
                </a:rPr>
                <a:t>Jacob</a:t>
              </a:r>
            </a:p>
          </p:txBody>
        </p:sp>
      </p:grpSp>
      <p:sp>
        <p:nvSpPr>
          <p:cNvPr id="28" name="Text Box 57">
            <a:extLst>
              <a:ext uri="{FF2B5EF4-FFF2-40B4-BE49-F238E27FC236}">
                <a16:creationId xmlns:a16="http://schemas.microsoft.com/office/drawing/2014/main" id="{795AC76A-067A-25E9-66EA-530AC5024038}"/>
              </a:ext>
            </a:extLst>
          </p:cNvPr>
          <p:cNvSpPr txBox="1">
            <a:spLocks noChangeArrowheads="1"/>
          </p:cNvSpPr>
          <p:nvPr/>
        </p:nvSpPr>
        <p:spPr bwMode="auto">
          <a:xfrm>
            <a:off x="866774" y="4582180"/>
            <a:ext cx="1352550" cy="523220"/>
          </a:xfrm>
          <a:prstGeom prst="rect">
            <a:avLst/>
          </a:prstGeom>
          <a:noFill/>
          <a:ln w="9525">
            <a:noFill/>
            <a:miter lim="800000"/>
            <a:headEnd/>
            <a:tailEnd/>
          </a:ln>
          <a:effectLst>
            <a:outerShdw dist="17961" dir="2700000" algn="ctr" rotWithShape="0">
              <a:schemeClr val="bg1"/>
            </a:outerShdw>
          </a:effectLst>
        </p:spPr>
        <p:txBody>
          <a:bodyPr>
            <a:spAutoFit/>
          </a:bodyPr>
          <a:lstStyle/>
          <a:p>
            <a:pPr eaLnBrk="1" hangingPunct="1"/>
            <a:r>
              <a:rPr lang="en-US" sz="2800" b="0" u="none" dirty="0">
                <a:solidFill>
                  <a:srgbClr val="000099"/>
                </a:solidFill>
                <a:latin typeface="Fette Engschrift" pitchFamily="2" charset="0"/>
              </a:rPr>
              <a:t>(</a:t>
            </a:r>
            <a:r>
              <a:rPr lang="en-US" b="0" u="none" dirty="0">
                <a:solidFill>
                  <a:srgbClr val="000099"/>
                </a:solidFill>
                <a:latin typeface="Arial Black" pitchFamily="34" charset="0"/>
              </a:rPr>
              <a:t>Abel</a:t>
            </a:r>
            <a:r>
              <a:rPr lang="en-US" sz="2800" b="0" u="none" dirty="0">
                <a:solidFill>
                  <a:srgbClr val="000099"/>
                </a:solidFill>
                <a:latin typeface="Fette Engschrift" pitchFamily="2" charset="0"/>
              </a:rPr>
              <a:t>)</a:t>
            </a:r>
            <a:endParaRPr lang="en-US" sz="2800" b="0" u="none" dirty="0">
              <a:solidFill>
                <a:srgbClr val="000000"/>
              </a:solidFill>
              <a:latin typeface="Arial Black" pitchFamily="34" charset="0"/>
            </a:endParaRPr>
          </a:p>
        </p:txBody>
      </p:sp>
      <p:grpSp>
        <p:nvGrpSpPr>
          <p:cNvPr id="25" name="Group 22">
            <a:extLst>
              <a:ext uri="{FF2B5EF4-FFF2-40B4-BE49-F238E27FC236}">
                <a16:creationId xmlns:a16="http://schemas.microsoft.com/office/drawing/2014/main" id="{3D450484-F567-551C-AED1-5C45C8345EA4}"/>
              </a:ext>
            </a:extLst>
          </p:cNvPr>
          <p:cNvGrpSpPr>
            <a:grpSpLocks/>
          </p:cNvGrpSpPr>
          <p:nvPr/>
        </p:nvGrpSpPr>
        <p:grpSpPr bwMode="auto">
          <a:xfrm>
            <a:off x="6972300" y="3811588"/>
            <a:ext cx="1257300" cy="665162"/>
            <a:chOff x="3408" y="2736"/>
            <a:chExt cx="1056" cy="528"/>
          </a:xfrm>
        </p:grpSpPr>
        <p:sp>
          <p:nvSpPr>
            <p:cNvPr id="26" name="Oval 23">
              <a:extLst>
                <a:ext uri="{FF2B5EF4-FFF2-40B4-BE49-F238E27FC236}">
                  <a16:creationId xmlns:a16="http://schemas.microsoft.com/office/drawing/2014/main" id="{7193EF5A-6F3F-D319-BF19-8D0EF9FF2047}"/>
                </a:ext>
              </a:extLst>
            </p:cNvPr>
            <p:cNvSpPr>
              <a:spLocks noChangeArrowheads="1"/>
            </p:cNvSpPr>
            <p:nvPr/>
          </p:nvSpPr>
          <p:spPr bwMode="auto">
            <a:xfrm>
              <a:off x="3408" y="2736"/>
              <a:ext cx="1056" cy="528"/>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27" name="WordArt 24">
              <a:extLst>
                <a:ext uri="{FF2B5EF4-FFF2-40B4-BE49-F238E27FC236}">
                  <a16:creationId xmlns:a16="http://schemas.microsoft.com/office/drawing/2014/main" id="{4AAEA050-F140-9503-3882-144EF2267E3D}"/>
                </a:ext>
              </a:extLst>
            </p:cNvPr>
            <p:cNvSpPr>
              <a:spLocks noChangeArrowheads="1" noChangeShapeType="1" noTextEdit="1"/>
            </p:cNvSpPr>
            <p:nvPr/>
          </p:nvSpPr>
          <p:spPr bwMode="auto">
            <a:xfrm>
              <a:off x="3599"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19050">
                    <a:solidFill>
                      <a:srgbClr val="800000"/>
                    </a:solidFill>
                    <a:round/>
                    <a:headEnd/>
                    <a:tailEnd/>
                  </a:ln>
                  <a:solidFill>
                    <a:srgbClr val="FFFFFF"/>
                  </a:solidFill>
                  <a:latin typeface="Impact"/>
                </a:rPr>
                <a:t>Esau</a:t>
              </a:r>
            </a:p>
          </p:txBody>
        </p:sp>
      </p:grpSp>
      <p:sp>
        <p:nvSpPr>
          <p:cNvPr id="29" name="Text Box 58">
            <a:extLst>
              <a:ext uri="{FF2B5EF4-FFF2-40B4-BE49-F238E27FC236}">
                <a16:creationId xmlns:a16="http://schemas.microsoft.com/office/drawing/2014/main" id="{CD2631F1-5F05-8CB0-15BC-1A8A10417300}"/>
              </a:ext>
            </a:extLst>
          </p:cNvPr>
          <p:cNvSpPr txBox="1">
            <a:spLocks noChangeArrowheads="1"/>
          </p:cNvSpPr>
          <p:nvPr/>
        </p:nvSpPr>
        <p:spPr bwMode="auto">
          <a:xfrm>
            <a:off x="6934200" y="4582180"/>
            <a:ext cx="1371600" cy="523220"/>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eaLnBrk="1" hangingPunct="1"/>
            <a:r>
              <a:rPr lang="en-US" sz="2800" b="0" u="none" dirty="0">
                <a:solidFill>
                  <a:srgbClr val="000099"/>
                </a:solidFill>
                <a:latin typeface="Fette Engschrift" pitchFamily="2" charset="0"/>
              </a:rPr>
              <a:t>(</a:t>
            </a:r>
            <a:r>
              <a:rPr lang="en-US" b="0" u="none" dirty="0">
                <a:solidFill>
                  <a:srgbClr val="000099"/>
                </a:solidFill>
                <a:latin typeface="Arial Black" pitchFamily="34" charset="0"/>
              </a:rPr>
              <a:t>Cain</a:t>
            </a:r>
            <a:r>
              <a:rPr lang="en-US" sz="2800" b="0" u="none" dirty="0">
                <a:solidFill>
                  <a:srgbClr val="000099"/>
                </a:solidFill>
                <a:latin typeface="Fette Engschrift" pitchFamily="2" charset="0"/>
              </a:rPr>
              <a:t>)</a:t>
            </a:r>
            <a:endParaRPr lang="en-US" sz="2800" b="0" u="none" dirty="0">
              <a:solidFill>
                <a:srgbClr val="000000"/>
              </a:solidFill>
              <a:latin typeface="Arial Black" pitchFamily="34" charset="0"/>
            </a:endParaRPr>
          </a:p>
        </p:txBody>
      </p:sp>
      <p:pic>
        <p:nvPicPr>
          <p:cNvPr id="24" name="Picture 30" descr="Jacob wrestling the Angel">
            <a:extLst>
              <a:ext uri="{FF2B5EF4-FFF2-40B4-BE49-F238E27FC236}">
                <a16:creationId xmlns:a16="http://schemas.microsoft.com/office/drawing/2014/main" id="{64F2D95E-0627-28F9-AB8D-DEF818049E21}"/>
              </a:ext>
            </a:extLst>
          </p:cNvPr>
          <p:cNvPicPr>
            <a:picLocks noChangeAspect="1" noChangeArrowheads="1"/>
          </p:cNvPicPr>
          <p:nvPr/>
        </p:nvPicPr>
        <p:blipFill>
          <a:blip r:embed="rId5" cstate="print">
            <a:lum bright="12000" contrast="12000"/>
          </a:blip>
          <a:srcRect l="423" t="787" r="1636"/>
          <a:stretch>
            <a:fillRect/>
          </a:stretch>
        </p:blipFill>
        <p:spPr bwMode="auto">
          <a:xfrm>
            <a:off x="2409017" y="0"/>
            <a:ext cx="4336028" cy="5526310"/>
          </a:xfrm>
          <a:prstGeom prst="rect">
            <a:avLst/>
          </a:prstGeom>
          <a:gradFill rotWithShape="1">
            <a:gsLst>
              <a:gs pos="0">
                <a:srgbClr val="FFFFFF"/>
              </a:gs>
              <a:gs pos="50000">
                <a:srgbClr val="EAEAEA"/>
              </a:gs>
              <a:gs pos="100000">
                <a:srgbClr val="FFFFFF"/>
              </a:gs>
            </a:gsLst>
            <a:lin ang="0" scaled="1"/>
          </a:gradFill>
          <a:ln w="9525">
            <a:noFill/>
            <a:miter lim="800000"/>
            <a:headEnd/>
            <a:tailEnd/>
          </a:ln>
        </p:spPr>
      </p:pic>
      <p:sp>
        <p:nvSpPr>
          <p:cNvPr id="30" name="Text Box 98">
            <a:extLst>
              <a:ext uri="{FF2B5EF4-FFF2-40B4-BE49-F238E27FC236}">
                <a16:creationId xmlns:a16="http://schemas.microsoft.com/office/drawing/2014/main" id="{7615C643-CE3A-883B-172B-C6B43B6BBB99}"/>
              </a:ext>
            </a:extLst>
          </p:cNvPr>
          <p:cNvSpPr txBox="1">
            <a:spLocks noChangeArrowheads="1"/>
          </p:cNvSpPr>
          <p:nvPr/>
        </p:nvSpPr>
        <p:spPr bwMode="auto">
          <a:xfrm>
            <a:off x="304800" y="76200"/>
            <a:ext cx="4876800" cy="484748"/>
          </a:xfrm>
          <a:prstGeom prst="rect">
            <a:avLst/>
          </a:prstGeom>
          <a:noFill/>
          <a:ln w="9525">
            <a:noFill/>
            <a:miter lim="800000"/>
            <a:headEnd/>
            <a:tailEnd/>
          </a:ln>
          <a:effectLst>
            <a:outerShdw dist="12700" dir="2400000" algn="ctr" rotWithShape="0">
              <a:schemeClr val="bg1"/>
            </a:outerShdw>
          </a:effectLst>
        </p:spPr>
        <p:txBody>
          <a:bodyPr wrap="square">
            <a:spAutoFit/>
          </a:bodyPr>
          <a:lstStyle/>
          <a:p>
            <a:pPr algn="l">
              <a:lnSpc>
                <a:spcPct val="85000"/>
              </a:lnSpc>
            </a:pPr>
            <a:r>
              <a:rPr lang="en-US" sz="3000" b="0" dirty="0">
                <a:solidFill>
                  <a:srgbClr val="000099"/>
                </a:solidFill>
                <a:latin typeface="Impact" pitchFamily="34" charset="0"/>
              </a:rPr>
              <a:t>The Foundation of Substance</a:t>
            </a:r>
          </a:p>
        </p:txBody>
      </p:sp>
      <p:sp>
        <p:nvSpPr>
          <p:cNvPr id="14643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4" name="Group 130">
            <a:extLst>
              <a:ext uri="{FF2B5EF4-FFF2-40B4-BE49-F238E27FC236}">
                <a16:creationId xmlns:a16="http://schemas.microsoft.com/office/drawing/2014/main" id="{F062FD92-2D08-8504-306A-81434A0AE8F5}"/>
              </a:ext>
            </a:extLst>
          </p:cNvPr>
          <p:cNvGrpSpPr>
            <a:grpSpLocks/>
          </p:cNvGrpSpPr>
          <p:nvPr/>
        </p:nvGrpSpPr>
        <p:grpSpPr bwMode="auto">
          <a:xfrm>
            <a:off x="732263" y="5675313"/>
            <a:ext cx="7878337" cy="877888"/>
            <a:chOff x="636" y="3504"/>
            <a:chExt cx="3845" cy="553"/>
          </a:xfrm>
        </p:grpSpPr>
        <p:sp>
          <p:nvSpPr>
            <p:cNvPr id="5" name="Text Box 103">
              <a:extLst>
                <a:ext uri="{FF2B5EF4-FFF2-40B4-BE49-F238E27FC236}">
                  <a16:creationId xmlns:a16="http://schemas.microsoft.com/office/drawing/2014/main" id="{0FEE0177-4499-EDA7-EBAC-E18FDDA47CB8}"/>
                </a:ext>
              </a:extLst>
            </p:cNvPr>
            <p:cNvSpPr txBox="1">
              <a:spLocks noChangeArrowheads="1"/>
            </p:cNvSpPr>
            <p:nvPr/>
          </p:nvSpPr>
          <p:spPr bwMode="auto">
            <a:xfrm>
              <a:off x="803" y="3504"/>
              <a:ext cx="3678"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Jacob was victorious in the </a:t>
              </a:r>
              <a:r>
                <a:rPr lang="en-US" sz="2000" u="none" dirty="0">
                  <a:solidFill>
                    <a:schemeClr val="bg1"/>
                  </a:solidFill>
                  <a:latin typeface="Arial Narrow" pitchFamily="34" charset="0"/>
                </a:rPr>
                <a:t>fight with the angel </a:t>
              </a:r>
              <a:r>
                <a:rPr lang="en-US" sz="2000" u="none" dirty="0">
                  <a:solidFill>
                    <a:srgbClr val="FFFFFF"/>
                  </a:solidFill>
                  <a:latin typeface="Arial Narrow" pitchFamily="34" charset="0"/>
                </a:rPr>
                <a:t>and </a:t>
              </a:r>
              <a:r>
                <a:rPr lang="en-US" sz="2000" dirty="0">
                  <a:solidFill>
                    <a:srgbClr val="FFFFFF"/>
                  </a:solidFill>
                  <a:latin typeface="Arial Narrow" pitchFamily="34" charset="0"/>
                </a:rPr>
                <a:t>restored dominion </a:t>
              </a:r>
              <a:r>
                <a:rPr lang="en-US" sz="2000" u="none" dirty="0">
                  <a:solidFill>
                    <a:srgbClr val="FFFFFF"/>
                  </a:solidFill>
                  <a:latin typeface="Arial Narrow" pitchFamily="34" charset="0"/>
                </a:rPr>
                <a:t>over the angel. Thereupon, he received the name “</a:t>
              </a:r>
              <a:r>
                <a:rPr lang="en-US" sz="2000" dirty="0">
                  <a:solidFill>
                    <a:srgbClr val="FFFFFF"/>
                  </a:solidFill>
                  <a:latin typeface="Arial Narrow" pitchFamily="34" charset="0"/>
                </a:rPr>
                <a:t>Israel</a:t>
              </a:r>
              <a:r>
                <a:rPr lang="en-US" sz="2000" u="none" dirty="0">
                  <a:solidFill>
                    <a:srgbClr val="FFFFFF"/>
                  </a:solidFill>
                  <a:latin typeface="Arial Narrow" pitchFamily="34" charset="0"/>
                </a:rPr>
                <a:t>” and laid the groundwork upon which the </a:t>
              </a:r>
              <a:r>
                <a:rPr lang="en-US" sz="2000" dirty="0">
                  <a:solidFill>
                    <a:srgbClr val="FFFFFF"/>
                  </a:solidFill>
                  <a:latin typeface="Arial Narrow" pitchFamily="34" charset="0"/>
                </a:rPr>
                <a:t>chosen people</a:t>
              </a:r>
              <a:r>
                <a:rPr lang="en-US" sz="2000" u="none" dirty="0">
                  <a:solidFill>
                    <a:srgbClr val="FFFFFF"/>
                  </a:solidFill>
                  <a:latin typeface="Arial Narrow" pitchFamily="34" charset="0"/>
                </a:rPr>
                <a:t> would be established.</a:t>
              </a:r>
              <a:endParaRPr lang="en-US" sz="2000" b="0" u="none" dirty="0">
                <a:solidFill>
                  <a:srgbClr val="FFFFFF"/>
                </a:solidFill>
                <a:latin typeface="Arial Narrow" pitchFamily="34" charset="0"/>
              </a:endParaRPr>
            </a:p>
          </p:txBody>
        </p:sp>
        <p:sp>
          <p:nvSpPr>
            <p:cNvPr id="6" name="Text Box 104">
              <a:extLst>
                <a:ext uri="{FF2B5EF4-FFF2-40B4-BE49-F238E27FC236}">
                  <a16:creationId xmlns:a16="http://schemas.microsoft.com/office/drawing/2014/main" id="{C02D32A9-2E8C-E035-231D-A862073F6FCC}"/>
                </a:ext>
              </a:extLst>
            </p:cNvPr>
            <p:cNvSpPr txBox="1">
              <a:spLocks noChangeArrowheads="1"/>
            </p:cNvSpPr>
            <p:nvPr/>
          </p:nvSpPr>
          <p:spPr bwMode="auto">
            <a:xfrm>
              <a:off x="636" y="3529"/>
              <a:ext cx="275"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23" name="AutoShape 11">
            <a:extLst>
              <a:ext uri="{FF2B5EF4-FFF2-40B4-BE49-F238E27FC236}">
                <a16:creationId xmlns:a16="http://schemas.microsoft.com/office/drawing/2014/main" id="{48289686-CA63-FF7E-1F8C-FDC3D0B283E0}"/>
              </a:ext>
            </a:extLst>
          </p:cNvPr>
          <p:cNvSpPr>
            <a:spLocks noChangeArrowheads="1"/>
          </p:cNvSpPr>
          <p:nvPr/>
        </p:nvSpPr>
        <p:spPr bwMode="auto">
          <a:xfrm flipV="1">
            <a:off x="4343400" y="4381500"/>
            <a:ext cx="457200" cy="342900"/>
          </a:xfrm>
          <a:prstGeom prst="downArrow">
            <a:avLst>
              <a:gd name="adj1" fmla="val 40937"/>
              <a:gd name="adj2" fmla="val 63276"/>
            </a:avLst>
          </a:prstGeom>
          <a:gradFill flip="none" rotWithShape="1">
            <a:gsLst>
              <a:gs pos="1000">
                <a:srgbClr val="6DB6FF">
                  <a:alpha val="50000"/>
                </a:srgbClr>
              </a:gs>
              <a:gs pos="56000">
                <a:srgbClr val="FFFFB9">
                  <a:alpha val="50000"/>
                </a:srgbClr>
              </a:gs>
              <a:gs pos="100000">
                <a:srgbClr val="FFFFB9">
                  <a:alpha val="30000"/>
                </a:srgbClr>
              </a:gs>
            </a:gsLst>
            <a:lin ang="5400000" scaled="1"/>
            <a:tileRect/>
          </a:gradFill>
          <a:ln w="22225">
            <a:solidFill>
              <a:srgbClr val="47484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1" name="Rectangle 31">
            <a:extLst>
              <a:ext uri="{FF2B5EF4-FFF2-40B4-BE49-F238E27FC236}">
                <a16:creationId xmlns:a16="http://schemas.microsoft.com/office/drawing/2014/main" id="{72B3E595-BDDD-FED0-2749-C8CB42BA45C4}"/>
              </a:ext>
            </a:extLst>
          </p:cNvPr>
          <p:cNvSpPr>
            <a:spLocks noChangeArrowheads="1"/>
          </p:cNvSpPr>
          <p:nvPr/>
        </p:nvSpPr>
        <p:spPr bwMode="auto">
          <a:xfrm>
            <a:off x="2419317" y="4724400"/>
            <a:ext cx="4313082" cy="560153"/>
          </a:xfrm>
          <a:prstGeom prst="rect">
            <a:avLst/>
          </a:prstGeom>
          <a:solidFill>
            <a:srgbClr val="C1E0FF">
              <a:alpha val="50196"/>
            </a:srgbClr>
          </a:solidFill>
          <a:ln w="19050" algn="ctr">
            <a:solidFill>
              <a:srgbClr val="474843"/>
            </a:solidFill>
            <a:miter lim="800000"/>
            <a:headEnd/>
            <a:tailEnd/>
          </a:ln>
          <a:effectLst/>
        </p:spPr>
        <p:txBody>
          <a:bodyPr wrap="none" anchor="ctr"/>
          <a:lstStyle/>
          <a:p>
            <a:pPr algn="l" eaLnBrk="1" hangingPunct="1"/>
            <a:endParaRPr lang="en-US" sz="1800" b="0" u="none" dirty="0">
              <a:ln>
                <a:solidFill>
                  <a:srgbClr val="000066"/>
                </a:solidFill>
              </a:ln>
              <a:solidFill>
                <a:srgbClr val="000000"/>
              </a:solidFill>
              <a:latin typeface="Arial Black" pitchFamily="34" charset="0"/>
            </a:endParaRPr>
          </a:p>
        </p:txBody>
      </p:sp>
      <p:sp>
        <p:nvSpPr>
          <p:cNvPr id="146529" name="Rectangle 31">
            <a:extLst>
              <a:ext uri="{FF2B5EF4-FFF2-40B4-BE49-F238E27FC236}">
                <a16:creationId xmlns:a16="http://schemas.microsoft.com/office/drawing/2014/main" id="{7BB1B9F7-FA8D-0EED-B8CD-E3044B420133}"/>
              </a:ext>
            </a:extLst>
          </p:cNvPr>
          <p:cNvSpPr>
            <a:spLocks noChangeArrowheads="1"/>
          </p:cNvSpPr>
          <p:nvPr/>
        </p:nvSpPr>
        <p:spPr bwMode="auto">
          <a:xfrm>
            <a:off x="2898993" y="3810000"/>
            <a:ext cx="3349407" cy="560153"/>
          </a:xfrm>
          <a:prstGeom prst="rect">
            <a:avLst/>
          </a:prstGeom>
          <a:solidFill>
            <a:srgbClr val="FFFFB9">
              <a:alpha val="50196"/>
            </a:srgbClr>
          </a:solidFill>
          <a:ln w="19050" algn="ctr">
            <a:solidFill>
              <a:srgbClr val="474843"/>
            </a:solidFill>
            <a:miter lim="800000"/>
            <a:headEnd/>
            <a:tailEnd/>
          </a:ln>
          <a:effectLst/>
        </p:spPr>
        <p:txBody>
          <a:bodyPr wrap="none" anchor="ctr"/>
          <a:lstStyle/>
          <a:p>
            <a:pPr algn="l" eaLnBrk="1" hangingPunct="1"/>
            <a:endParaRPr lang="en-US" sz="1800" b="0" u="none" dirty="0">
              <a:ln>
                <a:solidFill>
                  <a:srgbClr val="000066"/>
                </a:solidFill>
              </a:ln>
              <a:solidFill>
                <a:srgbClr val="000000"/>
              </a:solidFill>
              <a:latin typeface="Arial Black" pitchFamily="34" charset="0"/>
            </a:endParaRPr>
          </a:p>
        </p:txBody>
      </p:sp>
      <p:sp>
        <p:nvSpPr>
          <p:cNvPr id="146530" name="Text Box 63">
            <a:extLst>
              <a:ext uri="{FF2B5EF4-FFF2-40B4-BE49-F238E27FC236}">
                <a16:creationId xmlns:a16="http://schemas.microsoft.com/office/drawing/2014/main" id="{89E9F63E-24AF-B55B-405D-6CEB00A790C9}"/>
              </a:ext>
            </a:extLst>
          </p:cNvPr>
          <p:cNvSpPr txBox="1">
            <a:spLocks noChangeArrowheads="1"/>
          </p:cNvSpPr>
          <p:nvPr/>
        </p:nvSpPr>
        <p:spPr bwMode="auto">
          <a:xfrm>
            <a:off x="2895600" y="3828466"/>
            <a:ext cx="1214230" cy="523220"/>
          </a:xfrm>
          <a:prstGeom prst="rect">
            <a:avLst/>
          </a:prstGeom>
          <a:noFill/>
          <a:ln w="19050">
            <a:noFill/>
            <a:miter lim="800000"/>
            <a:headEnd/>
            <a:tailEnd/>
          </a:ln>
          <a:effectLst>
            <a:outerShdw blurRad="50800" algn="ctr" rotWithShape="0">
              <a:srgbClr val="FFFFFF">
                <a:alpha val="75000"/>
              </a:srgbClr>
            </a:outerShdw>
          </a:effectLst>
        </p:spPr>
        <p:txBody>
          <a:bodyPr wrap="square">
            <a:spAutoFit/>
          </a:bodyPr>
          <a:lstStyle/>
          <a:p>
            <a:pPr algn="l"/>
            <a:r>
              <a:rPr lang="en-US" sz="2800" u="none" dirty="0">
                <a:ln w="6350">
                  <a:noFill/>
                </a:ln>
                <a:solidFill>
                  <a:srgbClr val="000066"/>
                </a:solidFill>
                <a:effectLst>
                  <a:glow rad="127000">
                    <a:schemeClr val="bg1">
                      <a:alpha val="5000"/>
                    </a:schemeClr>
                  </a:glow>
                  <a:outerShdw blurRad="330200" algn="bl" rotWithShape="0">
                    <a:schemeClr val="bg1">
                      <a:alpha val="35000"/>
                    </a:schemeClr>
                  </a:outerShdw>
                </a:effectLst>
                <a:latin typeface="Arial Narrow" panose="020B0606020202030204" pitchFamily="34" charset="0"/>
              </a:rPr>
              <a:t>Israel</a:t>
            </a:r>
          </a:p>
        </p:txBody>
      </p:sp>
      <p:sp>
        <p:nvSpPr>
          <p:cNvPr id="146531" name="Text Box 63">
            <a:extLst>
              <a:ext uri="{FF2B5EF4-FFF2-40B4-BE49-F238E27FC236}">
                <a16:creationId xmlns:a16="http://schemas.microsoft.com/office/drawing/2014/main" id="{C5792664-4123-60E9-F3FF-7E101F1179BA}"/>
              </a:ext>
            </a:extLst>
          </p:cNvPr>
          <p:cNvSpPr txBox="1">
            <a:spLocks noChangeArrowheads="1"/>
          </p:cNvSpPr>
          <p:nvPr/>
        </p:nvSpPr>
        <p:spPr bwMode="auto">
          <a:xfrm>
            <a:off x="3755635" y="3828466"/>
            <a:ext cx="299830" cy="523220"/>
          </a:xfrm>
          <a:prstGeom prst="rect">
            <a:avLst/>
          </a:prstGeom>
          <a:noFill/>
          <a:ln w="19050">
            <a:noFill/>
            <a:miter lim="800000"/>
            <a:headEnd/>
            <a:tailEnd/>
          </a:ln>
          <a:effectLst/>
        </p:spPr>
        <p:txBody>
          <a:bodyPr wrap="square">
            <a:spAutoFit/>
          </a:bodyPr>
          <a:lstStyle/>
          <a:p>
            <a:pPr algn="l"/>
            <a:r>
              <a:rPr lang="en-US" sz="2800" u="none" kern="1000" dirty="0">
                <a:ln w="3175">
                  <a:noFill/>
                </a:ln>
                <a:solidFill>
                  <a:srgbClr val="000066"/>
                </a:solidFill>
                <a:effectLst>
                  <a:glow rad="50800">
                    <a:srgbClr val="FFFFFF">
                      <a:alpha val="41000"/>
                    </a:srgbClr>
                  </a:glow>
                </a:effectLst>
                <a:latin typeface="Arial Narrow" panose="020B0606020202030204" pitchFamily="34" charset="0"/>
              </a:rPr>
              <a:t>:</a:t>
            </a:r>
          </a:p>
        </p:txBody>
      </p:sp>
      <p:sp>
        <p:nvSpPr>
          <p:cNvPr id="146532" name="Text Box 63">
            <a:extLst>
              <a:ext uri="{FF2B5EF4-FFF2-40B4-BE49-F238E27FC236}">
                <a16:creationId xmlns:a16="http://schemas.microsoft.com/office/drawing/2014/main" id="{A523DA16-4759-3A99-3FE5-7EEF7BCCC112}"/>
              </a:ext>
            </a:extLst>
          </p:cNvPr>
          <p:cNvSpPr txBox="1">
            <a:spLocks noChangeArrowheads="1"/>
          </p:cNvSpPr>
          <p:nvPr/>
        </p:nvSpPr>
        <p:spPr bwMode="auto">
          <a:xfrm>
            <a:off x="3905922" y="3828466"/>
            <a:ext cx="2342478" cy="523220"/>
          </a:xfrm>
          <a:prstGeom prst="rect">
            <a:avLst/>
          </a:prstGeom>
          <a:noFill/>
          <a:ln w="19050">
            <a:noFill/>
            <a:miter lim="800000"/>
            <a:headEnd/>
            <a:tailEnd/>
          </a:ln>
          <a:effectLst>
            <a:outerShdw blurRad="50800" algn="ctr" rotWithShape="0">
              <a:srgbClr val="FFFFFF">
                <a:alpha val="88000"/>
              </a:srgbClr>
            </a:outerShdw>
          </a:effectLst>
        </p:spPr>
        <p:txBody>
          <a:bodyPr wrap="square">
            <a:spAutoFit/>
          </a:bodyPr>
          <a:lstStyle/>
          <a:p>
            <a:r>
              <a:rPr lang="en-US" sz="2800" u="none" dirty="0">
                <a:ln w="6350">
                  <a:noFill/>
                </a:ln>
                <a:solidFill>
                  <a:srgbClr val="000066"/>
                </a:solidFill>
                <a:effectLst>
                  <a:glow rad="127000">
                    <a:schemeClr val="bg1">
                      <a:alpha val="5000"/>
                    </a:schemeClr>
                  </a:glow>
                  <a:outerShdw blurRad="330200" algn="bl" rotWithShape="0">
                    <a:schemeClr val="bg1">
                      <a:alpha val="35000"/>
                    </a:schemeClr>
                  </a:outerShdw>
                </a:effectLst>
                <a:latin typeface="Arial Narrow" panose="020B0606020202030204" pitchFamily="34" charset="0"/>
              </a:rPr>
              <a:t>Chosen People</a:t>
            </a:r>
          </a:p>
        </p:txBody>
      </p:sp>
      <p:sp>
        <p:nvSpPr>
          <p:cNvPr id="146533" name="Text Box 37">
            <a:extLst>
              <a:ext uri="{FF2B5EF4-FFF2-40B4-BE49-F238E27FC236}">
                <a16:creationId xmlns:a16="http://schemas.microsoft.com/office/drawing/2014/main" id="{E46C004A-F496-AFD9-1324-52BE768D96AD}"/>
              </a:ext>
            </a:extLst>
          </p:cNvPr>
          <p:cNvSpPr txBox="1">
            <a:spLocks noChangeArrowheads="1"/>
          </p:cNvSpPr>
          <p:nvPr/>
        </p:nvSpPr>
        <p:spPr bwMode="auto">
          <a:xfrm>
            <a:off x="2369916" y="4742866"/>
            <a:ext cx="4411884" cy="523220"/>
          </a:xfrm>
          <a:prstGeom prst="rect">
            <a:avLst/>
          </a:prstGeom>
          <a:noFill/>
          <a:ln w="19050" algn="ctr">
            <a:noFill/>
            <a:miter lim="800000"/>
            <a:headEnd/>
            <a:tailEnd/>
          </a:ln>
          <a:effectLst>
            <a:outerShdw blurRad="50800" dist="12700" algn="ctr" rotWithShape="0">
              <a:schemeClr val="bg1">
                <a:alpha val="88000"/>
              </a:schemeClr>
            </a:outerShdw>
          </a:effectLst>
        </p:spPr>
        <p:txBody>
          <a:bodyPr wrap="square">
            <a:spAutoFit/>
          </a:bodyPr>
          <a:lstStyle/>
          <a:p>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Restored dominion over angel</a:t>
            </a:r>
          </a:p>
        </p:txBody>
      </p:sp>
    </p:spTree>
    <p:extLst>
      <p:ext uri="{BB962C8B-B14F-4D97-AF65-F5344CB8AC3E}">
        <p14:creationId xmlns:p14="http://schemas.microsoft.com/office/powerpoint/2010/main" val="2376992959"/>
      </p:ext>
    </p:extLst>
  </p:cSld>
  <p:clrMapOvr>
    <a:masterClrMapping/>
  </p:clrMapOvr>
  <p:transition>
    <p:split orient="vert" dir="in"/>
    <p:sndAc>
      <p:stSnd>
        <p:snd r:embed="rId3" name="CLICK.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0" presetClass="exit" presetSubtype="0" fill="hold" grpId="0" nodeType="withEffect">
                                  <p:stCondLst>
                                    <p:cond delay="0"/>
                                  </p:stCondLst>
                                  <p:childTnLst>
                                    <p:animEffect transition="out" filter="fade">
                                      <p:cBhvr>
                                        <p:cTn id="9" dur="1000"/>
                                        <p:tgtEl>
                                          <p:spTgt spid="28"/>
                                        </p:tgtEl>
                                      </p:cBhvr>
                                    </p:animEffect>
                                    <p:set>
                                      <p:cBhvr>
                                        <p:cTn id="10" dur="1" fill="hold">
                                          <p:stCondLst>
                                            <p:cond delay="999"/>
                                          </p:stCondLst>
                                        </p:cTn>
                                        <p:tgtEl>
                                          <p:spTgt spid="28"/>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29"/>
                                        </p:tgtEl>
                                      </p:cBhvr>
                                    </p:animEffect>
                                    <p:set>
                                      <p:cBhvr>
                                        <p:cTn id="13" dur="1" fill="hold">
                                          <p:stCondLst>
                                            <p:cond delay="999"/>
                                          </p:stCondLst>
                                        </p:cTn>
                                        <p:tgtEl>
                                          <p:spTgt spid="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2000"/>
                                        <p:tgtEl>
                                          <p:spTgt spid="24"/>
                                        </p:tgtEl>
                                      </p:cBhvr>
                                    </p:animEffect>
                                  </p:childTnLst>
                                </p:cTn>
                              </p:par>
                              <p:par>
                                <p:cTn id="17" presetID="10" presetClass="exit" presetSubtype="0" fill="hold" nodeType="withEffect">
                                  <p:stCondLst>
                                    <p:cond delay="0"/>
                                  </p:stCondLst>
                                  <p:childTnLst>
                                    <p:animEffect transition="out" filter="fade">
                                      <p:cBhvr>
                                        <p:cTn id="18" dur="1500"/>
                                        <p:tgtEl>
                                          <p:spTgt spid="8"/>
                                        </p:tgtEl>
                                      </p:cBhvr>
                                    </p:animEffect>
                                    <p:set>
                                      <p:cBhvr>
                                        <p:cTn id="19" dur="1" fill="hold">
                                          <p:stCondLst>
                                            <p:cond delay="1499"/>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146533"/>
                                        </p:tgtEl>
                                        <p:attrNameLst>
                                          <p:attrName>style.visibility</p:attrName>
                                        </p:attrNameLst>
                                      </p:cBhvr>
                                      <p:to>
                                        <p:strVal val="visible"/>
                                      </p:to>
                                    </p:set>
                                    <p:anim calcmode="lin" valueType="num">
                                      <p:cBhvr>
                                        <p:cTn id="24" dur="1000" fill="hold"/>
                                        <p:tgtEl>
                                          <p:spTgt spid="146533"/>
                                        </p:tgtEl>
                                        <p:attrNameLst>
                                          <p:attrName>ppt_w</p:attrName>
                                        </p:attrNameLst>
                                      </p:cBhvr>
                                      <p:tavLst>
                                        <p:tav tm="0">
                                          <p:val>
                                            <p:strVal val="#ppt_w*0.70"/>
                                          </p:val>
                                        </p:tav>
                                        <p:tav tm="100000">
                                          <p:val>
                                            <p:strVal val="#ppt_w"/>
                                          </p:val>
                                        </p:tav>
                                      </p:tavLst>
                                    </p:anim>
                                    <p:anim calcmode="lin" valueType="num">
                                      <p:cBhvr>
                                        <p:cTn id="25" dur="1000" fill="hold"/>
                                        <p:tgtEl>
                                          <p:spTgt spid="146533"/>
                                        </p:tgtEl>
                                        <p:attrNameLst>
                                          <p:attrName>ppt_h</p:attrName>
                                        </p:attrNameLst>
                                      </p:cBhvr>
                                      <p:tavLst>
                                        <p:tav tm="0">
                                          <p:val>
                                            <p:strVal val="#ppt_h"/>
                                          </p:val>
                                        </p:tav>
                                        <p:tav tm="100000">
                                          <p:val>
                                            <p:strVal val="#ppt_h"/>
                                          </p:val>
                                        </p:tav>
                                      </p:tavLst>
                                    </p:anim>
                                    <p:animEffect transition="in" filter="fade">
                                      <p:cBhvr>
                                        <p:cTn id="26" dur="1000"/>
                                        <p:tgtEl>
                                          <p:spTgt spid="14653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500"/>
                                        <p:tgtEl>
                                          <p:spTgt spid="31"/>
                                        </p:tgtEl>
                                      </p:cBhvr>
                                    </p:animEffect>
                                  </p:childTnLst>
                                </p:cTn>
                              </p:par>
                            </p:childTnLst>
                          </p:cTn>
                        </p:par>
                      </p:childTnLst>
                    </p:cTn>
                  </p:par>
                  <p:par>
                    <p:cTn id="30" fill="hold">
                      <p:stCondLst>
                        <p:cond delay="indefinite"/>
                      </p:stCondLst>
                      <p:childTnLst>
                        <p:par>
                          <p:cTn id="31" fill="hold">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146530"/>
                                        </p:tgtEl>
                                        <p:attrNameLst>
                                          <p:attrName>style.visibility</p:attrName>
                                        </p:attrNameLst>
                                      </p:cBhvr>
                                      <p:to>
                                        <p:strVal val="visible"/>
                                      </p:to>
                                    </p:set>
                                    <p:anim calcmode="lin" valueType="num">
                                      <p:cBhvr>
                                        <p:cTn id="34" dur="500" fill="hold"/>
                                        <p:tgtEl>
                                          <p:spTgt spid="146530"/>
                                        </p:tgtEl>
                                        <p:attrNameLst>
                                          <p:attrName>ppt_w</p:attrName>
                                        </p:attrNameLst>
                                      </p:cBhvr>
                                      <p:tavLst>
                                        <p:tav tm="0">
                                          <p:val>
                                            <p:strVal val="#ppt_w*0.70"/>
                                          </p:val>
                                        </p:tav>
                                        <p:tav tm="100000">
                                          <p:val>
                                            <p:strVal val="#ppt_w"/>
                                          </p:val>
                                        </p:tav>
                                      </p:tavLst>
                                    </p:anim>
                                    <p:anim calcmode="lin" valueType="num">
                                      <p:cBhvr>
                                        <p:cTn id="35" dur="500" fill="hold"/>
                                        <p:tgtEl>
                                          <p:spTgt spid="146530"/>
                                        </p:tgtEl>
                                        <p:attrNameLst>
                                          <p:attrName>ppt_h</p:attrName>
                                        </p:attrNameLst>
                                      </p:cBhvr>
                                      <p:tavLst>
                                        <p:tav tm="0">
                                          <p:val>
                                            <p:strVal val="#ppt_h"/>
                                          </p:val>
                                        </p:tav>
                                        <p:tav tm="100000">
                                          <p:val>
                                            <p:strVal val="#ppt_h"/>
                                          </p:val>
                                        </p:tav>
                                      </p:tavLst>
                                    </p:anim>
                                    <p:animEffect transition="in" filter="fade">
                                      <p:cBhvr>
                                        <p:cTn id="36" dur="500"/>
                                        <p:tgtEl>
                                          <p:spTgt spid="146530"/>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46532"/>
                                        </p:tgtEl>
                                        <p:attrNameLst>
                                          <p:attrName>style.visibility</p:attrName>
                                        </p:attrNameLst>
                                      </p:cBhvr>
                                      <p:to>
                                        <p:strVal val="visible"/>
                                      </p:to>
                                    </p:set>
                                    <p:anim calcmode="lin" valueType="num">
                                      <p:cBhvr>
                                        <p:cTn id="41" dur="1000" fill="hold"/>
                                        <p:tgtEl>
                                          <p:spTgt spid="146532"/>
                                        </p:tgtEl>
                                        <p:attrNameLst>
                                          <p:attrName>ppt_w</p:attrName>
                                        </p:attrNameLst>
                                      </p:cBhvr>
                                      <p:tavLst>
                                        <p:tav tm="0">
                                          <p:val>
                                            <p:strVal val="#ppt_w*0.70"/>
                                          </p:val>
                                        </p:tav>
                                        <p:tav tm="100000">
                                          <p:val>
                                            <p:strVal val="#ppt_w"/>
                                          </p:val>
                                        </p:tav>
                                      </p:tavLst>
                                    </p:anim>
                                    <p:anim calcmode="lin" valueType="num">
                                      <p:cBhvr>
                                        <p:cTn id="42" dur="1000" fill="hold"/>
                                        <p:tgtEl>
                                          <p:spTgt spid="146532"/>
                                        </p:tgtEl>
                                        <p:attrNameLst>
                                          <p:attrName>ppt_h</p:attrName>
                                        </p:attrNameLst>
                                      </p:cBhvr>
                                      <p:tavLst>
                                        <p:tav tm="0">
                                          <p:val>
                                            <p:strVal val="#ppt_h"/>
                                          </p:val>
                                        </p:tav>
                                        <p:tav tm="100000">
                                          <p:val>
                                            <p:strVal val="#ppt_h"/>
                                          </p:val>
                                        </p:tav>
                                      </p:tavLst>
                                    </p:anim>
                                    <p:animEffect transition="in" filter="fade">
                                      <p:cBhvr>
                                        <p:cTn id="43" dur="1000"/>
                                        <p:tgtEl>
                                          <p:spTgt spid="1465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1000"/>
                                        <p:tgtEl>
                                          <p:spTgt spid="2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6531"/>
                                        </p:tgtEl>
                                        <p:attrNameLst>
                                          <p:attrName>style.visibility</p:attrName>
                                        </p:attrNameLst>
                                      </p:cBhvr>
                                      <p:to>
                                        <p:strVal val="visible"/>
                                      </p:to>
                                    </p:set>
                                    <p:animEffect transition="in" filter="fade">
                                      <p:cBhvr>
                                        <p:cTn id="49" dur="500"/>
                                        <p:tgtEl>
                                          <p:spTgt spid="14653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6529"/>
                                        </p:tgtEl>
                                        <p:attrNameLst>
                                          <p:attrName>style.visibility</p:attrName>
                                        </p:attrNameLst>
                                      </p:cBhvr>
                                      <p:to>
                                        <p:strVal val="visible"/>
                                      </p:to>
                                    </p:set>
                                    <p:animEffect transition="in" filter="fade">
                                      <p:cBhvr>
                                        <p:cTn id="52" dur="500"/>
                                        <p:tgtEl>
                                          <p:spTgt spid="1465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23" grpId="0" animBg="1"/>
      <p:bldP spid="31" grpId="0" animBg="1"/>
      <p:bldP spid="146529" grpId="0" animBg="1"/>
      <p:bldP spid="146530" grpId="0"/>
      <p:bldP spid="146531" grpId="0"/>
      <p:bldP spid="146532" grpId="0"/>
      <p:bldP spid="14653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0">
              <a:srgbClr val="99CCFF"/>
            </a:gs>
          </a:gsLst>
          <a:lin ang="18900000" scaled="1"/>
          <a:tileRect/>
        </a:grad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F4263C85-495E-D8D9-BF8C-D8E03ACF9368}"/>
              </a:ext>
            </a:extLst>
          </p:cNvPr>
          <p:cNvGrpSpPr>
            <a:grpSpLocks/>
          </p:cNvGrpSpPr>
          <p:nvPr/>
        </p:nvGrpSpPr>
        <p:grpSpPr bwMode="auto">
          <a:xfrm>
            <a:off x="914399" y="3810000"/>
            <a:ext cx="1257300" cy="665163"/>
            <a:chOff x="1344" y="2736"/>
            <a:chExt cx="1056" cy="528"/>
          </a:xfrm>
        </p:grpSpPr>
        <p:sp>
          <p:nvSpPr>
            <p:cNvPr id="21" name="Oval 20">
              <a:extLst>
                <a:ext uri="{FF2B5EF4-FFF2-40B4-BE49-F238E27FC236}">
                  <a16:creationId xmlns:a16="http://schemas.microsoft.com/office/drawing/2014/main" id="{C5CD7D89-09E5-C4BF-233A-36B41B8D16F1}"/>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22" name="WordArt 21">
              <a:extLst>
                <a:ext uri="{FF2B5EF4-FFF2-40B4-BE49-F238E27FC236}">
                  <a16:creationId xmlns:a16="http://schemas.microsoft.com/office/drawing/2014/main" id="{490FE88C-4105-6208-17F9-9CA5B6A37860}"/>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80000"/>
                  </a:solidFill>
                  <a:latin typeface="Impact"/>
                </a:rPr>
                <a:t>Jacob</a:t>
              </a:r>
            </a:p>
          </p:txBody>
        </p:sp>
      </p:grpSp>
      <p:grpSp>
        <p:nvGrpSpPr>
          <p:cNvPr id="25" name="Group 22">
            <a:extLst>
              <a:ext uri="{FF2B5EF4-FFF2-40B4-BE49-F238E27FC236}">
                <a16:creationId xmlns:a16="http://schemas.microsoft.com/office/drawing/2014/main" id="{3D450484-F567-551C-AED1-5C45C8345EA4}"/>
              </a:ext>
            </a:extLst>
          </p:cNvPr>
          <p:cNvGrpSpPr>
            <a:grpSpLocks/>
          </p:cNvGrpSpPr>
          <p:nvPr/>
        </p:nvGrpSpPr>
        <p:grpSpPr bwMode="auto">
          <a:xfrm>
            <a:off x="6972300" y="3811588"/>
            <a:ext cx="1257300" cy="665162"/>
            <a:chOff x="3408" y="2736"/>
            <a:chExt cx="1056" cy="528"/>
          </a:xfrm>
        </p:grpSpPr>
        <p:sp>
          <p:nvSpPr>
            <p:cNvPr id="26" name="Oval 23">
              <a:extLst>
                <a:ext uri="{FF2B5EF4-FFF2-40B4-BE49-F238E27FC236}">
                  <a16:creationId xmlns:a16="http://schemas.microsoft.com/office/drawing/2014/main" id="{7193EF5A-6F3F-D319-BF19-8D0EF9FF2047}"/>
                </a:ext>
              </a:extLst>
            </p:cNvPr>
            <p:cNvSpPr>
              <a:spLocks noChangeArrowheads="1"/>
            </p:cNvSpPr>
            <p:nvPr/>
          </p:nvSpPr>
          <p:spPr bwMode="auto">
            <a:xfrm>
              <a:off x="3408" y="2736"/>
              <a:ext cx="1056" cy="528"/>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27" name="WordArt 24">
              <a:extLst>
                <a:ext uri="{FF2B5EF4-FFF2-40B4-BE49-F238E27FC236}">
                  <a16:creationId xmlns:a16="http://schemas.microsoft.com/office/drawing/2014/main" id="{4AAEA050-F140-9503-3882-144EF2267E3D}"/>
                </a:ext>
              </a:extLst>
            </p:cNvPr>
            <p:cNvSpPr>
              <a:spLocks noChangeArrowheads="1" noChangeShapeType="1" noTextEdit="1"/>
            </p:cNvSpPr>
            <p:nvPr/>
          </p:nvSpPr>
          <p:spPr bwMode="auto">
            <a:xfrm>
              <a:off x="3599"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19050">
                    <a:solidFill>
                      <a:srgbClr val="800000"/>
                    </a:solidFill>
                    <a:round/>
                    <a:headEnd/>
                    <a:tailEnd/>
                  </a:ln>
                  <a:solidFill>
                    <a:srgbClr val="FFFFFF"/>
                  </a:solidFill>
                  <a:latin typeface="Impact"/>
                </a:rPr>
                <a:t>Esau</a:t>
              </a:r>
            </a:p>
          </p:txBody>
        </p:sp>
      </p:grpSp>
      <p:pic>
        <p:nvPicPr>
          <p:cNvPr id="24" name="Picture 30" descr="Jacob wrestling the Angel">
            <a:extLst>
              <a:ext uri="{FF2B5EF4-FFF2-40B4-BE49-F238E27FC236}">
                <a16:creationId xmlns:a16="http://schemas.microsoft.com/office/drawing/2014/main" id="{64F2D95E-0627-28F9-AB8D-DEF818049E21}"/>
              </a:ext>
            </a:extLst>
          </p:cNvPr>
          <p:cNvPicPr>
            <a:picLocks noChangeAspect="1" noChangeArrowheads="1"/>
          </p:cNvPicPr>
          <p:nvPr/>
        </p:nvPicPr>
        <p:blipFill>
          <a:blip r:embed="rId4" cstate="print">
            <a:lum bright="12000" contrast="12000"/>
          </a:blip>
          <a:srcRect l="423" t="787" r="1636"/>
          <a:stretch>
            <a:fillRect/>
          </a:stretch>
        </p:blipFill>
        <p:spPr bwMode="auto">
          <a:xfrm>
            <a:off x="2409017" y="0"/>
            <a:ext cx="4336028" cy="5526310"/>
          </a:xfrm>
          <a:prstGeom prst="rect">
            <a:avLst/>
          </a:prstGeom>
          <a:gradFill rotWithShape="1">
            <a:gsLst>
              <a:gs pos="0">
                <a:srgbClr val="FFFFFF"/>
              </a:gs>
              <a:gs pos="50000">
                <a:srgbClr val="EAEAEA"/>
              </a:gs>
              <a:gs pos="100000">
                <a:srgbClr val="FFFFFF"/>
              </a:gs>
            </a:gsLst>
            <a:lin ang="0" scaled="1"/>
          </a:gradFill>
          <a:ln w="9525">
            <a:noFill/>
            <a:miter lim="800000"/>
            <a:headEnd/>
            <a:tailEnd/>
          </a:ln>
        </p:spPr>
      </p:pic>
      <p:sp>
        <p:nvSpPr>
          <p:cNvPr id="30" name="Text Box 98">
            <a:extLst>
              <a:ext uri="{FF2B5EF4-FFF2-40B4-BE49-F238E27FC236}">
                <a16:creationId xmlns:a16="http://schemas.microsoft.com/office/drawing/2014/main" id="{7615C643-CE3A-883B-172B-C6B43B6BBB99}"/>
              </a:ext>
            </a:extLst>
          </p:cNvPr>
          <p:cNvSpPr txBox="1">
            <a:spLocks noChangeArrowheads="1"/>
          </p:cNvSpPr>
          <p:nvPr/>
        </p:nvSpPr>
        <p:spPr bwMode="auto">
          <a:xfrm>
            <a:off x="304800" y="76200"/>
            <a:ext cx="4876800" cy="484748"/>
          </a:xfrm>
          <a:prstGeom prst="rect">
            <a:avLst/>
          </a:prstGeom>
          <a:noFill/>
          <a:ln w="9525">
            <a:noFill/>
            <a:miter lim="800000"/>
            <a:headEnd/>
            <a:tailEnd/>
          </a:ln>
          <a:effectLst>
            <a:outerShdw dist="12700" dir="2400000" algn="ctr" rotWithShape="0">
              <a:schemeClr val="bg1"/>
            </a:outerShdw>
          </a:effectLst>
        </p:spPr>
        <p:txBody>
          <a:bodyPr wrap="square">
            <a:spAutoFit/>
          </a:bodyPr>
          <a:lstStyle/>
          <a:p>
            <a:pPr algn="l">
              <a:lnSpc>
                <a:spcPct val="85000"/>
              </a:lnSpc>
            </a:pPr>
            <a:r>
              <a:rPr lang="en-US" sz="3000" b="0" dirty="0">
                <a:solidFill>
                  <a:srgbClr val="000099"/>
                </a:solidFill>
                <a:latin typeface="Impact" pitchFamily="34" charset="0"/>
              </a:rPr>
              <a:t>The Foundation of Substance</a:t>
            </a:r>
          </a:p>
        </p:txBody>
      </p:sp>
      <p:sp>
        <p:nvSpPr>
          <p:cNvPr id="14643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2" name="Group 1">
            <a:extLst>
              <a:ext uri="{FF2B5EF4-FFF2-40B4-BE49-F238E27FC236}">
                <a16:creationId xmlns:a16="http://schemas.microsoft.com/office/drawing/2014/main" id="{9870A5D0-C041-482E-6299-E5C1AAEB0A87}"/>
              </a:ext>
            </a:extLst>
          </p:cNvPr>
          <p:cNvGrpSpPr/>
          <p:nvPr/>
        </p:nvGrpSpPr>
        <p:grpSpPr>
          <a:xfrm>
            <a:off x="2369916" y="3810000"/>
            <a:ext cx="4411884" cy="1474553"/>
            <a:chOff x="2369916" y="3810000"/>
            <a:chExt cx="4411884" cy="1474553"/>
          </a:xfrm>
        </p:grpSpPr>
        <p:sp>
          <p:nvSpPr>
            <p:cNvPr id="23" name="AutoShape 11">
              <a:extLst>
                <a:ext uri="{FF2B5EF4-FFF2-40B4-BE49-F238E27FC236}">
                  <a16:creationId xmlns:a16="http://schemas.microsoft.com/office/drawing/2014/main" id="{48289686-CA63-FF7E-1F8C-FDC3D0B283E0}"/>
                </a:ext>
              </a:extLst>
            </p:cNvPr>
            <p:cNvSpPr>
              <a:spLocks noChangeArrowheads="1"/>
            </p:cNvSpPr>
            <p:nvPr/>
          </p:nvSpPr>
          <p:spPr bwMode="auto">
            <a:xfrm flipV="1">
              <a:off x="4343400" y="4381500"/>
              <a:ext cx="457200" cy="342900"/>
            </a:xfrm>
            <a:prstGeom prst="downArrow">
              <a:avLst>
                <a:gd name="adj1" fmla="val 40937"/>
                <a:gd name="adj2" fmla="val 63276"/>
              </a:avLst>
            </a:prstGeom>
            <a:gradFill flip="none" rotWithShape="1">
              <a:gsLst>
                <a:gs pos="1000">
                  <a:srgbClr val="6DB6FF">
                    <a:alpha val="50000"/>
                  </a:srgbClr>
                </a:gs>
                <a:gs pos="56000">
                  <a:srgbClr val="FFFFB9">
                    <a:alpha val="50000"/>
                  </a:srgbClr>
                </a:gs>
                <a:gs pos="100000">
                  <a:srgbClr val="FFFFB9">
                    <a:alpha val="30000"/>
                  </a:srgbClr>
                </a:gs>
              </a:gsLst>
              <a:lin ang="5400000" scaled="1"/>
              <a:tileRect/>
            </a:gradFill>
            <a:ln w="22225">
              <a:solidFill>
                <a:srgbClr val="47484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31" name="Rectangle 31">
              <a:extLst>
                <a:ext uri="{FF2B5EF4-FFF2-40B4-BE49-F238E27FC236}">
                  <a16:creationId xmlns:a16="http://schemas.microsoft.com/office/drawing/2014/main" id="{72B3E595-BDDD-FED0-2749-C8CB42BA45C4}"/>
                </a:ext>
              </a:extLst>
            </p:cNvPr>
            <p:cNvSpPr>
              <a:spLocks noChangeArrowheads="1"/>
            </p:cNvSpPr>
            <p:nvPr/>
          </p:nvSpPr>
          <p:spPr bwMode="auto">
            <a:xfrm>
              <a:off x="2419317" y="4724400"/>
              <a:ext cx="4313082" cy="560153"/>
            </a:xfrm>
            <a:prstGeom prst="rect">
              <a:avLst/>
            </a:prstGeom>
            <a:solidFill>
              <a:srgbClr val="C1E0FF">
                <a:alpha val="50196"/>
              </a:srgbClr>
            </a:solidFill>
            <a:ln w="19050" algn="ctr">
              <a:solidFill>
                <a:srgbClr val="474843"/>
              </a:solidFill>
              <a:miter lim="800000"/>
              <a:headEnd/>
              <a:tailEnd/>
            </a:ln>
            <a:effectLst/>
          </p:spPr>
          <p:txBody>
            <a:bodyPr wrap="none" anchor="ctr"/>
            <a:lstStyle/>
            <a:p>
              <a:pPr algn="l" eaLnBrk="1" hangingPunct="1"/>
              <a:endParaRPr lang="en-US" sz="1800" b="0" u="none" dirty="0">
                <a:ln>
                  <a:solidFill>
                    <a:srgbClr val="000066"/>
                  </a:solidFill>
                </a:ln>
                <a:solidFill>
                  <a:srgbClr val="000000"/>
                </a:solidFill>
                <a:latin typeface="Arial Black" pitchFamily="34" charset="0"/>
              </a:endParaRPr>
            </a:p>
          </p:txBody>
        </p:sp>
        <p:sp>
          <p:nvSpPr>
            <p:cNvPr id="146529" name="Rectangle 31">
              <a:extLst>
                <a:ext uri="{FF2B5EF4-FFF2-40B4-BE49-F238E27FC236}">
                  <a16:creationId xmlns:a16="http://schemas.microsoft.com/office/drawing/2014/main" id="{7BB1B9F7-FA8D-0EED-B8CD-E3044B420133}"/>
                </a:ext>
              </a:extLst>
            </p:cNvPr>
            <p:cNvSpPr>
              <a:spLocks noChangeArrowheads="1"/>
            </p:cNvSpPr>
            <p:nvPr/>
          </p:nvSpPr>
          <p:spPr bwMode="auto">
            <a:xfrm>
              <a:off x="2898993" y="3810000"/>
              <a:ext cx="3349407" cy="560153"/>
            </a:xfrm>
            <a:prstGeom prst="rect">
              <a:avLst/>
            </a:prstGeom>
            <a:solidFill>
              <a:srgbClr val="FFFFB9">
                <a:alpha val="50196"/>
              </a:srgbClr>
            </a:solidFill>
            <a:ln w="19050" algn="ctr">
              <a:solidFill>
                <a:srgbClr val="474843"/>
              </a:solidFill>
              <a:miter lim="800000"/>
              <a:headEnd/>
              <a:tailEnd/>
            </a:ln>
            <a:effectLst/>
          </p:spPr>
          <p:txBody>
            <a:bodyPr wrap="none" anchor="ctr"/>
            <a:lstStyle/>
            <a:p>
              <a:pPr algn="l" eaLnBrk="1" hangingPunct="1"/>
              <a:endParaRPr lang="en-US" sz="1800" b="0" u="none" dirty="0">
                <a:ln>
                  <a:solidFill>
                    <a:srgbClr val="000066"/>
                  </a:solidFill>
                </a:ln>
                <a:solidFill>
                  <a:srgbClr val="000000"/>
                </a:solidFill>
                <a:latin typeface="Arial Black" pitchFamily="34" charset="0"/>
              </a:endParaRPr>
            </a:p>
          </p:txBody>
        </p:sp>
        <p:sp>
          <p:nvSpPr>
            <p:cNvPr id="146530" name="Text Box 63">
              <a:extLst>
                <a:ext uri="{FF2B5EF4-FFF2-40B4-BE49-F238E27FC236}">
                  <a16:creationId xmlns:a16="http://schemas.microsoft.com/office/drawing/2014/main" id="{89E9F63E-24AF-B55B-405D-6CEB00A790C9}"/>
                </a:ext>
              </a:extLst>
            </p:cNvPr>
            <p:cNvSpPr txBox="1">
              <a:spLocks noChangeArrowheads="1"/>
            </p:cNvSpPr>
            <p:nvPr/>
          </p:nvSpPr>
          <p:spPr bwMode="auto">
            <a:xfrm>
              <a:off x="2895600" y="3828466"/>
              <a:ext cx="1214230" cy="523220"/>
            </a:xfrm>
            <a:prstGeom prst="rect">
              <a:avLst/>
            </a:prstGeom>
            <a:noFill/>
            <a:ln w="19050">
              <a:noFill/>
              <a:miter lim="800000"/>
              <a:headEnd/>
              <a:tailEnd/>
            </a:ln>
            <a:effectLst>
              <a:outerShdw blurRad="50800" algn="ctr" rotWithShape="0">
                <a:srgbClr val="FFFFFF">
                  <a:alpha val="75000"/>
                </a:srgbClr>
              </a:outerShdw>
            </a:effectLst>
          </p:spPr>
          <p:txBody>
            <a:bodyPr wrap="square">
              <a:spAutoFit/>
            </a:bodyPr>
            <a:lstStyle/>
            <a:p>
              <a:pPr algn="l"/>
              <a:r>
                <a:rPr lang="en-US" sz="2800" u="none" dirty="0">
                  <a:ln w="6350">
                    <a:noFill/>
                  </a:ln>
                  <a:solidFill>
                    <a:srgbClr val="000066"/>
                  </a:solidFill>
                  <a:effectLst>
                    <a:glow rad="127000">
                      <a:schemeClr val="bg1">
                        <a:alpha val="5000"/>
                      </a:schemeClr>
                    </a:glow>
                    <a:outerShdw blurRad="330200" algn="bl" rotWithShape="0">
                      <a:schemeClr val="bg1">
                        <a:alpha val="35000"/>
                      </a:schemeClr>
                    </a:outerShdw>
                  </a:effectLst>
                  <a:latin typeface="Arial Narrow" panose="020B0606020202030204" pitchFamily="34" charset="0"/>
                </a:rPr>
                <a:t>Israel</a:t>
              </a:r>
            </a:p>
          </p:txBody>
        </p:sp>
        <p:sp>
          <p:nvSpPr>
            <p:cNvPr id="146531" name="Text Box 63">
              <a:extLst>
                <a:ext uri="{FF2B5EF4-FFF2-40B4-BE49-F238E27FC236}">
                  <a16:creationId xmlns:a16="http://schemas.microsoft.com/office/drawing/2014/main" id="{C5792664-4123-60E9-F3FF-7E101F1179BA}"/>
                </a:ext>
              </a:extLst>
            </p:cNvPr>
            <p:cNvSpPr txBox="1">
              <a:spLocks noChangeArrowheads="1"/>
            </p:cNvSpPr>
            <p:nvPr/>
          </p:nvSpPr>
          <p:spPr bwMode="auto">
            <a:xfrm>
              <a:off x="3755635" y="3828466"/>
              <a:ext cx="299830" cy="523220"/>
            </a:xfrm>
            <a:prstGeom prst="rect">
              <a:avLst/>
            </a:prstGeom>
            <a:noFill/>
            <a:ln w="19050">
              <a:noFill/>
              <a:miter lim="800000"/>
              <a:headEnd/>
              <a:tailEnd/>
            </a:ln>
            <a:effectLst/>
          </p:spPr>
          <p:txBody>
            <a:bodyPr wrap="square">
              <a:spAutoFit/>
            </a:bodyPr>
            <a:lstStyle/>
            <a:p>
              <a:pPr algn="l"/>
              <a:r>
                <a:rPr lang="en-US" sz="2800" u="none" kern="1000" dirty="0">
                  <a:ln w="3175">
                    <a:noFill/>
                  </a:ln>
                  <a:solidFill>
                    <a:srgbClr val="000066"/>
                  </a:solidFill>
                  <a:effectLst>
                    <a:glow rad="50800">
                      <a:srgbClr val="FFFFFF">
                        <a:alpha val="41000"/>
                      </a:srgbClr>
                    </a:glow>
                  </a:effectLst>
                  <a:latin typeface="Arial Narrow" panose="020B0606020202030204" pitchFamily="34" charset="0"/>
                </a:rPr>
                <a:t>:</a:t>
              </a:r>
            </a:p>
          </p:txBody>
        </p:sp>
        <p:sp>
          <p:nvSpPr>
            <p:cNvPr id="146532" name="Text Box 63">
              <a:extLst>
                <a:ext uri="{FF2B5EF4-FFF2-40B4-BE49-F238E27FC236}">
                  <a16:creationId xmlns:a16="http://schemas.microsoft.com/office/drawing/2014/main" id="{A523DA16-4759-3A99-3FE5-7EEF7BCCC112}"/>
                </a:ext>
              </a:extLst>
            </p:cNvPr>
            <p:cNvSpPr txBox="1">
              <a:spLocks noChangeArrowheads="1"/>
            </p:cNvSpPr>
            <p:nvPr/>
          </p:nvSpPr>
          <p:spPr bwMode="auto">
            <a:xfrm>
              <a:off x="3905922" y="3828466"/>
              <a:ext cx="2342478" cy="523220"/>
            </a:xfrm>
            <a:prstGeom prst="rect">
              <a:avLst/>
            </a:prstGeom>
            <a:noFill/>
            <a:ln w="19050">
              <a:noFill/>
              <a:miter lim="800000"/>
              <a:headEnd/>
              <a:tailEnd/>
            </a:ln>
            <a:effectLst>
              <a:outerShdw blurRad="50800" algn="ctr" rotWithShape="0">
                <a:srgbClr val="FFFFFF">
                  <a:alpha val="88000"/>
                </a:srgbClr>
              </a:outerShdw>
            </a:effectLst>
          </p:spPr>
          <p:txBody>
            <a:bodyPr wrap="square">
              <a:spAutoFit/>
            </a:bodyPr>
            <a:lstStyle/>
            <a:p>
              <a:r>
                <a:rPr lang="en-US" sz="2800" u="none" dirty="0">
                  <a:ln w="6350">
                    <a:noFill/>
                  </a:ln>
                  <a:solidFill>
                    <a:srgbClr val="000066"/>
                  </a:solidFill>
                  <a:effectLst>
                    <a:glow rad="127000">
                      <a:schemeClr val="bg1">
                        <a:alpha val="5000"/>
                      </a:schemeClr>
                    </a:glow>
                    <a:outerShdw blurRad="330200" algn="bl" rotWithShape="0">
                      <a:schemeClr val="bg1">
                        <a:alpha val="35000"/>
                      </a:schemeClr>
                    </a:outerShdw>
                  </a:effectLst>
                  <a:latin typeface="Arial Narrow" panose="020B0606020202030204" pitchFamily="34" charset="0"/>
                </a:rPr>
                <a:t>Chosen People</a:t>
              </a:r>
            </a:p>
          </p:txBody>
        </p:sp>
        <p:sp>
          <p:nvSpPr>
            <p:cNvPr id="146533" name="Text Box 37">
              <a:extLst>
                <a:ext uri="{FF2B5EF4-FFF2-40B4-BE49-F238E27FC236}">
                  <a16:creationId xmlns:a16="http://schemas.microsoft.com/office/drawing/2014/main" id="{E46C004A-F496-AFD9-1324-52BE768D96AD}"/>
                </a:ext>
              </a:extLst>
            </p:cNvPr>
            <p:cNvSpPr txBox="1">
              <a:spLocks noChangeArrowheads="1"/>
            </p:cNvSpPr>
            <p:nvPr/>
          </p:nvSpPr>
          <p:spPr bwMode="auto">
            <a:xfrm>
              <a:off x="2369916" y="4742866"/>
              <a:ext cx="4411884" cy="523220"/>
            </a:xfrm>
            <a:prstGeom prst="rect">
              <a:avLst/>
            </a:prstGeom>
            <a:noFill/>
            <a:ln w="19050" algn="ctr">
              <a:noFill/>
              <a:miter lim="800000"/>
              <a:headEnd/>
              <a:tailEnd/>
            </a:ln>
            <a:effectLst>
              <a:outerShdw blurRad="50800" dist="12700" algn="ctr" rotWithShape="0">
                <a:schemeClr val="bg1">
                  <a:alpha val="88000"/>
                </a:schemeClr>
              </a:outerShdw>
            </a:effectLst>
          </p:spPr>
          <p:txBody>
            <a:bodyPr wrap="square">
              <a:spAutoFit/>
            </a:bodyPr>
            <a:lstStyle/>
            <a:p>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Restored dominion over angel</a:t>
              </a:r>
            </a:p>
          </p:txBody>
        </p:sp>
      </p:grpSp>
      <p:grpSp>
        <p:nvGrpSpPr>
          <p:cNvPr id="3" name="Group 54">
            <a:extLst>
              <a:ext uri="{FF2B5EF4-FFF2-40B4-BE49-F238E27FC236}">
                <a16:creationId xmlns:a16="http://schemas.microsoft.com/office/drawing/2014/main" id="{9BD0605D-C130-7AC1-2E8D-0D7881F2F2EE}"/>
              </a:ext>
            </a:extLst>
          </p:cNvPr>
          <p:cNvGrpSpPr>
            <a:grpSpLocks/>
          </p:cNvGrpSpPr>
          <p:nvPr/>
        </p:nvGrpSpPr>
        <p:grpSpPr bwMode="auto">
          <a:xfrm>
            <a:off x="533400" y="5781674"/>
            <a:ext cx="8161726" cy="619126"/>
            <a:chOff x="312" y="3506"/>
            <a:chExt cx="4640" cy="390"/>
          </a:xfrm>
        </p:grpSpPr>
        <p:sp>
          <p:nvSpPr>
            <p:cNvPr id="7" name="Text Box 29">
              <a:extLst>
                <a:ext uri="{FF2B5EF4-FFF2-40B4-BE49-F238E27FC236}">
                  <a16:creationId xmlns:a16="http://schemas.microsoft.com/office/drawing/2014/main" id="{ECBD6301-2B19-525B-2156-B8158ACB75B5}"/>
                </a:ext>
              </a:extLst>
            </p:cNvPr>
            <p:cNvSpPr txBox="1">
              <a:spLocks noChangeArrowheads="1"/>
            </p:cNvSpPr>
            <p:nvPr/>
          </p:nvSpPr>
          <p:spPr bwMode="auto">
            <a:xfrm>
              <a:off x="500" y="3506"/>
              <a:ext cx="4452" cy="390"/>
            </a:xfrm>
            <a:prstGeom prst="rect">
              <a:avLst/>
            </a:prstGeom>
            <a:noFill/>
            <a:ln w="9525">
              <a:noFill/>
              <a:miter lim="800000"/>
              <a:headEnd/>
              <a:tailEnd/>
            </a:ln>
            <a:effectLst/>
          </p:spPr>
          <p:txBody>
            <a:bodyPr wrap="square">
              <a:spAutoFit/>
            </a:bodyPr>
            <a:lstStyle/>
            <a:p>
              <a:pPr algn="l">
                <a:lnSpc>
                  <a:spcPct val="90000"/>
                </a:lnSpc>
              </a:pPr>
              <a:r>
                <a:rPr lang="en-US" sz="1900" u="none" dirty="0">
                  <a:solidFill>
                    <a:srgbClr val="FFFFFF"/>
                  </a:solidFill>
                  <a:latin typeface="Arial Narrow" pitchFamily="34" charset="0"/>
                </a:rPr>
                <a:t>When </a:t>
              </a:r>
              <a:r>
                <a:rPr lang="en-US" sz="1900" u="none" dirty="0">
                  <a:solidFill>
                    <a:schemeClr val="bg1"/>
                  </a:solidFill>
                  <a:latin typeface="Arial Narrow" pitchFamily="34" charset="0"/>
                </a:rPr>
                <a:t>Esau</a:t>
              </a:r>
              <a:r>
                <a:rPr lang="en-US" sz="1900" u="none" dirty="0">
                  <a:solidFill>
                    <a:srgbClr val="FFFFFF"/>
                  </a:solidFill>
                  <a:latin typeface="Arial Narrow" pitchFamily="34" charset="0"/>
                </a:rPr>
                <a:t> opened his arms and </a:t>
              </a:r>
              <a:r>
                <a:rPr lang="en-US" sz="1900" dirty="0">
                  <a:solidFill>
                    <a:srgbClr val="FFFFFF"/>
                  </a:solidFill>
                  <a:latin typeface="Arial Narrow" pitchFamily="34" charset="0"/>
                </a:rPr>
                <a:t>affectionately welcomed</a:t>
              </a:r>
              <a:r>
                <a:rPr lang="en-US" sz="1900" u="none" dirty="0">
                  <a:solidFill>
                    <a:srgbClr val="FFFFFF"/>
                  </a:solidFill>
                  <a:latin typeface="Arial Narrow" pitchFamily="34" charset="0"/>
                </a:rPr>
                <a:t> Jacob as he returned to Canaan, they fulfilled the </a:t>
              </a:r>
              <a:r>
                <a:rPr lang="en-US" sz="1900" dirty="0">
                  <a:solidFill>
                    <a:srgbClr val="FFFFFF"/>
                  </a:solidFill>
                  <a:latin typeface="Arial Narrow" pitchFamily="34" charset="0"/>
                </a:rPr>
                <a:t>indemnity condition to remove the fallen nature</a:t>
              </a:r>
              <a:r>
                <a:rPr lang="en-US" sz="1900" u="none" dirty="0">
                  <a:solidFill>
                    <a:srgbClr val="FFFFFF"/>
                  </a:solidFill>
                  <a:latin typeface="Arial Narrow" pitchFamily="34" charset="0"/>
                </a:rPr>
                <a:t>.</a:t>
              </a:r>
              <a:endParaRPr lang="en-US" sz="1900" b="0" u="none" dirty="0">
                <a:solidFill>
                  <a:srgbClr val="FFFFFF"/>
                </a:solidFill>
                <a:latin typeface="Arial Narrow" pitchFamily="34" charset="0"/>
              </a:endParaRPr>
            </a:p>
          </p:txBody>
        </p:sp>
        <p:sp>
          <p:nvSpPr>
            <p:cNvPr id="9" name="Text Box 30">
              <a:extLst>
                <a:ext uri="{FF2B5EF4-FFF2-40B4-BE49-F238E27FC236}">
                  <a16:creationId xmlns:a16="http://schemas.microsoft.com/office/drawing/2014/main" id="{5EBB86BD-1F6D-F65C-5B06-69129784C5B7}"/>
                </a:ext>
              </a:extLst>
            </p:cNvPr>
            <p:cNvSpPr txBox="1">
              <a:spLocks noChangeArrowheads="1"/>
            </p:cNvSpPr>
            <p:nvPr/>
          </p:nvSpPr>
          <p:spPr bwMode="auto">
            <a:xfrm>
              <a:off x="312" y="3541"/>
              <a:ext cx="275"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pic>
        <p:nvPicPr>
          <p:cNvPr id="10" name="Picture 47" descr="JacobEsau2">
            <a:extLst>
              <a:ext uri="{FF2B5EF4-FFF2-40B4-BE49-F238E27FC236}">
                <a16:creationId xmlns:a16="http://schemas.microsoft.com/office/drawing/2014/main" id="{0F8E964D-AA33-CC8C-6770-F75B2277AD78}"/>
              </a:ext>
            </a:extLst>
          </p:cNvPr>
          <p:cNvPicPr>
            <a:picLocks noChangeAspect="1" noChangeArrowheads="1"/>
          </p:cNvPicPr>
          <p:nvPr/>
        </p:nvPicPr>
        <p:blipFill>
          <a:blip r:embed="rId5" cstate="print">
            <a:clrChange>
              <a:clrFrom>
                <a:srgbClr val="FFCC66"/>
              </a:clrFrom>
              <a:clrTo>
                <a:srgbClr val="FFCC66">
                  <a:alpha val="0"/>
                </a:srgbClr>
              </a:clrTo>
            </a:clrChange>
          </a:blip>
          <a:stretch>
            <a:fillRect/>
          </a:stretch>
        </p:blipFill>
        <p:spPr bwMode="auto">
          <a:xfrm>
            <a:off x="1890216" y="457200"/>
            <a:ext cx="5348784" cy="5029201"/>
          </a:xfrm>
          <a:prstGeom prst="ellipse">
            <a:avLst/>
          </a:prstGeom>
          <a:ln>
            <a:noFill/>
          </a:ln>
          <a:effectLst>
            <a:softEdge rad="112500"/>
          </a:effectLst>
        </p:spPr>
      </p:pic>
      <p:sp>
        <p:nvSpPr>
          <p:cNvPr id="11" name="Text Box 26">
            <a:extLst>
              <a:ext uri="{FF2B5EF4-FFF2-40B4-BE49-F238E27FC236}">
                <a16:creationId xmlns:a16="http://schemas.microsoft.com/office/drawing/2014/main" id="{40659ABE-FB6E-7099-7F84-A705ACDB7305}"/>
              </a:ext>
            </a:extLst>
          </p:cNvPr>
          <p:cNvSpPr txBox="1">
            <a:spLocks noChangeArrowheads="1"/>
          </p:cNvSpPr>
          <p:nvPr/>
        </p:nvSpPr>
        <p:spPr bwMode="auto">
          <a:xfrm>
            <a:off x="2171700" y="4953000"/>
            <a:ext cx="4799255" cy="461665"/>
          </a:xfrm>
          <a:prstGeom prst="rect">
            <a:avLst/>
          </a:prstGeom>
          <a:noFill/>
          <a:ln w="19050" algn="ctr">
            <a:noFill/>
            <a:miter lim="800000"/>
            <a:headEnd/>
            <a:tailEnd/>
          </a:ln>
          <a:effectLst/>
        </p:spPr>
        <p:txBody>
          <a:bodyPr wrap="square">
            <a:spAutoFit/>
          </a:bodyPr>
          <a:lstStyle/>
          <a:p>
            <a:pPr eaLnBrk="1" hangingPunct="1"/>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(Affectionately welcomed)</a:t>
            </a:r>
          </a:p>
        </p:txBody>
      </p:sp>
      <p:sp>
        <p:nvSpPr>
          <p:cNvPr id="12" name="Text Box 37">
            <a:extLst>
              <a:ext uri="{FF2B5EF4-FFF2-40B4-BE49-F238E27FC236}">
                <a16:creationId xmlns:a16="http://schemas.microsoft.com/office/drawing/2014/main" id="{2F5F21DA-6D25-F7B2-7051-91E8B015ACDC}"/>
              </a:ext>
            </a:extLst>
          </p:cNvPr>
          <p:cNvSpPr txBox="1">
            <a:spLocks noChangeArrowheads="1"/>
          </p:cNvSpPr>
          <p:nvPr/>
        </p:nvSpPr>
        <p:spPr bwMode="auto">
          <a:xfrm>
            <a:off x="2410266" y="4262555"/>
            <a:ext cx="4322123" cy="690445"/>
          </a:xfrm>
          <a:prstGeom prst="rect">
            <a:avLst/>
          </a:prstGeom>
          <a:noFill/>
          <a:ln w="19050" algn="ctr">
            <a:noFill/>
            <a:miter lim="800000"/>
            <a:headEnd/>
            <a:tailEnd/>
          </a:ln>
          <a:effectLst/>
        </p:spPr>
        <p:txBody>
          <a:bodyPr wrap="square">
            <a:spAutoFit/>
          </a:bodyPr>
          <a:lstStyle/>
          <a:p>
            <a:pPr>
              <a:lnSpc>
                <a:spcPct val="80000"/>
              </a:lnSpc>
            </a:pPr>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Indemnity condition to </a:t>
            </a:r>
          </a:p>
          <a:p>
            <a:pPr>
              <a:lnSpc>
                <a:spcPct val="80000"/>
              </a:lnSpc>
            </a:pPr>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remove the fallen nature</a:t>
            </a:r>
          </a:p>
        </p:txBody>
      </p:sp>
      <p:sp>
        <p:nvSpPr>
          <p:cNvPr id="13" name="AutoShape 7">
            <a:extLst>
              <a:ext uri="{FF2B5EF4-FFF2-40B4-BE49-F238E27FC236}">
                <a16:creationId xmlns:a16="http://schemas.microsoft.com/office/drawing/2014/main" id="{15788CB4-79FA-5D72-3130-2E235C1A7BB9}"/>
              </a:ext>
            </a:extLst>
          </p:cNvPr>
          <p:cNvSpPr>
            <a:spLocks noChangeArrowheads="1"/>
          </p:cNvSpPr>
          <p:nvPr/>
        </p:nvSpPr>
        <p:spPr bwMode="auto">
          <a:xfrm rot="5400000" flipH="1">
            <a:off x="4529137" y="1781175"/>
            <a:ext cx="238125" cy="4724400"/>
          </a:xfrm>
          <a:prstGeom prst="downArrow">
            <a:avLst>
              <a:gd name="adj1" fmla="val 41843"/>
              <a:gd name="adj2" fmla="val 151455"/>
            </a:avLst>
          </a:prstGeom>
          <a:gradFill rotWithShape="1">
            <a:gsLst>
              <a:gs pos="0">
                <a:srgbClr val="EE8E00"/>
              </a:gs>
              <a:gs pos="100000">
                <a:srgbClr val="FFFF00"/>
              </a:gs>
            </a:gsLst>
            <a:lin ang="5400000" scaled="1"/>
          </a:gradFill>
          <a:ln w="19050" algn="ctr">
            <a:solidFill>
              <a:srgbClr val="CC6600"/>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spTree>
    <p:extLst>
      <p:ext uri="{BB962C8B-B14F-4D97-AF65-F5344CB8AC3E}">
        <p14:creationId xmlns:p14="http://schemas.microsoft.com/office/powerpoint/2010/main" val="81996528"/>
      </p:ext>
    </p:extLst>
  </p:cSld>
  <p:clrMapOvr>
    <a:masterClrMapping/>
  </p:clrMapOvr>
  <p:transition>
    <p:split orient="vert" dir="in"/>
    <p:sndAc>
      <p:stSnd>
        <p:snd r:embed="rId3" name="CLICK.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750"/>
                                        <p:tgtEl>
                                          <p:spTgt spid="10"/>
                                        </p:tgtEl>
                                      </p:cBhvr>
                                    </p:animEffect>
                                  </p:childTnLst>
                                </p:cTn>
                              </p:par>
                              <p:par>
                                <p:cTn id="11" presetID="10" presetClass="exit" presetSubtype="0" fill="hold" nodeType="withEffect">
                                  <p:stCondLst>
                                    <p:cond delay="0"/>
                                  </p:stCondLst>
                                  <p:childTnLst>
                                    <p:animEffect transition="out" filter="fade">
                                      <p:cBhvr>
                                        <p:cTn id="12" dur="1750"/>
                                        <p:tgtEl>
                                          <p:spTgt spid="24"/>
                                        </p:tgtEl>
                                      </p:cBhvr>
                                    </p:animEffect>
                                    <p:set>
                                      <p:cBhvr>
                                        <p:cTn id="13" dur="1" fill="hold">
                                          <p:stCondLst>
                                            <p:cond delay="1749"/>
                                          </p:stCondLst>
                                        </p:cTn>
                                        <p:tgtEl>
                                          <p:spTgt spid="24"/>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2"/>
                                        </p:tgtEl>
                                      </p:cBhvr>
                                    </p:animEffect>
                                    <p:set>
                                      <p:cBhvr>
                                        <p:cTn id="16" dur="1" fill="hold">
                                          <p:stCondLst>
                                            <p:cond delay="999"/>
                                          </p:stCondLst>
                                        </p:cTn>
                                        <p:tgtEl>
                                          <p:spTgt spid="2"/>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4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10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2" dur="1000" fill="hold"/>
                                        <p:tgtEl>
                                          <p:spTgt spid="11"/>
                                        </p:tgtEl>
                                        <p:attrNameLst>
                                          <p:attrName>ppt_y</p:attrName>
                                        </p:attrNameLst>
                                      </p:cBhvr>
                                      <p:tavLst>
                                        <p:tav tm="0">
                                          <p:val>
                                            <p:strVal val="#ppt_y"/>
                                          </p:val>
                                        </p:tav>
                                        <p:tav tm="100000">
                                          <p:val>
                                            <p:strVal val="#ppt_y"/>
                                          </p:val>
                                        </p:tav>
                                      </p:tavLst>
                                    </p:anim>
                                    <p:anim calcmode="lin" valueType="num">
                                      <p:cBhvr>
                                        <p:cTn id="23" dur="10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4" dur="10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5" dur="1000" tmFilter="0,0; .5, 1; 1, 1"/>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41"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1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31" dur="1500" fill="hold"/>
                                        <p:tgtEl>
                                          <p:spTgt spid="12"/>
                                        </p:tgtEl>
                                        <p:attrNameLst>
                                          <p:attrName>ppt_y</p:attrName>
                                        </p:attrNameLst>
                                      </p:cBhvr>
                                      <p:tavLst>
                                        <p:tav tm="0">
                                          <p:val>
                                            <p:strVal val="#ppt_y"/>
                                          </p:val>
                                        </p:tav>
                                        <p:tav tm="100000">
                                          <p:val>
                                            <p:strVal val="#ppt_y"/>
                                          </p:val>
                                        </p:tav>
                                      </p:tavLst>
                                    </p:anim>
                                    <p:anim calcmode="lin" valueType="num">
                                      <p:cBhvr>
                                        <p:cTn id="32" dur="1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33" dur="1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4" dur="1500" tmFilter="0,0; .5, 1; 1, 1"/>
                                        <p:tgtEl>
                                          <p:spTgt spid="12"/>
                                        </p:tgtEl>
                                      </p:cBhvr>
                                    </p:animEffect>
                                  </p:childTnLst>
                                </p:cTn>
                              </p:par>
                              <p:par>
                                <p:cTn id="35" presetID="22" presetClass="entr" presetSubtype="2"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right)">
                                      <p:cBhvr>
                                        <p:cTn id="37" dur="1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0">
              <a:srgbClr val="99CCFF"/>
            </a:gs>
          </a:gsLst>
          <a:lin ang="18900000" scaled="1"/>
          <a:tileRect/>
        </a:gradFill>
        <a:effectLst/>
      </p:bgPr>
    </p:bg>
    <p:spTree>
      <p:nvGrpSpPr>
        <p:cNvPr id="1" name=""/>
        <p:cNvGrpSpPr/>
        <p:nvPr/>
      </p:nvGrpSpPr>
      <p:grpSpPr>
        <a:xfrm>
          <a:off x="0" y="0"/>
          <a:ext cx="0" cy="0"/>
          <a:chOff x="0" y="0"/>
          <a:chExt cx="0" cy="0"/>
        </a:xfrm>
      </p:grpSpPr>
      <p:sp>
        <p:nvSpPr>
          <p:cNvPr id="146443" name="AutoShape 8">
            <a:extLst>
              <a:ext uri="{FF2B5EF4-FFF2-40B4-BE49-F238E27FC236}">
                <a16:creationId xmlns:a16="http://schemas.microsoft.com/office/drawing/2014/main" id="{EBF63FF7-9FE6-613B-1CC4-219F512757C7}"/>
              </a:ext>
            </a:extLst>
          </p:cNvPr>
          <p:cNvSpPr>
            <a:spLocks noChangeArrowheads="1"/>
          </p:cNvSpPr>
          <p:nvPr/>
        </p:nvSpPr>
        <p:spPr bwMode="auto">
          <a:xfrm rot="10800000">
            <a:off x="1466851" y="1676400"/>
            <a:ext cx="152400" cy="1449387"/>
          </a:xfrm>
          <a:prstGeom prst="downArrow">
            <a:avLst>
              <a:gd name="adj1" fmla="val 42361"/>
              <a:gd name="adj2" fmla="val 190649"/>
            </a:avLst>
          </a:prstGeom>
          <a:solidFill>
            <a:srgbClr val="6600CC"/>
          </a:solidFill>
          <a:ln w="38100"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46444" name="Group 9">
            <a:extLst>
              <a:ext uri="{FF2B5EF4-FFF2-40B4-BE49-F238E27FC236}">
                <a16:creationId xmlns:a16="http://schemas.microsoft.com/office/drawing/2014/main" id="{1903CFA7-019E-40B2-9234-79ABF50DC047}"/>
              </a:ext>
            </a:extLst>
          </p:cNvPr>
          <p:cNvGrpSpPr>
            <a:grpSpLocks/>
          </p:cNvGrpSpPr>
          <p:nvPr/>
        </p:nvGrpSpPr>
        <p:grpSpPr bwMode="auto">
          <a:xfrm>
            <a:off x="1114425" y="762000"/>
            <a:ext cx="857250" cy="847725"/>
            <a:chOff x="4704" y="288"/>
            <a:chExt cx="672" cy="720"/>
          </a:xfrm>
        </p:grpSpPr>
        <p:sp>
          <p:nvSpPr>
            <p:cNvPr id="146445" name="Oval 146444">
              <a:extLst>
                <a:ext uri="{FF2B5EF4-FFF2-40B4-BE49-F238E27FC236}">
                  <a16:creationId xmlns:a16="http://schemas.microsoft.com/office/drawing/2014/main" id="{768B4AEB-5A56-6DAD-D1A9-892AA96CD2BB}"/>
                </a:ext>
              </a:extLst>
            </p:cNvPr>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46446" name="WordArt 11">
              <a:extLst>
                <a:ext uri="{FF2B5EF4-FFF2-40B4-BE49-F238E27FC236}">
                  <a16:creationId xmlns:a16="http://schemas.microsoft.com/office/drawing/2014/main" id="{79C904F1-C2DE-1468-3A98-C49B453A66D4}"/>
                </a:ext>
              </a:extLst>
            </p:cNvPr>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dirty="0">
                  <a:ln w="19050">
                    <a:solidFill>
                      <a:srgbClr val="6600CC"/>
                    </a:solidFill>
                    <a:round/>
                    <a:headEnd/>
                    <a:tailEnd/>
                  </a:ln>
                  <a:solidFill>
                    <a:srgbClr val="FFFFFF"/>
                  </a:solidFill>
                  <a:latin typeface="Impact"/>
                </a:rPr>
                <a:t>God</a:t>
              </a:r>
            </a:p>
          </p:txBody>
        </p:sp>
      </p:grpSp>
      <p:sp>
        <p:nvSpPr>
          <p:cNvPr id="23" name="Text Box 98">
            <a:extLst>
              <a:ext uri="{FF2B5EF4-FFF2-40B4-BE49-F238E27FC236}">
                <a16:creationId xmlns:a16="http://schemas.microsoft.com/office/drawing/2014/main" id="{7C4F01DA-1899-1FC8-14D0-FDAD73C6FCE6}"/>
              </a:ext>
            </a:extLst>
          </p:cNvPr>
          <p:cNvSpPr txBox="1">
            <a:spLocks noChangeArrowheads="1"/>
          </p:cNvSpPr>
          <p:nvPr/>
        </p:nvSpPr>
        <p:spPr bwMode="auto">
          <a:xfrm>
            <a:off x="304800" y="76200"/>
            <a:ext cx="4876800" cy="484748"/>
          </a:xfrm>
          <a:prstGeom prst="rect">
            <a:avLst/>
          </a:prstGeom>
          <a:noFill/>
          <a:ln w="9525">
            <a:noFill/>
            <a:miter lim="800000"/>
            <a:headEnd/>
            <a:tailEnd/>
          </a:ln>
          <a:effectLst>
            <a:outerShdw dist="12700" dir="2400000" algn="ctr" rotWithShape="0">
              <a:schemeClr val="bg1"/>
            </a:outerShdw>
          </a:effectLst>
        </p:spPr>
        <p:txBody>
          <a:bodyPr wrap="square">
            <a:spAutoFit/>
          </a:bodyPr>
          <a:lstStyle/>
          <a:p>
            <a:pPr algn="l">
              <a:lnSpc>
                <a:spcPct val="85000"/>
              </a:lnSpc>
            </a:pPr>
            <a:r>
              <a:rPr lang="en-US" sz="3000" b="0" dirty="0">
                <a:solidFill>
                  <a:srgbClr val="000099"/>
                </a:solidFill>
                <a:latin typeface="Impact" pitchFamily="34" charset="0"/>
              </a:rPr>
              <a:t>The Foundation of Substance</a:t>
            </a:r>
          </a:p>
        </p:txBody>
      </p:sp>
      <p:sp>
        <p:nvSpPr>
          <p:cNvPr id="14643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pic>
        <p:nvPicPr>
          <p:cNvPr id="146551" name="Picture 47" descr="JacobEsau2">
            <a:extLst>
              <a:ext uri="{FF2B5EF4-FFF2-40B4-BE49-F238E27FC236}">
                <a16:creationId xmlns:a16="http://schemas.microsoft.com/office/drawing/2014/main" id="{E95045CF-9EB2-3D77-D46C-C774EDC24BF6}"/>
              </a:ext>
            </a:extLst>
          </p:cNvPr>
          <p:cNvPicPr>
            <a:picLocks noChangeAspect="1" noChangeArrowheads="1"/>
          </p:cNvPicPr>
          <p:nvPr/>
        </p:nvPicPr>
        <p:blipFill>
          <a:blip r:embed="rId4" cstate="print">
            <a:clrChange>
              <a:clrFrom>
                <a:srgbClr val="FFCC66"/>
              </a:clrFrom>
              <a:clrTo>
                <a:srgbClr val="FFCC66">
                  <a:alpha val="0"/>
                </a:srgbClr>
              </a:clrTo>
            </a:clrChange>
          </a:blip>
          <a:stretch>
            <a:fillRect/>
          </a:stretch>
        </p:blipFill>
        <p:spPr bwMode="auto">
          <a:xfrm>
            <a:off x="1890216" y="457200"/>
            <a:ext cx="5348784" cy="5029201"/>
          </a:xfrm>
          <a:prstGeom prst="ellipse">
            <a:avLst/>
          </a:prstGeom>
          <a:ln>
            <a:noFill/>
          </a:ln>
          <a:effectLst>
            <a:softEdge rad="112500"/>
          </a:effectLst>
        </p:spPr>
      </p:pic>
      <p:sp>
        <p:nvSpPr>
          <p:cNvPr id="146554" name="AutoShape 7">
            <a:extLst>
              <a:ext uri="{FF2B5EF4-FFF2-40B4-BE49-F238E27FC236}">
                <a16:creationId xmlns:a16="http://schemas.microsoft.com/office/drawing/2014/main" id="{8F6A33AC-A1CA-F8E2-F55B-84A6504021B2}"/>
              </a:ext>
            </a:extLst>
          </p:cNvPr>
          <p:cNvSpPr>
            <a:spLocks noChangeArrowheads="1"/>
          </p:cNvSpPr>
          <p:nvPr/>
        </p:nvSpPr>
        <p:spPr bwMode="auto">
          <a:xfrm rot="5400000" flipH="1">
            <a:off x="4529137" y="1781175"/>
            <a:ext cx="238125" cy="4724400"/>
          </a:xfrm>
          <a:prstGeom prst="downArrow">
            <a:avLst>
              <a:gd name="adj1" fmla="val 41843"/>
              <a:gd name="adj2" fmla="val 151455"/>
            </a:avLst>
          </a:prstGeom>
          <a:gradFill rotWithShape="1">
            <a:gsLst>
              <a:gs pos="0">
                <a:srgbClr val="EE8E00"/>
              </a:gs>
              <a:gs pos="100000">
                <a:srgbClr val="FFFF00"/>
              </a:gs>
            </a:gsLst>
            <a:lin ang="5400000" scaled="1"/>
          </a:gradFill>
          <a:ln w="19050" algn="ctr">
            <a:solidFill>
              <a:srgbClr val="CC6600"/>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25" name="Group 22">
            <a:extLst>
              <a:ext uri="{FF2B5EF4-FFF2-40B4-BE49-F238E27FC236}">
                <a16:creationId xmlns:a16="http://schemas.microsoft.com/office/drawing/2014/main" id="{3D450484-F567-551C-AED1-5C45C8345EA4}"/>
              </a:ext>
            </a:extLst>
          </p:cNvPr>
          <p:cNvGrpSpPr>
            <a:grpSpLocks/>
          </p:cNvGrpSpPr>
          <p:nvPr/>
        </p:nvGrpSpPr>
        <p:grpSpPr bwMode="auto">
          <a:xfrm>
            <a:off x="6972300" y="3810794"/>
            <a:ext cx="1257300" cy="665162"/>
            <a:chOff x="3408" y="2736"/>
            <a:chExt cx="1056" cy="528"/>
          </a:xfrm>
        </p:grpSpPr>
        <p:sp>
          <p:nvSpPr>
            <p:cNvPr id="26" name="Oval 23">
              <a:extLst>
                <a:ext uri="{FF2B5EF4-FFF2-40B4-BE49-F238E27FC236}">
                  <a16:creationId xmlns:a16="http://schemas.microsoft.com/office/drawing/2014/main" id="{7193EF5A-6F3F-D319-BF19-8D0EF9FF2047}"/>
                </a:ext>
              </a:extLst>
            </p:cNvPr>
            <p:cNvSpPr>
              <a:spLocks noChangeArrowheads="1"/>
            </p:cNvSpPr>
            <p:nvPr/>
          </p:nvSpPr>
          <p:spPr bwMode="auto">
            <a:xfrm>
              <a:off x="3408" y="2736"/>
              <a:ext cx="1056" cy="528"/>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27" name="WordArt 24">
              <a:extLst>
                <a:ext uri="{FF2B5EF4-FFF2-40B4-BE49-F238E27FC236}">
                  <a16:creationId xmlns:a16="http://schemas.microsoft.com/office/drawing/2014/main" id="{4AAEA050-F140-9503-3882-144EF2267E3D}"/>
                </a:ext>
              </a:extLst>
            </p:cNvPr>
            <p:cNvSpPr>
              <a:spLocks noChangeArrowheads="1" noChangeShapeType="1" noTextEdit="1"/>
            </p:cNvSpPr>
            <p:nvPr/>
          </p:nvSpPr>
          <p:spPr bwMode="auto">
            <a:xfrm>
              <a:off x="3599"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19050">
                    <a:solidFill>
                      <a:srgbClr val="800000"/>
                    </a:solidFill>
                    <a:round/>
                    <a:headEnd/>
                    <a:tailEnd/>
                  </a:ln>
                  <a:solidFill>
                    <a:srgbClr val="FFFFFF"/>
                  </a:solidFill>
                  <a:latin typeface="Impact"/>
                </a:rPr>
                <a:t>Esau</a:t>
              </a:r>
            </a:p>
          </p:txBody>
        </p:sp>
      </p:grpSp>
      <p:grpSp>
        <p:nvGrpSpPr>
          <p:cNvPr id="20" name="Group 19">
            <a:extLst>
              <a:ext uri="{FF2B5EF4-FFF2-40B4-BE49-F238E27FC236}">
                <a16:creationId xmlns:a16="http://schemas.microsoft.com/office/drawing/2014/main" id="{F4263C85-495E-D8D9-BF8C-D8E03ACF9368}"/>
              </a:ext>
            </a:extLst>
          </p:cNvPr>
          <p:cNvGrpSpPr>
            <a:grpSpLocks/>
          </p:cNvGrpSpPr>
          <p:nvPr/>
        </p:nvGrpSpPr>
        <p:grpSpPr bwMode="auto">
          <a:xfrm>
            <a:off x="914400" y="3810794"/>
            <a:ext cx="1257300" cy="665163"/>
            <a:chOff x="1344" y="2736"/>
            <a:chExt cx="1056" cy="528"/>
          </a:xfrm>
        </p:grpSpPr>
        <p:sp>
          <p:nvSpPr>
            <p:cNvPr id="21" name="Oval 20">
              <a:extLst>
                <a:ext uri="{FF2B5EF4-FFF2-40B4-BE49-F238E27FC236}">
                  <a16:creationId xmlns:a16="http://schemas.microsoft.com/office/drawing/2014/main" id="{C5CD7D89-09E5-C4BF-233A-36B41B8D16F1}"/>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22" name="WordArt 21">
              <a:extLst>
                <a:ext uri="{FF2B5EF4-FFF2-40B4-BE49-F238E27FC236}">
                  <a16:creationId xmlns:a16="http://schemas.microsoft.com/office/drawing/2014/main" id="{490FE88C-4105-6208-17F9-9CA5B6A37860}"/>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80000"/>
                  </a:solidFill>
                  <a:latin typeface="Impact"/>
                </a:rPr>
                <a:t>Jacob</a:t>
              </a:r>
            </a:p>
          </p:txBody>
        </p:sp>
      </p:grpSp>
      <p:grpSp>
        <p:nvGrpSpPr>
          <p:cNvPr id="3" name="Group 3">
            <a:extLst>
              <a:ext uri="{FF2B5EF4-FFF2-40B4-BE49-F238E27FC236}">
                <a16:creationId xmlns:a16="http://schemas.microsoft.com/office/drawing/2014/main" id="{C06C5ABB-206A-0035-B352-752391F1C8BC}"/>
              </a:ext>
            </a:extLst>
          </p:cNvPr>
          <p:cNvGrpSpPr>
            <a:grpSpLocks/>
          </p:cNvGrpSpPr>
          <p:nvPr/>
        </p:nvGrpSpPr>
        <p:grpSpPr bwMode="auto">
          <a:xfrm>
            <a:off x="990600" y="5715000"/>
            <a:ext cx="7239000" cy="877888"/>
            <a:chOff x="336" y="3527"/>
            <a:chExt cx="4560" cy="553"/>
          </a:xfrm>
        </p:grpSpPr>
        <p:sp>
          <p:nvSpPr>
            <p:cNvPr id="4" name="Text Box 4">
              <a:extLst>
                <a:ext uri="{FF2B5EF4-FFF2-40B4-BE49-F238E27FC236}">
                  <a16:creationId xmlns:a16="http://schemas.microsoft.com/office/drawing/2014/main" id="{CD2F4EAB-542D-B1FA-BA66-B7C1BC97E8B5}"/>
                </a:ext>
              </a:extLst>
            </p:cNvPr>
            <p:cNvSpPr txBox="1">
              <a:spLocks noChangeArrowheads="1"/>
            </p:cNvSpPr>
            <p:nvPr/>
          </p:nvSpPr>
          <p:spPr bwMode="auto">
            <a:xfrm>
              <a:off x="550" y="3527"/>
              <a:ext cx="4346" cy="553"/>
            </a:xfrm>
            <a:prstGeom prst="rect">
              <a:avLst/>
            </a:prstGeom>
            <a:noFill/>
            <a:ln w="9525">
              <a:noFill/>
              <a:miter lim="800000"/>
              <a:headEnd/>
              <a:tailEnd/>
            </a:ln>
            <a:effectLst/>
          </p:spPr>
          <p:txBody>
            <a:bodyPr>
              <a:spAutoFit/>
            </a:bodyPr>
            <a:lstStyle/>
            <a:p>
              <a:pPr algn="l">
                <a:lnSpc>
                  <a:spcPct val="85000"/>
                </a:lnSpc>
              </a:pPr>
              <a:r>
                <a:rPr lang="en-US" sz="2000" u="none" dirty="0">
                  <a:solidFill>
                    <a:srgbClr val="FFFFFF"/>
                  </a:solidFill>
                  <a:latin typeface="Arial Narrow" pitchFamily="34" charset="0"/>
                </a:rPr>
                <a:t>Their victory restored through indemnity, horizontally in </a:t>
              </a:r>
              <a:r>
                <a:rPr lang="en-US" sz="2000" u="none" dirty="0">
                  <a:solidFill>
                    <a:srgbClr val="FFFF00"/>
                  </a:solidFill>
                  <a:latin typeface="Arial Narrow" pitchFamily="34" charset="0"/>
                </a:rPr>
                <a:t>one family</a:t>
              </a:r>
              <a:r>
                <a:rPr lang="en-US" sz="2000" u="none" dirty="0">
                  <a:solidFill>
                    <a:srgbClr val="FFFFFF"/>
                  </a:solidFill>
                  <a:latin typeface="Arial Narrow" pitchFamily="34" charset="0"/>
                </a:rPr>
                <a:t>, the </a:t>
              </a:r>
              <a:r>
                <a:rPr lang="en-US" sz="2000" u="none" dirty="0">
                  <a:solidFill>
                    <a:schemeClr val="bg1"/>
                  </a:solidFill>
                  <a:latin typeface="Arial Narrow" pitchFamily="34" charset="0"/>
                </a:rPr>
                <a:t>long </a:t>
              </a:r>
              <a:r>
                <a:rPr lang="en-US" sz="2000" u="none" dirty="0">
                  <a:solidFill>
                    <a:srgbClr val="FFFF00"/>
                  </a:solidFill>
                  <a:latin typeface="Arial Narrow" pitchFamily="34" charset="0"/>
                </a:rPr>
                <a:t>vertical </a:t>
              </a:r>
              <a:r>
                <a:rPr lang="en-US" sz="2000" u="none" dirty="0">
                  <a:solidFill>
                    <a:schemeClr val="bg1"/>
                  </a:solidFill>
                  <a:latin typeface="Arial Narrow" pitchFamily="34" charset="0"/>
                </a:rPr>
                <a:t>course </a:t>
              </a:r>
              <a:r>
                <a:rPr lang="en-US" sz="2000" u="none" dirty="0">
                  <a:solidFill>
                    <a:srgbClr val="FFFFFF"/>
                  </a:solidFill>
                  <a:latin typeface="Arial Narrow" pitchFamily="34" charset="0"/>
                </a:rPr>
                <a:t>of history in which </a:t>
              </a:r>
              <a:r>
                <a:rPr lang="en-US" sz="2000" u="none" dirty="0">
                  <a:solidFill>
                    <a:schemeClr val="bg1"/>
                  </a:solidFill>
                  <a:latin typeface="Arial Narrow" pitchFamily="34" charset="0"/>
                </a:rPr>
                <a:t>God</a:t>
              </a:r>
              <a:r>
                <a:rPr lang="en-US" sz="2000" u="none" dirty="0">
                  <a:solidFill>
                    <a:srgbClr val="FFFFFF"/>
                  </a:solidFill>
                  <a:latin typeface="Arial Narrow" pitchFamily="34" charset="0"/>
                </a:rPr>
                <a:t> had been working to restore the </a:t>
              </a:r>
              <a:r>
                <a:rPr lang="en-US" sz="2000" dirty="0">
                  <a:solidFill>
                    <a:srgbClr val="FFFFFF"/>
                  </a:solidFill>
                  <a:latin typeface="Arial Narrow" pitchFamily="34" charset="0"/>
                </a:rPr>
                <a:t>foundation of substance</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5" name="Text Box 5">
              <a:extLst>
                <a:ext uri="{FF2B5EF4-FFF2-40B4-BE49-F238E27FC236}">
                  <a16:creationId xmlns:a16="http://schemas.microsoft.com/office/drawing/2014/main" id="{8036A6CF-7AE6-BD06-0A0B-24809493BB7A}"/>
                </a:ext>
              </a:extLst>
            </p:cNvPr>
            <p:cNvSpPr txBox="1">
              <a:spLocks noChangeArrowheads="1"/>
            </p:cNvSpPr>
            <p:nvPr/>
          </p:nvSpPr>
          <p:spPr bwMode="auto">
            <a:xfrm>
              <a:off x="336" y="3553"/>
              <a:ext cx="240" cy="320"/>
            </a:xfrm>
            <a:prstGeom prst="rect">
              <a:avLst/>
            </a:prstGeom>
            <a:noFill/>
            <a:ln w="9525">
              <a:noFill/>
              <a:miter lim="800000"/>
              <a:headEnd/>
              <a:tailEnd/>
            </a:ln>
            <a:effectLst/>
          </p:spPr>
          <p:txBody>
            <a:bodyPr>
              <a:spAutoFit/>
            </a:bodyPr>
            <a:lstStyle/>
            <a:p>
              <a:pPr algn="l">
                <a:lnSpc>
                  <a:spcPct val="49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146453" name="Group 146452">
            <a:extLst>
              <a:ext uri="{FF2B5EF4-FFF2-40B4-BE49-F238E27FC236}">
                <a16:creationId xmlns:a16="http://schemas.microsoft.com/office/drawing/2014/main" id="{F907FF64-A695-1E76-609C-157C49DA4570}"/>
              </a:ext>
            </a:extLst>
          </p:cNvPr>
          <p:cNvGrpSpPr/>
          <p:nvPr/>
        </p:nvGrpSpPr>
        <p:grpSpPr>
          <a:xfrm>
            <a:off x="800099" y="2341892"/>
            <a:ext cx="1485900" cy="1398258"/>
            <a:chOff x="800099" y="2341892"/>
            <a:chExt cx="1485900" cy="1398258"/>
          </a:xfrm>
        </p:grpSpPr>
        <p:grpSp>
          <p:nvGrpSpPr>
            <p:cNvPr id="146447" name="Group 146446">
              <a:extLst>
                <a:ext uri="{FF2B5EF4-FFF2-40B4-BE49-F238E27FC236}">
                  <a16:creationId xmlns:a16="http://schemas.microsoft.com/office/drawing/2014/main" id="{83EED893-F28C-C6B2-265A-D7CDC0298D86}"/>
                </a:ext>
              </a:extLst>
            </p:cNvPr>
            <p:cNvGrpSpPr>
              <a:grpSpLocks/>
            </p:cNvGrpSpPr>
            <p:nvPr/>
          </p:nvGrpSpPr>
          <p:grpSpPr bwMode="auto">
            <a:xfrm>
              <a:off x="914400" y="3073400"/>
              <a:ext cx="1257300" cy="666750"/>
              <a:chOff x="1344" y="2064"/>
              <a:chExt cx="1056" cy="528"/>
            </a:xfrm>
          </p:grpSpPr>
          <p:sp>
            <p:nvSpPr>
              <p:cNvPr id="146448" name="Oval 14">
                <a:extLst>
                  <a:ext uri="{FF2B5EF4-FFF2-40B4-BE49-F238E27FC236}">
                    <a16:creationId xmlns:a16="http://schemas.microsoft.com/office/drawing/2014/main" id="{8DF5FB04-E219-164F-45EB-C4C30E145F66}"/>
                  </a:ext>
                </a:extLst>
              </p:cNvPr>
              <p:cNvSpPr>
                <a:spLocks noChangeArrowheads="1"/>
              </p:cNvSpPr>
              <p:nvPr/>
            </p:nvSpPr>
            <p:spPr bwMode="auto">
              <a:xfrm>
                <a:off x="1344" y="2064"/>
                <a:ext cx="1056" cy="528"/>
              </a:xfrm>
              <a:prstGeom prst="ellipse">
                <a:avLst/>
              </a:prstGeom>
              <a:gradFill rotWithShape="0">
                <a:gsLst>
                  <a:gs pos="0">
                    <a:schemeClr val="bg1"/>
                  </a:gs>
                  <a:gs pos="100000">
                    <a:srgbClr val="FFE5E5"/>
                  </a:gs>
                </a:gsLst>
                <a:path path="shape">
                  <a:fillToRect l="50000" t="50000" r="50000" b="50000"/>
                </a:path>
              </a:gradFill>
              <a:ln w="3175" algn="ctr">
                <a:solidFill>
                  <a:srgbClr val="6600CC"/>
                </a:solidFill>
                <a:round/>
                <a:headEnd/>
                <a:tailEnd/>
              </a:ln>
              <a:effectLst>
                <a:outerShdw dist="63500" dir="5400000" algn="ctr" rotWithShape="0">
                  <a:srgbClr val="6600CC"/>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46449" name="WordArt 15">
                <a:extLst>
                  <a:ext uri="{FF2B5EF4-FFF2-40B4-BE49-F238E27FC236}">
                    <a16:creationId xmlns:a16="http://schemas.microsoft.com/office/drawing/2014/main" id="{80A5A2FD-9755-FCAD-8C9D-5841EBFC3575}"/>
                  </a:ext>
                </a:extLst>
              </p:cNvPr>
              <p:cNvSpPr>
                <a:spLocks noChangeArrowheads="1" noChangeShapeType="1" noTextEdit="1"/>
              </p:cNvSpPr>
              <p:nvPr/>
            </p:nvSpPr>
            <p:spPr bwMode="auto">
              <a:xfrm>
                <a:off x="1535" y="2184"/>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Isaac</a:t>
                </a:r>
              </a:p>
            </p:txBody>
          </p:sp>
        </p:grpSp>
        <p:grpSp>
          <p:nvGrpSpPr>
            <p:cNvPr id="146450" name="Group 16">
              <a:extLst>
                <a:ext uri="{FF2B5EF4-FFF2-40B4-BE49-F238E27FC236}">
                  <a16:creationId xmlns:a16="http://schemas.microsoft.com/office/drawing/2014/main" id="{D8759FA5-95E4-25CF-31D7-D0B504F6493F}"/>
                </a:ext>
              </a:extLst>
            </p:cNvPr>
            <p:cNvGrpSpPr>
              <a:grpSpLocks/>
            </p:cNvGrpSpPr>
            <p:nvPr/>
          </p:nvGrpSpPr>
          <p:grpSpPr bwMode="auto">
            <a:xfrm>
              <a:off x="800099" y="2341892"/>
              <a:ext cx="1485900" cy="666750"/>
              <a:chOff x="1200" y="1296"/>
              <a:chExt cx="1248" cy="528"/>
            </a:xfrm>
          </p:grpSpPr>
          <p:sp>
            <p:nvSpPr>
              <p:cNvPr id="146451" name="Oval 17">
                <a:extLst>
                  <a:ext uri="{FF2B5EF4-FFF2-40B4-BE49-F238E27FC236}">
                    <a16:creationId xmlns:a16="http://schemas.microsoft.com/office/drawing/2014/main" id="{8DB55BB1-A84E-9C86-275E-AE666D56527F}"/>
                  </a:ext>
                </a:extLst>
              </p:cNvPr>
              <p:cNvSpPr>
                <a:spLocks noChangeArrowheads="1"/>
              </p:cNvSpPr>
              <p:nvPr/>
            </p:nvSpPr>
            <p:spPr bwMode="auto">
              <a:xfrm>
                <a:off x="1200" y="1296"/>
                <a:ext cx="1248" cy="528"/>
              </a:xfrm>
              <a:prstGeom prst="ellipse">
                <a:avLst/>
              </a:prstGeom>
              <a:gradFill rotWithShape="0">
                <a:gsLst>
                  <a:gs pos="0">
                    <a:schemeClr val="bg1"/>
                  </a:gs>
                  <a:gs pos="100000">
                    <a:srgbClr val="FFE5E5"/>
                  </a:gs>
                </a:gsLst>
                <a:path path="shape">
                  <a:fillToRect l="50000" t="50000" r="50000" b="50000"/>
                </a:path>
              </a:gradFill>
              <a:ln w="3175" algn="ctr">
                <a:solidFill>
                  <a:srgbClr val="6600CC"/>
                </a:solidFill>
                <a:round/>
                <a:headEnd/>
                <a:tailEnd/>
              </a:ln>
              <a:effectLst>
                <a:outerShdw dist="63500" dir="5400000" algn="ctr" rotWithShape="0">
                  <a:srgbClr val="6600CC"/>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46452" name="WordArt 18">
                <a:extLst>
                  <a:ext uri="{FF2B5EF4-FFF2-40B4-BE49-F238E27FC236}">
                    <a16:creationId xmlns:a16="http://schemas.microsoft.com/office/drawing/2014/main" id="{5F01F34B-EFA8-B10B-F1A2-6F22CFF73F91}"/>
                  </a:ext>
                </a:extLst>
              </p:cNvPr>
              <p:cNvSpPr>
                <a:spLocks noChangeArrowheads="1" noChangeShapeType="1" noTextEdit="1"/>
              </p:cNvSpPr>
              <p:nvPr/>
            </p:nvSpPr>
            <p:spPr bwMode="auto">
              <a:xfrm>
                <a:off x="1367" y="1392"/>
                <a:ext cx="914" cy="336"/>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Abraham</a:t>
                </a:r>
              </a:p>
            </p:txBody>
          </p:sp>
        </p:grpSp>
      </p:grpSp>
      <p:sp>
        <p:nvSpPr>
          <p:cNvPr id="146455" name="Text Box 26">
            <a:extLst>
              <a:ext uri="{FF2B5EF4-FFF2-40B4-BE49-F238E27FC236}">
                <a16:creationId xmlns:a16="http://schemas.microsoft.com/office/drawing/2014/main" id="{BFF8975C-2ECD-81AC-20F9-37B2FCF07510}"/>
              </a:ext>
            </a:extLst>
          </p:cNvPr>
          <p:cNvSpPr txBox="1">
            <a:spLocks noChangeArrowheads="1"/>
          </p:cNvSpPr>
          <p:nvPr/>
        </p:nvSpPr>
        <p:spPr bwMode="auto">
          <a:xfrm>
            <a:off x="2171700" y="4953000"/>
            <a:ext cx="4799255" cy="461665"/>
          </a:xfrm>
          <a:prstGeom prst="rect">
            <a:avLst/>
          </a:prstGeom>
          <a:noFill/>
          <a:ln w="19050" algn="ctr">
            <a:noFill/>
            <a:miter lim="800000"/>
            <a:headEnd/>
            <a:tailEnd/>
          </a:ln>
          <a:effectLst/>
        </p:spPr>
        <p:txBody>
          <a:bodyPr wrap="square">
            <a:spAutoFit/>
          </a:bodyPr>
          <a:lstStyle/>
          <a:p>
            <a:pPr eaLnBrk="1" hangingPunct="1"/>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(Affectionately welcomed)</a:t>
            </a:r>
          </a:p>
        </p:txBody>
      </p:sp>
      <p:sp>
        <p:nvSpPr>
          <p:cNvPr id="146456" name="Text Box 37">
            <a:extLst>
              <a:ext uri="{FF2B5EF4-FFF2-40B4-BE49-F238E27FC236}">
                <a16:creationId xmlns:a16="http://schemas.microsoft.com/office/drawing/2014/main" id="{23A204A8-4228-66E0-BF73-9F575F04DFB0}"/>
              </a:ext>
            </a:extLst>
          </p:cNvPr>
          <p:cNvSpPr txBox="1">
            <a:spLocks noChangeArrowheads="1"/>
          </p:cNvSpPr>
          <p:nvPr/>
        </p:nvSpPr>
        <p:spPr bwMode="auto">
          <a:xfrm>
            <a:off x="2410266" y="4262555"/>
            <a:ext cx="4322123" cy="690445"/>
          </a:xfrm>
          <a:prstGeom prst="rect">
            <a:avLst/>
          </a:prstGeom>
          <a:noFill/>
          <a:ln w="19050" algn="ctr">
            <a:noFill/>
            <a:miter lim="800000"/>
            <a:headEnd/>
            <a:tailEnd/>
          </a:ln>
          <a:effectLst/>
        </p:spPr>
        <p:txBody>
          <a:bodyPr wrap="square">
            <a:spAutoFit/>
          </a:bodyPr>
          <a:lstStyle/>
          <a:p>
            <a:pPr>
              <a:lnSpc>
                <a:spcPct val="80000"/>
              </a:lnSpc>
            </a:pPr>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Indemnity condition to </a:t>
            </a:r>
          </a:p>
          <a:p>
            <a:pPr>
              <a:lnSpc>
                <a:spcPct val="80000"/>
              </a:lnSpc>
            </a:pPr>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remove the fallen nature</a:t>
            </a:r>
          </a:p>
        </p:txBody>
      </p:sp>
      <p:sp>
        <p:nvSpPr>
          <p:cNvPr id="146457" name="Rectangle 31">
            <a:extLst>
              <a:ext uri="{FF2B5EF4-FFF2-40B4-BE49-F238E27FC236}">
                <a16:creationId xmlns:a16="http://schemas.microsoft.com/office/drawing/2014/main" id="{501B753C-03E1-2334-6C27-F5F235560A7B}"/>
              </a:ext>
            </a:extLst>
          </p:cNvPr>
          <p:cNvSpPr>
            <a:spLocks noChangeArrowheads="1"/>
          </p:cNvSpPr>
          <p:nvPr/>
        </p:nvSpPr>
        <p:spPr bwMode="auto">
          <a:xfrm>
            <a:off x="2412774" y="3183946"/>
            <a:ext cx="4313082" cy="560153"/>
          </a:xfrm>
          <a:prstGeom prst="rect">
            <a:avLst/>
          </a:prstGeom>
          <a:solidFill>
            <a:srgbClr val="6DB6FF">
              <a:alpha val="49804"/>
            </a:srgbClr>
          </a:solidFill>
          <a:ln w="19050" algn="ctr">
            <a:solidFill>
              <a:srgbClr val="000066"/>
            </a:solidFill>
            <a:miter lim="800000"/>
            <a:headEnd/>
            <a:tailEnd/>
          </a:ln>
          <a:effectLst/>
        </p:spPr>
        <p:txBody>
          <a:bodyPr wrap="none" anchor="ctr"/>
          <a:lstStyle/>
          <a:p>
            <a:pPr algn="l" eaLnBrk="1" hangingPunct="1"/>
            <a:endParaRPr lang="en-US" sz="1800" b="0" u="none" dirty="0">
              <a:solidFill>
                <a:srgbClr val="000000"/>
              </a:solidFill>
              <a:latin typeface="Arial Black" pitchFamily="34" charset="0"/>
            </a:endParaRPr>
          </a:p>
        </p:txBody>
      </p:sp>
      <p:grpSp>
        <p:nvGrpSpPr>
          <p:cNvPr id="146560" name="Group 146559">
            <a:extLst>
              <a:ext uri="{FF2B5EF4-FFF2-40B4-BE49-F238E27FC236}">
                <a16:creationId xmlns:a16="http://schemas.microsoft.com/office/drawing/2014/main" id="{304B3DFC-2853-31FE-54B7-4859103B13C2}"/>
              </a:ext>
            </a:extLst>
          </p:cNvPr>
          <p:cNvGrpSpPr/>
          <p:nvPr/>
        </p:nvGrpSpPr>
        <p:grpSpPr>
          <a:xfrm>
            <a:off x="2438400" y="3200400"/>
            <a:ext cx="4218971" cy="577979"/>
            <a:chOff x="2438400" y="3200400"/>
            <a:chExt cx="4218971" cy="577979"/>
          </a:xfrm>
        </p:grpSpPr>
        <p:sp>
          <p:nvSpPr>
            <p:cNvPr id="146460" name="TextBox 146459">
              <a:extLst>
                <a:ext uri="{FF2B5EF4-FFF2-40B4-BE49-F238E27FC236}">
                  <a16:creationId xmlns:a16="http://schemas.microsoft.com/office/drawing/2014/main" id="{53E2D6A0-B2F1-D19D-52BA-00F377B3229A}"/>
                </a:ext>
              </a:extLst>
            </p:cNvPr>
            <p:cNvSpPr txBox="1"/>
            <p:nvPr/>
          </p:nvSpPr>
          <p:spPr>
            <a:xfrm>
              <a:off x="6096000" y="3200400"/>
              <a:ext cx="561371" cy="577979"/>
            </a:xfrm>
            <a:prstGeom prst="rect">
              <a:avLst/>
            </a:prstGeom>
            <a:noFill/>
          </p:spPr>
          <p:txBody>
            <a:bodyPr wrap="square" rtlCol="0">
              <a:spAutoFit/>
            </a:bodyPr>
            <a:lstStyle/>
            <a:p>
              <a:pPr>
                <a:lnSpc>
                  <a:spcPts val="4000"/>
                </a:lnSpc>
              </a:pPr>
              <a:r>
                <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cs typeface="Times New Roman" panose="02020603050405020304" pitchFamily="18" charset="0"/>
                </a:rPr>
                <a:t>○</a:t>
              </a:r>
              <a:endPar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endParaRPr>
            </a:p>
          </p:txBody>
        </p:sp>
        <p:sp>
          <p:nvSpPr>
            <p:cNvPr id="146462" name="Text Box 37">
              <a:extLst>
                <a:ext uri="{FF2B5EF4-FFF2-40B4-BE49-F238E27FC236}">
                  <a16:creationId xmlns:a16="http://schemas.microsoft.com/office/drawing/2014/main" id="{1021D14B-97FA-537E-D9AB-43CFD0D91222}"/>
                </a:ext>
              </a:extLst>
            </p:cNvPr>
            <p:cNvSpPr txBox="1">
              <a:spLocks noChangeArrowheads="1"/>
            </p:cNvSpPr>
            <p:nvPr/>
          </p:nvSpPr>
          <p:spPr bwMode="auto">
            <a:xfrm>
              <a:off x="2438400" y="3202412"/>
              <a:ext cx="3794568" cy="523220"/>
            </a:xfrm>
            <a:prstGeom prst="rect">
              <a:avLst/>
            </a:prstGeom>
            <a:noFill/>
            <a:ln w="19050" algn="ctr">
              <a:noFill/>
              <a:miter lim="800000"/>
              <a:headEnd/>
              <a:tailEnd/>
            </a:ln>
            <a:effectLst/>
          </p:spPr>
          <p:txBody>
            <a:bodyPr wrap="square">
              <a:spAutoFit/>
            </a:bodyPr>
            <a:lstStyle/>
            <a:p>
              <a:pPr algn="l"/>
              <a:r>
                <a:rPr lang="en-US" sz="280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Narrow" panose="020B0606020202030204" pitchFamily="34" charset="0"/>
                </a:rPr>
                <a:t>Foundation of substance</a:t>
              </a:r>
              <a:r>
                <a:rPr lang="en-US" sz="2800" u="none" dirty="0">
                  <a:ln w="6350">
                    <a:noFill/>
                  </a:ln>
                  <a:solidFill>
                    <a:srgbClr val="000066"/>
                  </a:solidFill>
                  <a:effectLst>
                    <a:glow rad="63500">
                      <a:schemeClr val="bg1">
                        <a:alpha val="50000"/>
                      </a:schemeClr>
                    </a:glow>
                    <a:outerShdw blurRad="50800" dist="38100" dir="18900000" algn="bl" rotWithShape="0">
                      <a:schemeClr val="bg1">
                        <a:alpha val="40000"/>
                      </a:schemeClr>
                    </a:outerShdw>
                  </a:effectLst>
                  <a:latin typeface="Arial Narrow" panose="020B0606020202030204" pitchFamily="34" charset="0"/>
                </a:rPr>
                <a:t>:</a:t>
              </a:r>
            </a:p>
          </p:txBody>
        </p:sp>
      </p:grpSp>
    </p:spTree>
    <p:extLst>
      <p:ext uri="{BB962C8B-B14F-4D97-AF65-F5344CB8AC3E}">
        <p14:creationId xmlns:p14="http://schemas.microsoft.com/office/powerpoint/2010/main" val="288548684"/>
      </p:ext>
    </p:extLst>
  </p:cSld>
  <p:clrMapOvr>
    <a:masterClrMapping/>
  </p:clrMapOvr>
  <p:transition>
    <p:split orient="vert" dir="in"/>
    <p:sndAc>
      <p:stSnd>
        <p:snd r:embed="rId3" name="CLICK.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6453"/>
                                        </p:tgtEl>
                                        <p:attrNameLst>
                                          <p:attrName>style.visibility</p:attrName>
                                        </p:attrNameLst>
                                      </p:cBhvr>
                                      <p:to>
                                        <p:strVal val="visible"/>
                                      </p:to>
                                    </p:set>
                                    <p:animEffect transition="in" filter="wipe(down)">
                                      <p:cBhvr>
                                        <p:cTn id="12" dur="1000"/>
                                        <p:tgtEl>
                                          <p:spTgt spid="146453"/>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46443"/>
                                        </p:tgtEl>
                                        <p:attrNameLst>
                                          <p:attrName>style.visibility</p:attrName>
                                        </p:attrNameLst>
                                      </p:cBhvr>
                                      <p:to>
                                        <p:strVal val="visible"/>
                                      </p:to>
                                    </p:set>
                                    <p:animEffect transition="in" filter="fade">
                                      <p:cBhvr>
                                        <p:cTn id="17" dur="1000"/>
                                        <p:tgtEl>
                                          <p:spTgt spid="146443"/>
                                        </p:tgtEl>
                                      </p:cBhvr>
                                    </p:animEffect>
                                    <p:anim calcmode="lin" valueType="num">
                                      <p:cBhvr>
                                        <p:cTn id="18" dur="1000" fill="hold"/>
                                        <p:tgtEl>
                                          <p:spTgt spid="146443"/>
                                        </p:tgtEl>
                                        <p:attrNameLst>
                                          <p:attrName>ppt_x</p:attrName>
                                        </p:attrNameLst>
                                      </p:cBhvr>
                                      <p:tavLst>
                                        <p:tav tm="0">
                                          <p:val>
                                            <p:strVal val="#ppt_x"/>
                                          </p:val>
                                        </p:tav>
                                        <p:tav tm="100000">
                                          <p:val>
                                            <p:strVal val="#ppt_x"/>
                                          </p:val>
                                        </p:tav>
                                      </p:tavLst>
                                    </p:anim>
                                    <p:anim calcmode="lin" valueType="num">
                                      <p:cBhvr>
                                        <p:cTn id="19" dur="1000" fill="hold"/>
                                        <p:tgtEl>
                                          <p:spTgt spid="146443"/>
                                        </p:tgtEl>
                                        <p:attrNameLst>
                                          <p:attrName>ppt_y</p:attrName>
                                        </p:attrNameLst>
                                      </p:cBhvr>
                                      <p:tavLst>
                                        <p:tav tm="0">
                                          <p:val>
                                            <p:strVal val="#ppt_y+.1"/>
                                          </p:val>
                                        </p:tav>
                                        <p:tav tm="100000">
                                          <p:val>
                                            <p:strVal val="#ppt_y"/>
                                          </p:val>
                                        </p:tav>
                                      </p:tavLst>
                                    </p:anim>
                                  </p:childTnLst>
                                </p:cTn>
                              </p:par>
                              <p:par>
                                <p:cTn id="20" presetID="23" presetClass="entr" presetSubtype="16" fill="hold" nodeType="withEffect">
                                  <p:stCondLst>
                                    <p:cond delay="0"/>
                                  </p:stCondLst>
                                  <p:childTnLst>
                                    <p:set>
                                      <p:cBhvr>
                                        <p:cTn id="21" dur="1" fill="hold">
                                          <p:stCondLst>
                                            <p:cond delay="0"/>
                                          </p:stCondLst>
                                        </p:cTn>
                                        <p:tgtEl>
                                          <p:spTgt spid="146444"/>
                                        </p:tgtEl>
                                        <p:attrNameLst>
                                          <p:attrName>style.visibility</p:attrName>
                                        </p:attrNameLst>
                                      </p:cBhvr>
                                      <p:to>
                                        <p:strVal val="visible"/>
                                      </p:to>
                                    </p:set>
                                    <p:anim calcmode="lin" valueType="num">
                                      <p:cBhvr>
                                        <p:cTn id="22" dur="1000" fill="hold"/>
                                        <p:tgtEl>
                                          <p:spTgt spid="146444"/>
                                        </p:tgtEl>
                                        <p:attrNameLst>
                                          <p:attrName>ppt_w</p:attrName>
                                        </p:attrNameLst>
                                      </p:cBhvr>
                                      <p:tavLst>
                                        <p:tav tm="0">
                                          <p:val>
                                            <p:fltVal val="0"/>
                                          </p:val>
                                        </p:tav>
                                        <p:tav tm="100000">
                                          <p:val>
                                            <p:strVal val="#ppt_w"/>
                                          </p:val>
                                        </p:tav>
                                      </p:tavLst>
                                    </p:anim>
                                    <p:anim calcmode="lin" valueType="num">
                                      <p:cBhvr>
                                        <p:cTn id="23" dur="1000" fill="hold"/>
                                        <p:tgtEl>
                                          <p:spTgt spid="146444"/>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nodeType="clickEffect">
                                  <p:stCondLst>
                                    <p:cond delay="0"/>
                                  </p:stCondLst>
                                  <p:childTnLst>
                                    <p:set>
                                      <p:cBhvr>
                                        <p:cTn id="27" dur="1" fill="hold">
                                          <p:stCondLst>
                                            <p:cond delay="0"/>
                                          </p:stCondLst>
                                        </p:cTn>
                                        <p:tgtEl>
                                          <p:spTgt spid="146560"/>
                                        </p:tgtEl>
                                        <p:attrNameLst>
                                          <p:attrName>style.visibility</p:attrName>
                                        </p:attrNameLst>
                                      </p:cBhvr>
                                      <p:to>
                                        <p:strVal val="visible"/>
                                      </p:to>
                                    </p:set>
                                    <p:anim calcmode="lin" valueType="num">
                                      <p:cBhvr>
                                        <p:cTn id="28" dur="1000" fill="hold"/>
                                        <p:tgtEl>
                                          <p:spTgt spid="146560"/>
                                        </p:tgtEl>
                                        <p:attrNameLst>
                                          <p:attrName>ppt_w</p:attrName>
                                        </p:attrNameLst>
                                      </p:cBhvr>
                                      <p:tavLst>
                                        <p:tav tm="0">
                                          <p:val>
                                            <p:strVal val="#ppt_w*0.70"/>
                                          </p:val>
                                        </p:tav>
                                        <p:tav tm="100000">
                                          <p:val>
                                            <p:strVal val="#ppt_w"/>
                                          </p:val>
                                        </p:tav>
                                      </p:tavLst>
                                    </p:anim>
                                    <p:anim calcmode="lin" valueType="num">
                                      <p:cBhvr>
                                        <p:cTn id="29" dur="1000" fill="hold"/>
                                        <p:tgtEl>
                                          <p:spTgt spid="146560"/>
                                        </p:tgtEl>
                                        <p:attrNameLst>
                                          <p:attrName>ppt_h</p:attrName>
                                        </p:attrNameLst>
                                      </p:cBhvr>
                                      <p:tavLst>
                                        <p:tav tm="0">
                                          <p:val>
                                            <p:strVal val="#ppt_h"/>
                                          </p:val>
                                        </p:tav>
                                        <p:tav tm="100000">
                                          <p:val>
                                            <p:strVal val="#ppt_h"/>
                                          </p:val>
                                        </p:tav>
                                      </p:tavLst>
                                    </p:anim>
                                    <p:animEffect transition="in" filter="fade">
                                      <p:cBhvr>
                                        <p:cTn id="30" dur="1000"/>
                                        <p:tgtEl>
                                          <p:spTgt spid="14656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46457"/>
                                        </p:tgtEl>
                                        <p:attrNameLst>
                                          <p:attrName>style.visibility</p:attrName>
                                        </p:attrNameLst>
                                      </p:cBhvr>
                                      <p:to>
                                        <p:strVal val="visible"/>
                                      </p:to>
                                    </p:set>
                                    <p:animEffect transition="in" filter="fade">
                                      <p:cBhvr>
                                        <p:cTn id="33" dur="1000"/>
                                        <p:tgtEl>
                                          <p:spTgt spid="146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43" grpId="0" animBg="1"/>
      <p:bldP spid="14645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flip="none" rotWithShape="1">
          <a:gsLst>
            <a:gs pos="65000">
              <a:schemeClr val="bg1"/>
            </a:gs>
            <a:gs pos="0">
              <a:srgbClr val="99CCFF"/>
            </a:gs>
          </a:gsLst>
          <a:lin ang="18900000" scaled="1"/>
          <a:tileRect/>
        </a:gradFill>
        <a:effectLst/>
      </p:bgPr>
    </p:bg>
    <p:spTree>
      <p:nvGrpSpPr>
        <p:cNvPr id="1" name=""/>
        <p:cNvGrpSpPr/>
        <p:nvPr/>
      </p:nvGrpSpPr>
      <p:grpSpPr>
        <a:xfrm>
          <a:off x="0" y="0"/>
          <a:ext cx="0" cy="0"/>
          <a:chOff x="0" y="0"/>
          <a:chExt cx="0" cy="0"/>
        </a:xfrm>
      </p:grpSpPr>
      <p:grpSp>
        <p:nvGrpSpPr>
          <p:cNvPr id="146444" name="Group 146443">
            <a:extLst>
              <a:ext uri="{FF2B5EF4-FFF2-40B4-BE49-F238E27FC236}">
                <a16:creationId xmlns:a16="http://schemas.microsoft.com/office/drawing/2014/main" id="{25246CBF-025E-9457-A219-09DB0EB568C7}"/>
              </a:ext>
            </a:extLst>
          </p:cNvPr>
          <p:cNvGrpSpPr/>
          <p:nvPr/>
        </p:nvGrpSpPr>
        <p:grpSpPr>
          <a:xfrm>
            <a:off x="2362200" y="1295400"/>
            <a:ext cx="4411884" cy="1474553"/>
            <a:chOff x="2362200" y="1295400"/>
            <a:chExt cx="4411884" cy="1474553"/>
          </a:xfrm>
        </p:grpSpPr>
        <p:sp>
          <p:nvSpPr>
            <p:cNvPr id="7" name="AutoShape 11">
              <a:extLst>
                <a:ext uri="{FF2B5EF4-FFF2-40B4-BE49-F238E27FC236}">
                  <a16:creationId xmlns:a16="http://schemas.microsoft.com/office/drawing/2014/main" id="{6E6F0707-A64B-E1B6-B807-903336F72B66}"/>
                </a:ext>
              </a:extLst>
            </p:cNvPr>
            <p:cNvSpPr>
              <a:spLocks noChangeArrowheads="1"/>
            </p:cNvSpPr>
            <p:nvPr/>
          </p:nvSpPr>
          <p:spPr bwMode="auto">
            <a:xfrm flipV="1">
              <a:off x="4335684" y="1866900"/>
              <a:ext cx="457200" cy="342900"/>
            </a:xfrm>
            <a:prstGeom prst="downArrow">
              <a:avLst>
                <a:gd name="adj1" fmla="val 40937"/>
                <a:gd name="adj2" fmla="val 63276"/>
              </a:avLst>
            </a:prstGeom>
            <a:gradFill flip="none" rotWithShape="1">
              <a:gsLst>
                <a:gs pos="1000">
                  <a:srgbClr val="6DB6FF">
                    <a:alpha val="50000"/>
                  </a:srgbClr>
                </a:gs>
                <a:gs pos="56000">
                  <a:srgbClr val="FFFFB9">
                    <a:alpha val="50000"/>
                  </a:srgbClr>
                </a:gs>
                <a:gs pos="100000">
                  <a:srgbClr val="FFFFB9">
                    <a:alpha val="30000"/>
                  </a:srgbClr>
                </a:gs>
              </a:gsLst>
              <a:lin ang="5400000" scaled="1"/>
              <a:tileRect/>
            </a:gradFill>
            <a:ln w="22225">
              <a:solidFill>
                <a:srgbClr val="47484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8" name="Rectangle 31">
              <a:extLst>
                <a:ext uri="{FF2B5EF4-FFF2-40B4-BE49-F238E27FC236}">
                  <a16:creationId xmlns:a16="http://schemas.microsoft.com/office/drawing/2014/main" id="{FC697426-D6D8-1DB0-DBB6-9D2252239658}"/>
                </a:ext>
              </a:extLst>
            </p:cNvPr>
            <p:cNvSpPr>
              <a:spLocks noChangeArrowheads="1"/>
            </p:cNvSpPr>
            <p:nvPr/>
          </p:nvSpPr>
          <p:spPr bwMode="auto">
            <a:xfrm>
              <a:off x="2412774" y="2209800"/>
              <a:ext cx="4313082" cy="560153"/>
            </a:xfrm>
            <a:prstGeom prst="rect">
              <a:avLst/>
            </a:prstGeom>
            <a:solidFill>
              <a:srgbClr val="C1E0FF">
                <a:alpha val="50196"/>
              </a:srgbClr>
            </a:solidFill>
            <a:ln w="19050" algn="ctr">
              <a:solidFill>
                <a:srgbClr val="474843"/>
              </a:solidFill>
              <a:miter lim="800000"/>
              <a:headEnd/>
              <a:tailEnd/>
            </a:ln>
            <a:effectLst/>
          </p:spPr>
          <p:txBody>
            <a:bodyPr wrap="none" anchor="ctr"/>
            <a:lstStyle/>
            <a:p>
              <a:pPr algn="l" eaLnBrk="1" hangingPunct="1"/>
              <a:endParaRPr lang="en-US" sz="1800" b="0" u="none" dirty="0">
                <a:ln>
                  <a:solidFill>
                    <a:srgbClr val="000066"/>
                  </a:solidFill>
                </a:ln>
                <a:solidFill>
                  <a:srgbClr val="000000"/>
                </a:solidFill>
                <a:latin typeface="Arial Black" pitchFamily="34" charset="0"/>
              </a:endParaRPr>
            </a:p>
          </p:txBody>
        </p:sp>
        <p:sp>
          <p:nvSpPr>
            <p:cNvPr id="10" name="Rectangle 31">
              <a:extLst>
                <a:ext uri="{FF2B5EF4-FFF2-40B4-BE49-F238E27FC236}">
                  <a16:creationId xmlns:a16="http://schemas.microsoft.com/office/drawing/2014/main" id="{6DADFF3C-0F5C-9876-54F7-564F47DA4016}"/>
                </a:ext>
              </a:extLst>
            </p:cNvPr>
            <p:cNvSpPr>
              <a:spLocks noChangeArrowheads="1"/>
            </p:cNvSpPr>
            <p:nvPr/>
          </p:nvSpPr>
          <p:spPr bwMode="auto">
            <a:xfrm>
              <a:off x="2891277" y="1295400"/>
              <a:ext cx="3349407" cy="560153"/>
            </a:xfrm>
            <a:prstGeom prst="rect">
              <a:avLst/>
            </a:prstGeom>
            <a:solidFill>
              <a:srgbClr val="FFFFB9">
                <a:alpha val="50196"/>
              </a:srgbClr>
            </a:solidFill>
            <a:ln w="19050" algn="ctr">
              <a:solidFill>
                <a:srgbClr val="474843"/>
              </a:solidFill>
              <a:miter lim="800000"/>
              <a:headEnd/>
              <a:tailEnd/>
            </a:ln>
            <a:effectLst/>
          </p:spPr>
          <p:txBody>
            <a:bodyPr wrap="none" anchor="ctr"/>
            <a:lstStyle/>
            <a:p>
              <a:pPr algn="l" eaLnBrk="1" hangingPunct="1"/>
              <a:endParaRPr lang="en-US" sz="1800" b="0" u="none" dirty="0">
                <a:ln>
                  <a:solidFill>
                    <a:srgbClr val="000066"/>
                  </a:solidFill>
                </a:ln>
                <a:solidFill>
                  <a:srgbClr val="000000"/>
                </a:solidFill>
                <a:latin typeface="Arial Black" pitchFamily="34" charset="0"/>
              </a:endParaRPr>
            </a:p>
          </p:txBody>
        </p:sp>
        <p:sp>
          <p:nvSpPr>
            <p:cNvPr id="146530" name="Text Box 63">
              <a:extLst>
                <a:ext uri="{FF2B5EF4-FFF2-40B4-BE49-F238E27FC236}">
                  <a16:creationId xmlns:a16="http://schemas.microsoft.com/office/drawing/2014/main" id="{D107F97D-90B4-DAE6-CE64-621846A18799}"/>
                </a:ext>
              </a:extLst>
            </p:cNvPr>
            <p:cNvSpPr txBox="1">
              <a:spLocks noChangeArrowheads="1"/>
            </p:cNvSpPr>
            <p:nvPr/>
          </p:nvSpPr>
          <p:spPr bwMode="auto">
            <a:xfrm>
              <a:off x="2887884" y="1313866"/>
              <a:ext cx="1214230" cy="523220"/>
            </a:xfrm>
            <a:prstGeom prst="rect">
              <a:avLst/>
            </a:prstGeom>
            <a:noFill/>
            <a:ln w="19050">
              <a:noFill/>
              <a:miter lim="800000"/>
              <a:headEnd/>
              <a:tailEnd/>
            </a:ln>
            <a:effectLst>
              <a:outerShdw dist="12700" algn="ctr" rotWithShape="0">
                <a:srgbClr val="FFFFFF"/>
              </a:outerShdw>
            </a:effectLst>
          </p:spPr>
          <p:txBody>
            <a:bodyPr wrap="square">
              <a:spAutoFit/>
            </a:bodyPr>
            <a:lstStyle/>
            <a:p>
              <a:pPr algn="l"/>
              <a:r>
                <a:rPr lang="en-US" sz="2800" u="none" dirty="0">
                  <a:ln w="6350">
                    <a:noFill/>
                  </a:ln>
                  <a:solidFill>
                    <a:srgbClr val="000066"/>
                  </a:solidFill>
                  <a:effectLst>
                    <a:glow rad="101600">
                      <a:schemeClr val="bg1">
                        <a:alpha val="40000"/>
                      </a:schemeClr>
                    </a:glow>
                    <a:outerShdw blurRad="50800" dist="50800" dir="12000000" algn="bl" rotWithShape="0">
                      <a:schemeClr val="bg1">
                        <a:alpha val="40000"/>
                      </a:schemeClr>
                    </a:outerShdw>
                  </a:effectLst>
                  <a:latin typeface="Arial Narrow" panose="020B0606020202030204" pitchFamily="34" charset="0"/>
                </a:rPr>
                <a:t>Israel</a:t>
              </a:r>
            </a:p>
          </p:txBody>
        </p:sp>
        <p:sp>
          <p:nvSpPr>
            <p:cNvPr id="146531" name="Text Box 63">
              <a:extLst>
                <a:ext uri="{FF2B5EF4-FFF2-40B4-BE49-F238E27FC236}">
                  <a16:creationId xmlns:a16="http://schemas.microsoft.com/office/drawing/2014/main" id="{615C90F6-AB82-7BFB-824C-AC58101A4281}"/>
                </a:ext>
              </a:extLst>
            </p:cNvPr>
            <p:cNvSpPr txBox="1">
              <a:spLocks noChangeArrowheads="1"/>
            </p:cNvSpPr>
            <p:nvPr/>
          </p:nvSpPr>
          <p:spPr bwMode="auto">
            <a:xfrm>
              <a:off x="3747919" y="1313866"/>
              <a:ext cx="299830" cy="523220"/>
            </a:xfrm>
            <a:prstGeom prst="rect">
              <a:avLst/>
            </a:prstGeom>
            <a:noFill/>
            <a:ln w="19050">
              <a:noFill/>
              <a:miter lim="800000"/>
              <a:headEnd/>
              <a:tailEnd/>
            </a:ln>
            <a:effectLst/>
          </p:spPr>
          <p:txBody>
            <a:bodyPr wrap="square">
              <a:spAutoFit/>
            </a:bodyPr>
            <a:lstStyle/>
            <a:p>
              <a:pPr algn="l"/>
              <a:r>
                <a:rPr lang="en-US" sz="2800" u="none" kern="1000" dirty="0">
                  <a:ln w="3175">
                    <a:noFill/>
                  </a:ln>
                  <a:solidFill>
                    <a:srgbClr val="000066"/>
                  </a:solidFill>
                  <a:effectLst>
                    <a:glow rad="101600">
                      <a:srgbClr val="FFFFFF">
                        <a:alpha val="75000"/>
                      </a:srgbClr>
                    </a:glow>
                  </a:effectLst>
                  <a:latin typeface="Arial Narrow" panose="020B0606020202030204" pitchFamily="34" charset="0"/>
                </a:rPr>
                <a:t>:</a:t>
              </a:r>
            </a:p>
          </p:txBody>
        </p:sp>
        <p:sp>
          <p:nvSpPr>
            <p:cNvPr id="146532" name="Text Box 63">
              <a:extLst>
                <a:ext uri="{FF2B5EF4-FFF2-40B4-BE49-F238E27FC236}">
                  <a16:creationId xmlns:a16="http://schemas.microsoft.com/office/drawing/2014/main" id="{8A8FD4E8-33CB-CC1C-71CC-E0EB3E51EF0B}"/>
                </a:ext>
              </a:extLst>
            </p:cNvPr>
            <p:cNvSpPr txBox="1">
              <a:spLocks noChangeArrowheads="1"/>
            </p:cNvSpPr>
            <p:nvPr/>
          </p:nvSpPr>
          <p:spPr bwMode="auto">
            <a:xfrm>
              <a:off x="3898206" y="1313866"/>
              <a:ext cx="2342478" cy="523220"/>
            </a:xfrm>
            <a:prstGeom prst="rect">
              <a:avLst/>
            </a:prstGeom>
            <a:noFill/>
            <a:ln w="19050">
              <a:noFill/>
              <a:miter lim="800000"/>
              <a:headEnd/>
              <a:tailEnd/>
            </a:ln>
            <a:effectLst>
              <a:outerShdw dist="12700" algn="ctr" rotWithShape="0">
                <a:srgbClr val="FFFFFF"/>
              </a:outerShdw>
            </a:effectLst>
          </p:spPr>
          <p:txBody>
            <a:bodyPr wrap="square">
              <a:spAutoFit/>
            </a:bodyPr>
            <a:lstStyle/>
            <a:p>
              <a:r>
                <a:rPr lang="en-US" sz="2800" u="none" dirty="0">
                  <a:ln w="6350">
                    <a:noFill/>
                  </a:ln>
                  <a:solidFill>
                    <a:srgbClr val="000066"/>
                  </a:solidFill>
                  <a:effectLst>
                    <a:glow rad="101600">
                      <a:schemeClr val="bg1">
                        <a:alpha val="40000"/>
                      </a:schemeClr>
                    </a:glow>
                    <a:outerShdw blurRad="50800" dist="50800" dir="12000000" algn="bl" rotWithShape="0">
                      <a:schemeClr val="bg1">
                        <a:alpha val="40000"/>
                      </a:schemeClr>
                    </a:outerShdw>
                  </a:effectLst>
                  <a:latin typeface="Arial Narrow" panose="020B0606020202030204" pitchFamily="34" charset="0"/>
                </a:rPr>
                <a:t>Chosen People</a:t>
              </a:r>
            </a:p>
          </p:txBody>
        </p:sp>
        <p:sp>
          <p:nvSpPr>
            <p:cNvPr id="146432" name="Text Box 37">
              <a:extLst>
                <a:ext uri="{FF2B5EF4-FFF2-40B4-BE49-F238E27FC236}">
                  <a16:creationId xmlns:a16="http://schemas.microsoft.com/office/drawing/2014/main" id="{393DB82F-E6CE-0C90-293F-D7AB8E845684}"/>
                </a:ext>
              </a:extLst>
            </p:cNvPr>
            <p:cNvSpPr txBox="1">
              <a:spLocks noChangeArrowheads="1"/>
            </p:cNvSpPr>
            <p:nvPr/>
          </p:nvSpPr>
          <p:spPr bwMode="auto">
            <a:xfrm>
              <a:off x="2362200" y="2219980"/>
              <a:ext cx="4411884" cy="523220"/>
            </a:xfrm>
            <a:prstGeom prst="rect">
              <a:avLst/>
            </a:prstGeom>
            <a:noFill/>
            <a:ln w="19050" algn="ctr">
              <a:noFill/>
              <a:miter lim="800000"/>
              <a:headEnd/>
              <a:tailEnd/>
            </a:ln>
            <a:effectLst>
              <a:outerShdw blurRad="50800" dist="50800" algn="ctr" rotWithShape="0">
                <a:schemeClr val="bg1"/>
              </a:outerShdw>
            </a:effectLst>
          </p:spPr>
          <p:txBody>
            <a:bodyPr wrap="square">
              <a:spAutoFit/>
            </a:bodyPr>
            <a:lstStyle/>
            <a:p>
              <a:r>
                <a:rPr lang="en-US" sz="2800" u="none" dirty="0">
                  <a:ln w="6350">
                    <a:noFill/>
                  </a:ln>
                  <a:solidFill>
                    <a:srgbClr val="000066"/>
                  </a:solidFill>
                  <a:effectLst>
                    <a:glow rad="50800">
                      <a:schemeClr val="bg1">
                        <a:alpha val="90000"/>
                      </a:schemeClr>
                    </a:glow>
                    <a:outerShdw blurRad="50800" dist="38100" dir="18900000" algn="bl" rotWithShape="0">
                      <a:schemeClr val="bg1">
                        <a:alpha val="40000"/>
                      </a:schemeClr>
                    </a:outerShdw>
                  </a:effectLst>
                  <a:latin typeface="Arial Narrow" panose="020B0606020202030204" pitchFamily="34" charset="0"/>
                </a:rPr>
                <a:t>Restored dominion over angel</a:t>
              </a:r>
            </a:p>
          </p:txBody>
        </p:sp>
      </p:grpSp>
      <p:pic>
        <p:nvPicPr>
          <p:cNvPr id="146433" name="Picture 47" descr="JacobEsau2">
            <a:extLst>
              <a:ext uri="{FF2B5EF4-FFF2-40B4-BE49-F238E27FC236}">
                <a16:creationId xmlns:a16="http://schemas.microsoft.com/office/drawing/2014/main" id="{1B8E950B-F21A-5A5E-6E99-0D30BBA73FDA}"/>
              </a:ext>
            </a:extLst>
          </p:cNvPr>
          <p:cNvPicPr>
            <a:picLocks noChangeAspect="1" noChangeArrowheads="1"/>
          </p:cNvPicPr>
          <p:nvPr/>
        </p:nvPicPr>
        <p:blipFill>
          <a:blip r:embed="rId4" cstate="print">
            <a:clrChange>
              <a:clrFrom>
                <a:srgbClr val="FFCC66"/>
              </a:clrFrom>
              <a:clrTo>
                <a:srgbClr val="FFCC66">
                  <a:alpha val="0"/>
                </a:srgbClr>
              </a:clrTo>
            </a:clrChange>
          </a:blip>
          <a:stretch>
            <a:fillRect/>
          </a:stretch>
        </p:blipFill>
        <p:spPr bwMode="auto">
          <a:xfrm>
            <a:off x="1890216" y="457200"/>
            <a:ext cx="5348784" cy="5029201"/>
          </a:xfrm>
          <a:prstGeom prst="ellipse">
            <a:avLst/>
          </a:prstGeom>
          <a:ln>
            <a:noFill/>
          </a:ln>
          <a:effectLst>
            <a:softEdge rad="112500"/>
          </a:effectLst>
        </p:spPr>
      </p:pic>
      <p:sp>
        <p:nvSpPr>
          <p:cNvPr id="23" name="Text Box 98">
            <a:extLst>
              <a:ext uri="{FF2B5EF4-FFF2-40B4-BE49-F238E27FC236}">
                <a16:creationId xmlns:a16="http://schemas.microsoft.com/office/drawing/2014/main" id="{7C4F01DA-1899-1FC8-14D0-FDAD73C6FCE6}"/>
              </a:ext>
            </a:extLst>
          </p:cNvPr>
          <p:cNvSpPr txBox="1">
            <a:spLocks noChangeArrowheads="1"/>
          </p:cNvSpPr>
          <p:nvPr/>
        </p:nvSpPr>
        <p:spPr bwMode="auto">
          <a:xfrm>
            <a:off x="304800" y="76200"/>
            <a:ext cx="4876800" cy="484748"/>
          </a:xfrm>
          <a:prstGeom prst="rect">
            <a:avLst/>
          </a:prstGeom>
          <a:noFill/>
          <a:ln w="9525">
            <a:noFill/>
            <a:miter lim="800000"/>
            <a:headEnd/>
            <a:tailEnd/>
          </a:ln>
          <a:effectLst>
            <a:outerShdw dist="12700" dir="2400000" algn="ctr" rotWithShape="0">
              <a:schemeClr val="bg1"/>
            </a:outerShdw>
          </a:effectLst>
        </p:spPr>
        <p:txBody>
          <a:bodyPr wrap="square">
            <a:spAutoFit/>
          </a:bodyPr>
          <a:lstStyle/>
          <a:p>
            <a:pPr algn="l">
              <a:lnSpc>
                <a:spcPct val="85000"/>
              </a:lnSpc>
            </a:pPr>
            <a:r>
              <a:rPr lang="en-US" sz="3000" b="0" dirty="0">
                <a:solidFill>
                  <a:srgbClr val="000099"/>
                </a:solidFill>
                <a:latin typeface="Impact" pitchFamily="34" charset="0"/>
              </a:rPr>
              <a:t>The Foundation of Substance</a:t>
            </a:r>
          </a:p>
        </p:txBody>
      </p:sp>
      <p:sp>
        <p:nvSpPr>
          <p:cNvPr id="146435" name="Rectangle 3"/>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sp>
        <p:nvSpPr>
          <p:cNvPr id="146554" name="AutoShape 7">
            <a:extLst>
              <a:ext uri="{FF2B5EF4-FFF2-40B4-BE49-F238E27FC236}">
                <a16:creationId xmlns:a16="http://schemas.microsoft.com/office/drawing/2014/main" id="{8F6A33AC-A1CA-F8E2-F55B-84A6504021B2}"/>
              </a:ext>
            </a:extLst>
          </p:cNvPr>
          <p:cNvSpPr>
            <a:spLocks noChangeArrowheads="1"/>
          </p:cNvSpPr>
          <p:nvPr/>
        </p:nvSpPr>
        <p:spPr bwMode="auto">
          <a:xfrm rot="5400000" flipH="1">
            <a:off x="4529137" y="1781175"/>
            <a:ext cx="238125" cy="4724400"/>
          </a:xfrm>
          <a:prstGeom prst="downArrow">
            <a:avLst>
              <a:gd name="adj1" fmla="val 41843"/>
              <a:gd name="adj2" fmla="val 151455"/>
            </a:avLst>
          </a:prstGeom>
          <a:gradFill rotWithShape="1">
            <a:gsLst>
              <a:gs pos="0">
                <a:srgbClr val="EE8E00"/>
              </a:gs>
              <a:gs pos="100000">
                <a:srgbClr val="FFFF00"/>
              </a:gs>
            </a:gsLst>
            <a:lin ang="5400000" scaled="1"/>
          </a:gradFill>
          <a:ln w="19050" algn="ctr">
            <a:solidFill>
              <a:srgbClr val="CC6600"/>
            </a:solid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25" name="Group 22">
            <a:extLst>
              <a:ext uri="{FF2B5EF4-FFF2-40B4-BE49-F238E27FC236}">
                <a16:creationId xmlns:a16="http://schemas.microsoft.com/office/drawing/2014/main" id="{3D450484-F567-551C-AED1-5C45C8345EA4}"/>
              </a:ext>
            </a:extLst>
          </p:cNvPr>
          <p:cNvGrpSpPr>
            <a:grpSpLocks/>
          </p:cNvGrpSpPr>
          <p:nvPr/>
        </p:nvGrpSpPr>
        <p:grpSpPr bwMode="auto">
          <a:xfrm>
            <a:off x="6972300" y="3810794"/>
            <a:ext cx="1257300" cy="665162"/>
            <a:chOff x="3408" y="2736"/>
            <a:chExt cx="1056" cy="528"/>
          </a:xfrm>
        </p:grpSpPr>
        <p:sp>
          <p:nvSpPr>
            <p:cNvPr id="26" name="Oval 23">
              <a:extLst>
                <a:ext uri="{FF2B5EF4-FFF2-40B4-BE49-F238E27FC236}">
                  <a16:creationId xmlns:a16="http://schemas.microsoft.com/office/drawing/2014/main" id="{7193EF5A-6F3F-D319-BF19-8D0EF9FF2047}"/>
                </a:ext>
              </a:extLst>
            </p:cNvPr>
            <p:cNvSpPr>
              <a:spLocks noChangeArrowheads="1"/>
            </p:cNvSpPr>
            <p:nvPr/>
          </p:nvSpPr>
          <p:spPr bwMode="auto">
            <a:xfrm>
              <a:off x="3408" y="2736"/>
              <a:ext cx="1056" cy="528"/>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27" name="WordArt 24">
              <a:extLst>
                <a:ext uri="{FF2B5EF4-FFF2-40B4-BE49-F238E27FC236}">
                  <a16:creationId xmlns:a16="http://schemas.microsoft.com/office/drawing/2014/main" id="{4AAEA050-F140-9503-3882-144EF2267E3D}"/>
                </a:ext>
              </a:extLst>
            </p:cNvPr>
            <p:cNvSpPr>
              <a:spLocks noChangeArrowheads="1" noChangeShapeType="1" noTextEdit="1"/>
            </p:cNvSpPr>
            <p:nvPr/>
          </p:nvSpPr>
          <p:spPr bwMode="auto">
            <a:xfrm>
              <a:off x="3599"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19050">
                    <a:solidFill>
                      <a:srgbClr val="800000"/>
                    </a:solidFill>
                    <a:round/>
                    <a:headEnd/>
                    <a:tailEnd/>
                  </a:ln>
                  <a:solidFill>
                    <a:srgbClr val="FFFFFF"/>
                  </a:solidFill>
                  <a:latin typeface="Impact"/>
                </a:rPr>
                <a:t>Esau</a:t>
              </a:r>
            </a:p>
          </p:txBody>
        </p:sp>
      </p:grpSp>
      <p:grpSp>
        <p:nvGrpSpPr>
          <p:cNvPr id="20" name="Group 19">
            <a:extLst>
              <a:ext uri="{FF2B5EF4-FFF2-40B4-BE49-F238E27FC236}">
                <a16:creationId xmlns:a16="http://schemas.microsoft.com/office/drawing/2014/main" id="{F4263C85-495E-D8D9-BF8C-D8E03ACF9368}"/>
              </a:ext>
            </a:extLst>
          </p:cNvPr>
          <p:cNvGrpSpPr>
            <a:grpSpLocks/>
          </p:cNvGrpSpPr>
          <p:nvPr/>
        </p:nvGrpSpPr>
        <p:grpSpPr bwMode="auto">
          <a:xfrm>
            <a:off x="914400" y="3810794"/>
            <a:ext cx="1257300" cy="665163"/>
            <a:chOff x="1344" y="2736"/>
            <a:chExt cx="1056" cy="528"/>
          </a:xfrm>
        </p:grpSpPr>
        <p:sp>
          <p:nvSpPr>
            <p:cNvPr id="21" name="Oval 20">
              <a:extLst>
                <a:ext uri="{FF2B5EF4-FFF2-40B4-BE49-F238E27FC236}">
                  <a16:creationId xmlns:a16="http://schemas.microsoft.com/office/drawing/2014/main" id="{C5CD7D89-09E5-C4BF-233A-36B41B8D16F1}"/>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22" name="WordArt 21">
              <a:extLst>
                <a:ext uri="{FF2B5EF4-FFF2-40B4-BE49-F238E27FC236}">
                  <a16:creationId xmlns:a16="http://schemas.microsoft.com/office/drawing/2014/main" id="{490FE88C-4105-6208-17F9-9CA5B6A37860}"/>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80000"/>
                  </a:solidFill>
                  <a:latin typeface="Impact"/>
                </a:rPr>
                <a:t>Jacob</a:t>
              </a:r>
            </a:p>
          </p:txBody>
        </p:sp>
      </p:grpSp>
      <p:sp>
        <p:nvSpPr>
          <p:cNvPr id="28" name="Text Box 57">
            <a:extLst>
              <a:ext uri="{FF2B5EF4-FFF2-40B4-BE49-F238E27FC236}">
                <a16:creationId xmlns:a16="http://schemas.microsoft.com/office/drawing/2014/main" id="{795AC76A-067A-25E9-66EA-530AC5024038}"/>
              </a:ext>
            </a:extLst>
          </p:cNvPr>
          <p:cNvSpPr txBox="1">
            <a:spLocks noChangeArrowheads="1"/>
          </p:cNvSpPr>
          <p:nvPr/>
        </p:nvSpPr>
        <p:spPr bwMode="auto">
          <a:xfrm>
            <a:off x="723900" y="4582180"/>
            <a:ext cx="1638300" cy="369332"/>
          </a:xfrm>
          <a:prstGeom prst="rect">
            <a:avLst/>
          </a:prstGeom>
          <a:noFill/>
          <a:ln w="9525">
            <a:noFill/>
            <a:miter lim="800000"/>
            <a:headEnd/>
            <a:tailEnd/>
          </a:ln>
          <a:effectLst>
            <a:outerShdw dist="17961" dir="2700000" algn="ctr" rotWithShape="0">
              <a:schemeClr val="bg1"/>
            </a:outerShdw>
          </a:effectLst>
        </p:spPr>
        <p:txBody>
          <a:bodyPr wrap="square">
            <a:spAutoFit/>
          </a:bodyPr>
          <a:lstStyle/>
          <a:p>
            <a:pPr eaLnBrk="1" hangingPunct="1"/>
            <a:r>
              <a:rPr lang="en-US" sz="1800" b="0" u="none" dirty="0">
                <a:solidFill>
                  <a:srgbClr val="000099"/>
                </a:solidFill>
                <a:latin typeface="Impact" panose="020B0806030902050204" pitchFamily="34" charset="0"/>
                <a:cs typeface="Calibri" panose="020F0502020204030204" pitchFamily="34" charset="0"/>
              </a:rPr>
              <a:t>= same person</a:t>
            </a:r>
            <a:endParaRPr lang="en-US" sz="1800" b="0" u="none" dirty="0">
              <a:solidFill>
                <a:srgbClr val="000000"/>
              </a:solidFill>
              <a:latin typeface="Impact" panose="020B0806030902050204" pitchFamily="34" charset="0"/>
              <a:cs typeface="Calibri" panose="020F0502020204030204" pitchFamily="34" charset="0"/>
            </a:endParaRPr>
          </a:p>
        </p:txBody>
      </p:sp>
      <p:sp>
        <p:nvSpPr>
          <p:cNvPr id="16" name="Text Box 4">
            <a:extLst>
              <a:ext uri="{FF2B5EF4-FFF2-40B4-BE49-F238E27FC236}">
                <a16:creationId xmlns:a16="http://schemas.microsoft.com/office/drawing/2014/main" id="{D8EC7499-E256-F2A8-A776-472517146305}"/>
              </a:ext>
            </a:extLst>
          </p:cNvPr>
          <p:cNvSpPr txBox="1">
            <a:spLocks noChangeArrowheads="1"/>
          </p:cNvSpPr>
          <p:nvPr/>
        </p:nvSpPr>
        <p:spPr bwMode="auto">
          <a:xfrm>
            <a:off x="1143000" y="5791200"/>
            <a:ext cx="7172326" cy="615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God regarded Abraham, Isaac and Jacob as the </a:t>
            </a:r>
            <a:r>
              <a:rPr lang="en-US" sz="2000" dirty="0">
                <a:solidFill>
                  <a:srgbClr val="FFFFFF"/>
                </a:solidFill>
                <a:latin typeface="Arial Narrow" pitchFamily="34" charset="0"/>
              </a:rPr>
              <a:t>same person</a:t>
            </a:r>
            <a:r>
              <a:rPr lang="en-US" sz="2000" u="none" dirty="0">
                <a:solidFill>
                  <a:srgbClr val="FFFFFF"/>
                </a:solidFill>
                <a:latin typeface="Arial Narrow" pitchFamily="34" charset="0"/>
              </a:rPr>
              <a:t> with respect to His Will, even though they were </a:t>
            </a:r>
            <a:r>
              <a:rPr lang="en-US" sz="2000" dirty="0">
                <a:solidFill>
                  <a:srgbClr val="FFFFFF"/>
                </a:solidFill>
                <a:latin typeface="Arial Narrow" pitchFamily="34" charset="0"/>
              </a:rPr>
              <a:t>three different individuals</a:t>
            </a:r>
            <a:r>
              <a:rPr lang="en-US" sz="2000" u="none" dirty="0">
                <a:solidFill>
                  <a:srgbClr val="FFFFFF"/>
                </a:solidFill>
                <a:latin typeface="Arial Narrow" pitchFamily="34" charset="0"/>
              </a:rPr>
              <a:t>.</a:t>
            </a:r>
            <a:endParaRPr lang="en-US" sz="2000" b="0" u="none" dirty="0">
              <a:solidFill>
                <a:srgbClr val="FFFFFF"/>
              </a:solidFill>
              <a:latin typeface="Arial Narrow" pitchFamily="34" charset="0"/>
            </a:endParaRPr>
          </a:p>
        </p:txBody>
      </p:sp>
      <p:sp>
        <p:nvSpPr>
          <p:cNvPr id="18" name="AutoShape 8">
            <a:extLst>
              <a:ext uri="{FF2B5EF4-FFF2-40B4-BE49-F238E27FC236}">
                <a16:creationId xmlns:a16="http://schemas.microsoft.com/office/drawing/2014/main" id="{6FF5F973-7CDE-5C0A-072D-879790A2FCC6}"/>
              </a:ext>
            </a:extLst>
          </p:cNvPr>
          <p:cNvSpPr>
            <a:spLocks noChangeArrowheads="1"/>
          </p:cNvSpPr>
          <p:nvPr/>
        </p:nvSpPr>
        <p:spPr bwMode="auto">
          <a:xfrm rot="10800000">
            <a:off x="1466851" y="1676400"/>
            <a:ext cx="152400" cy="1449387"/>
          </a:xfrm>
          <a:prstGeom prst="downArrow">
            <a:avLst>
              <a:gd name="adj1" fmla="val 42361"/>
              <a:gd name="adj2" fmla="val 190649"/>
            </a:avLst>
          </a:prstGeom>
          <a:solidFill>
            <a:srgbClr val="6600CC"/>
          </a:solidFill>
          <a:ln w="38100"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9" name="Group 9">
            <a:extLst>
              <a:ext uri="{FF2B5EF4-FFF2-40B4-BE49-F238E27FC236}">
                <a16:creationId xmlns:a16="http://schemas.microsoft.com/office/drawing/2014/main" id="{E3220A5F-F33A-0E78-1C6B-34131A92ED61}"/>
              </a:ext>
            </a:extLst>
          </p:cNvPr>
          <p:cNvGrpSpPr>
            <a:grpSpLocks/>
          </p:cNvGrpSpPr>
          <p:nvPr/>
        </p:nvGrpSpPr>
        <p:grpSpPr bwMode="auto">
          <a:xfrm>
            <a:off x="1114425" y="762000"/>
            <a:ext cx="857250" cy="847725"/>
            <a:chOff x="4704" y="288"/>
            <a:chExt cx="672" cy="720"/>
          </a:xfrm>
        </p:grpSpPr>
        <p:sp>
          <p:nvSpPr>
            <p:cNvPr id="146529" name="Oval 146528">
              <a:extLst>
                <a:ext uri="{FF2B5EF4-FFF2-40B4-BE49-F238E27FC236}">
                  <a16:creationId xmlns:a16="http://schemas.microsoft.com/office/drawing/2014/main" id="{D42BDD1E-B2E2-8595-2A7B-CAF7402DE6F3}"/>
                </a:ext>
              </a:extLst>
            </p:cNvPr>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46533" name="WordArt 11">
              <a:extLst>
                <a:ext uri="{FF2B5EF4-FFF2-40B4-BE49-F238E27FC236}">
                  <a16:creationId xmlns:a16="http://schemas.microsoft.com/office/drawing/2014/main" id="{EE5BC37C-DAD9-0532-9EE8-A933FE2F6434}"/>
                </a:ext>
              </a:extLst>
            </p:cNvPr>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dirty="0">
                  <a:ln w="19050">
                    <a:solidFill>
                      <a:srgbClr val="6600CC"/>
                    </a:solidFill>
                    <a:round/>
                    <a:headEnd/>
                    <a:tailEnd/>
                  </a:ln>
                  <a:solidFill>
                    <a:srgbClr val="FFFFFF"/>
                  </a:solidFill>
                  <a:latin typeface="Impact"/>
                </a:rPr>
                <a:t>God</a:t>
              </a:r>
            </a:p>
          </p:txBody>
        </p:sp>
      </p:grpSp>
      <p:grpSp>
        <p:nvGrpSpPr>
          <p:cNvPr id="146535" name="Group 146534">
            <a:extLst>
              <a:ext uri="{FF2B5EF4-FFF2-40B4-BE49-F238E27FC236}">
                <a16:creationId xmlns:a16="http://schemas.microsoft.com/office/drawing/2014/main" id="{5500B6A6-03AC-674C-C09A-63C833FF6CDC}"/>
              </a:ext>
            </a:extLst>
          </p:cNvPr>
          <p:cNvGrpSpPr>
            <a:grpSpLocks/>
          </p:cNvGrpSpPr>
          <p:nvPr/>
        </p:nvGrpSpPr>
        <p:grpSpPr bwMode="auto">
          <a:xfrm>
            <a:off x="914400" y="3073400"/>
            <a:ext cx="1257300" cy="666750"/>
            <a:chOff x="1344" y="2064"/>
            <a:chExt cx="1056" cy="528"/>
          </a:xfrm>
        </p:grpSpPr>
        <p:sp>
          <p:nvSpPr>
            <p:cNvPr id="146539" name="Oval 14">
              <a:extLst>
                <a:ext uri="{FF2B5EF4-FFF2-40B4-BE49-F238E27FC236}">
                  <a16:creationId xmlns:a16="http://schemas.microsoft.com/office/drawing/2014/main" id="{433DC30E-9417-7AA3-F91F-4A17313FA701}"/>
                </a:ext>
              </a:extLst>
            </p:cNvPr>
            <p:cNvSpPr>
              <a:spLocks noChangeArrowheads="1"/>
            </p:cNvSpPr>
            <p:nvPr/>
          </p:nvSpPr>
          <p:spPr bwMode="auto">
            <a:xfrm>
              <a:off x="1344" y="2064"/>
              <a:ext cx="1056" cy="528"/>
            </a:xfrm>
            <a:prstGeom prst="ellipse">
              <a:avLst/>
            </a:prstGeom>
            <a:gradFill rotWithShape="0">
              <a:gsLst>
                <a:gs pos="0">
                  <a:schemeClr val="bg1"/>
                </a:gs>
                <a:gs pos="100000">
                  <a:srgbClr val="FFE5E5"/>
                </a:gs>
              </a:gsLst>
              <a:path path="shape">
                <a:fillToRect l="50000" t="50000" r="50000" b="50000"/>
              </a:path>
            </a:gradFill>
            <a:ln w="3175" algn="ctr">
              <a:solidFill>
                <a:srgbClr val="6600CC"/>
              </a:solidFill>
              <a:round/>
              <a:headEnd/>
              <a:tailEnd/>
            </a:ln>
            <a:effectLst>
              <a:outerShdw dist="63500" dir="5400000" algn="ctr" rotWithShape="0">
                <a:srgbClr val="6600CC"/>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46540" name="WordArt 15">
              <a:extLst>
                <a:ext uri="{FF2B5EF4-FFF2-40B4-BE49-F238E27FC236}">
                  <a16:creationId xmlns:a16="http://schemas.microsoft.com/office/drawing/2014/main" id="{A193DAB7-C62A-0637-AA44-1F63519BE762}"/>
                </a:ext>
              </a:extLst>
            </p:cNvPr>
            <p:cNvSpPr>
              <a:spLocks noChangeArrowheads="1" noChangeShapeType="1" noTextEdit="1"/>
            </p:cNvSpPr>
            <p:nvPr/>
          </p:nvSpPr>
          <p:spPr bwMode="auto">
            <a:xfrm>
              <a:off x="1535" y="2184"/>
              <a:ext cx="674" cy="288"/>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Isaac</a:t>
              </a:r>
            </a:p>
          </p:txBody>
        </p:sp>
      </p:grpSp>
      <p:grpSp>
        <p:nvGrpSpPr>
          <p:cNvPr id="146536" name="Group 16">
            <a:extLst>
              <a:ext uri="{FF2B5EF4-FFF2-40B4-BE49-F238E27FC236}">
                <a16:creationId xmlns:a16="http://schemas.microsoft.com/office/drawing/2014/main" id="{037DB3E2-51D9-0023-88BE-575660251F07}"/>
              </a:ext>
            </a:extLst>
          </p:cNvPr>
          <p:cNvGrpSpPr>
            <a:grpSpLocks/>
          </p:cNvGrpSpPr>
          <p:nvPr/>
        </p:nvGrpSpPr>
        <p:grpSpPr bwMode="auto">
          <a:xfrm>
            <a:off x="800099" y="2341892"/>
            <a:ext cx="1485900" cy="666750"/>
            <a:chOff x="1200" y="1296"/>
            <a:chExt cx="1248" cy="528"/>
          </a:xfrm>
        </p:grpSpPr>
        <p:sp>
          <p:nvSpPr>
            <p:cNvPr id="146537" name="Oval 17">
              <a:extLst>
                <a:ext uri="{FF2B5EF4-FFF2-40B4-BE49-F238E27FC236}">
                  <a16:creationId xmlns:a16="http://schemas.microsoft.com/office/drawing/2014/main" id="{39056251-45B0-B601-DE65-1F23ECE917AC}"/>
                </a:ext>
              </a:extLst>
            </p:cNvPr>
            <p:cNvSpPr>
              <a:spLocks noChangeArrowheads="1"/>
            </p:cNvSpPr>
            <p:nvPr/>
          </p:nvSpPr>
          <p:spPr bwMode="auto">
            <a:xfrm>
              <a:off x="1200" y="1296"/>
              <a:ext cx="1248" cy="528"/>
            </a:xfrm>
            <a:prstGeom prst="ellipse">
              <a:avLst/>
            </a:prstGeom>
            <a:gradFill rotWithShape="0">
              <a:gsLst>
                <a:gs pos="0">
                  <a:schemeClr val="bg1"/>
                </a:gs>
                <a:gs pos="100000">
                  <a:srgbClr val="FFE5E5"/>
                </a:gs>
              </a:gsLst>
              <a:path path="shape">
                <a:fillToRect l="50000" t="50000" r="50000" b="50000"/>
              </a:path>
            </a:gradFill>
            <a:ln w="3175" algn="ctr">
              <a:solidFill>
                <a:srgbClr val="6600CC"/>
              </a:solidFill>
              <a:round/>
              <a:headEnd/>
              <a:tailEnd/>
            </a:ln>
            <a:effectLst>
              <a:outerShdw dist="63500" dir="5400000" algn="ctr" rotWithShape="0">
                <a:srgbClr val="6600CC"/>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46538" name="WordArt 18">
              <a:extLst>
                <a:ext uri="{FF2B5EF4-FFF2-40B4-BE49-F238E27FC236}">
                  <a16:creationId xmlns:a16="http://schemas.microsoft.com/office/drawing/2014/main" id="{8D069E30-2615-3D10-AC95-38701EF0DE5B}"/>
                </a:ext>
              </a:extLst>
            </p:cNvPr>
            <p:cNvSpPr>
              <a:spLocks noChangeArrowheads="1" noChangeShapeType="1" noTextEdit="1"/>
            </p:cNvSpPr>
            <p:nvPr/>
          </p:nvSpPr>
          <p:spPr bwMode="auto">
            <a:xfrm>
              <a:off x="1367" y="1392"/>
              <a:ext cx="914" cy="336"/>
            </a:xfrm>
            <a:prstGeom prst="rect">
              <a:avLst/>
            </a:prstGeom>
          </p:spPr>
          <p:txBody>
            <a:bodyPr wrap="none" fromWordArt="1">
              <a:prstTxWarp prst="textInflate">
                <a:avLst>
                  <a:gd name="adj" fmla="val 13634"/>
                </a:avLst>
              </a:prstTxWarp>
            </a:bodyPr>
            <a:lstStyle/>
            <a:p>
              <a:pPr eaLnBrk="1" hangingPunct="1"/>
              <a:r>
                <a:rPr lang="en-US" sz="3600" b="0" u="none" kern="10" dirty="0">
                  <a:ln w="38100">
                    <a:noFill/>
                    <a:round/>
                    <a:headEnd/>
                    <a:tailEnd/>
                  </a:ln>
                  <a:solidFill>
                    <a:srgbClr val="5000A0"/>
                  </a:solidFill>
                  <a:latin typeface="Impact"/>
                </a:rPr>
                <a:t>Abraham</a:t>
              </a:r>
            </a:p>
          </p:txBody>
        </p:sp>
      </p:grpSp>
      <p:sp>
        <p:nvSpPr>
          <p:cNvPr id="146550" name="Text Box 26">
            <a:extLst>
              <a:ext uri="{FF2B5EF4-FFF2-40B4-BE49-F238E27FC236}">
                <a16:creationId xmlns:a16="http://schemas.microsoft.com/office/drawing/2014/main" id="{B773C204-B381-1AE1-80A7-0B51312E5AE0}"/>
              </a:ext>
            </a:extLst>
          </p:cNvPr>
          <p:cNvSpPr txBox="1">
            <a:spLocks noChangeArrowheads="1"/>
          </p:cNvSpPr>
          <p:nvPr/>
        </p:nvSpPr>
        <p:spPr bwMode="auto">
          <a:xfrm>
            <a:off x="2171700" y="4953000"/>
            <a:ext cx="4799255" cy="461665"/>
          </a:xfrm>
          <a:prstGeom prst="rect">
            <a:avLst/>
          </a:prstGeom>
          <a:noFill/>
          <a:ln w="19050" algn="ctr">
            <a:noFill/>
            <a:miter lim="800000"/>
            <a:headEnd/>
            <a:tailEnd/>
          </a:ln>
          <a:effectLst/>
        </p:spPr>
        <p:txBody>
          <a:bodyPr wrap="square">
            <a:spAutoFit/>
          </a:bodyPr>
          <a:lstStyle/>
          <a:p>
            <a:pPr eaLnBrk="1" hangingPunct="1"/>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(Affectionately welcomed)</a:t>
            </a:r>
          </a:p>
        </p:txBody>
      </p:sp>
      <p:sp>
        <p:nvSpPr>
          <p:cNvPr id="146555" name="Text Box 37">
            <a:extLst>
              <a:ext uri="{FF2B5EF4-FFF2-40B4-BE49-F238E27FC236}">
                <a16:creationId xmlns:a16="http://schemas.microsoft.com/office/drawing/2014/main" id="{4916DC74-C945-F578-214B-E58318F393A1}"/>
              </a:ext>
            </a:extLst>
          </p:cNvPr>
          <p:cNvSpPr txBox="1">
            <a:spLocks noChangeArrowheads="1"/>
          </p:cNvSpPr>
          <p:nvPr/>
        </p:nvSpPr>
        <p:spPr bwMode="auto">
          <a:xfrm>
            <a:off x="2410266" y="4262555"/>
            <a:ext cx="4322123" cy="690445"/>
          </a:xfrm>
          <a:prstGeom prst="rect">
            <a:avLst/>
          </a:prstGeom>
          <a:noFill/>
          <a:ln w="19050" algn="ctr">
            <a:noFill/>
            <a:miter lim="800000"/>
            <a:headEnd/>
            <a:tailEnd/>
          </a:ln>
          <a:effectLst/>
        </p:spPr>
        <p:txBody>
          <a:bodyPr wrap="square">
            <a:spAutoFit/>
          </a:bodyPr>
          <a:lstStyle/>
          <a:p>
            <a:pPr>
              <a:lnSpc>
                <a:spcPct val="80000"/>
              </a:lnSpc>
            </a:pPr>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Indemnity condition to </a:t>
            </a:r>
          </a:p>
          <a:p>
            <a:pPr>
              <a:lnSpc>
                <a:spcPct val="80000"/>
              </a:lnSpc>
            </a:pPr>
            <a:r>
              <a:rPr lang="en-US" b="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Black" pitchFamily="34" charset="0"/>
              </a:rPr>
              <a:t>remove the fallen nature</a:t>
            </a:r>
          </a:p>
        </p:txBody>
      </p:sp>
      <p:sp>
        <p:nvSpPr>
          <p:cNvPr id="146556" name="Rectangle 31">
            <a:extLst>
              <a:ext uri="{FF2B5EF4-FFF2-40B4-BE49-F238E27FC236}">
                <a16:creationId xmlns:a16="http://schemas.microsoft.com/office/drawing/2014/main" id="{5214C927-A24A-5A9B-38E3-7502C189E387}"/>
              </a:ext>
            </a:extLst>
          </p:cNvPr>
          <p:cNvSpPr>
            <a:spLocks noChangeArrowheads="1"/>
          </p:cNvSpPr>
          <p:nvPr/>
        </p:nvSpPr>
        <p:spPr bwMode="auto">
          <a:xfrm>
            <a:off x="2412774" y="3183946"/>
            <a:ext cx="4313082" cy="560153"/>
          </a:xfrm>
          <a:prstGeom prst="rect">
            <a:avLst/>
          </a:prstGeom>
          <a:solidFill>
            <a:srgbClr val="6DB6FF">
              <a:alpha val="49804"/>
            </a:srgbClr>
          </a:solidFill>
          <a:ln w="19050" algn="ctr">
            <a:solidFill>
              <a:srgbClr val="000066"/>
            </a:solidFill>
            <a:miter lim="800000"/>
            <a:headEnd/>
            <a:tailEnd/>
          </a:ln>
          <a:effectLst/>
        </p:spPr>
        <p:txBody>
          <a:bodyPr wrap="none" anchor="ctr"/>
          <a:lstStyle/>
          <a:p>
            <a:pPr algn="l" eaLnBrk="1" hangingPunct="1"/>
            <a:endParaRPr lang="en-US" sz="1800" b="0" u="none" dirty="0">
              <a:solidFill>
                <a:srgbClr val="000000"/>
              </a:solidFill>
              <a:latin typeface="Arial Black" pitchFamily="34" charset="0"/>
            </a:endParaRPr>
          </a:p>
        </p:txBody>
      </p:sp>
      <p:grpSp>
        <p:nvGrpSpPr>
          <p:cNvPr id="146557" name="Group 146556">
            <a:extLst>
              <a:ext uri="{FF2B5EF4-FFF2-40B4-BE49-F238E27FC236}">
                <a16:creationId xmlns:a16="http://schemas.microsoft.com/office/drawing/2014/main" id="{FC0A102E-A5FD-5E86-6FA5-6816070A497E}"/>
              </a:ext>
            </a:extLst>
          </p:cNvPr>
          <p:cNvGrpSpPr/>
          <p:nvPr/>
        </p:nvGrpSpPr>
        <p:grpSpPr>
          <a:xfrm>
            <a:off x="2438400" y="3200400"/>
            <a:ext cx="4218971" cy="577979"/>
            <a:chOff x="2438400" y="3200400"/>
            <a:chExt cx="4218971" cy="577979"/>
          </a:xfrm>
        </p:grpSpPr>
        <p:sp>
          <p:nvSpPr>
            <p:cNvPr id="146558" name="TextBox 146557">
              <a:extLst>
                <a:ext uri="{FF2B5EF4-FFF2-40B4-BE49-F238E27FC236}">
                  <a16:creationId xmlns:a16="http://schemas.microsoft.com/office/drawing/2014/main" id="{55CF90F8-4132-5B17-3D98-58CD26C2FE38}"/>
                </a:ext>
              </a:extLst>
            </p:cNvPr>
            <p:cNvSpPr txBox="1"/>
            <p:nvPr/>
          </p:nvSpPr>
          <p:spPr>
            <a:xfrm>
              <a:off x="6096000" y="3200400"/>
              <a:ext cx="561371" cy="577979"/>
            </a:xfrm>
            <a:prstGeom prst="rect">
              <a:avLst/>
            </a:prstGeom>
            <a:noFill/>
          </p:spPr>
          <p:txBody>
            <a:bodyPr wrap="square" rtlCol="0">
              <a:spAutoFit/>
            </a:bodyPr>
            <a:lstStyle/>
            <a:p>
              <a:pPr>
                <a:lnSpc>
                  <a:spcPts val="4000"/>
                </a:lnSpc>
              </a:pPr>
              <a:r>
                <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cs typeface="Times New Roman" panose="02020603050405020304" pitchFamily="18" charset="0"/>
                </a:rPr>
                <a:t>○</a:t>
              </a:r>
              <a:endPar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endParaRPr>
            </a:p>
          </p:txBody>
        </p:sp>
        <p:sp>
          <p:nvSpPr>
            <p:cNvPr id="146559" name="Text Box 37">
              <a:extLst>
                <a:ext uri="{FF2B5EF4-FFF2-40B4-BE49-F238E27FC236}">
                  <a16:creationId xmlns:a16="http://schemas.microsoft.com/office/drawing/2014/main" id="{1AE3C7E9-8A95-81EA-0456-BA72EF749AFC}"/>
                </a:ext>
              </a:extLst>
            </p:cNvPr>
            <p:cNvSpPr txBox="1">
              <a:spLocks noChangeArrowheads="1"/>
            </p:cNvSpPr>
            <p:nvPr/>
          </p:nvSpPr>
          <p:spPr bwMode="auto">
            <a:xfrm>
              <a:off x="2438400" y="3202412"/>
              <a:ext cx="3794568" cy="523220"/>
            </a:xfrm>
            <a:prstGeom prst="rect">
              <a:avLst/>
            </a:prstGeom>
            <a:noFill/>
            <a:ln w="19050" algn="ctr">
              <a:noFill/>
              <a:miter lim="800000"/>
              <a:headEnd/>
              <a:tailEnd/>
            </a:ln>
            <a:effectLst/>
          </p:spPr>
          <p:txBody>
            <a:bodyPr wrap="square">
              <a:spAutoFit/>
            </a:bodyPr>
            <a:lstStyle/>
            <a:p>
              <a:pPr algn="l"/>
              <a:r>
                <a:rPr lang="en-US" sz="2800" u="none" dirty="0">
                  <a:ln w="6350">
                    <a:noFill/>
                  </a:ln>
                  <a:solidFill>
                    <a:srgbClr val="000066"/>
                  </a:solidFill>
                  <a:effectLst>
                    <a:glow rad="101600">
                      <a:schemeClr val="bg1">
                        <a:alpha val="75000"/>
                      </a:schemeClr>
                    </a:glow>
                    <a:outerShdw blurRad="50800" dist="38100" dir="18900000" algn="bl" rotWithShape="0">
                      <a:schemeClr val="bg1">
                        <a:alpha val="40000"/>
                      </a:schemeClr>
                    </a:outerShdw>
                  </a:effectLst>
                  <a:latin typeface="Arial Narrow" panose="020B0606020202030204" pitchFamily="34" charset="0"/>
                </a:rPr>
                <a:t>Foundation of substance</a:t>
              </a:r>
              <a:r>
                <a:rPr lang="en-US" sz="2800" u="none" dirty="0">
                  <a:ln w="6350">
                    <a:noFill/>
                  </a:ln>
                  <a:solidFill>
                    <a:srgbClr val="000066"/>
                  </a:solidFill>
                  <a:effectLst>
                    <a:glow rad="63500">
                      <a:schemeClr val="bg1">
                        <a:alpha val="50000"/>
                      </a:schemeClr>
                    </a:glow>
                    <a:outerShdw blurRad="50800" dist="38100" dir="18900000" algn="bl" rotWithShape="0">
                      <a:schemeClr val="bg1">
                        <a:alpha val="40000"/>
                      </a:schemeClr>
                    </a:outerShdw>
                  </a:effectLst>
                  <a:latin typeface="Arial Narrow" panose="020B0606020202030204" pitchFamily="34" charset="0"/>
                </a:rPr>
                <a:t>:</a:t>
              </a:r>
            </a:p>
          </p:txBody>
        </p:sp>
      </p:grpSp>
    </p:spTree>
    <p:extLst>
      <p:ext uri="{BB962C8B-B14F-4D97-AF65-F5344CB8AC3E}">
        <p14:creationId xmlns:p14="http://schemas.microsoft.com/office/powerpoint/2010/main" val="2637640121"/>
      </p:ext>
    </p:extLst>
  </p:cSld>
  <p:clrMapOvr>
    <a:masterClrMapping/>
  </p:clrMapOvr>
  <p:transition>
    <p:split orient="vert" dir="in"/>
    <p:sndAc>
      <p:stSnd>
        <p:snd r:embed="rId3" name="CLICK.WAV"/>
      </p:stSnd>
    </p:sndAc>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par>
                          <p:cTn id="8" fill="hold">
                            <p:stCondLst>
                              <p:cond delay="500"/>
                            </p:stCondLst>
                            <p:childTnLst>
                              <p:par>
                                <p:cTn id="9" presetID="10" presetClass="exit" presetSubtype="0" fill="hold" nodeType="afterEffect">
                                  <p:stCondLst>
                                    <p:cond delay="0"/>
                                  </p:stCondLst>
                                  <p:childTnLst>
                                    <p:animEffect transition="out" filter="fade">
                                      <p:cBhvr>
                                        <p:cTn id="10" dur="2000"/>
                                        <p:tgtEl>
                                          <p:spTgt spid="146433"/>
                                        </p:tgtEl>
                                      </p:cBhvr>
                                    </p:animEffect>
                                    <p:set>
                                      <p:cBhvr>
                                        <p:cTn id="11" dur="1" fill="hold">
                                          <p:stCondLst>
                                            <p:cond delay="1999"/>
                                          </p:stCondLst>
                                        </p:cTn>
                                        <p:tgtEl>
                                          <p:spTgt spid="146433"/>
                                        </p:tgtEl>
                                        <p:attrNameLst>
                                          <p:attrName>style.visibility</p:attrName>
                                        </p:attrNameLst>
                                      </p:cBhvr>
                                      <p:to>
                                        <p:strVal val="hidden"/>
                                      </p:to>
                                    </p:set>
                                  </p:childTnLst>
                                </p:cTn>
                              </p:par>
                              <p:par>
                                <p:cTn id="12" presetID="42" presetClass="entr" presetSubtype="0" fill="hold" nodeType="withEffect">
                                  <p:stCondLst>
                                    <p:cond delay="0"/>
                                  </p:stCondLst>
                                  <p:childTnLst>
                                    <p:set>
                                      <p:cBhvr>
                                        <p:cTn id="13" dur="1" fill="hold">
                                          <p:stCondLst>
                                            <p:cond delay="0"/>
                                          </p:stCondLst>
                                        </p:cTn>
                                        <p:tgtEl>
                                          <p:spTgt spid="146444"/>
                                        </p:tgtEl>
                                        <p:attrNameLst>
                                          <p:attrName>style.visibility</p:attrName>
                                        </p:attrNameLst>
                                      </p:cBhvr>
                                      <p:to>
                                        <p:strVal val="visible"/>
                                      </p:to>
                                    </p:set>
                                    <p:animEffect transition="in" filter="fade">
                                      <p:cBhvr>
                                        <p:cTn id="14" dur="2000"/>
                                        <p:tgtEl>
                                          <p:spTgt spid="146444"/>
                                        </p:tgtEl>
                                      </p:cBhvr>
                                    </p:animEffect>
                                    <p:anim calcmode="lin" valueType="num">
                                      <p:cBhvr>
                                        <p:cTn id="15" dur="2000" fill="hold"/>
                                        <p:tgtEl>
                                          <p:spTgt spid="146444"/>
                                        </p:tgtEl>
                                        <p:attrNameLst>
                                          <p:attrName>ppt_x</p:attrName>
                                        </p:attrNameLst>
                                      </p:cBhvr>
                                      <p:tavLst>
                                        <p:tav tm="0">
                                          <p:val>
                                            <p:strVal val="#ppt_x"/>
                                          </p:val>
                                        </p:tav>
                                        <p:tav tm="100000">
                                          <p:val>
                                            <p:strVal val="#ppt_x"/>
                                          </p:val>
                                        </p:tav>
                                      </p:tavLst>
                                    </p:anim>
                                    <p:anim calcmode="lin" valueType="num">
                                      <p:cBhvr>
                                        <p:cTn id="16" dur="2000" fill="hold"/>
                                        <p:tgtEl>
                                          <p:spTgt spid="14644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6" presetClass="emph" presetSubtype="0" autoRev="1" fill="remove" nodeType="clickEffect">
                                  <p:stCondLst>
                                    <p:cond delay="1000"/>
                                  </p:stCondLst>
                                  <p:childTnLst>
                                    <p:animScale>
                                      <p:cBhvr>
                                        <p:cTn id="26" dur="500" fill="hold"/>
                                        <p:tgtEl>
                                          <p:spTgt spid="20"/>
                                        </p:tgtEl>
                                      </p:cBhvr>
                                      <p:by x="50000" y="100000"/>
                                    </p:animScale>
                                  </p:childTnLst>
                                </p:cTn>
                              </p:par>
                              <p:par>
                                <p:cTn id="27" presetID="6" presetClass="emph" presetSubtype="0" autoRev="1" fill="remove" nodeType="withEffect">
                                  <p:stCondLst>
                                    <p:cond delay="500"/>
                                  </p:stCondLst>
                                  <p:childTnLst>
                                    <p:animScale>
                                      <p:cBhvr>
                                        <p:cTn id="28" dur="500" fill="hold"/>
                                        <p:tgtEl>
                                          <p:spTgt spid="146535"/>
                                        </p:tgtEl>
                                      </p:cBhvr>
                                      <p:by x="50000" y="100000"/>
                                    </p:animScale>
                                  </p:childTnLst>
                                </p:cTn>
                              </p:par>
                              <p:par>
                                <p:cTn id="29" presetID="6" presetClass="emph" presetSubtype="0" autoRev="1" fill="remove" nodeType="withEffect">
                                  <p:stCondLst>
                                    <p:cond delay="0"/>
                                  </p:stCondLst>
                                  <p:childTnLst>
                                    <p:animScale>
                                      <p:cBhvr>
                                        <p:cTn id="30" dur="500" fill="hold"/>
                                        <p:tgtEl>
                                          <p:spTgt spid="146536"/>
                                        </p:tgtEl>
                                      </p:cBhvr>
                                      <p:by x="5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16"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chemeClr val="bg1"/>
            </a:gs>
            <a:gs pos="100000">
              <a:srgbClr val="99CCFF"/>
            </a:gs>
          </a:gsLst>
          <a:lin ang="6000000" scaled="0"/>
          <a:tileRect/>
        </a:gradFill>
        <a:effectLst/>
      </p:bgPr>
    </p:bg>
    <p:spTree>
      <p:nvGrpSpPr>
        <p:cNvPr id="1" name=""/>
        <p:cNvGrpSpPr/>
        <p:nvPr/>
      </p:nvGrpSpPr>
      <p:grpSpPr>
        <a:xfrm>
          <a:off x="0" y="0"/>
          <a:ext cx="0" cy="0"/>
          <a:chOff x="0" y="0"/>
          <a:chExt cx="0" cy="0"/>
        </a:xfrm>
      </p:grpSpPr>
      <p:sp>
        <p:nvSpPr>
          <p:cNvPr id="157730" name="Text Box 34"/>
          <p:cNvSpPr txBox="1">
            <a:spLocks noChangeArrowheads="1"/>
          </p:cNvSpPr>
          <p:nvPr/>
        </p:nvSpPr>
        <p:spPr bwMode="auto">
          <a:xfrm>
            <a:off x="304799" y="152400"/>
            <a:ext cx="5686861" cy="510909"/>
          </a:xfrm>
          <a:prstGeom prst="rect">
            <a:avLst/>
          </a:prstGeom>
          <a:noFill/>
          <a:ln w="9525">
            <a:noFill/>
            <a:miter lim="800000"/>
            <a:headEnd/>
            <a:tailEnd/>
          </a:ln>
          <a:effectLst/>
        </p:spPr>
        <p:txBody>
          <a:bodyPr wrap="square">
            <a:spAutoFit/>
          </a:bodyPr>
          <a:lstStyle/>
          <a:p>
            <a:pPr algn="l" eaLnBrk="0" hangingPunct="0">
              <a:lnSpc>
                <a:spcPct val="85000"/>
              </a:lnSpc>
            </a:pPr>
            <a:r>
              <a:rPr lang="en-US" sz="3200" b="0" dirty="0">
                <a:solidFill>
                  <a:srgbClr val="000099"/>
                </a:solidFill>
                <a:latin typeface="Impact" pitchFamily="34" charset="0"/>
              </a:rPr>
              <a:t>The Foundation for the Messiah</a:t>
            </a:r>
          </a:p>
        </p:txBody>
      </p:sp>
      <p:grpSp>
        <p:nvGrpSpPr>
          <p:cNvPr id="157727" name="Group 157726">
            <a:extLst>
              <a:ext uri="{FF2B5EF4-FFF2-40B4-BE49-F238E27FC236}">
                <a16:creationId xmlns:a16="http://schemas.microsoft.com/office/drawing/2014/main" id="{EC75AF84-4657-7C55-9695-1A9AD47678EA}"/>
              </a:ext>
            </a:extLst>
          </p:cNvPr>
          <p:cNvGrpSpPr/>
          <p:nvPr/>
        </p:nvGrpSpPr>
        <p:grpSpPr>
          <a:xfrm>
            <a:off x="409141" y="866798"/>
            <a:ext cx="2743200" cy="885802"/>
            <a:chOff x="409141" y="866798"/>
            <a:chExt cx="2743200" cy="885802"/>
          </a:xfrm>
        </p:grpSpPr>
        <p:sp>
          <p:nvSpPr>
            <p:cNvPr id="17" name="Oval 27">
              <a:extLst>
                <a:ext uri="{FF2B5EF4-FFF2-40B4-BE49-F238E27FC236}">
                  <a16:creationId xmlns:a16="http://schemas.microsoft.com/office/drawing/2014/main" id="{6B46CC62-8708-2251-37EE-B2367D9182F5}"/>
                </a:ext>
              </a:extLst>
            </p:cNvPr>
            <p:cNvSpPr>
              <a:spLocks noChangeArrowheads="1"/>
            </p:cNvSpPr>
            <p:nvPr/>
          </p:nvSpPr>
          <p:spPr bwMode="auto">
            <a:xfrm>
              <a:off x="409141" y="866798"/>
              <a:ext cx="2743200" cy="885802"/>
            </a:xfrm>
            <a:prstGeom prst="ellipse">
              <a:avLst/>
            </a:prstGeom>
            <a:solidFill>
              <a:srgbClr val="FFFFCC"/>
            </a:solidFill>
            <a:ln w="3175" algn="ctr">
              <a:solidFill>
                <a:srgbClr val="C0BB00"/>
              </a:solidFill>
              <a:round/>
              <a:headEnd/>
              <a:tailEnd/>
            </a:ln>
            <a:effectLst>
              <a:outerShdw dist="63500" dir="5400000" algn="ctr" rotWithShape="0">
                <a:srgbClr val="C0BB00"/>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29" name="TextBox 28">
              <a:extLst>
                <a:ext uri="{FF2B5EF4-FFF2-40B4-BE49-F238E27FC236}">
                  <a16:creationId xmlns:a16="http://schemas.microsoft.com/office/drawing/2014/main" id="{F995A49B-5C15-94D9-4DFE-253D36B05B0F}"/>
                </a:ext>
              </a:extLst>
            </p:cNvPr>
            <p:cNvSpPr txBox="1"/>
            <p:nvPr/>
          </p:nvSpPr>
          <p:spPr>
            <a:xfrm>
              <a:off x="485341" y="1017312"/>
              <a:ext cx="25908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Isaac’s family</a:t>
              </a:r>
            </a:p>
          </p:txBody>
        </p:sp>
      </p:grpSp>
      <p:grpSp>
        <p:nvGrpSpPr>
          <p:cNvPr id="157715" name="Group 157714">
            <a:extLst>
              <a:ext uri="{FF2B5EF4-FFF2-40B4-BE49-F238E27FC236}">
                <a16:creationId xmlns:a16="http://schemas.microsoft.com/office/drawing/2014/main" id="{C96DAE10-B071-4371-152E-69BE66F43DAD}"/>
              </a:ext>
            </a:extLst>
          </p:cNvPr>
          <p:cNvGrpSpPr/>
          <p:nvPr/>
        </p:nvGrpSpPr>
        <p:grpSpPr>
          <a:xfrm>
            <a:off x="3974263" y="1017312"/>
            <a:ext cx="3779954" cy="584775"/>
            <a:chOff x="3974263" y="939225"/>
            <a:chExt cx="3779954" cy="584775"/>
          </a:xfrm>
        </p:grpSpPr>
        <p:sp>
          <p:nvSpPr>
            <p:cNvPr id="157699" name="TextBox 157698">
              <a:extLst>
                <a:ext uri="{FF2B5EF4-FFF2-40B4-BE49-F238E27FC236}">
                  <a16:creationId xmlns:a16="http://schemas.microsoft.com/office/drawing/2014/main" id="{D1BB2CAE-5AF4-F5EF-27E2-769B4145217B}"/>
                </a:ext>
              </a:extLst>
            </p:cNvPr>
            <p:cNvSpPr txBox="1"/>
            <p:nvPr/>
          </p:nvSpPr>
          <p:spPr>
            <a:xfrm>
              <a:off x="3974263" y="939225"/>
              <a:ext cx="3521651" cy="584775"/>
            </a:xfrm>
            <a:prstGeom prst="rect">
              <a:avLst/>
            </a:prstGeom>
            <a:noFill/>
          </p:spPr>
          <p:txBody>
            <a:bodyPr wrap="square" rtlCol="0">
              <a:spAutoFit/>
            </a:bodyPr>
            <a:lstStyle/>
            <a:p>
              <a:pPr algn="l"/>
              <a:r>
                <a:rPr lang="en-US" sz="3200" u="none" dirty="0">
                  <a:ln>
                    <a:solidFill>
                      <a:schemeClr val="bg1"/>
                    </a:solidFill>
                  </a:ln>
                  <a:latin typeface="Impact" panose="020B0806030902050204" pitchFamily="34" charset="0"/>
                </a:rPr>
                <a:t>Family foundation :</a:t>
              </a:r>
            </a:p>
          </p:txBody>
        </p:sp>
        <p:sp>
          <p:nvSpPr>
            <p:cNvPr id="157701" name="TextBox 157700">
              <a:extLst>
                <a:ext uri="{FF2B5EF4-FFF2-40B4-BE49-F238E27FC236}">
                  <a16:creationId xmlns:a16="http://schemas.microsoft.com/office/drawing/2014/main" id="{B3B49431-F710-B011-2773-B47CF7039282}"/>
                </a:ext>
              </a:extLst>
            </p:cNvPr>
            <p:cNvSpPr txBox="1"/>
            <p:nvPr/>
          </p:nvSpPr>
          <p:spPr>
            <a:xfrm>
              <a:off x="7192846" y="942623"/>
              <a:ext cx="561371" cy="577979"/>
            </a:xfrm>
            <a:prstGeom prst="rect">
              <a:avLst/>
            </a:prstGeom>
            <a:noFill/>
          </p:spPr>
          <p:txBody>
            <a:bodyPr wrap="square" rtlCol="0">
              <a:spAutoFit/>
            </a:bodyPr>
            <a:lstStyle/>
            <a:p>
              <a:pPr>
                <a:lnSpc>
                  <a:spcPts val="4000"/>
                </a:lnSpc>
              </a:pPr>
              <a:r>
                <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cs typeface="Times New Roman" panose="02020603050405020304" pitchFamily="18" charset="0"/>
                </a:rPr>
                <a:t>○</a:t>
              </a:r>
              <a:endPar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endParaRPr>
            </a:p>
          </p:txBody>
        </p:sp>
      </p:grpSp>
      <p:sp>
        <p:nvSpPr>
          <p:cNvPr id="157720" name="Minus Sign 157719">
            <a:extLst>
              <a:ext uri="{FF2B5EF4-FFF2-40B4-BE49-F238E27FC236}">
                <a16:creationId xmlns:a16="http://schemas.microsoft.com/office/drawing/2014/main" id="{BD62F0D6-6B46-7737-2897-74C3B0AFF7E9}"/>
              </a:ext>
            </a:extLst>
          </p:cNvPr>
          <p:cNvSpPr/>
          <p:nvPr/>
        </p:nvSpPr>
        <p:spPr>
          <a:xfrm>
            <a:off x="3331455" y="1207078"/>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9E466E06-7D62-4558-64B0-73E97FD5B049}"/>
              </a:ext>
            </a:extLst>
          </p:cNvPr>
          <p:cNvGrpSpPr/>
          <p:nvPr/>
        </p:nvGrpSpPr>
        <p:grpSpPr>
          <a:xfrm>
            <a:off x="282075" y="1981200"/>
            <a:ext cx="8557125" cy="3536364"/>
            <a:chOff x="282075" y="1981200"/>
            <a:chExt cx="8557125" cy="3536364"/>
          </a:xfrm>
        </p:grpSpPr>
        <p:pic>
          <p:nvPicPr>
            <p:cNvPr id="8" name="Picture 7" descr="A painting of a person being attacked by an angel&#10;&#10;Description automatically generated with low confidence">
              <a:extLst>
                <a:ext uri="{FF2B5EF4-FFF2-40B4-BE49-F238E27FC236}">
                  <a16:creationId xmlns:a16="http://schemas.microsoft.com/office/drawing/2014/main" id="{0E5F81CA-E21C-C932-C71F-3E5AB3368B49}"/>
                </a:ext>
              </a:extLst>
            </p:cNvPr>
            <p:cNvPicPr>
              <a:picLocks noChangeAspect="1"/>
            </p:cNvPicPr>
            <p:nvPr/>
          </p:nvPicPr>
          <p:blipFill rotWithShape="1">
            <a:blip r:embed="rId3">
              <a:extLst>
                <a:ext uri="{28A0092B-C50C-407E-A947-70E740481C1C}">
                  <a14:useLocalDpi xmlns:a14="http://schemas.microsoft.com/office/drawing/2010/main" val="0"/>
                </a:ext>
              </a:extLst>
            </a:blip>
            <a:srcRect l="22138" t="-21" r="2180" b="361"/>
            <a:stretch/>
          </p:blipFill>
          <p:spPr>
            <a:xfrm>
              <a:off x="282075" y="1981200"/>
              <a:ext cx="2994525" cy="3505200"/>
            </a:xfrm>
            <a:prstGeom prst="rect">
              <a:avLst/>
            </a:prstGeom>
          </p:spPr>
        </p:pic>
        <p:grpSp>
          <p:nvGrpSpPr>
            <p:cNvPr id="14" name="Group 13">
              <a:extLst>
                <a:ext uri="{FF2B5EF4-FFF2-40B4-BE49-F238E27FC236}">
                  <a16:creationId xmlns:a16="http://schemas.microsoft.com/office/drawing/2014/main" id="{4265D6F9-AB51-1895-63BA-E07F1E54F230}"/>
                </a:ext>
              </a:extLst>
            </p:cNvPr>
            <p:cNvGrpSpPr/>
            <p:nvPr/>
          </p:nvGrpSpPr>
          <p:grpSpPr>
            <a:xfrm>
              <a:off x="3338952" y="1984593"/>
              <a:ext cx="2909448" cy="3501807"/>
              <a:chOff x="4572000" y="1676400"/>
              <a:chExt cx="2909448" cy="3501807"/>
            </a:xfrm>
          </p:grpSpPr>
          <p:pic>
            <p:nvPicPr>
              <p:cNvPr id="9" name="Picture 8" descr="A picture containing art, visual arts, mythology, human face&#10;&#10;Description automatically generated">
                <a:extLst>
                  <a:ext uri="{FF2B5EF4-FFF2-40B4-BE49-F238E27FC236}">
                    <a16:creationId xmlns:a16="http://schemas.microsoft.com/office/drawing/2014/main" id="{BE31BD63-D333-0F23-9F0B-130366ABD91E}"/>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Blur radius="20"/>
                        </a14:imgEffect>
                      </a14:imgLayer>
                    </a14:imgProps>
                  </a:ext>
                  <a:ext uri="{28A0092B-C50C-407E-A947-70E740481C1C}">
                    <a14:useLocalDpi xmlns:a14="http://schemas.microsoft.com/office/drawing/2010/main" val="0"/>
                  </a:ext>
                </a:extLst>
              </a:blip>
              <a:srcRect l="11798" r="34569" b="4191"/>
              <a:stretch/>
            </p:blipFill>
            <p:spPr>
              <a:xfrm>
                <a:off x="4572000" y="1676400"/>
                <a:ext cx="2909448" cy="3501807"/>
              </a:xfrm>
              <a:prstGeom prst="rect">
                <a:avLst/>
              </a:prstGeom>
            </p:spPr>
          </p:pic>
          <p:pic>
            <p:nvPicPr>
              <p:cNvPr id="6" name="Picture 5" descr="A picture containing art, visual arts, mythology, human face&#10;&#10;Description automatically generated">
                <a:extLst>
                  <a:ext uri="{FF2B5EF4-FFF2-40B4-BE49-F238E27FC236}">
                    <a16:creationId xmlns:a16="http://schemas.microsoft.com/office/drawing/2014/main" id="{E350EEF8-32B3-2DD8-8AE9-28994687A551}"/>
                  </a:ext>
                </a:extLst>
              </p:cNvPr>
              <p:cNvPicPr>
                <a:picLocks noChangeAspect="1"/>
              </p:cNvPicPr>
              <p:nvPr/>
            </p:nvPicPr>
            <p:blipFill rotWithShape="1">
              <a:blip r:embed="rId6">
                <a:extLst>
                  <a:ext uri="{28A0092B-C50C-407E-A947-70E740481C1C}">
                    <a14:useLocalDpi xmlns:a14="http://schemas.microsoft.com/office/drawing/2010/main" val="0"/>
                  </a:ext>
                </a:extLst>
              </a:blip>
              <a:srcRect l="8357" r="30356"/>
              <a:stretch/>
            </p:blipFill>
            <p:spPr>
              <a:xfrm>
                <a:off x="4572001" y="1828053"/>
                <a:ext cx="2909447" cy="3198500"/>
              </a:xfrm>
              <a:prstGeom prst="rect">
                <a:avLst/>
              </a:prstGeom>
              <a:effectLst>
                <a:softEdge rad="63500"/>
              </a:effectLst>
            </p:spPr>
          </p:pic>
        </p:grpSp>
        <p:pic>
          <p:nvPicPr>
            <p:cNvPr id="19" name="Picture 18" descr="A painting of two men hugging&#10;&#10;Description automatically generated with low confidence">
              <a:extLst>
                <a:ext uri="{FF2B5EF4-FFF2-40B4-BE49-F238E27FC236}">
                  <a16:creationId xmlns:a16="http://schemas.microsoft.com/office/drawing/2014/main" id="{CD306C56-E5A5-ABCF-88A9-A871E61A8721}"/>
                </a:ext>
              </a:extLst>
            </p:cNvPr>
            <p:cNvPicPr>
              <a:picLocks noChangeAspect="1"/>
            </p:cNvPicPr>
            <p:nvPr/>
          </p:nvPicPr>
          <p:blipFill rotWithShape="1">
            <a:blip r:embed="rId7">
              <a:extLst>
                <a:ext uri="{28A0092B-C50C-407E-A947-70E740481C1C}">
                  <a14:useLocalDpi xmlns:a14="http://schemas.microsoft.com/office/drawing/2010/main" val="0"/>
                </a:ext>
              </a:extLst>
            </a:blip>
            <a:srcRect t="1655" b="1"/>
            <a:stretch/>
          </p:blipFill>
          <p:spPr>
            <a:xfrm>
              <a:off x="6312330" y="1984593"/>
              <a:ext cx="2526870" cy="3532971"/>
            </a:xfrm>
            <a:prstGeom prst="rect">
              <a:avLst/>
            </a:prstGeom>
          </p:spPr>
        </p:pic>
      </p:grpSp>
      <p:sp>
        <p:nvSpPr>
          <p:cNvPr id="15770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57726" name="Group 157725">
            <a:extLst>
              <a:ext uri="{FF2B5EF4-FFF2-40B4-BE49-F238E27FC236}">
                <a16:creationId xmlns:a16="http://schemas.microsoft.com/office/drawing/2014/main" id="{1DB32555-0127-7607-4CD8-3C94C319617A}"/>
              </a:ext>
            </a:extLst>
          </p:cNvPr>
          <p:cNvGrpSpPr/>
          <p:nvPr/>
        </p:nvGrpSpPr>
        <p:grpSpPr>
          <a:xfrm>
            <a:off x="1639491" y="5791200"/>
            <a:ext cx="6437709" cy="615553"/>
            <a:chOff x="1058205" y="5715000"/>
            <a:chExt cx="6437709" cy="615553"/>
          </a:xfrm>
        </p:grpSpPr>
        <p:sp>
          <p:nvSpPr>
            <p:cNvPr id="157718" name="Text Box 22"/>
            <p:cNvSpPr txBox="1">
              <a:spLocks noChangeArrowheads="1"/>
            </p:cNvSpPr>
            <p:nvPr/>
          </p:nvSpPr>
          <p:spPr bwMode="auto">
            <a:xfrm>
              <a:off x="1263585" y="5715000"/>
              <a:ext cx="6232329" cy="615553"/>
            </a:xfrm>
            <a:prstGeom prst="rect">
              <a:avLst/>
            </a:prstGeom>
            <a:noFill/>
            <a:ln w="9525">
              <a:noFill/>
              <a:miter lim="800000"/>
              <a:headEnd/>
              <a:tailEnd/>
            </a:ln>
            <a:effectLst/>
          </p:spPr>
          <p:txBody>
            <a:bodyPr wrap="square">
              <a:spAutoFit/>
            </a:bodyPr>
            <a:lstStyle/>
            <a:p>
              <a:pPr algn="l" eaLnBrk="0" hangingPunct="0">
                <a:lnSpc>
                  <a:spcPct val="85000"/>
                </a:lnSpc>
              </a:pPr>
              <a:r>
                <a:rPr lang="en-US" sz="2000" b="1" u="none" dirty="0">
                  <a:solidFill>
                    <a:schemeClr val="bg1"/>
                  </a:solidFill>
                  <a:latin typeface="Arial Narrow" pitchFamily="34" charset="0"/>
                </a:rPr>
                <a:t>At last, </a:t>
              </a:r>
              <a:r>
                <a:rPr lang="en-US" sz="2000" b="1" dirty="0">
                  <a:solidFill>
                    <a:schemeClr val="bg1"/>
                  </a:solidFill>
                  <a:latin typeface="Arial Narrow" pitchFamily="34" charset="0"/>
                </a:rPr>
                <a:t>the </a:t>
              </a:r>
              <a:r>
                <a:rPr lang="en-US" sz="2000" b="1" u="sng" dirty="0">
                  <a:solidFill>
                    <a:schemeClr val="bg1"/>
                  </a:solidFill>
                  <a:latin typeface="Arial Narrow" pitchFamily="34" charset="0"/>
                </a:rPr>
                <a:t>foundation for the Messiah (family foundation</a:t>
              </a:r>
              <a:r>
                <a:rPr lang="en-US" sz="2000" b="1" u="none" dirty="0">
                  <a:solidFill>
                    <a:schemeClr val="bg1"/>
                  </a:solidFill>
                  <a:latin typeface="Arial Narrow" pitchFamily="34" charset="0"/>
                </a:rPr>
                <a:t>) was established in </a:t>
              </a:r>
              <a:r>
                <a:rPr lang="en-US" sz="2000" b="1" u="sng" dirty="0">
                  <a:solidFill>
                    <a:schemeClr val="bg1"/>
                  </a:solidFill>
                  <a:latin typeface="Arial Narrow" pitchFamily="34" charset="0"/>
                </a:rPr>
                <a:t>Isaac’s family</a:t>
              </a:r>
              <a:r>
                <a:rPr lang="en-US" sz="2000" b="1" u="none" dirty="0">
                  <a:solidFill>
                    <a:schemeClr val="bg1"/>
                  </a:solidFill>
                  <a:latin typeface="Arial Narrow" pitchFamily="34" charset="0"/>
                </a:rPr>
                <a:t>.</a:t>
              </a:r>
              <a:endParaRPr lang="en-US" sz="2000" u="none" dirty="0">
                <a:solidFill>
                  <a:schemeClr val="bg1"/>
                </a:solidFill>
                <a:latin typeface="Arial Narrow" pitchFamily="34" charset="0"/>
              </a:endParaRPr>
            </a:p>
          </p:txBody>
        </p:sp>
        <p:sp>
          <p:nvSpPr>
            <p:cNvPr id="157725" name="Oval 157724">
              <a:extLst>
                <a:ext uri="{FF2B5EF4-FFF2-40B4-BE49-F238E27FC236}">
                  <a16:creationId xmlns:a16="http://schemas.microsoft.com/office/drawing/2014/main" id="{2F1DE21D-CD44-F81E-8312-9C2CD2770DE1}"/>
                </a:ext>
              </a:extLst>
            </p:cNvPr>
            <p:cNvSpPr/>
            <p:nvPr/>
          </p:nvSpPr>
          <p:spPr>
            <a:xfrm>
              <a:off x="1058205" y="5791200"/>
              <a:ext cx="160995" cy="160995"/>
            </a:xfrm>
            <a:prstGeom prst="ellipse">
              <a:avLst/>
            </a:prstGeom>
            <a:solidFill>
              <a:schemeClr val="bg1"/>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grpSp>
    </p:spTree>
    <p:extLst>
      <p:ext uri="{BB962C8B-B14F-4D97-AF65-F5344CB8AC3E}">
        <p14:creationId xmlns:p14="http://schemas.microsoft.com/office/powerpoint/2010/main" val="823995651"/>
      </p:ext>
    </p:extLst>
  </p:cSld>
  <p:clrMapOvr>
    <a:masterClrMapping/>
  </p:clrMapOvr>
  <mc:AlternateContent xmlns:mc="http://schemas.openxmlformats.org/markup-compatibility/2006" xmlns:p14="http://schemas.microsoft.com/office/powerpoint/2010/main">
    <mc:Choice Requires="p14">
      <p:transition spd="slow" p14:dur="1200">
        <p:zoom/>
      </p:transition>
    </mc:Choice>
    <mc:Fallback xmlns="">
      <p:transition spd="slow">
        <p:zo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57726"/>
                                        </p:tgtEl>
                                        <p:attrNameLst>
                                          <p:attrName>style.visibility</p:attrName>
                                        </p:attrNameLst>
                                      </p:cBhvr>
                                      <p:to>
                                        <p:strVal val="visible"/>
                                      </p:to>
                                    </p:set>
                                    <p:animEffect transition="in" filter="barn(outVertical)">
                                      <p:cBhvr>
                                        <p:cTn id="7" dur="500"/>
                                        <p:tgtEl>
                                          <p:spTgt spid="157726"/>
                                        </p:tgtEl>
                                      </p:cBhvr>
                                    </p:animEffect>
                                  </p:childTnLst>
                                </p:cTn>
                              </p:par>
                              <p:par>
                                <p:cTn id="8" presetID="55" presetClass="entr" presetSubtype="0" fill="hold" grpId="0" nodeType="withEffect">
                                  <p:stCondLst>
                                    <p:cond delay="0"/>
                                  </p:stCondLst>
                                  <p:childTnLst>
                                    <p:set>
                                      <p:cBhvr>
                                        <p:cTn id="9" dur="1" fill="hold">
                                          <p:stCondLst>
                                            <p:cond delay="0"/>
                                          </p:stCondLst>
                                        </p:cTn>
                                        <p:tgtEl>
                                          <p:spTgt spid="157730"/>
                                        </p:tgtEl>
                                        <p:attrNameLst>
                                          <p:attrName>style.visibility</p:attrName>
                                        </p:attrNameLst>
                                      </p:cBhvr>
                                      <p:to>
                                        <p:strVal val="visible"/>
                                      </p:to>
                                    </p:set>
                                    <p:anim calcmode="lin" valueType="num">
                                      <p:cBhvr>
                                        <p:cTn id="10" dur="1000" fill="hold"/>
                                        <p:tgtEl>
                                          <p:spTgt spid="157730"/>
                                        </p:tgtEl>
                                        <p:attrNameLst>
                                          <p:attrName>ppt_w</p:attrName>
                                        </p:attrNameLst>
                                      </p:cBhvr>
                                      <p:tavLst>
                                        <p:tav tm="0">
                                          <p:val>
                                            <p:strVal val="#ppt_w*0.70"/>
                                          </p:val>
                                        </p:tav>
                                        <p:tav tm="100000">
                                          <p:val>
                                            <p:strVal val="#ppt_w"/>
                                          </p:val>
                                        </p:tav>
                                      </p:tavLst>
                                    </p:anim>
                                    <p:anim calcmode="lin" valueType="num">
                                      <p:cBhvr>
                                        <p:cTn id="11" dur="1000" fill="hold"/>
                                        <p:tgtEl>
                                          <p:spTgt spid="157730"/>
                                        </p:tgtEl>
                                        <p:attrNameLst>
                                          <p:attrName>ppt_h</p:attrName>
                                        </p:attrNameLst>
                                      </p:cBhvr>
                                      <p:tavLst>
                                        <p:tav tm="0">
                                          <p:val>
                                            <p:strVal val="#ppt_h"/>
                                          </p:val>
                                        </p:tav>
                                        <p:tav tm="100000">
                                          <p:val>
                                            <p:strVal val="#ppt_h"/>
                                          </p:val>
                                        </p:tav>
                                      </p:tavLst>
                                    </p:anim>
                                    <p:animEffect transition="in" filter="fade">
                                      <p:cBhvr>
                                        <p:cTn id="12" dur="1000"/>
                                        <p:tgtEl>
                                          <p:spTgt spid="157730"/>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nodeType="clickEffect">
                                  <p:stCondLst>
                                    <p:cond delay="0"/>
                                  </p:stCondLst>
                                  <p:childTnLst>
                                    <p:set>
                                      <p:cBhvr>
                                        <p:cTn id="16" dur="1" fill="hold">
                                          <p:stCondLst>
                                            <p:cond delay="0"/>
                                          </p:stCondLst>
                                        </p:cTn>
                                        <p:tgtEl>
                                          <p:spTgt spid="157715"/>
                                        </p:tgtEl>
                                        <p:attrNameLst>
                                          <p:attrName>style.visibility</p:attrName>
                                        </p:attrNameLst>
                                      </p:cBhvr>
                                      <p:to>
                                        <p:strVal val="visible"/>
                                      </p:to>
                                    </p:set>
                                    <p:anim calcmode="lin" valueType="num">
                                      <p:cBhvr>
                                        <p:cTn id="17" dur="1000" fill="hold"/>
                                        <p:tgtEl>
                                          <p:spTgt spid="157715"/>
                                        </p:tgtEl>
                                        <p:attrNameLst>
                                          <p:attrName>ppt_w</p:attrName>
                                        </p:attrNameLst>
                                      </p:cBhvr>
                                      <p:tavLst>
                                        <p:tav tm="0">
                                          <p:val>
                                            <p:strVal val="#ppt_w*0.70"/>
                                          </p:val>
                                        </p:tav>
                                        <p:tav tm="100000">
                                          <p:val>
                                            <p:strVal val="#ppt_w"/>
                                          </p:val>
                                        </p:tav>
                                      </p:tavLst>
                                    </p:anim>
                                    <p:anim calcmode="lin" valueType="num">
                                      <p:cBhvr>
                                        <p:cTn id="18" dur="1000" fill="hold"/>
                                        <p:tgtEl>
                                          <p:spTgt spid="157715"/>
                                        </p:tgtEl>
                                        <p:attrNameLst>
                                          <p:attrName>ppt_h</p:attrName>
                                        </p:attrNameLst>
                                      </p:cBhvr>
                                      <p:tavLst>
                                        <p:tav tm="0">
                                          <p:val>
                                            <p:strVal val="#ppt_h"/>
                                          </p:val>
                                        </p:tav>
                                        <p:tav tm="100000">
                                          <p:val>
                                            <p:strVal val="#ppt_h"/>
                                          </p:val>
                                        </p:tav>
                                      </p:tavLst>
                                    </p:anim>
                                    <p:animEffect transition="in" filter="fade">
                                      <p:cBhvr>
                                        <p:cTn id="19" dur="1000"/>
                                        <p:tgtEl>
                                          <p:spTgt spid="157715"/>
                                        </p:tgtEl>
                                      </p:cBhvr>
                                    </p:animEffect>
                                  </p:childTnLst>
                                </p:cTn>
                              </p:par>
                              <p:par>
                                <p:cTn id="20" presetID="10" presetClass="entr" presetSubtype="0"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1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157727"/>
                                        </p:tgtEl>
                                        <p:attrNameLst>
                                          <p:attrName>style.visibility</p:attrName>
                                        </p:attrNameLst>
                                      </p:cBhvr>
                                      <p:to>
                                        <p:strVal val="visible"/>
                                      </p:to>
                                    </p:set>
                                    <p:animEffect transition="in" filter="fade">
                                      <p:cBhvr>
                                        <p:cTn id="27" dur="1500"/>
                                        <p:tgtEl>
                                          <p:spTgt spid="157727"/>
                                        </p:tgtEl>
                                      </p:cBhvr>
                                    </p:animEffect>
                                    <p:anim calcmode="lin" valueType="num">
                                      <p:cBhvr>
                                        <p:cTn id="28" dur="1500" fill="hold"/>
                                        <p:tgtEl>
                                          <p:spTgt spid="157727"/>
                                        </p:tgtEl>
                                        <p:attrNameLst>
                                          <p:attrName>ppt_x</p:attrName>
                                        </p:attrNameLst>
                                      </p:cBhvr>
                                      <p:tavLst>
                                        <p:tav tm="0">
                                          <p:val>
                                            <p:strVal val="#ppt_x"/>
                                          </p:val>
                                        </p:tav>
                                        <p:tav tm="100000">
                                          <p:val>
                                            <p:strVal val="#ppt_x"/>
                                          </p:val>
                                        </p:tav>
                                      </p:tavLst>
                                    </p:anim>
                                    <p:anim calcmode="lin" valueType="num">
                                      <p:cBhvr>
                                        <p:cTn id="29" dur="1500" fill="hold"/>
                                        <p:tgtEl>
                                          <p:spTgt spid="157727"/>
                                        </p:tgtEl>
                                        <p:attrNameLst>
                                          <p:attrName>ppt_y</p:attrName>
                                        </p:attrNameLst>
                                      </p:cBhvr>
                                      <p:tavLst>
                                        <p:tav tm="0">
                                          <p:val>
                                            <p:strVal val="#ppt_y+.1"/>
                                          </p:val>
                                        </p:tav>
                                        <p:tav tm="100000">
                                          <p:val>
                                            <p:strVal val="#ppt_y"/>
                                          </p:val>
                                        </p:tav>
                                      </p:tavLst>
                                    </p:anim>
                                  </p:childTnLst>
                                </p:cTn>
                              </p:par>
                            </p:childTnLst>
                          </p:cTn>
                        </p:par>
                        <p:par>
                          <p:cTn id="30" fill="hold">
                            <p:stCondLst>
                              <p:cond delay="1500"/>
                            </p:stCondLst>
                            <p:childTnLst>
                              <p:par>
                                <p:cTn id="31" presetID="10" presetClass="entr" presetSubtype="0" fill="hold" grpId="0" nodeType="afterEffect">
                                  <p:stCondLst>
                                    <p:cond delay="0"/>
                                  </p:stCondLst>
                                  <p:childTnLst>
                                    <p:set>
                                      <p:cBhvr>
                                        <p:cTn id="32" dur="1" fill="hold">
                                          <p:stCondLst>
                                            <p:cond delay="0"/>
                                          </p:stCondLst>
                                        </p:cTn>
                                        <p:tgtEl>
                                          <p:spTgt spid="157720"/>
                                        </p:tgtEl>
                                        <p:attrNameLst>
                                          <p:attrName>style.visibility</p:attrName>
                                        </p:attrNameLst>
                                      </p:cBhvr>
                                      <p:to>
                                        <p:strVal val="visible"/>
                                      </p:to>
                                    </p:set>
                                    <p:animEffect transition="in" filter="fade">
                                      <p:cBhvr>
                                        <p:cTn id="33" dur="1000"/>
                                        <p:tgtEl>
                                          <p:spTgt spid="1577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30" grpId="0"/>
      <p:bldP spid="15772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chemeClr val="bg1"/>
            </a:gs>
            <a:gs pos="100000">
              <a:srgbClr val="99CCFF"/>
            </a:gs>
          </a:gsLst>
          <a:lin ang="6000000" scaled="0"/>
          <a:tileRect/>
        </a:grad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CD1E4D6B-B063-DD97-13B7-E079C08253DF}"/>
              </a:ext>
            </a:extLst>
          </p:cNvPr>
          <p:cNvGrpSpPr/>
          <p:nvPr/>
        </p:nvGrpSpPr>
        <p:grpSpPr>
          <a:xfrm>
            <a:off x="282075" y="1981200"/>
            <a:ext cx="8557125" cy="3536364"/>
            <a:chOff x="282075" y="1981200"/>
            <a:chExt cx="8557125" cy="3536364"/>
          </a:xfrm>
        </p:grpSpPr>
        <p:pic>
          <p:nvPicPr>
            <p:cNvPr id="30" name="Picture 29" descr="A painting of a person being attacked by an angel&#10;&#10;Description automatically generated with low confidence">
              <a:extLst>
                <a:ext uri="{FF2B5EF4-FFF2-40B4-BE49-F238E27FC236}">
                  <a16:creationId xmlns:a16="http://schemas.microsoft.com/office/drawing/2014/main" id="{E41F81E6-1DEB-3FBB-7BC6-4AC8FEF5DCA3}"/>
                </a:ext>
              </a:extLst>
            </p:cNvPr>
            <p:cNvPicPr>
              <a:picLocks noChangeAspect="1"/>
            </p:cNvPicPr>
            <p:nvPr/>
          </p:nvPicPr>
          <p:blipFill rotWithShape="1">
            <a:blip r:embed="rId3">
              <a:extLst>
                <a:ext uri="{28A0092B-C50C-407E-A947-70E740481C1C}">
                  <a14:useLocalDpi xmlns:a14="http://schemas.microsoft.com/office/drawing/2010/main" val="0"/>
                </a:ext>
              </a:extLst>
            </a:blip>
            <a:srcRect l="22138" t="-21" r="2180" b="361"/>
            <a:stretch/>
          </p:blipFill>
          <p:spPr>
            <a:xfrm>
              <a:off x="282075" y="1981200"/>
              <a:ext cx="2994525" cy="3505200"/>
            </a:xfrm>
            <a:prstGeom prst="rect">
              <a:avLst/>
            </a:prstGeom>
          </p:spPr>
        </p:pic>
        <p:grpSp>
          <p:nvGrpSpPr>
            <p:cNvPr id="31" name="Group 30">
              <a:extLst>
                <a:ext uri="{FF2B5EF4-FFF2-40B4-BE49-F238E27FC236}">
                  <a16:creationId xmlns:a16="http://schemas.microsoft.com/office/drawing/2014/main" id="{D82A9140-1FA9-CE1F-F1F8-CFBD96DA9351}"/>
                </a:ext>
              </a:extLst>
            </p:cNvPr>
            <p:cNvGrpSpPr/>
            <p:nvPr/>
          </p:nvGrpSpPr>
          <p:grpSpPr>
            <a:xfrm>
              <a:off x="3338952" y="1984593"/>
              <a:ext cx="2909448" cy="3501807"/>
              <a:chOff x="4572000" y="1676400"/>
              <a:chExt cx="2909448" cy="3501807"/>
            </a:xfrm>
          </p:grpSpPr>
          <p:pic>
            <p:nvPicPr>
              <p:cNvPr id="157697" name="Picture 157696" descr="A picture containing art, visual arts, mythology, human face&#10;&#10;Description automatically generated">
                <a:extLst>
                  <a:ext uri="{FF2B5EF4-FFF2-40B4-BE49-F238E27FC236}">
                    <a16:creationId xmlns:a16="http://schemas.microsoft.com/office/drawing/2014/main" id="{97FFB4C8-857A-7541-6FCB-B512EAA58806}"/>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Blur radius="20"/>
                        </a14:imgEffect>
                      </a14:imgLayer>
                    </a14:imgProps>
                  </a:ext>
                  <a:ext uri="{28A0092B-C50C-407E-A947-70E740481C1C}">
                    <a14:useLocalDpi xmlns:a14="http://schemas.microsoft.com/office/drawing/2010/main" val="0"/>
                  </a:ext>
                </a:extLst>
              </a:blip>
              <a:srcRect l="11798" r="34569" b="4191"/>
              <a:stretch/>
            </p:blipFill>
            <p:spPr>
              <a:xfrm>
                <a:off x="4572000" y="1676400"/>
                <a:ext cx="2909448" cy="3501807"/>
              </a:xfrm>
              <a:prstGeom prst="rect">
                <a:avLst/>
              </a:prstGeom>
            </p:spPr>
          </p:pic>
          <p:pic>
            <p:nvPicPr>
              <p:cNvPr id="157698" name="Picture 157697" descr="A picture containing art, visual arts, mythology, human face&#10;&#10;Description automatically generated">
                <a:extLst>
                  <a:ext uri="{FF2B5EF4-FFF2-40B4-BE49-F238E27FC236}">
                    <a16:creationId xmlns:a16="http://schemas.microsoft.com/office/drawing/2014/main" id="{69C856D0-3507-7CFD-2261-F11C5FA62FD6}"/>
                  </a:ext>
                </a:extLst>
              </p:cNvPr>
              <p:cNvPicPr>
                <a:picLocks noChangeAspect="1"/>
              </p:cNvPicPr>
              <p:nvPr/>
            </p:nvPicPr>
            <p:blipFill rotWithShape="1">
              <a:blip r:embed="rId6">
                <a:extLst>
                  <a:ext uri="{28A0092B-C50C-407E-A947-70E740481C1C}">
                    <a14:useLocalDpi xmlns:a14="http://schemas.microsoft.com/office/drawing/2010/main" val="0"/>
                  </a:ext>
                </a:extLst>
              </a:blip>
              <a:srcRect l="8357" r="30356"/>
              <a:stretch/>
            </p:blipFill>
            <p:spPr>
              <a:xfrm>
                <a:off x="4572001" y="1828053"/>
                <a:ext cx="2909447" cy="3198500"/>
              </a:xfrm>
              <a:prstGeom prst="rect">
                <a:avLst/>
              </a:prstGeom>
              <a:effectLst>
                <a:softEdge rad="63500"/>
              </a:effectLst>
            </p:spPr>
          </p:pic>
        </p:grpSp>
        <p:pic>
          <p:nvPicPr>
            <p:cNvPr id="157696" name="Picture 157695" descr="A painting of two men hugging&#10;&#10;Description automatically generated with low confidence">
              <a:extLst>
                <a:ext uri="{FF2B5EF4-FFF2-40B4-BE49-F238E27FC236}">
                  <a16:creationId xmlns:a16="http://schemas.microsoft.com/office/drawing/2014/main" id="{B46FD0E5-5A7F-6D78-B1CA-A1C36ED33413}"/>
                </a:ext>
              </a:extLst>
            </p:cNvPr>
            <p:cNvPicPr>
              <a:picLocks noChangeAspect="1"/>
            </p:cNvPicPr>
            <p:nvPr/>
          </p:nvPicPr>
          <p:blipFill rotWithShape="1">
            <a:blip r:embed="rId7">
              <a:extLst>
                <a:ext uri="{28A0092B-C50C-407E-A947-70E740481C1C}">
                  <a14:useLocalDpi xmlns:a14="http://schemas.microsoft.com/office/drawing/2010/main" val="0"/>
                </a:ext>
              </a:extLst>
            </a:blip>
            <a:srcRect t="1655" b="1"/>
            <a:stretch/>
          </p:blipFill>
          <p:spPr>
            <a:xfrm>
              <a:off x="6312330" y="1984593"/>
              <a:ext cx="2526870" cy="3532971"/>
            </a:xfrm>
            <a:prstGeom prst="rect">
              <a:avLst/>
            </a:prstGeom>
          </p:spPr>
        </p:pic>
      </p:grpSp>
      <p:pic>
        <p:nvPicPr>
          <p:cNvPr id="20" name="Picture 19" descr="A picture containing text, map, atlas&#10;&#10;Description automatically generated">
            <a:extLst>
              <a:ext uri="{FF2B5EF4-FFF2-40B4-BE49-F238E27FC236}">
                <a16:creationId xmlns:a16="http://schemas.microsoft.com/office/drawing/2014/main" id="{95960836-D122-DB60-4B5D-7DA01347861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349564" y="1676400"/>
            <a:ext cx="5413436" cy="3810000"/>
          </a:xfrm>
          <a:prstGeom prst="rect">
            <a:avLst/>
          </a:prstGeom>
        </p:spPr>
      </p:pic>
      <p:sp>
        <p:nvSpPr>
          <p:cNvPr id="15770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3" name="Group 2">
            <a:extLst>
              <a:ext uri="{FF2B5EF4-FFF2-40B4-BE49-F238E27FC236}">
                <a16:creationId xmlns:a16="http://schemas.microsoft.com/office/drawing/2014/main" id="{C465EE3B-4534-41B5-9C53-BECE4DCD6646}"/>
              </a:ext>
            </a:extLst>
          </p:cNvPr>
          <p:cNvGrpSpPr/>
          <p:nvPr/>
        </p:nvGrpSpPr>
        <p:grpSpPr>
          <a:xfrm>
            <a:off x="1058205" y="5676037"/>
            <a:ext cx="7077013" cy="877163"/>
            <a:chOff x="1058205" y="5638800"/>
            <a:chExt cx="7077013" cy="877163"/>
          </a:xfrm>
        </p:grpSpPr>
        <p:sp>
          <p:nvSpPr>
            <p:cNvPr id="157725" name="Oval 157724">
              <a:extLst>
                <a:ext uri="{FF2B5EF4-FFF2-40B4-BE49-F238E27FC236}">
                  <a16:creationId xmlns:a16="http://schemas.microsoft.com/office/drawing/2014/main" id="{2F1DE21D-CD44-F81E-8312-9C2CD2770DE1}"/>
                </a:ext>
              </a:extLst>
            </p:cNvPr>
            <p:cNvSpPr/>
            <p:nvPr/>
          </p:nvSpPr>
          <p:spPr>
            <a:xfrm>
              <a:off x="1058205" y="5715000"/>
              <a:ext cx="160995" cy="160995"/>
            </a:xfrm>
            <a:prstGeom prst="ellipse">
              <a:avLst/>
            </a:prstGeom>
            <a:solidFill>
              <a:schemeClr val="bg1"/>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 name="Text Box 4">
              <a:extLst>
                <a:ext uri="{FF2B5EF4-FFF2-40B4-BE49-F238E27FC236}">
                  <a16:creationId xmlns:a16="http://schemas.microsoft.com/office/drawing/2014/main" id="{153B7E6D-6BED-1B1A-3F48-993E112C8D69}"/>
                </a:ext>
              </a:extLst>
            </p:cNvPr>
            <p:cNvSpPr txBox="1">
              <a:spLocks noChangeArrowheads="1"/>
            </p:cNvSpPr>
            <p:nvPr/>
          </p:nvSpPr>
          <p:spPr bwMode="auto">
            <a:xfrm>
              <a:off x="1254126" y="5638800"/>
              <a:ext cx="6881092" cy="877163"/>
            </a:xfrm>
            <a:prstGeom prst="rect">
              <a:avLst/>
            </a:prstGeom>
            <a:noFill/>
            <a:ln w="9525">
              <a:noFill/>
              <a:miter lim="800000"/>
              <a:headEnd/>
              <a:tailEnd/>
            </a:ln>
            <a:effectLst/>
          </p:spPr>
          <p:txBody>
            <a:bodyPr wrap="square">
              <a:spAutoFit/>
            </a:bodyPr>
            <a:lstStyle/>
            <a:p>
              <a:pPr algn="l" eaLnBrk="0" hangingPunct="0">
                <a:lnSpc>
                  <a:spcPct val="85000"/>
                </a:lnSpc>
              </a:pPr>
              <a:r>
                <a:rPr lang="en-US" sz="2000" b="1" u="none" dirty="0">
                  <a:solidFill>
                    <a:schemeClr val="bg1"/>
                  </a:solidFill>
                  <a:latin typeface="Arial Narrow" pitchFamily="34" charset="0"/>
                </a:rPr>
                <a:t>However, by Abraham’s time, </a:t>
              </a:r>
              <a:r>
                <a:rPr lang="en-US" sz="2000" b="1" dirty="0">
                  <a:solidFill>
                    <a:schemeClr val="bg1"/>
                  </a:solidFill>
                  <a:latin typeface="Arial Narrow" pitchFamily="34" charset="0"/>
                </a:rPr>
                <a:t>fallen people</a:t>
              </a:r>
              <a:r>
                <a:rPr lang="en-US" sz="2000" b="1" u="none" dirty="0">
                  <a:solidFill>
                    <a:schemeClr val="bg1"/>
                  </a:solidFill>
                  <a:latin typeface="Arial Narrow" pitchFamily="34" charset="0"/>
                </a:rPr>
                <a:t> had already </a:t>
              </a:r>
              <a:r>
                <a:rPr lang="en-US" sz="2000" u="none" dirty="0">
                  <a:solidFill>
                    <a:schemeClr val="bg1"/>
                  </a:solidFill>
                  <a:latin typeface="Arial Narrow" pitchFamily="34" charset="0"/>
                </a:rPr>
                <a:t>built up </a:t>
              </a:r>
              <a:r>
                <a:rPr lang="en-US" sz="2000" b="1" dirty="0">
                  <a:solidFill>
                    <a:schemeClr val="bg1"/>
                  </a:solidFill>
                  <a:latin typeface="Arial Narrow" pitchFamily="34" charset="0"/>
                </a:rPr>
                <a:t>satanic nations</a:t>
              </a:r>
              <a:r>
                <a:rPr lang="en-US" sz="2000" b="1" u="none" dirty="0">
                  <a:solidFill>
                    <a:schemeClr val="bg1"/>
                  </a:solidFill>
                  <a:latin typeface="Arial Narrow" pitchFamily="34" charset="0"/>
                </a:rPr>
                <a:t> which could easily overpower Abraham’s family.  Hence, the </a:t>
              </a:r>
              <a:r>
                <a:rPr lang="en-US" sz="2000" b="1" u="sng" dirty="0">
                  <a:solidFill>
                    <a:schemeClr val="bg1"/>
                  </a:solidFill>
                  <a:latin typeface="Arial Narrow" pitchFamily="34" charset="0"/>
                </a:rPr>
                <a:t>Messiah could </a:t>
              </a:r>
              <a:r>
                <a:rPr lang="en-US" sz="2000" b="1" dirty="0">
                  <a:solidFill>
                    <a:schemeClr val="bg1"/>
                  </a:solidFill>
                  <a:latin typeface="Arial Narrow" pitchFamily="34" charset="0"/>
                </a:rPr>
                <a:t>not have safely come</a:t>
              </a:r>
              <a:r>
                <a:rPr lang="en-US" sz="2000" b="1" u="none" dirty="0">
                  <a:solidFill>
                    <a:schemeClr val="bg1"/>
                  </a:solidFill>
                  <a:latin typeface="Arial Narrow" pitchFamily="34" charset="0"/>
                </a:rPr>
                <a:t> on that foundation.</a:t>
              </a:r>
              <a:endParaRPr lang="en-US" sz="2000" u="none" dirty="0">
                <a:solidFill>
                  <a:schemeClr val="bg1"/>
                </a:solidFill>
                <a:latin typeface="Arial Narrow" pitchFamily="34" charset="0"/>
              </a:endParaRPr>
            </a:p>
          </p:txBody>
        </p:sp>
      </p:grpSp>
      <p:sp>
        <p:nvSpPr>
          <p:cNvPr id="12" name="Text Box 34">
            <a:extLst>
              <a:ext uri="{FF2B5EF4-FFF2-40B4-BE49-F238E27FC236}">
                <a16:creationId xmlns:a16="http://schemas.microsoft.com/office/drawing/2014/main" id="{80F10F54-2B38-70A8-773C-5B05A89142F7}"/>
              </a:ext>
            </a:extLst>
          </p:cNvPr>
          <p:cNvSpPr txBox="1">
            <a:spLocks noChangeArrowheads="1"/>
          </p:cNvSpPr>
          <p:nvPr/>
        </p:nvSpPr>
        <p:spPr bwMode="auto">
          <a:xfrm>
            <a:off x="304799" y="152400"/>
            <a:ext cx="5686861" cy="510909"/>
          </a:xfrm>
          <a:prstGeom prst="rect">
            <a:avLst/>
          </a:prstGeom>
          <a:noFill/>
          <a:ln w="9525">
            <a:noFill/>
            <a:miter lim="800000"/>
            <a:headEnd/>
            <a:tailEnd/>
          </a:ln>
          <a:effectLst/>
        </p:spPr>
        <p:txBody>
          <a:bodyPr wrap="square">
            <a:spAutoFit/>
          </a:bodyPr>
          <a:lstStyle/>
          <a:p>
            <a:pPr algn="l" eaLnBrk="0" hangingPunct="0">
              <a:lnSpc>
                <a:spcPct val="85000"/>
              </a:lnSpc>
            </a:pPr>
            <a:r>
              <a:rPr lang="en-US" sz="3200" b="0" dirty="0">
                <a:solidFill>
                  <a:srgbClr val="000099"/>
                </a:solidFill>
                <a:latin typeface="Impact" pitchFamily="34" charset="0"/>
              </a:rPr>
              <a:t>The Foundation for the Messiah</a:t>
            </a:r>
          </a:p>
        </p:txBody>
      </p:sp>
      <p:grpSp>
        <p:nvGrpSpPr>
          <p:cNvPr id="13" name="Group 12">
            <a:extLst>
              <a:ext uri="{FF2B5EF4-FFF2-40B4-BE49-F238E27FC236}">
                <a16:creationId xmlns:a16="http://schemas.microsoft.com/office/drawing/2014/main" id="{1E63A168-937A-0A14-76A1-ED8855D67630}"/>
              </a:ext>
            </a:extLst>
          </p:cNvPr>
          <p:cNvGrpSpPr/>
          <p:nvPr/>
        </p:nvGrpSpPr>
        <p:grpSpPr>
          <a:xfrm>
            <a:off x="409141" y="866798"/>
            <a:ext cx="2743200" cy="885802"/>
            <a:chOff x="409141" y="866798"/>
            <a:chExt cx="2743200" cy="885802"/>
          </a:xfrm>
        </p:grpSpPr>
        <p:sp>
          <p:nvSpPr>
            <p:cNvPr id="14" name="Oval 27">
              <a:extLst>
                <a:ext uri="{FF2B5EF4-FFF2-40B4-BE49-F238E27FC236}">
                  <a16:creationId xmlns:a16="http://schemas.microsoft.com/office/drawing/2014/main" id="{67781293-8635-66A1-B032-FCC5B3A5C391}"/>
                </a:ext>
              </a:extLst>
            </p:cNvPr>
            <p:cNvSpPr>
              <a:spLocks noChangeArrowheads="1"/>
            </p:cNvSpPr>
            <p:nvPr/>
          </p:nvSpPr>
          <p:spPr bwMode="auto">
            <a:xfrm>
              <a:off x="409141" y="866798"/>
              <a:ext cx="2743200" cy="885802"/>
            </a:xfrm>
            <a:prstGeom prst="ellipse">
              <a:avLst/>
            </a:prstGeom>
            <a:solidFill>
              <a:srgbClr val="FFFFCC"/>
            </a:solidFill>
            <a:ln w="3175" algn="ctr">
              <a:solidFill>
                <a:srgbClr val="C0BB00"/>
              </a:solidFill>
              <a:round/>
              <a:headEnd/>
              <a:tailEnd/>
            </a:ln>
            <a:effectLst>
              <a:outerShdw dist="63500" dir="5400000" algn="ctr" rotWithShape="0">
                <a:srgbClr val="C0BB00"/>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5" name="TextBox 14">
              <a:extLst>
                <a:ext uri="{FF2B5EF4-FFF2-40B4-BE49-F238E27FC236}">
                  <a16:creationId xmlns:a16="http://schemas.microsoft.com/office/drawing/2014/main" id="{18B3B084-2872-4D5E-2B5E-7E2F5EB433D9}"/>
                </a:ext>
              </a:extLst>
            </p:cNvPr>
            <p:cNvSpPr txBox="1"/>
            <p:nvPr/>
          </p:nvSpPr>
          <p:spPr>
            <a:xfrm>
              <a:off x="485341" y="1017312"/>
              <a:ext cx="25908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Isaac’s family</a:t>
              </a:r>
            </a:p>
          </p:txBody>
        </p:sp>
      </p:grpSp>
      <p:grpSp>
        <p:nvGrpSpPr>
          <p:cNvPr id="16" name="Group 15">
            <a:extLst>
              <a:ext uri="{FF2B5EF4-FFF2-40B4-BE49-F238E27FC236}">
                <a16:creationId xmlns:a16="http://schemas.microsoft.com/office/drawing/2014/main" id="{7E221CEB-922B-6EFE-FA9C-F0A68A00D428}"/>
              </a:ext>
            </a:extLst>
          </p:cNvPr>
          <p:cNvGrpSpPr/>
          <p:nvPr/>
        </p:nvGrpSpPr>
        <p:grpSpPr>
          <a:xfrm>
            <a:off x="409141" y="2082225"/>
            <a:ext cx="2743200" cy="885802"/>
            <a:chOff x="457199" y="2222456"/>
            <a:chExt cx="2743200" cy="885802"/>
          </a:xfrm>
        </p:grpSpPr>
        <p:sp>
          <p:nvSpPr>
            <p:cNvPr id="18" name="Oval 30">
              <a:extLst>
                <a:ext uri="{FF2B5EF4-FFF2-40B4-BE49-F238E27FC236}">
                  <a16:creationId xmlns:a16="http://schemas.microsoft.com/office/drawing/2014/main" id="{EEEB6527-AE5D-109F-E18D-DC5DA51CCAAB}"/>
                </a:ext>
              </a:extLst>
            </p:cNvPr>
            <p:cNvSpPr>
              <a:spLocks noChangeArrowheads="1"/>
            </p:cNvSpPr>
            <p:nvPr/>
          </p:nvSpPr>
          <p:spPr bwMode="auto">
            <a:xfrm>
              <a:off x="457199" y="2222456"/>
              <a:ext cx="2743200" cy="885802"/>
            </a:xfrm>
            <a:prstGeom prst="ellipse">
              <a:avLst/>
            </a:prstGeom>
            <a:solidFill>
              <a:srgbClr val="B88800"/>
            </a:solidFill>
            <a:ln w="3175" algn="ctr">
              <a:noFill/>
              <a:round/>
              <a:headEnd/>
              <a:tailEnd/>
            </a:ln>
            <a:effectLst>
              <a:outerShdw dist="63500" dir="5400000" algn="ctr" rotWithShape="0">
                <a:srgbClr val="81562B"/>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9" name="TextBox 18">
              <a:extLst>
                <a:ext uri="{FF2B5EF4-FFF2-40B4-BE49-F238E27FC236}">
                  <a16:creationId xmlns:a16="http://schemas.microsoft.com/office/drawing/2014/main" id="{A3DE891C-B2F1-56C4-FC39-6BDCD905FE41}"/>
                </a:ext>
              </a:extLst>
            </p:cNvPr>
            <p:cNvSpPr txBox="1"/>
            <p:nvPr/>
          </p:nvSpPr>
          <p:spPr>
            <a:xfrm>
              <a:off x="514564" y="2372970"/>
              <a:ext cx="2628470" cy="584775"/>
            </a:xfrm>
            <a:prstGeom prst="rect">
              <a:avLst/>
            </a:prstGeom>
            <a:noFill/>
          </p:spPr>
          <p:txBody>
            <a:bodyPr wrap="square" rtlCol="0">
              <a:spAutoFit/>
            </a:bodyPr>
            <a:lstStyle/>
            <a:p>
              <a:r>
                <a:rPr lang="en-US" sz="3200" u="none" dirty="0">
                  <a:ln w="12700">
                    <a:solidFill>
                      <a:schemeClr val="bg1"/>
                    </a:solidFill>
                  </a:ln>
                  <a:latin typeface="Impact" panose="020B0806030902050204" pitchFamily="34" charset="0"/>
                </a:rPr>
                <a:t>Fallen people</a:t>
              </a:r>
            </a:p>
          </p:txBody>
        </p:sp>
      </p:grpSp>
      <p:grpSp>
        <p:nvGrpSpPr>
          <p:cNvPr id="26" name="Group 25">
            <a:extLst>
              <a:ext uri="{FF2B5EF4-FFF2-40B4-BE49-F238E27FC236}">
                <a16:creationId xmlns:a16="http://schemas.microsoft.com/office/drawing/2014/main" id="{964365F3-C899-A49C-0ACB-08E5F7F34FD6}"/>
              </a:ext>
            </a:extLst>
          </p:cNvPr>
          <p:cNvGrpSpPr/>
          <p:nvPr/>
        </p:nvGrpSpPr>
        <p:grpSpPr>
          <a:xfrm>
            <a:off x="3974263" y="1017312"/>
            <a:ext cx="3779954" cy="584775"/>
            <a:chOff x="3974263" y="939225"/>
            <a:chExt cx="3779954" cy="584775"/>
          </a:xfrm>
        </p:grpSpPr>
        <p:sp>
          <p:nvSpPr>
            <p:cNvPr id="27" name="TextBox 26">
              <a:extLst>
                <a:ext uri="{FF2B5EF4-FFF2-40B4-BE49-F238E27FC236}">
                  <a16:creationId xmlns:a16="http://schemas.microsoft.com/office/drawing/2014/main" id="{7A7835D6-5FA6-A83D-F1CD-4B763C0987CB}"/>
                </a:ext>
              </a:extLst>
            </p:cNvPr>
            <p:cNvSpPr txBox="1"/>
            <p:nvPr/>
          </p:nvSpPr>
          <p:spPr>
            <a:xfrm>
              <a:off x="3974263" y="939225"/>
              <a:ext cx="3521651" cy="584775"/>
            </a:xfrm>
            <a:prstGeom prst="rect">
              <a:avLst/>
            </a:prstGeom>
            <a:noFill/>
          </p:spPr>
          <p:txBody>
            <a:bodyPr wrap="square" rtlCol="0">
              <a:spAutoFit/>
            </a:bodyPr>
            <a:lstStyle/>
            <a:p>
              <a:pPr algn="l"/>
              <a:r>
                <a:rPr lang="en-US" sz="3200" u="none" dirty="0">
                  <a:ln>
                    <a:solidFill>
                      <a:schemeClr val="bg1"/>
                    </a:solidFill>
                  </a:ln>
                  <a:latin typeface="Impact" panose="020B0806030902050204" pitchFamily="34" charset="0"/>
                </a:rPr>
                <a:t>Family foundation :</a:t>
              </a:r>
            </a:p>
          </p:txBody>
        </p:sp>
        <p:sp>
          <p:nvSpPr>
            <p:cNvPr id="28" name="TextBox 27">
              <a:extLst>
                <a:ext uri="{FF2B5EF4-FFF2-40B4-BE49-F238E27FC236}">
                  <a16:creationId xmlns:a16="http://schemas.microsoft.com/office/drawing/2014/main" id="{93BC70BB-F3A0-E922-5A61-801FF60253FE}"/>
                </a:ext>
              </a:extLst>
            </p:cNvPr>
            <p:cNvSpPr txBox="1"/>
            <p:nvPr/>
          </p:nvSpPr>
          <p:spPr>
            <a:xfrm>
              <a:off x="7192846" y="942623"/>
              <a:ext cx="561371" cy="577979"/>
            </a:xfrm>
            <a:prstGeom prst="rect">
              <a:avLst/>
            </a:prstGeom>
            <a:noFill/>
          </p:spPr>
          <p:txBody>
            <a:bodyPr wrap="square" rtlCol="0">
              <a:spAutoFit/>
            </a:bodyPr>
            <a:lstStyle/>
            <a:p>
              <a:pPr>
                <a:lnSpc>
                  <a:spcPts val="4000"/>
                </a:lnSpc>
              </a:pPr>
              <a:r>
                <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cs typeface="Times New Roman" panose="02020603050405020304" pitchFamily="18" charset="0"/>
                </a:rPr>
                <a:t>○</a:t>
              </a:r>
              <a:endPar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endParaRPr>
            </a:p>
          </p:txBody>
        </p:sp>
      </p:grpSp>
      <p:sp>
        <p:nvSpPr>
          <p:cNvPr id="157705" name="TextBox 157704">
            <a:extLst>
              <a:ext uri="{FF2B5EF4-FFF2-40B4-BE49-F238E27FC236}">
                <a16:creationId xmlns:a16="http://schemas.microsoft.com/office/drawing/2014/main" id="{7C270AB4-390D-5893-8B36-04FA2B009877}"/>
              </a:ext>
            </a:extLst>
          </p:cNvPr>
          <p:cNvSpPr txBox="1"/>
          <p:nvPr/>
        </p:nvSpPr>
        <p:spPr>
          <a:xfrm>
            <a:off x="3944217" y="2232739"/>
            <a:ext cx="41910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Built up Satanic nations</a:t>
            </a:r>
          </a:p>
        </p:txBody>
      </p:sp>
      <p:sp>
        <p:nvSpPr>
          <p:cNvPr id="157706" name="AutoShape 11">
            <a:extLst>
              <a:ext uri="{FF2B5EF4-FFF2-40B4-BE49-F238E27FC236}">
                <a16:creationId xmlns:a16="http://schemas.microsoft.com/office/drawing/2014/main" id="{C35D7BBB-A919-41CF-A58E-FDB9D3C17713}"/>
              </a:ext>
            </a:extLst>
          </p:cNvPr>
          <p:cNvSpPr>
            <a:spLocks noChangeArrowheads="1"/>
          </p:cNvSpPr>
          <p:nvPr/>
        </p:nvSpPr>
        <p:spPr bwMode="auto">
          <a:xfrm>
            <a:off x="5811117" y="2819400"/>
            <a:ext cx="457200" cy="342900"/>
          </a:xfrm>
          <a:prstGeom prst="downArrow">
            <a:avLst>
              <a:gd name="adj1" fmla="val 40937"/>
              <a:gd name="adj2" fmla="val 63276"/>
            </a:avLst>
          </a:prstGeom>
          <a:gradFill flip="none" rotWithShape="1">
            <a:gsLst>
              <a:gs pos="1000">
                <a:srgbClr val="6DB6FF">
                  <a:alpha val="50000"/>
                </a:srgbClr>
              </a:gs>
              <a:gs pos="56000">
                <a:srgbClr val="FFFFB9">
                  <a:alpha val="50000"/>
                </a:srgbClr>
              </a:gs>
              <a:gs pos="100000">
                <a:srgbClr val="FFFFB9">
                  <a:alpha val="30000"/>
                </a:srgbClr>
              </a:gs>
            </a:gsLst>
            <a:lin ang="5400000" scaled="1"/>
            <a:tileRect/>
          </a:gradFill>
          <a:ln w="22225">
            <a:solidFill>
              <a:srgbClr val="47484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157707" name="Group 157706">
            <a:extLst>
              <a:ext uri="{FF2B5EF4-FFF2-40B4-BE49-F238E27FC236}">
                <a16:creationId xmlns:a16="http://schemas.microsoft.com/office/drawing/2014/main" id="{D26C49EC-27C6-63B3-7569-4D41BABF3A29}"/>
              </a:ext>
            </a:extLst>
          </p:cNvPr>
          <p:cNvGrpSpPr/>
          <p:nvPr/>
        </p:nvGrpSpPr>
        <p:grpSpPr>
          <a:xfrm>
            <a:off x="3893916" y="3276600"/>
            <a:ext cx="4411884" cy="584775"/>
            <a:chOff x="3810000" y="3596992"/>
            <a:chExt cx="4411884" cy="584775"/>
          </a:xfrm>
        </p:grpSpPr>
        <p:sp>
          <p:nvSpPr>
            <p:cNvPr id="157708" name="Rectangle 31">
              <a:extLst>
                <a:ext uri="{FF2B5EF4-FFF2-40B4-BE49-F238E27FC236}">
                  <a16:creationId xmlns:a16="http://schemas.microsoft.com/office/drawing/2014/main" id="{A90B834A-127A-1635-C8F2-58230A493B32}"/>
                </a:ext>
              </a:extLst>
            </p:cNvPr>
            <p:cNvSpPr>
              <a:spLocks noChangeArrowheads="1"/>
            </p:cNvSpPr>
            <p:nvPr/>
          </p:nvSpPr>
          <p:spPr bwMode="auto">
            <a:xfrm>
              <a:off x="3858501" y="3609303"/>
              <a:ext cx="4313082" cy="560153"/>
            </a:xfrm>
            <a:prstGeom prst="rect">
              <a:avLst/>
            </a:prstGeom>
            <a:solidFill>
              <a:srgbClr val="C1E0FF">
                <a:alpha val="50196"/>
              </a:srgbClr>
            </a:solidFill>
            <a:ln w="19050" algn="ctr">
              <a:solidFill>
                <a:srgbClr val="474843"/>
              </a:solidFill>
              <a:miter lim="800000"/>
              <a:headEnd/>
              <a:tailEnd/>
            </a:ln>
            <a:effectLst/>
          </p:spPr>
          <p:txBody>
            <a:bodyPr wrap="none" anchor="ctr"/>
            <a:lstStyle/>
            <a:p>
              <a:pPr eaLnBrk="1" hangingPunct="1"/>
              <a:endParaRPr lang="en-US" sz="1800" b="0" u="none" dirty="0">
                <a:ln>
                  <a:solidFill>
                    <a:srgbClr val="000066"/>
                  </a:solidFill>
                </a:ln>
                <a:solidFill>
                  <a:srgbClr val="000000"/>
                </a:solidFill>
                <a:latin typeface="Arial Black" pitchFamily="34" charset="0"/>
              </a:endParaRPr>
            </a:p>
          </p:txBody>
        </p:sp>
        <p:sp>
          <p:nvSpPr>
            <p:cNvPr id="157710" name="Text Box 37">
              <a:extLst>
                <a:ext uri="{FF2B5EF4-FFF2-40B4-BE49-F238E27FC236}">
                  <a16:creationId xmlns:a16="http://schemas.microsoft.com/office/drawing/2014/main" id="{A0225107-8DE9-5D28-8517-593A01B92CCD}"/>
                </a:ext>
              </a:extLst>
            </p:cNvPr>
            <p:cNvSpPr txBox="1">
              <a:spLocks noChangeArrowheads="1"/>
            </p:cNvSpPr>
            <p:nvPr/>
          </p:nvSpPr>
          <p:spPr bwMode="auto">
            <a:xfrm>
              <a:off x="3810000" y="3596992"/>
              <a:ext cx="4411884" cy="584775"/>
            </a:xfrm>
            <a:prstGeom prst="rect">
              <a:avLst/>
            </a:prstGeom>
            <a:noFill/>
            <a:ln w="19050" algn="ctr">
              <a:noFill/>
              <a:miter lim="800000"/>
              <a:headEnd/>
              <a:tailEnd/>
            </a:ln>
            <a:effectLst>
              <a:outerShdw blurRad="50800" dist="12700" algn="ctr" rotWithShape="0">
                <a:schemeClr val="bg1">
                  <a:alpha val="88000"/>
                </a:schemeClr>
              </a:outerShdw>
            </a:effectLst>
          </p:spPr>
          <p:txBody>
            <a:bodyPr wrap="square">
              <a:spAutoFit/>
            </a:bodyPr>
            <a:lstStyle/>
            <a:p>
              <a:r>
                <a:rPr lang="en-US" sz="3200" u="none" dirty="0">
                  <a:ln>
                    <a:solidFill>
                      <a:schemeClr val="bg1"/>
                    </a:solidFill>
                  </a:ln>
                  <a:latin typeface="Impact" panose="020B0806030902050204" pitchFamily="34" charset="0"/>
                </a:rPr>
                <a:t>Messiah</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could</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not</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come</a:t>
              </a:r>
            </a:p>
          </p:txBody>
        </p:sp>
      </p:grpSp>
      <p:sp>
        <p:nvSpPr>
          <p:cNvPr id="157713" name="Minus Sign 157712">
            <a:extLst>
              <a:ext uri="{FF2B5EF4-FFF2-40B4-BE49-F238E27FC236}">
                <a16:creationId xmlns:a16="http://schemas.microsoft.com/office/drawing/2014/main" id="{DBF8DD96-5875-7C93-DEA8-9FD335366D37}"/>
              </a:ext>
            </a:extLst>
          </p:cNvPr>
          <p:cNvSpPr/>
          <p:nvPr/>
        </p:nvSpPr>
        <p:spPr>
          <a:xfrm>
            <a:off x="3331455" y="2422505"/>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Minus Sign 22">
            <a:extLst>
              <a:ext uri="{FF2B5EF4-FFF2-40B4-BE49-F238E27FC236}">
                <a16:creationId xmlns:a16="http://schemas.microsoft.com/office/drawing/2014/main" id="{FF3E75C9-63A0-E870-4869-F73D7922024F}"/>
              </a:ext>
            </a:extLst>
          </p:cNvPr>
          <p:cNvSpPr/>
          <p:nvPr/>
        </p:nvSpPr>
        <p:spPr>
          <a:xfrm>
            <a:off x="3331455" y="1207078"/>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9626894"/>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par>
                                <p:cTn id="8" presetID="10" presetClass="exit" presetSubtype="0" fill="hold" nodeType="withEffect">
                                  <p:stCondLst>
                                    <p:cond delay="0"/>
                                  </p:stCondLst>
                                  <p:childTnLst>
                                    <p:animEffect transition="out" filter="fade">
                                      <p:cBhvr>
                                        <p:cTn id="9" dur="1500"/>
                                        <p:tgtEl>
                                          <p:spTgt spid="29"/>
                                        </p:tgtEl>
                                      </p:cBhvr>
                                    </p:animEffect>
                                    <p:set>
                                      <p:cBhvr>
                                        <p:cTn id="10" dur="1" fill="hold">
                                          <p:stCondLst>
                                            <p:cond delay="1499"/>
                                          </p:stCondLst>
                                        </p:cTn>
                                        <p:tgtEl>
                                          <p:spTgt spid="29"/>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57705"/>
                                        </p:tgtEl>
                                        <p:attrNameLst>
                                          <p:attrName>style.visibility</p:attrName>
                                        </p:attrNameLst>
                                      </p:cBhvr>
                                      <p:to>
                                        <p:strVal val="visible"/>
                                      </p:to>
                                    </p:set>
                                    <p:anim calcmode="lin" valueType="num">
                                      <p:cBhvr>
                                        <p:cTn id="22" dur="1000" fill="hold"/>
                                        <p:tgtEl>
                                          <p:spTgt spid="157705"/>
                                        </p:tgtEl>
                                        <p:attrNameLst>
                                          <p:attrName>ppt_w</p:attrName>
                                        </p:attrNameLst>
                                      </p:cBhvr>
                                      <p:tavLst>
                                        <p:tav tm="0">
                                          <p:val>
                                            <p:strVal val="#ppt_w*0.70"/>
                                          </p:val>
                                        </p:tav>
                                        <p:tav tm="100000">
                                          <p:val>
                                            <p:strVal val="#ppt_w"/>
                                          </p:val>
                                        </p:tav>
                                      </p:tavLst>
                                    </p:anim>
                                    <p:anim calcmode="lin" valueType="num">
                                      <p:cBhvr>
                                        <p:cTn id="23" dur="1000" fill="hold"/>
                                        <p:tgtEl>
                                          <p:spTgt spid="157705"/>
                                        </p:tgtEl>
                                        <p:attrNameLst>
                                          <p:attrName>ppt_h</p:attrName>
                                        </p:attrNameLst>
                                      </p:cBhvr>
                                      <p:tavLst>
                                        <p:tav tm="0">
                                          <p:val>
                                            <p:strVal val="#ppt_h"/>
                                          </p:val>
                                        </p:tav>
                                        <p:tav tm="100000">
                                          <p:val>
                                            <p:strVal val="#ppt_h"/>
                                          </p:val>
                                        </p:tav>
                                      </p:tavLst>
                                    </p:anim>
                                    <p:animEffect transition="in" filter="fade">
                                      <p:cBhvr>
                                        <p:cTn id="24" dur="1000"/>
                                        <p:tgtEl>
                                          <p:spTgt spid="157705"/>
                                        </p:tgtEl>
                                      </p:cBhvr>
                                    </p:animEffect>
                                  </p:childTnLst>
                                </p:cTn>
                              </p:par>
                              <p:par>
                                <p:cTn id="25" presetID="10"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1500"/>
                                        <p:tgtEl>
                                          <p:spTgt spid="2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7713"/>
                                        </p:tgtEl>
                                        <p:attrNameLst>
                                          <p:attrName>style.visibility</p:attrName>
                                        </p:attrNameLst>
                                      </p:cBhvr>
                                      <p:to>
                                        <p:strVal val="visible"/>
                                      </p:to>
                                    </p:set>
                                    <p:animEffect transition="in" filter="fade">
                                      <p:cBhvr>
                                        <p:cTn id="30" dur="1500"/>
                                        <p:tgtEl>
                                          <p:spTgt spid="157713"/>
                                        </p:tgtEl>
                                      </p:cBhvr>
                                    </p:animEffect>
                                  </p:childTnLst>
                                </p:cTn>
                              </p:par>
                            </p:childTnLst>
                          </p:cTn>
                        </p:par>
                      </p:childTnLst>
                    </p:cTn>
                  </p:par>
                  <p:par>
                    <p:cTn id="31" fill="hold">
                      <p:stCondLst>
                        <p:cond delay="indefinite"/>
                      </p:stCondLst>
                      <p:childTnLst>
                        <p:par>
                          <p:cTn id="32" fill="hold">
                            <p:stCondLst>
                              <p:cond delay="0"/>
                            </p:stCondLst>
                            <p:childTnLst>
                              <p:par>
                                <p:cTn id="33" presetID="50" presetClass="entr" presetSubtype="0" decel="100000" fill="hold" nodeType="clickEffect">
                                  <p:stCondLst>
                                    <p:cond delay="0"/>
                                  </p:stCondLst>
                                  <p:childTnLst>
                                    <p:set>
                                      <p:cBhvr>
                                        <p:cTn id="34" dur="1" fill="hold">
                                          <p:stCondLst>
                                            <p:cond delay="0"/>
                                          </p:stCondLst>
                                        </p:cTn>
                                        <p:tgtEl>
                                          <p:spTgt spid="157707"/>
                                        </p:tgtEl>
                                        <p:attrNameLst>
                                          <p:attrName>style.visibility</p:attrName>
                                        </p:attrNameLst>
                                      </p:cBhvr>
                                      <p:to>
                                        <p:strVal val="visible"/>
                                      </p:to>
                                    </p:set>
                                    <p:anim calcmode="lin" valueType="num">
                                      <p:cBhvr>
                                        <p:cTn id="35" dur="1500" fill="hold"/>
                                        <p:tgtEl>
                                          <p:spTgt spid="157707"/>
                                        </p:tgtEl>
                                        <p:attrNameLst>
                                          <p:attrName>ppt_w</p:attrName>
                                        </p:attrNameLst>
                                      </p:cBhvr>
                                      <p:tavLst>
                                        <p:tav tm="0">
                                          <p:val>
                                            <p:strVal val="#ppt_w+.3"/>
                                          </p:val>
                                        </p:tav>
                                        <p:tav tm="100000">
                                          <p:val>
                                            <p:strVal val="#ppt_w"/>
                                          </p:val>
                                        </p:tav>
                                      </p:tavLst>
                                    </p:anim>
                                    <p:anim calcmode="lin" valueType="num">
                                      <p:cBhvr>
                                        <p:cTn id="36" dur="1500" fill="hold"/>
                                        <p:tgtEl>
                                          <p:spTgt spid="157707"/>
                                        </p:tgtEl>
                                        <p:attrNameLst>
                                          <p:attrName>ppt_h</p:attrName>
                                        </p:attrNameLst>
                                      </p:cBhvr>
                                      <p:tavLst>
                                        <p:tav tm="0">
                                          <p:val>
                                            <p:strVal val="#ppt_h"/>
                                          </p:val>
                                        </p:tav>
                                        <p:tav tm="100000">
                                          <p:val>
                                            <p:strVal val="#ppt_h"/>
                                          </p:val>
                                        </p:tav>
                                      </p:tavLst>
                                    </p:anim>
                                    <p:animEffect transition="in" filter="fade">
                                      <p:cBhvr>
                                        <p:cTn id="37" dur="1500"/>
                                        <p:tgtEl>
                                          <p:spTgt spid="15770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7706"/>
                                        </p:tgtEl>
                                        <p:attrNameLst>
                                          <p:attrName>style.visibility</p:attrName>
                                        </p:attrNameLst>
                                      </p:cBhvr>
                                      <p:to>
                                        <p:strVal val="visible"/>
                                      </p:to>
                                    </p:set>
                                    <p:animEffect transition="in" filter="fade">
                                      <p:cBhvr>
                                        <p:cTn id="40" dur="1000"/>
                                        <p:tgtEl>
                                          <p:spTgt spid="157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5" grpId="0"/>
      <p:bldP spid="157706" grpId="0" animBg="1"/>
      <p:bldP spid="15771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gs>
            <a:gs pos="50000">
              <a:srgbClr val="CCCCFF"/>
            </a:gs>
            <a:gs pos="100000">
              <a:schemeClr val="bg1"/>
            </a:gs>
          </a:gsLst>
          <a:lin ang="5400000" scaled="1"/>
          <a:tileRect/>
        </a:gradFill>
        <a:effectLst/>
      </p:bgPr>
    </p:bg>
    <p:spTree>
      <p:nvGrpSpPr>
        <p:cNvPr id="1" name=""/>
        <p:cNvGrpSpPr/>
        <p:nvPr/>
      </p:nvGrpSpPr>
      <p:grpSpPr>
        <a:xfrm>
          <a:off x="0" y="0"/>
          <a:ext cx="0" cy="0"/>
          <a:chOff x="0" y="0"/>
          <a:chExt cx="0" cy="0"/>
        </a:xfrm>
      </p:grpSpPr>
      <p:sp>
        <p:nvSpPr>
          <p:cNvPr id="123" name="Rectangle 6"/>
          <p:cNvSpPr>
            <a:spLocks noChangeArrowheads="1"/>
          </p:cNvSpPr>
          <p:nvPr/>
        </p:nvSpPr>
        <p:spPr bwMode="auto">
          <a:xfrm>
            <a:off x="685800" y="2398712"/>
            <a:ext cx="3352800" cy="1905000"/>
          </a:xfrm>
          <a:prstGeom prst="rect">
            <a:avLst/>
          </a:prstGeom>
          <a:gradFill rotWithShape="0">
            <a:gsLst>
              <a:gs pos="0">
                <a:srgbClr val="FFFF66"/>
              </a:gs>
              <a:gs pos="100000">
                <a:srgbClr val="B2B2B2"/>
              </a:gs>
            </a:gsLst>
            <a:lin ang="5400000" scaled="1"/>
          </a:gradFill>
          <a:ln w="19050">
            <a:noFill/>
            <a:miter lim="800000"/>
            <a:headEnd/>
            <a:tailEnd/>
          </a:ln>
          <a:effectLst/>
        </p:spPr>
        <p:txBody>
          <a:bodyPr wrap="none" anchor="ctr"/>
          <a:lstStyle/>
          <a:p>
            <a:endParaRPr lang="en-US"/>
          </a:p>
        </p:txBody>
      </p:sp>
      <p:sp>
        <p:nvSpPr>
          <p:cNvPr id="157" name="Text Box 8"/>
          <p:cNvSpPr txBox="1">
            <a:spLocks noChangeArrowheads="1"/>
          </p:cNvSpPr>
          <p:nvPr/>
        </p:nvSpPr>
        <p:spPr bwMode="auto">
          <a:xfrm>
            <a:off x="533400" y="2232025"/>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58" name="Text Box 9"/>
          <p:cNvSpPr txBox="1">
            <a:spLocks noChangeArrowheads="1"/>
          </p:cNvSpPr>
          <p:nvPr/>
        </p:nvSpPr>
        <p:spPr bwMode="auto">
          <a:xfrm>
            <a:off x="533400" y="3506788"/>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59" name="Text Box 10"/>
          <p:cNvSpPr txBox="1">
            <a:spLocks noChangeArrowheads="1"/>
          </p:cNvSpPr>
          <p:nvPr/>
        </p:nvSpPr>
        <p:spPr bwMode="auto">
          <a:xfrm>
            <a:off x="542925" y="4148138"/>
            <a:ext cx="362585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sp>
        <p:nvSpPr>
          <p:cNvPr id="160" name="Text Box 11"/>
          <p:cNvSpPr txBox="1">
            <a:spLocks noChangeArrowheads="1"/>
          </p:cNvSpPr>
          <p:nvPr/>
        </p:nvSpPr>
        <p:spPr bwMode="auto">
          <a:xfrm>
            <a:off x="533400" y="2852738"/>
            <a:ext cx="3657600" cy="184150"/>
          </a:xfrm>
          <a:prstGeom prst="rect">
            <a:avLst/>
          </a:prstGeom>
          <a:noFill/>
          <a:ln w="57150">
            <a:noFill/>
            <a:miter lim="800000"/>
            <a:headEnd/>
            <a:tailEnd/>
          </a:ln>
          <a:effectLst/>
        </p:spPr>
        <p:txBody>
          <a:bodyPr>
            <a:spAutoFit/>
          </a:bodyPr>
          <a:lstStyle/>
          <a:p>
            <a:pPr>
              <a:lnSpc>
                <a:spcPct val="25000"/>
              </a:lnSpc>
            </a:pPr>
            <a:r>
              <a:rPr lang="en-US" u="none">
                <a:latin typeface="Latin Wide" pitchFamily="2" charset="0"/>
              </a:rPr>
              <a:t>______________________</a:t>
            </a:r>
          </a:p>
        </p:txBody>
      </p:sp>
      <p:grpSp>
        <p:nvGrpSpPr>
          <p:cNvPr id="96" name="Group 95"/>
          <p:cNvGrpSpPr/>
          <p:nvPr/>
        </p:nvGrpSpPr>
        <p:grpSpPr>
          <a:xfrm>
            <a:off x="695101" y="1789112"/>
            <a:ext cx="927102" cy="533400"/>
            <a:chOff x="685800" y="1371600"/>
            <a:chExt cx="1003301" cy="533400"/>
          </a:xfrm>
        </p:grpSpPr>
        <p:grpSp>
          <p:nvGrpSpPr>
            <p:cNvPr id="95" name="Group 94"/>
            <p:cNvGrpSpPr/>
            <p:nvPr/>
          </p:nvGrpSpPr>
          <p:grpSpPr>
            <a:xfrm>
              <a:off x="685800" y="1371600"/>
              <a:ext cx="1003301" cy="533400"/>
              <a:chOff x="685800" y="1371600"/>
              <a:chExt cx="1003301" cy="533400"/>
            </a:xfrm>
          </p:grpSpPr>
          <p:sp>
            <p:nvSpPr>
              <p:cNvPr id="89" name="Oval 10"/>
              <p:cNvSpPr>
                <a:spLocks noChangeArrowheads="1"/>
              </p:cNvSpPr>
              <p:nvPr/>
            </p:nvSpPr>
            <p:spPr bwMode="auto">
              <a:xfrm>
                <a:off x="685800"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90"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91"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grpSp>
        <p:nvGrpSpPr>
          <p:cNvPr id="106" name="Group 105"/>
          <p:cNvGrpSpPr/>
          <p:nvPr/>
        </p:nvGrpSpPr>
        <p:grpSpPr>
          <a:xfrm>
            <a:off x="701452" y="798512"/>
            <a:ext cx="914401" cy="1030288"/>
            <a:chOff x="762000" y="381000"/>
            <a:chExt cx="914401" cy="1030288"/>
          </a:xfrm>
        </p:grpSpPr>
        <p:grpSp>
          <p:nvGrpSpPr>
            <p:cNvPr id="101" name="Group 100"/>
            <p:cNvGrpSpPr/>
            <p:nvPr/>
          </p:nvGrpSpPr>
          <p:grpSpPr>
            <a:xfrm>
              <a:off x="896937" y="381000"/>
              <a:ext cx="627063" cy="682625"/>
              <a:chOff x="896937" y="381000"/>
              <a:chExt cx="627063" cy="682625"/>
            </a:xfrm>
          </p:grpSpPr>
          <p:sp>
            <p:nvSpPr>
              <p:cNvPr id="153" name="Oval 22"/>
              <p:cNvSpPr>
                <a:spLocks noChangeArrowheads="1"/>
              </p:cNvSpPr>
              <p:nvPr/>
            </p:nvSpPr>
            <p:spPr bwMode="auto">
              <a:xfrm>
                <a:off x="896937" y="381000"/>
                <a:ext cx="627063" cy="682625"/>
              </a:xfrm>
              <a:prstGeom prst="ellipse">
                <a:avLst/>
              </a:prstGeom>
              <a:gradFill rotWithShape="0">
                <a:gsLst>
                  <a:gs pos="0">
                    <a:srgbClr val="CCCCFF"/>
                  </a:gs>
                  <a:gs pos="100000">
                    <a:srgbClr val="FFFFFF"/>
                  </a:gs>
                </a:gsLst>
                <a:path path="shape">
                  <a:fillToRect l="50000" t="50000" r="50000" b="50000"/>
                </a:path>
              </a:gradFill>
              <a:ln w="12700">
                <a:round/>
                <a:headEnd/>
                <a:tailEnd/>
              </a:ln>
              <a:effectLst/>
              <a:scene3d>
                <a:camera prst="legacyPerspectiveTop"/>
                <a:lightRig rig="legacyNormal3" dir="t"/>
              </a:scene3d>
              <a:sp3d extrusionH="887400" prstMaterial="legacyMatte">
                <a:bevelT w="13500" h="13500" prst="angle"/>
                <a:bevelB w="13500" h="13500" prst="angle"/>
                <a:extrusionClr>
                  <a:srgbClr val="CCCCFF"/>
                </a:extrusionClr>
              </a:sp3d>
            </p:spPr>
            <p:txBody>
              <a:bodyPr wrap="none" anchor="ctr">
                <a:flatTx/>
              </a:bodyPr>
              <a:lstStyle/>
              <a:p>
                <a:endParaRPr lang="en-US" sz="4800" u="none">
                  <a:solidFill>
                    <a:srgbClr val="6600CC"/>
                  </a:solidFill>
                  <a:latin typeface="Impact" pitchFamily="34" charset="0"/>
                </a:endParaRPr>
              </a:p>
            </p:txBody>
          </p:sp>
          <p:sp>
            <p:nvSpPr>
              <p:cNvPr id="154" name="WordArt 23"/>
              <p:cNvSpPr>
                <a:spLocks noChangeArrowheads="1" noChangeShapeType="1" noTextEdit="1"/>
              </p:cNvSpPr>
              <p:nvPr/>
            </p:nvSpPr>
            <p:spPr bwMode="auto">
              <a:xfrm>
                <a:off x="953294" y="590549"/>
                <a:ext cx="485775" cy="263526"/>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solidFill>
                      <a:schemeClr val="bg1"/>
                    </a:solidFill>
                    <a:latin typeface="Impact"/>
                  </a:rPr>
                  <a:t>God</a:t>
                </a:r>
              </a:p>
            </p:txBody>
          </p:sp>
        </p:grpSp>
        <p:grpSp>
          <p:nvGrpSpPr>
            <p:cNvPr id="98" name="Group 97"/>
            <p:cNvGrpSpPr/>
            <p:nvPr/>
          </p:nvGrpSpPr>
          <p:grpSpPr>
            <a:xfrm>
              <a:off x="762000" y="736600"/>
              <a:ext cx="914401" cy="674688"/>
              <a:chOff x="762000" y="736600"/>
              <a:chExt cx="914401" cy="674688"/>
            </a:xfrm>
          </p:grpSpPr>
          <p:grpSp>
            <p:nvGrpSpPr>
              <p:cNvPr id="144" name="Group 24"/>
              <p:cNvGrpSpPr>
                <a:grpSpLocks/>
              </p:cNvGrpSpPr>
              <p:nvPr/>
            </p:nvGrpSpPr>
            <p:grpSpPr bwMode="auto">
              <a:xfrm>
                <a:off x="762000" y="736600"/>
                <a:ext cx="125413" cy="652463"/>
                <a:chOff x="737" y="663"/>
                <a:chExt cx="128" cy="539"/>
              </a:xfrm>
            </p:grpSpPr>
            <p:sp>
              <p:nvSpPr>
                <p:cNvPr id="151" name="AutoShape 25"/>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52" name="AutoShape 26"/>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nvGrpSpPr>
              <p:cNvPr id="146" name="Group 30"/>
              <p:cNvGrpSpPr>
                <a:grpSpLocks/>
              </p:cNvGrpSpPr>
              <p:nvPr/>
            </p:nvGrpSpPr>
            <p:grpSpPr bwMode="auto">
              <a:xfrm>
                <a:off x="1550988" y="758825"/>
                <a:ext cx="125413" cy="652463"/>
                <a:chOff x="1167" y="700"/>
                <a:chExt cx="128" cy="539"/>
              </a:xfrm>
            </p:grpSpPr>
            <p:sp>
              <p:nvSpPr>
                <p:cNvPr id="147" name="AutoShape 31"/>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48" name="AutoShape 32"/>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grpSp>
      <p:pic>
        <p:nvPicPr>
          <p:cNvPr id="78" name="Picture 77" descr="479009.jpg"/>
          <p:cNvPicPr>
            <a:picLocks noChangeAspect="1"/>
          </p:cNvPicPr>
          <p:nvPr/>
        </p:nvPicPr>
        <p:blipFill>
          <a:blip r:embed="rId3" cstate="print"/>
          <a:stretch>
            <a:fillRect/>
          </a:stretch>
        </p:blipFill>
        <p:spPr>
          <a:xfrm>
            <a:off x="4953000" y="646112"/>
            <a:ext cx="2209800" cy="3314700"/>
          </a:xfrm>
          <a:prstGeom prst="rect">
            <a:avLst/>
          </a:prstGeom>
        </p:spPr>
      </p:pic>
      <p:sp>
        <p:nvSpPr>
          <p:cNvPr id="79" name="Rectangle 110"/>
          <p:cNvSpPr>
            <a:spLocks noChangeArrowheads="1"/>
          </p:cNvSpPr>
          <p:nvPr/>
        </p:nvSpPr>
        <p:spPr bwMode="auto">
          <a:xfrm>
            <a:off x="4953000" y="2852738"/>
            <a:ext cx="2209800" cy="1108074"/>
          </a:xfrm>
          <a:prstGeom prst="rect">
            <a:avLst/>
          </a:prstGeom>
          <a:gradFill flip="none" rotWithShape="1">
            <a:gsLst>
              <a:gs pos="0">
                <a:srgbClr val="CC6600">
                  <a:tint val="66000"/>
                  <a:satMod val="160000"/>
                  <a:alpha val="60000"/>
                </a:srgbClr>
              </a:gs>
              <a:gs pos="50000">
                <a:srgbClr val="CC6600">
                  <a:tint val="44500"/>
                  <a:satMod val="160000"/>
                  <a:alpha val="60000"/>
                </a:srgbClr>
              </a:gs>
              <a:gs pos="100000">
                <a:srgbClr val="CC6600">
                  <a:tint val="23500"/>
                  <a:satMod val="160000"/>
                  <a:alpha val="60000"/>
                </a:srgbClr>
              </a:gs>
            </a:gsLst>
            <a:lin ang="2700000" scaled="1"/>
            <a:tileRect/>
          </a:gradFill>
          <a:ln w="28575">
            <a:noFill/>
            <a:miter lim="800000"/>
            <a:headEnd/>
            <a:tailEnd/>
          </a:ln>
          <a:effectLst/>
        </p:spPr>
        <p:txBody>
          <a:bodyPr rot="10800000" vert="eaVert" wrap="none" anchor="ctr"/>
          <a:lstStyle/>
          <a:p>
            <a:endParaRPr lang="en-US">
              <a:ln w="3175">
                <a:solidFill>
                  <a:schemeClr val="tx1"/>
                </a:solidFill>
              </a:ln>
            </a:endParaRPr>
          </a:p>
        </p:txBody>
      </p:sp>
      <p:sp>
        <p:nvSpPr>
          <p:cNvPr id="1302617" name="Rectangle 89"/>
          <p:cNvSpPr>
            <a:spLocks noChangeArrowheads="1"/>
          </p:cNvSpPr>
          <p:nvPr/>
        </p:nvSpPr>
        <p:spPr bwMode="auto">
          <a:xfrm>
            <a:off x="0" y="5486400"/>
            <a:ext cx="9144000" cy="1370013"/>
          </a:xfrm>
          <a:prstGeom prst="rect">
            <a:avLst/>
          </a:prstGeom>
          <a:solidFill>
            <a:schemeClr val="tx1"/>
          </a:solidFill>
          <a:ln w="9525">
            <a:solidFill>
              <a:schemeClr val="tx1"/>
            </a:solidFill>
            <a:miter lim="800000"/>
            <a:headEnd/>
            <a:tailEnd/>
          </a:ln>
          <a:effectLst/>
        </p:spPr>
        <p:txBody>
          <a:bodyPr wrap="none" anchor="ctr"/>
          <a:lstStyle/>
          <a:p>
            <a:endParaRPr lang="en-US"/>
          </a:p>
        </p:txBody>
      </p:sp>
      <p:sp>
        <p:nvSpPr>
          <p:cNvPr id="1302592" name="Rectangle 64"/>
          <p:cNvSpPr>
            <a:spLocks noChangeArrowheads="1"/>
          </p:cNvSpPr>
          <p:nvPr/>
        </p:nvSpPr>
        <p:spPr bwMode="auto">
          <a:xfrm>
            <a:off x="4953000" y="3998912"/>
            <a:ext cx="3810000" cy="533400"/>
          </a:xfrm>
          <a:prstGeom prst="rect">
            <a:avLst/>
          </a:prstGeom>
          <a:noFill/>
          <a:ln w="9525">
            <a:noFill/>
            <a:miter lim="800000"/>
            <a:headEnd/>
            <a:tailEnd/>
          </a:ln>
          <a:effectLst/>
        </p:spPr>
        <p:txBody>
          <a:bodyPr wrap="none" anchor="ctr"/>
          <a:lstStyle/>
          <a:p>
            <a:pPr algn="l"/>
            <a:r>
              <a:rPr lang="en-US" sz="2800" b="0" u="none">
                <a:ln w="3175">
                  <a:solidFill>
                    <a:schemeClr val="bg1"/>
                  </a:solidFill>
                </a:ln>
                <a:solidFill>
                  <a:srgbClr val="000099"/>
                </a:solidFill>
                <a:latin typeface="Impact" pitchFamily="34" charset="0"/>
              </a:rPr>
              <a:t>Separate from Satan</a:t>
            </a:r>
          </a:p>
        </p:txBody>
      </p:sp>
      <p:sp>
        <p:nvSpPr>
          <p:cNvPr id="1302609" name="Rectangle 81"/>
          <p:cNvSpPr>
            <a:spLocks noChangeArrowheads="1"/>
          </p:cNvSpPr>
          <p:nvPr/>
        </p:nvSpPr>
        <p:spPr bwMode="auto">
          <a:xfrm>
            <a:off x="4953000" y="2398712"/>
            <a:ext cx="3200400" cy="381000"/>
          </a:xfrm>
          <a:prstGeom prst="rect">
            <a:avLst/>
          </a:prstGeom>
          <a:noFill/>
          <a:ln w="9525">
            <a:noFill/>
            <a:miter lim="800000"/>
            <a:headEnd/>
            <a:tailEnd/>
          </a:ln>
          <a:effectLst/>
        </p:spPr>
        <p:txBody>
          <a:bodyPr wrap="none" anchor="ctr"/>
          <a:lstStyle/>
          <a:p>
            <a:pPr algn="l"/>
            <a:r>
              <a:rPr lang="en-US" sz="2800" b="0" u="none" dirty="0">
                <a:ln w="3175">
                  <a:solidFill>
                    <a:schemeClr val="bg1"/>
                  </a:solidFill>
                </a:ln>
                <a:solidFill>
                  <a:srgbClr val="000099"/>
                </a:solidFill>
                <a:latin typeface="Impact" pitchFamily="34" charset="0"/>
              </a:rPr>
              <a:t>Continue our growth</a:t>
            </a:r>
          </a:p>
        </p:txBody>
      </p:sp>
      <p:sp>
        <p:nvSpPr>
          <p:cNvPr id="1302530" name="Text Box 2"/>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a:latin typeface="Arial Narrow" pitchFamily="34" charset="0"/>
              </a:rPr>
              <a:t>…</a:t>
            </a:r>
          </a:p>
        </p:txBody>
      </p:sp>
      <p:sp>
        <p:nvSpPr>
          <p:cNvPr id="1302531" name="Text Box 3"/>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a:latin typeface="Arial Narrow" pitchFamily="34" charset="0"/>
              </a:rPr>
              <a:t>…</a:t>
            </a:r>
          </a:p>
        </p:txBody>
      </p:sp>
      <p:sp>
        <p:nvSpPr>
          <p:cNvPr id="1302596" name="Text Box 68"/>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a:latin typeface="Arial Narrow" pitchFamily="34" charset="0"/>
              </a:rPr>
              <a:t>…</a:t>
            </a:r>
          </a:p>
        </p:txBody>
      </p:sp>
      <p:sp>
        <p:nvSpPr>
          <p:cNvPr id="1302597" name="Text Box 69"/>
          <p:cNvSpPr txBox="1">
            <a:spLocks noChangeArrowheads="1"/>
          </p:cNvSpPr>
          <p:nvPr/>
        </p:nvSpPr>
        <p:spPr bwMode="auto">
          <a:xfrm>
            <a:off x="3962400" y="2551112"/>
            <a:ext cx="685800" cy="614363"/>
          </a:xfrm>
          <a:prstGeom prst="rect">
            <a:avLst/>
          </a:prstGeom>
          <a:noFill/>
          <a:ln w="28575">
            <a:noFill/>
            <a:miter lim="800000"/>
            <a:headEnd/>
            <a:tailEnd/>
          </a:ln>
          <a:effectLst/>
        </p:spPr>
        <p:txBody>
          <a:bodyPr>
            <a:spAutoFit/>
          </a:bodyPr>
          <a:lstStyle/>
          <a:p>
            <a:pPr algn="l">
              <a:lnSpc>
                <a:spcPct val="95000"/>
              </a:lnSpc>
              <a:spcBef>
                <a:spcPct val="50000"/>
              </a:spcBef>
            </a:pPr>
            <a:r>
              <a:rPr lang="en-US" sz="3600" u="none" dirty="0">
                <a:latin typeface="Arial Narrow" pitchFamily="34" charset="0"/>
              </a:rPr>
              <a:t>…</a:t>
            </a:r>
          </a:p>
        </p:txBody>
      </p:sp>
      <p:sp>
        <p:nvSpPr>
          <p:cNvPr id="1302608" name="Oval 80"/>
          <p:cNvSpPr>
            <a:spLocks noChangeArrowheads="1"/>
          </p:cNvSpPr>
          <p:nvPr/>
        </p:nvSpPr>
        <p:spPr bwMode="auto">
          <a:xfrm>
            <a:off x="4495800" y="2398712"/>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3</a:t>
            </a:r>
          </a:p>
        </p:txBody>
      </p:sp>
      <p:sp>
        <p:nvSpPr>
          <p:cNvPr id="1302622" name="Oval 94"/>
          <p:cNvSpPr>
            <a:spLocks noChangeArrowheads="1"/>
          </p:cNvSpPr>
          <p:nvPr/>
        </p:nvSpPr>
        <p:spPr bwMode="auto">
          <a:xfrm>
            <a:off x="4495800" y="2855912"/>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2</a:t>
            </a:r>
          </a:p>
        </p:txBody>
      </p:sp>
      <p:sp>
        <p:nvSpPr>
          <p:cNvPr id="1302623" name="Oval 95"/>
          <p:cNvSpPr>
            <a:spLocks noChangeArrowheads="1"/>
          </p:cNvSpPr>
          <p:nvPr/>
        </p:nvSpPr>
        <p:spPr bwMode="auto">
          <a:xfrm>
            <a:off x="4495800" y="4075112"/>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1</a:t>
            </a:r>
          </a:p>
        </p:txBody>
      </p:sp>
      <p:grpSp>
        <p:nvGrpSpPr>
          <p:cNvPr id="1302625" name="Group 97"/>
          <p:cNvGrpSpPr>
            <a:grpSpLocks/>
          </p:cNvGrpSpPr>
          <p:nvPr/>
        </p:nvGrpSpPr>
        <p:grpSpPr bwMode="auto">
          <a:xfrm>
            <a:off x="1143000" y="5678492"/>
            <a:ext cx="7102475" cy="647696"/>
            <a:chOff x="950" y="3577"/>
            <a:chExt cx="4474" cy="407"/>
          </a:xfrm>
        </p:grpSpPr>
        <p:sp>
          <p:nvSpPr>
            <p:cNvPr id="1302612" name="Text Box 84"/>
            <p:cNvSpPr txBox="1">
              <a:spLocks noChangeArrowheads="1"/>
            </p:cNvSpPr>
            <p:nvPr/>
          </p:nvSpPr>
          <p:spPr bwMode="auto">
            <a:xfrm>
              <a:off x="1223" y="3577"/>
              <a:ext cx="4201" cy="407"/>
            </a:xfrm>
            <a:prstGeom prst="rect">
              <a:avLst/>
            </a:prstGeom>
            <a:noFill/>
            <a:ln w="9525">
              <a:noFill/>
              <a:miter lim="800000"/>
              <a:headEnd/>
              <a:tailEnd/>
            </a:ln>
            <a:effectLst/>
          </p:spPr>
          <p:txBody>
            <a:bodyPr wrap="square">
              <a:spAutoFit/>
            </a:bodyPr>
            <a:lstStyle/>
            <a:p>
              <a:pPr algn="l">
                <a:lnSpc>
                  <a:spcPct val="90000"/>
                </a:lnSpc>
              </a:pPr>
              <a:r>
                <a:rPr lang="en-US" sz="2000" u="none" dirty="0">
                  <a:solidFill>
                    <a:schemeClr val="bg1"/>
                  </a:solidFill>
                  <a:latin typeface="Arial Narrow" pitchFamily="34" charset="0"/>
                </a:rPr>
                <a:t>Finally, by following the Messiah, we should </a:t>
              </a:r>
              <a:r>
                <a:rPr lang="en-US" sz="2000" dirty="0">
                  <a:solidFill>
                    <a:schemeClr val="bg1"/>
                  </a:solidFill>
                  <a:latin typeface="Arial Narrow" pitchFamily="34" charset="0"/>
                </a:rPr>
                <a:t>continue our growth</a:t>
              </a:r>
              <a:r>
                <a:rPr lang="en-US" sz="2000" u="none" dirty="0">
                  <a:solidFill>
                    <a:schemeClr val="bg1"/>
                  </a:solidFill>
                  <a:latin typeface="Arial Narrow" pitchFamily="34" charset="0"/>
                </a:rPr>
                <a:t> to maturity</a:t>
              </a:r>
            </a:p>
          </p:txBody>
        </p:sp>
        <p:sp>
          <p:nvSpPr>
            <p:cNvPr id="1302624" name="Oval 96"/>
            <p:cNvSpPr>
              <a:spLocks noChangeArrowheads="1"/>
            </p:cNvSpPr>
            <p:nvPr/>
          </p:nvSpPr>
          <p:spPr bwMode="auto">
            <a:xfrm>
              <a:off x="950" y="3577"/>
              <a:ext cx="250" cy="240"/>
            </a:xfrm>
            <a:prstGeom prst="ellipse">
              <a:avLst/>
            </a:prstGeom>
            <a:noFill/>
            <a:ln w="6350">
              <a:solidFill>
                <a:schemeClr val="bg1"/>
              </a:solidFill>
              <a:round/>
              <a:headEnd/>
              <a:tailEnd/>
            </a:ln>
            <a:effectLst/>
          </p:spPr>
          <p:txBody>
            <a:bodyPr wrap="none" anchor="ctr"/>
            <a:lstStyle/>
            <a:p>
              <a:r>
                <a:rPr lang="en-US" sz="2000" b="0" u="none">
                  <a:solidFill>
                    <a:schemeClr val="bg1"/>
                  </a:solidFill>
                  <a:latin typeface="Impact" pitchFamily="34" charset="0"/>
                </a:rPr>
                <a:t>3</a:t>
              </a:r>
            </a:p>
          </p:txBody>
        </p:sp>
      </p:grpSp>
      <p:sp>
        <p:nvSpPr>
          <p:cNvPr id="165" name="AutoShape 35"/>
          <p:cNvSpPr>
            <a:spLocks noChangeArrowheads="1"/>
          </p:cNvSpPr>
          <p:nvPr/>
        </p:nvSpPr>
        <p:spPr bwMode="auto">
          <a:xfrm rot="19682183">
            <a:off x="1688846" y="2892506"/>
            <a:ext cx="214439" cy="2083080"/>
          </a:xfrm>
          <a:prstGeom prst="downArrow">
            <a:avLst>
              <a:gd name="adj1" fmla="val 35000"/>
              <a:gd name="adj2" fmla="val 222897"/>
            </a:avLst>
          </a:prstGeom>
          <a:solidFill>
            <a:srgbClr val="660066"/>
          </a:solidFill>
          <a:ln w="38100">
            <a:noFill/>
            <a:miter lim="800000"/>
            <a:headEnd/>
            <a:tailEnd/>
          </a:ln>
          <a:effectLst/>
        </p:spPr>
        <p:txBody>
          <a:bodyPr wrap="none" anchor="ctr"/>
          <a:lstStyle/>
          <a:p>
            <a:endParaRPr lang="en-US" u="none">
              <a:effectLst>
                <a:outerShdw blurRad="38100" dist="38100" dir="2700000" algn="tl">
                  <a:srgbClr val="FFFFFF"/>
                </a:outerShdw>
              </a:effectLst>
              <a:latin typeface="Arial" charset="0"/>
            </a:endParaRPr>
          </a:p>
        </p:txBody>
      </p:sp>
      <p:grpSp>
        <p:nvGrpSpPr>
          <p:cNvPr id="1302587" name="Group 59"/>
          <p:cNvGrpSpPr>
            <a:grpSpLocks/>
          </p:cNvGrpSpPr>
          <p:nvPr/>
        </p:nvGrpSpPr>
        <p:grpSpPr bwMode="auto">
          <a:xfrm>
            <a:off x="3013075" y="2992437"/>
            <a:ext cx="187325" cy="2165350"/>
            <a:chOff x="1680" y="1622"/>
            <a:chExt cx="118" cy="1364"/>
          </a:xfrm>
        </p:grpSpPr>
        <p:sp>
          <p:nvSpPr>
            <p:cNvPr id="1302588" name="AutoShape 60"/>
            <p:cNvSpPr>
              <a:spLocks noChangeArrowheads="1"/>
            </p:cNvSpPr>
            <p:nvPr/>
          </p:nvSpPr>
          <p:spPr bwMode="auto">
            <a:xfrm rot="12199650">
              <a:off x="1680" y="1622"/>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sp>
          <p:nvSpPr>
            <p:cNvPr id="1302589" name="AutoShape 61"/>
            <p:cNvSpPr>
              <a:spLocks noChangeArrowheads="1"/>
            </p:cNvSpPr>
            <p:nvPr/>
          </p:nvSpPr>
          <p:spPr bwMode="auto">
            <a:xfrm rot="12199650">
              <a:off x="1680" y="1623"/>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sp>
          <p:nvSpPr>
            <p:cNvPr id="1302590" name="AutoShape 62"/>
            <p:cNvSpPr>
              <a:spLocks noChangeArrowheads="1"/>
            </p:cNvSpPr>
            <p:nvPr/>
          </p:nvSpPr>
          <p:spPr bwMode="auto">
            <a:xfrm rot="12199650">
              <a:off x="1680" y="1623"/>
              <a:ext cx="118" cy="1363"/>
            </a:xfrm>
            <a:prstGeom prst="downArrow">
              <a:avLst>
                <a:gd name="adj1" fmla="val 35000"/>
                <a:gd name="adj2" fmla="val 219787"/>
              </a:avLst>
            </a:prstGeom>
            <a:solidFill>
              <a:srgbClr val="0000FF"/>
            </a:solidFill>
            <a:ln w="9525">
              <a:noFill/>
              <a:miter lim="800000"/>
              <a:headEnd/>
              <a:tailEnd/>
            </a:ln>
            <a:effectLst/>
          </p:spPr>
          <p:txBody>
            <a:bodyPr rot="10800000" wrap="none" anchor="ctr"/>
            <a:lstStyle/>
            <a:p>
              <a:endParaRPr lang="en-US" u="none">
                <a:effectLst>
                  <a:outerShdw blurRad="38100" dist="38100" dir="2700000" algn="tl">
                    <a:srgbClr val="FFFFFF"/>
                  </a:outerShdw>
                </a:effectLst>
                <a:latin typeface="Arial" charset="0"/>
              </a:endParaRPr>
            </a:p>
          </p:txBody>
        </p:sp>
      </p:grpSp>
      <p:sp>
        <p:nvSpPr>
          <p:cNvPr id="81" name="Oval 55"/>
          <p:cNvSpPr>
            <a:spLocks noChangeArrowheads="1"/>
          </p:cNvSpPr>
          <p:nvPr/>
        </p:nvSpPr>
        <p:spPr bwMode="auto">
          <a:xfrm>
            <a:off x="1920875" y="4760912"/>
            <a:ext cx="1174750" cy="533400"/>
          </a:xfrm>
          <a:prstGeom prst="ellipse">
            <a:avLst/>
          </a:prstGeom>
          <a:gradFill rotWithShape="0">
            <a:gsLst>
              <a:gs pos="0">
                <a:srgbClr val="804000"/>
              </a:gs>
              <a:gs pos="100000">
                <a:srgbClr val="663300"/>
              </a:gs>
            </a:gsLst>
            <a:path path="shape">
              <a:fillToRect l="50000" t="50000" r="50000" b="50000"/>
            </a:path>
          </a:gradFill>
          <a:ln w="12700">
            <a:solidFill>
              <a:schemeClr val="tx1"/>
            </a:solidFill>
            <a:round/>
            <a:headEnd/>
            <a:tailEnd/>
          </a:ln>
          <a:effectLst>
            <a:outerShdw dist="52363" dir="4557825" algn="ctr" rotWithShape="0">
              <a:srgbClr val="000000"/>
            </a:outerShdw>
          </a:effectLst>
        </p:spPr>
        <p:txBody>
          <a:bodyPr wrap="none" anchor="ctr"/>
          <a:lstStyle/>
          <a:p>
            <a:pPr>
              <a:lnSpc>
                <a:spcPct val="75000"/>
              </a:lnSpc>
            </a:pPr>
            <a:r>
              <a:rPr lang="en-US" sz="2200" b="0" u="none">
                <a:noFill/>
                <a:latin typeface="Impact" pitchFamily="34" charset="0"/>
              </a:rPr>
              <a:t>Falle</a:t>
            </a:r>
            <a:endParaRPr lang="en-US" sz="2200" b="0" u="none" dirty="0">
              <a:noFill/>
              <a:latin typeface="Impact" pitchFamily="34" charset="0"/>
            </a:endParaRPr>
          </a:p>
          <a:p>
            <a:pPr>
              <a:lnSpc>
                <a:spcPct val="75000"/>
              </a:lnSpc>
            </a:pPr>
            <a:r>
              <a:rPr lang="en-US" sz="2200" b="0" u="none" dirty="0">
                <a:noFill/>
                <a:latin typeface="Impact" pitchFamily="34" charset="0"/>
              </a:rPr>
              <a:t>people</a:t>
            </a:r>
          </a:p>
        </p:txBody>
      </p:sp>
      <p:sp>
        <p:nvSpPr>
          <p:cNvPr id="82" name="Oval 55"/>
          <p:cNvSpPr>
            <a:spLocks noChangeArrowheads="1"/>
          </p:cNvSpPr>
          <p:nvPr/>
        </p:nvSpPr>
        <p:spPr bwMode="auto">
          <a:xfrm>
            <a:off x="1949450" y="4684712"/>
            <a:ext cx="1174750" cy="725488"/>
          </a:xfrm>
          <a:prstGeom prst="ellipse">
            <a:avLst/>
          </a:prstGeom>
          <a:noFill/>
          <a:ln w="12700">
            <a:noFill/>
            <a:round/>
            <a:headEnd/>
            <a:tailEnd/>
          </a:ln>
          <a:effectLst/>
        </p:spPr>
        <p:txBody>
          <a:bodyPr wrap="none" anchor="ctr"/>
          <a:lstStyle/>
          <a:p>
            <a:pPr>
              <a:lnSpc>
                <a:spcPct val="65000"/>
              </a:lnSpc>
            </a:pPr>
            <a:r>
              <a:rPr lang="en-US" sz="1600" u="none" dirty="0">
                <a:solidFill>
                  <a:schemeClr val="bg1"/>
                </a:solidFill>
                <a:latin typeface="Arial Rounded MT Bold" charset="0"/>
              </a:rPr>
              <a:t>Fallen</a:t>
            </a:r>
          </a:p>
          <a:p>
            <a:pPr>
              <a:lnSpc>
                <a:spcPct val="65000"/>
              </a:lnSpc>
            </a:pPr>
            <a:r>
              <a:rPr lang="en-US" sz="1600" u="none" dirty="0">
                <a:solidFill>
                  <a:schemeClr val="bg1"/>
                </a:solidFill>
                <a:latin typeface="Arial Rounded MT Bold" charset="0"/>
              </a:rPr>
              <a:t>people</a:t>
            </a:r>
          </a:p>
        </p:txBody>
      </p:sp>
      <p:sp>
        <p:nvSpPr>
          <p:cNvPr id="167" name="WordArt 81"/>
          <p:cNvSpPr>
            <a:spLocks noChangeArrowheads="1" noChangeShapeType="1" noTextEdit="1"/>
          </p:cNvSpPr>
          <p:nvPr/>
        </p:nvSpPr>
        <p:spPr bwMode="auto">
          <a:xfrm>
            <a:off x="4114800" y="2383472"/>
            <a:ext cx="152400" cy="548640"/>
          </a:xfrm>
          <a:prstGeom prst="rect">
            <a:avLst/>
          </a:prstGeom>
        </p:spPr>
        <p:txBody>
          <a:bodyPr wrap="none" fromWordArt="1">
            <a:prstTxWarp prst="textPlain">
              <a:avLst>
                <a:gd name="adj" fmla="val 50000"/>
              </a:avLst>
            </a:prstTxWarp>
          </a:bodyPr>
          <a:lstStyle/>
          <a:p>
            <a:r>
              <a:rPr lang="en-US" sz="3600" b="0" u="none" kern="10" dirty="0">
                <a:ln w="9525">
                  <a:solidFill>
                    <a:schemeClr val="tx1"/>
                  </a:solidFill>
                  <a:round/>
                  <a:headEnd/>
                  <a:tailEnd/>
                </a:ln>
                <a:latin typeface="Times New Roman"/>
                <a:cs typeface="Times New Roman"/>
              </a:rPr>
              <a:t>}</a:t>
            </a:r>
          </a:p>
        </p:txBody>
      </p:sp>
      <p:sp>
        <p:nvSpPr>
          <p:cNvPr id="168" name="WordArt 72"/>
          <p:cNvSpPr>
            <a:spLocks noChangeArrowheads="1" noChangeShapeType="1" noTextEdit="1"/>
          </p:cNvSpPr>
          <p:nvPr/>
        </p:nvSpPr>
        <p:spPr bwMode="auto">
          <a:xfrm>
            <a:off x="4114800" y="3054032"/>
            <a:ext cx="152400" cy="2316480"/>
          </a:xfrm>
          <a:prstGeom prst="rect">
            <a:avLst/>
          </a:prstGeom>
        </p:spPr>
        <p:txBody>
          <a:bodyPr wrap="none" fromWordArt="1">
            <a:prstTxWarp prst="textPlain">
              <a:avLst>
                <a:gd name="adj" fmla="val 50000"/>
              </a:avLst>
            </a:prstTxWarp>
          </a:bodyPr>
          <a:lstStyle/>
          <a:p>
            <a:r>
              <a:rPr lang="en-US" sz="3600" b="0" u="none" kern="10" dirty="0">
                <a:ln w="9525">
                  <a:solidFill>
                    <a:schemeClr val="tx1"/>
                  </a:solidFill>
                  <a:round/>
                  <a:headEnd/>
                  <a:tailEnd/>
                </a:ln>
                <a:solidFill>
                  <a:srgbClr val="000000"/>
                </a:solidFill>
                <a:latin typeface="Times New Roman"/>
                <a:cs typeface="Times New Roman"/>
              </a:rPr>
              <a:t>}</a:t>
            </a:r>
          </a:p>
        </p:txBody>
      </p:sp>
      <p:grpSp>
        <p:nvGrpSpPr>
          <p:cNvPr id="71" name="Group 133"/>
          <p:cNvGrpSpPr>
            <a:grpSpLocks/>
          </p:cNvGrpSpPr>
          <p:nvPr/>
        </p:nvGrpSpPr>
        <p:grpSpPr bwMode="auto">
          <a:xfrm>
            <a:off x="1158875" y="6248400"/>
            <a:ext cx="6035675" cy="381000"/>
            <a:chOff x="998" y="3648"/>
            <a:chExt cx="3802" cy="240"/>
          </a:xfrm>
        </p:grpSpPr>
        <p:sp>
          <p:nvSpPr>
            <p:cNvPr id="72" name="Text Box 5"/>
            <p:cNvSpPr txBox="1">
              <a:spLocks noChangeArrowheads="1"/>
            </p:cNvSpPr>
            <p:nvPr/>
          </p:nvSpPr>
          <p:spPr bwMode="auto">
            <a:xfrm>
              <a:off x="1269" y="3649"/>
              <a:ext cx="3531" cy="223"/>
            </a:xfrm>
            <a:prstGeom prst="rect">
              <a:avLst/>
            </a:prstGeom>
            <a:noFill/>
            <a:ln w="9525">
              <a:noFill/>
              <a:miter lim="800000"/>
              <a:headEnd/>
              <a:tailEnd/>
            </a:ln>
            <a:effectLst/>
          </p:spPr>
          <p:txBody>
            <a:bodyPr>
              <a:spAutoFit/>
            </a:bodyPr>
            <a:lstStyle/>
            <a:p>
              <a:pPr algn="l">
                <a:lnSpc>
                  <a:spcPct val="85000"/>
                </a:lnSpc>
              </a:pPr>
              <a:r>
                <a:rPr lang="en-US" sz="2000" u="none" dirty="0">
                  <a:solidFill>
                    <a:schemeClr val="bg1"/>
                  </a:solidFill>
                  <a:latin typeface="Arial Narrow" pitchFamily="34" charset="0"/>
                </a:rPr>
                <a:t>where we can </a:t>
              </a:r>
              <a:r>
                <a:rPr lang="en-US" sz="2000" dirty="0">
                  <a:solidFill>
                    <a:schemeClr val="bg1"/>
                  </a:solidFill>
                  <a:latin typeface="Arial Narrow" pitchFamily="34" charset="0"/>
                </a:rPr>
                <a:t>fulfill the purpose of creation</a:t>
              </a:r>
              <a:r>
                <a:rPr lang="en-US" sz="2000" u="none" dirty="0">
                  <a:solidFill>
                    <a:schemeClr val="bg1"/>
                  </a:solidFill>
                  <a:latin typeface="Arial Narrow" pitchFamily="34" charset="0"/>
                </a:rPr>
                <a:t>.</a:t>
              </a:r>
            </a:p>
          </p:txBody>
        </p:sp>
        <p:sp>
          <p:nvSpPr>
            <p:cNvPr id="73" name="Oval 132"/>
            <p:cNvSpPr>
              <a:spLocks noChangeArrowheads="1"/>
            </p:cNvSpPr>
            <p:nvPr/>
          </p:nvSpPr>
          <p:spPr bwMode="auto">
            <a:xfrm>
              <a:off x="998" y="3648"/>
              <a:ext cx="250" cy="240"/>
            </a:xfrm>
            <a:prstGeom prst="ellipse">
              <a:avLst/>
            </a:prstGeom>
            <a:noFill/>
            <a:ln w="6350">
              <a:solidFill>
                <a:schemeClr val="bg1"/>
              </a:solidFill>
              <a:round/>
              <a:headEnd/>
              <a:tailEnd/>
            </a:ln>
            <a:effectLst/>
          </p:spPr>
          <p:txBody>
            <a:bodyPr wrap="none" anchor="ctr"/>
            <a:lstStyle/>
            <a:p>
              <a:r>
                <a:rPr lang="en-US" sz="2000" b="0" u="none">
                  <a:solidFill>
                    <a:schemeClr val="bg1"/>
                  </a:solidFill>
                  <a:latin typeface="Impact" pitchFamily="34" charset="0"/>
                </a:rPr>
                <a:t>4</a:t>
              </a:r>
            </a:p>
          </p:txBody>
        </p:sp>
      </p:grpSp>
      <p:sp>
        <p:nvSpPr>
          <p:cNvPr id="85" name="WordArt 20"/>
          <p:cNvSpPr>
            <a:spLocks noChangeArrowheads="1" noChangeShapeType="1" noTextEdit="1"/>
          </p:cNvSpPr>
          <p:nvPr/>
        </p:nvSpPr>
        <p:spPr bwMode="auto">
          <a:xfrm>
            <a:off x="4114800" y="722312"/>
            <a:ext cx="152400" cy="1554480"/>
          </a:xfrm>
          <a:prstGeom prst="rect">
            <a:avLst/>
          </a:prstGeom>
        </p:spPr>
        <p:txBody>
          <a:bodyPr wrap="none" fromWordArt="1">
            <a:prstTxWarp prst="textPlain">
              <a:avLst>
                <a:gd name="adj" fmla="val 50000"/>
              </a:avLst>
            </a:prstTxWarp>
          </a:bodyPr>
          <a:lstStyle/>
          <a:p>
            <a:r>
              <a:rPr lang="en-US" sz="3600" b="0" u="none" kern="10" dirty="0">
                <a:ln w="9525">
                  <a:solidFill>
                    <a:schemeClr val="tx1"/>
                  </a:solidFill>
                  <a:round/>
                  <a:headEnd/>
                  <a:tailEnd/>
                </a:ln>
                <a:latin typeface="Times New Roman"/>
                <a:cs typeface="Times New Roman"/>
              </a:rPr>
              <a:t>}</a:t>
            </a:r>
          </a:p>
        </p:txBody>
      </p:sp>
      <p:sp>
        <p:nvSpPr>
          <p:cNvPr id="86" name="Rectangle 21"/>
          <p:cNvSpPr>
            <a:spLocks noChangeArrowheads="1"/>
          </p:cNvSpPr>
          <p:nvPr/>
        </p:nvSpPr>
        <p:spPr bwMode="auto">
          <a:xfrm>
            <a:off x="4953000" y="1331912"/>
            <a:ext cx="3200400" cy="762000"/>
          </a:xfrm>
          <a:prstGeom prst="rect">
            <a:avLst/>
          </a:prstGeom>
          <a:noFill/>
          <a:ln w="9525">
            <a:noFill/>
            <a:miter lim="800000"/>
            <a:headEnd/>
            <a:tailEnd/>
          </a:ln>
          <a:effectLst/>
        </p:spPr>
        <p:txBody>
          <a:bodyPr wrap="none" anchor="ctr"/>
          <a:lstStyle/>
          <a:p>
            <a:pPr algn="l">
              <a:lnSpc>
                <a:spcPct val="75000"/>
              </a:lnSpc>
            </a:pPr>
            <a:r>
              <a:rPr lang="en-US" sz="2800" b="0" u="none" dirty="0">
                <a:ln w="3175">
                  <a:solidFill>
                    <a:schemeClr val="bg1"/>
                  </a:solidFill>
                </a:ln>
                <a:solidFill>
                  <a:srgbClr val="000099"/>
                </a:solidFill>
                <a:latin typeface="Impact" pitchFamily="34" charset="0"/>
              </a:rPr>
              <a:t>Fulfill the purpose of</a:t>
            </a:r>
          </a:p>
          <a:p>
            <a:pPr algn="l">
              <a:lnSpc>
                <a:spcPct val="75000"/>
              </a:lnSpc>
            </a:pPr>
            <a:r>
              <a:rPr lang="en-US" sz="2800" b="0" u="none" dirty="0">
                <a:ln w="3175">
                  <a:solidFill>
                    <a:schemeClr val="bg1"/>
                  </a:solidFill>
                </a:ln>
                <a:solidFill>
                  <a:srgbClr val="000099"/>
                </a:solidFill>
                <a:latin typeface="Impact" pitchFamily="34" charset="0"/>
              </a:rPr>
              <a:t>creation</a:t>
            </a:r>
          </a:p>
        </p:txBody>
      </p:sp>
      <p:sp>
        <p:nvSpPr>
          <p:cNvPr id="87" name="Oval 101"/>
          <p:cNvSpPr>
            <a:spLocks noChangeArrowheads="1"/>
          </p:cNvSpPr>
          <p:nvPr/>
        </p:nvSpPr>
        <p:spPr bwMode="auto">
          <a:xfrm>
            <a:off x="4495800" y="1331912"/>
            <a:ext cx="396875" cy="381000"/>
          </a:xfrm>
          <a:prstGeom prst="ellipse">
            <a:avLst/>
          </a:prstGeom>
          <a:solidFill>
            <a:srgbClr val="66FFFF"/>
          </a:solidFill>
          <a:ln w="6350">
            <a:solidFill>
              <a:srgbClr val="000099"/>
            </a:solidFill>
            <a:round/>
            <a:headEnd/>
            <a:tailEnd/>
          </a:ln>
          <a:effectLst/>
        </p:spPr>
        <p:txBody>
          <a:bodyPr wrap="none" anchor="ctr"/>
          <a:lstStyle/>
          <a:p>
            <a:r>
              <a:rPr lang="en-US" b="0" u="none">
                <a:solidFill>
                  <a:srgbClr val="000099"/>
                </a:solidFill>
                <a:latin typeface="Impact" pitchFamily="34" charset="0"/>
              </a:rPr>
              <a:t>4</a:t>
            </a:r>
          </a:p>
        </p:txBody>
      </p:sp>
      <p:sp>
        <p:nvSpPr>
          <p:cNvPr id="203" name="AutoShape 58"/>
          <p:cNvSpPr>
            <a:spLocks noChangeArrowheads="1"/>
          </p:cNvSpPr>
          <p:nvPr/>
        </p:nvSpPr>
        <p:spPr bwMode="auto">
          <a:xfrm rot="10800000">
            <a:off x="1060997" y="3036888"/>
            <a:ext cx="195310" cy="1263649"/>
          </a:xfrm>
          <a:prstGeom prst="downArrow">
            <a:avLst>
              <a:gd name="adj1" fmla="val 35000"/>
              <a:gd name="adj2" fmla="val 130476"/>
            </a:avLst>
          </a:prstGeom>
          <a:solidFill>
            <a:srgbClr val="660066"/>
          </a:solidFill>
          <a:ln w="12700">
            <a:solidFill>
              <a:srgbClr val="660066"/>
            </a:solidFill>
            <a:miter lim="800000"/>
            <a:headEnd/>
            <a:tailEnd/>
          </a:ln>
          <a:effectLst/>
        </p:spPr>
        <p:txBody>
          <a:bodyPr rot="10800000" wrap="none" anchor="ctr"/>
          <a:lstStyle/>
          <a:p>
            <a:endParaRPr lang="en-US" u="none" dirty="0">
              <a:effectLst>
                <a:outerShdw blurRad="38100" dist="38100" dir="2700000" algn="tl">
                  <a:srgbClr val="FFFFFF"/>
                </a:outerShdw>
              </a:effectLst>
              <a:latin typeface="Arial" charset="0"/>
            </a:endParaRPr>
          </a:p>
        </p:txBody>
      </p:sp>
      <p:grpSp>
        <p:nvGrpSpPr>
          <p:cNvPr id="204" name="Group 95"/>
          <p:cNvGrpSpPr>
            <a:grpSpLocks/>
          </p:cNvGrpSpPr>
          <p:nvPr/>
        </p:nvGrpSpPr>
        <p:grpSpPr bwMode="auto">
          <a:xfrm>
            <a:off x="1057845" y="2398712"/>
            <a:ext cx="201614" cy="582613"/>
            <a:chOff x="384" y="1217"/>
            <a:chExt cx="127" cy="367"/>
          </a:xfrm>
        </p:grpSpPr>
        <p:sp>
          <p:nvSpPr>
            <p:cNvPr id="205" name="AutoShape 96"/>
            <p:cNvSpPr>
              <a:spLocks noChangeArrowheads="1"/>
            </p:cNvSpPr>
            <p:nvPr/>
          </p:nvSpPr>
          <p:spPr bwMode="auto">
            <a:xfrm>
              <a:off x="384" y="1217"/>
              <a:ext cx="127" cy="127"/>
            </a:xfrm>
            <a:prstGeom prst="triangle">
              <a:avLst>
                <a:gd name="adj" fmla="val 50000"/>
              </a:avLst>
            </a:prstGeom>
            <a:solidFill>
              <a:srgbClr val="660066"/>
            </a:solidFill>
            <a:ln w="28575">
              <a:noFill/>
              <a:miter lim="800000"/>
              <a:headEnd/>
              <a:tailEnd/>
            </a:ln>
            <a:effectLst/>
          </p:spPr>
          <p:txBody>
            <a:bodyPr rot="10800000" vert="eaVert" wrap="none" anchor="ctr"/>
            <a:lstStyle/>
            <a:p>
              <a:endParaRPr lang="en-US"/>
            </a:p>
          </p:txBody>
        </p:sp>
        <p:sp>
          <p:nvSpPr>
            <p:cNvPr id="206" name="WordArt 97"/>
            <p:cNvSpPr>
              <a:spLocks noChangeArrowheads="1" noChangeShapeType="1" noTextEdit="1"/>
            </p:cNvSpPr>
            <p:nvPr/>
          </p:nvSpPr>
          <p:spPr bwMode="auto">
            <a:xfrm rot="5400000" flipV="1">
              <a:off x="327" y="1440"/>
              <a:ext cx="240" cy="47"/>
            </a:xfrm>
            <a:prstGeom prst="rect">
              <a:avLst/>
            </a:prstGeom>
          </p:spPr>
          <p:txBody>
            <a:bodyPr wrap="none" fromWordArt="1">
              <a:prstTxWarp prst="textPlain">
                <a:avLst>
                  <a:gd name="adj" fmla="val 50000"/>
                </a:avLst>
              </a:prstTxWarp>
            </a:bodyPr>
            <a:lstStyle/>
            <a:p>
              <a:r>
                <a:rPr lang="en-US" sz="3600" u="none" kern="10" dirty="0">
                  <a:ln w="9525">
                    <a:noFill/>
                    <a:round/>
                    <a:headEnd/>
                    <a:tailEnd/>
                  </a:ln>
                  <a:solidFill>
                    <a:srgbClr val="660066"/>
                  </a:solidFill>
                  <a:latin typeface="Arial Narrow"/>
                </a:rPr>
                <a:t>....</a:t>
              </a:r>
            </a:p>
          </p:txBody>
        </p:sp>
      </p:grpSp>
      <p:sp>
        <p:nvSpPr>
          <p:cNvPr id="208" name="Text Box 6"/>
          <p:cNvSpPr txBox="1">
            <a:spLocks noChangeArrowheads="1"/>
          </p:cNvSpPr>
          <p:nvPr/>
        </p:nvSpPr>
        <p:spPr bwMode="auto">
          <a:xfrm>
            <a:off x="304800" y="76200"/>
            <a:ext cx="5257800" cy="458587"/>
          </a:xfrm>
          <a:prstGeom prst="rect">
            <a:avLst/>
          </a:prstGeom>
          <a:noFill/>
          <a:ln w="9525">
            <a:noFill/>
            <a:miter lim="800000"/>
            <a:headEnd/>
            <a:tailEnd/>
          </a:ln>
          <a:effectLst>
            <a:outerShdw dist="25400" dir="2700000" algn="ctr" rotWithShape="0">
              <a:schemeClr val="bg1"/>
            </a:outerShdw>
          </a:effectLst>
        </p:spPr>
        <p:txBody>
          <a:bodyPr wrap="square">
            <a:spAutoFit/>
          </a:bodyPr>
          <a:lstStyle/>
          <a:p>
            <a:pPr algn="l">
              <a:lnSpc>
                <a:spcPct val="85000"/>
              </a:lnSpc>
            </a:pPr>
            <a:r>
              <a:rPr lang="en-US" sz="2800">
                <a:solidFill>
                  <a:srgbClr val="000099"/>
                </a:solidFill>
                <a:latin typeface="Fette Engschrift"/>
                <a:cs typeface="Arial" pitchFamily="34" charset="0"/>
              </a:rPr>
              <a:t>The restoration and perfection of fallen people</a:t>
            </a:r>
            <a:endParaRPr lang="en-US" sz="2800" dirty="0">
              <a:solidFill>
                <a:srgbClr val="000099"/>
              </a:solidFill>
              <a:latin typeface="Fette Engschrift"/>
              <a:cs typeface="Arial" pitchFamily="34" charset="0"/>
            </a:endParaRPr>
          </a:p>
        </p:txBody>
      </p:sp>
      <p:grpSp>
        <p:nvGrpSpPr>
          <p:cNvPr id="211" name="Group 210"/>
          <p:cNvGrpSpPr/>
          <p:nvPr/>
        </p:nvGrpSpPr>
        <p:grpSpPr>
          <a:xfrm>
            <a:off x="695101" y="4303712"/>
            <a:ext cx="927102" cy="533400"/>
            <a:chOff x="685800" y="1371600"/>
            <a:chExt cx="1003301" cy="533400"/>
          </a:xfrm>
        </p:grpSpPr>
        <p:grpSp>
          <p:nvGrpSpPr>
            <p:cNvPr id="212" name="Group 94"/>
            <p:cNvGrpSpPr/>
            <p:nvPr/>
          </p:nvGrpSpPr>
          <p:grpSpPr>
            <a:xfrm>
              <a:off x="685800" y="1371600"/>
              <a:ext cx="1003301" cy="533400"/>
              <a:chOff x="685800" y="1371600"/>
              <a:chExt cx="1003301" cy="533400"/>
            </a:xfrm>
          </p:grpSpPr>
          <p:sp>
            <p:nvSpPr>
              <p:cNvPr id="214" name="Oval 10"/>
              <p:cNvSpPr>
                <a:spLocks noChangeArrowheads="1"/>
              </p:cNvSpPr>
              <p:nvPr/>
            </p:nvSpPr>
            <p:spPr bwMode="auto">
              <a:xfrm>
                <a:off x="685800" y="1371600"/>
                <a:ext cx="1003301"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215" name="WordArt 128"/>
              <p:cNvSpPr>
                <a:spLocks noChangeArrowheads="1" noChangeShapeType="1" noTextEdit="1"/>
              </p:cNvSpPr>
              <p:nvPr/>
            </p:nvSpPr>
            <p:spPr bwMode="auto">
              <a:xfrm>
                <a:off x="845196" y="1462086"/>
                <a:ext cx="684509" cy="169903"/>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Adam</a:t>
                </a:r>
                <a:endParaRPr lang="en-US" u="none" kern="10" dirty="0">
                  <a:ln w="19050">
                    <a:noFill/>
                    <a:round/>
                    <a:headEnd/>
                    <a:tailEnd/>
                  </a:ln>
                  <a:solidFill>
                    <a:srgbClr val="000099"/>
                  </a:solidFill>
                  <a:latin typeface="Arial Rounded MT Bold"/>
                </a:endParaRPr>
              </a:p>
            </p:txBody>
          </p:sp>
        </p:grpSp>
        <p:sp>
          <p:nvSpPr>
            <p:cNvPr id="213" name="WordArt 128"/>
            <p:cNvSpPr>
              <a:spLocks noChangeArrowheads="1" noChangeShapeType="1" noTextEdit="1"/>
            </p:cNvSpPr>
            <p:nvPr/>
          </p:nvSpPr>
          <p:spPr bwMode="auto">
            <a:xfrm>
              <a:off x="963605" y="1671594"/>
              <a:ext cx="447690" cy="157206"/>
            </a:xfrm>
            <a:prstGeom prst="rect">
              <a:avLst/>
            </a:prstGeom>
          </p:spPr>
          <p:txBody>
            <a:bodyPr wrap="none" fromWordArt="1">
              <a:prstTxWarp prst="textPlain">
                <a:avLst>
                  <a:gd name="adj" fmla="val 50000"/>
                </a:avLst>
              </a:prstTxWarp>
            </a:bodyPr>
            <a:lstStyle/>
            <a:p>
              <a:pPr>
                <a:lnSpc>
                  <a:spcPts val="1200"/>
                </a:lnSpc>
              </a:pPr>
              <a:r>
                <a:rPr lang="en-US" u="none" kern="10">
                  <a:ln w="19050">
                    <a:noFill/>
                    <a:round/>
                    <a:headEnd/>
                    <a:tailEnd/>
                  </a:ln>
                  <a:solidFill>
                    <a:srgbClr val="000099"/>
                  </a:solidFill>
                  <a:latin typeface="Arial Rounded MT Bold"/>
                </a:rPr>
                <a:t>Eve</a:t>
              </a:r>
              <a:endParaRPr lang="en-US" u="none" kern="10" dirty="0">
                <a:ln w="19050">
                  <a:noFill/>
                  <a:round/>
                  <a:headEnd/>
                  <a:tailEnd/>
                </a:ln>
                <a:solidFill>
                  <a:srgbClr val="000099"/>
                </a:solidFill>
                <a:latin typeface="Arial Rounded MT Bold"/>
              </a:endParaRPr>
            </a:p>
          </p:txBody>
        </p:sp>
      </p:grpSp>
      <p:pic>
        <p:nvPicPr>
          <p:cNvPr id="84" name="Picture 127" descr="GCT02561"/>
          <p:cNvPicPr>
            <a:picLocks noChangeAspect="1" noChangeArrowheads="1"/>
          </p:cNvPicPr>
          <p:nvPr/>
        </p:nvPicPr>
        <p:blipFill>
          <a:blip r:embed="rId4" cstate="print"/>
          <a:srcRect/>
          <a:stretch>
            <a:fillRect/>
          </a:stretch>
        </p:blipFill>
        <p:spPr bwMode="auto">
          <a:xfrm>
            <a:off x="232152" y="3036888"/>
            <a:ext cx="871678" cy="1357309"/>
          </a:xfrm>
          <a:prstGeom prst="rect">
            <a:avLst/>
          </a:prstGeom>
          <a:noFill/>
        </p:spPr>
      </p:pic>
      <p:sp>
        <p:nvSpPr>
          <p:cNvPr id="97" name="Rectangle 96"/>
          <p:cNvSpPr>
            <a:spLocks noChangeArrowheads="1"/>
          </p:cNvSpPr>
          <p:nvPr/>
        </p:nvSpPr>
        <p:spPr bwMode="auto">
          <a:xfrm>
            <a:off x="4953000" y="3540125"/>
            <a:ext cx="3200400" cy="422275"/>
          </a:xfrm>
          <a:prstGeom prst="rect">
            <a:avLst/>
          </a:prstGeom>
          <a:noFill/>
          <a:ln w="9525">
            <a:noFill/>
            <a:miter lim="800000"/>
            <a:headEnd/>
            <a:tailEnd/>
          </a:ln>
          <a:effectLst/>
        </p:spPr>
        <p:txBody>
          <a:bodyPr wrap="none" anchor="ctr"/>
          <a:lstStyle/>
          <a:p>
            <a:pPr algn="l">
              <a:lnSpc>
                <a:spcPct val="73000"/>
              </a:lnSpc>
            </a:pPr>
            <a:r>
              <a:rPr lang="en-US" sz="3600" u="none">
                <a:ln w="3175">
                  <a:solidFill>
                    <a:schemeClr val="bg1"/>
                  </a:solidFill>
                </a:ln>
                <a:solidFill>
                  <a:srgbClr val="000099"/>
                </a:solidFill>
                <a:cs typeface="Times New Roman" pitchFamily="18" charset="0"/>
              </a:rPr>
              <a:t>(</a:t>
            </a:r>
            <a:r>
              <a:rPr lang="en-US" sz="2800" b="0" u="none">
                <a:ln w="3175">
                  <a:solidFill>
                    <a:schemeClr val="bg1"/>
                  </a:solidFill>
                </a:ln>
                <a:solidFill>
                  <a:srgbClr val="000099"/>
                </a:solidFill>
                <a:latin typeface="Impact" pitchFamily="34" charset="0"/>
              </a:rPr>
              <a:t>remove original sin</a:t>
            </a:r>
            <a:r>
              <a:rPr lang="en-US" sz="3600" u="none">
                <a:ln w="3175">
                  <a:solidFill>
                    <a:schemeClr val="bg1"/>
                  </a:solidFill>
                </a:ln>
                <a:solidFill>
                  <a:srgbClr val="000099"/>
                </a:solidFill>
                <a:cs typeface="Times New Roman" pitchFamily="18" charset="0"/>
              </a:rPr>
              <a:t>)</a:t>
            </a:r>
          </a:p>
        </p:txBody>
      </p:sp>
      <p:sp>
        <p:nvSpPr>
          <p:cNvPr id="99" name="Rectangle 96"/>
          <p:cNvSpPr>
            <a:spLocks noChangeArrowheads="1"/>
          </p:cNvSpPr>
          <p:nvPr/>
        </p:nvSpPr>
        <p:spPr bwMode="auto">
          <a:xfrm>
            <a:off x="4953000" y="2932112"/>
            <a:ext cx="3200400" cy="649288"/>
          </a:xfrm>
          <a:prstGeom prst="rect">
            <a:avLst/>
          </a:prstGeom>
          <a:noFill/>
          <a:ln w="9525">
            <a:noFill/>
            <a:miter lim="800000"/>
            <a:headEnd/>
            <a:tailEnd/>
          </a:ln>
          <a:effectLst/>
        </p:spPr>
        <p:txBody>
          <a:bodyPr wrap="none" anchor="ctr"/>
          <a:lstStyle/>
          <a:p>
            <a:pPr algn="l">
              <a:lnSpc>
                <a:spcPct val="73000"/>
              </a:lnSpc>
            </a:pPr>
            <a:r>
              <a:rPr lang="en-US" sz="2800" b="0" u="none">
                <a:ln w="3175">
                  <a:solidFill>
                    <a:schemeClr val="bg1"/>
                  </a:solidFill>
                </a:ln>
                <a:solidFill>
                  <a:srgbClr val="000099"/>
                </a:solidFill>
                <a:latin typeface="Impact" pitchFamily="34" charset="0"/>
              </a:rPr>
              <a:t>Receive the </a:t>
            </a:r>
            <a:r>
              <a:rPr lang="en-US" sz="2800" b="0" u="none" dirty="0">
                <a:ln w="3175">
                  <a:solidFill>
                    <a:schemeClr val="bg1"/>
                  </a:solidFill>
                </a:ln>
                <a:solidFill>
                  <a:srgbClr val="000099"/>
                </a:solidFill>
                <a:latin typeface="Impact" pitchFamily="34" charset="0"/>
              </a:rPr>
              <a:t>Messiah</a:t>
            </a:r>
          </a:p>
          <a:p>
            <a:pPr algn="l">
              <a:lnSpc>
                <a:spcPct val="73000"/>
              </a:lnSpc>
            </a:pPr>
            <a:r>
              <a:rPr lang="en-US" sz="2800" b="0" u="none" dirty="0">
                <a:ln w="3175">
                  <a:solidFill>
                    <a:schemeClr val="bg1"/>
                  </a:solidFill>
                </a:ln>
                <a:solidFill>
                  <a:srgbClr val="000099"/>
                </a:solidFill>
                <a:latin typeface="Impact" pitchFamily="34" charset="0"/>
              </a:rPr>
              <a:t>and </a:t>
            </a:r>
            <a:r>
              <a:rPr lang="en-US" sz="2800" b="0" u="none">
                <a:ln w="3175">
                  <a:solidFill>
                    <a:schemeClr val="bg1"/>
                  </a:solidFill>
                </a:ln>
                <a:solidFill>
                  <a:srgbClr val="000099"/>
                </a:solidFill>
                <a:latin typeface="Impact" pitchFamily="34" charset="0"/>
              </a:rPr>
              <a:t>be reborn</a:t>
            </a:r>
          </a:p>
        </p:txBody>
      </p:sp>
      <p:grpSp>
        <p:nvGrpSpPr>
          <p:cNvPr id="200" name="Group 199"/>
          <p:cNvGrpSpPr/>
          <p:nvPr/>
        </p:nvGrpSpPr>
        <p:grpSpPr>
          <a:xfrm>
            <a:off x="3111498" y="798512"/>
            <a:ext cx="927102" cy="1524000"/>
            <a:chOff x="3111498" y="381000"/>
            <a:chExt cx="927102" cy="1524000"/>
          </a:xfrm>
        </p:grpSpPr>
        <p:grpSp>
          <p:nvGrpSpPr>
            <p:cNvPr id="199" name="Group 198"/>
            <p:cNvGrpSpPr/>
            <p:nvPr/>
          </p:nvGrpSpPr>
          <p:grpSpPr>
            <a:xfrm>
              <a:off x="3111498" y="1371600"/>
              <a:ext cx="927102" cy="533400"/>
              <a:chOff x="3111498" y="1371600"/>
              <a:chExt cx="927102" cy="533400"/>
            </a:xfrm>
          </p:grpSpPr>
          <p:sp>
            <p:nvSpPr>
              <p:cNvPr id="121" name="Oval 10"/>
              <p:cNvSpPr>
                <a:spLocks noChangeArrowheads="1"/>
              </p:cNvSpPr>
              <p:nvPr/>
            </p:nvSpPr>
            <p:spPr bwMode="auto">
              <a:xfrm>
                <a:off x="3111498" y="1371600"/>
                <a:ext cx="927102" cy="533400"/>
              </a:xfrm>
              <a:prstGeom prst="ellipse">
                <a:avLst/>
              </a:prstGeom>
              <a:gradFill rotWithShape="0">
                <a:gsLst>
                  <a:gs pos="0">
                    <a:srgbClr val="FF99FF"/>
                  </a:gs>
                  <a:gs pos="100000">
                    <a:srgbClr val="66FF33"/>
                  </a:gs>
                </a:gsLst>
                <a:lin ang="2700000" scaled="1"/>
              </a:gradFill>
              <a:ln w="19050" algn="ctr">
                <a:round/>
                <a:headEnd/>
                <a:tailEnd/>
              </a:ln>
              <a:effectLst/>
              <a:scene3d>
                <a:camera prst="legacyPerspectiveBottom"/>
                <a:lightRig rig="legacyFlat3" dir="t"/>
              </a:scene3d>
              <a:sp3d extrusionH="430200" prstMaterial="legacyMatte">
                <a:bevelT w="13500" h="13500" prst="angle"/>
                <a:bevelB w="13500" h="13500" prst="angle"/>
                <a:extrusionClr>
                  <a:srgbClr val="FFFFFF"/>
                </a:extrusionClr>
              </a:sp3d>
            </p:spPr>
            <p:txBody>
              <a:bodyPr wrap="none" anchor="ctr">
                <a:flatTx/>
              </a:bodyPr>
              <a:lstStyle/>
              <a:p>
                <a:endParaRPr lang="en-US" b="0" u="none"/>
              </a:p>
            </p:txBody>
          </p:sp>
          <p:sp>
            <p:nvSpPr>
              <p:cNvPr id="93" name="WordArt 128"/>
              <p:cNvSpPr>
                <a:spLocks noChangeArrowheads="1" noChangeShapeType="1" noTextEdit="1"/>
              </p:cNvSpPr>
              <p:nvPr/>
            </p:nvSpPr>
            <p:spPr bwMode="auto">
              <a:xfrm>
                <a:off x="3249875" y="1524000"/>
                <a:ext cx="650348" cy="304800"/>
              </a:xfrm>
              <a:prstGeom prst="rect">
                <a:avLst/>
              </a:prstGeom>
            </p:spPr>
            <p:txBody>
              <a:bodyPr wrap="none" fromWordArt="1">
                <a:prstTxWarp prst="textPlain">
                  <a:avLst>
                    <a:gd name="adj" fmla="val 50000"/>
                  </a:avLst>
                </a:prstTxWarp>
              </a:bodyPr>
              <a:lstStyle/>
              <a:p>
                <a:r>
                  <a:rPr lang="en-US" sz="3600" u="none" kern="10">
                    <a:ln w="19050">
                      <a:noFill/>
                      <a:round/>
                      <a:headEnd/>
                      <a:tailEnd/>
                    </a:ln>
                    <a:solidFill>
                      <a:srgbClr val="000099"/>
                    </a:solidFill>
                    <a:latin typeface="Arial Rounded MT Bold"/>
                  </a:rPr>
                  <a:t>People</a:t>
                </a:r>
                <a:endParaRPr lang="en-US" sz="3600" u="none" kern="10" dirty="0">
                  <a:ln w="19050">
                    <a:noFill/>
                    <a:round/>
                    <a:headEnd/>
                    <a:tailEnd/>
                  </a:ln>
                  <a:solidFill>
                    <a:srgbClr val="000099"/>
                  </a:solidFill>
                  <a:latin typeface="Arial Rounded MT Bold"/>
                </a:endParaRPr>
              </a:p>
            </p:txBody>
          </p:sp>
        </p:grpSp>
        <p:grpSp>
          <p:nvGrpSpPr>
            <p:cNvPr id="170" name="Group 169"/>
            <p:cNvGrpSpPr/>
            <p:nvPr/>
          </p:nvGrpSpPr>
          <p:grpSpPr>
            <a:xfrm>
              <a:off x="3111499" y="381000"/>
              <a:ext cx="914401" cy="1030288"/>
              <a:chOff x="762000" y="381000"/>
              <a:chExt cx="914401" cy="1030288"/>
            </a:xfrm>
          </p:grpSpPr>
          <p:grpSp>
            <p:nvGrpSpPr>
              <p:cNvPr id="171" name="Group 100"/>
              <p:cNvGrpSpPr/>
              <p:nvPr/>
            </p:nvGrpSpPr>
            <p:grpSpPr>
              <a:xfrm>
                <a:off x="896937" y="381000"/>
                <a:ext cx="627063" cy="682625"/>
                <a:chOff x="896937" y="381000"/>
                <a:chExt cx="627063" cy="682625"/>
              </a:xfrm>
            </p:grpSpPr>
            <p:sp>
              <p:nvSpPr>
                <p:cNvPr id="179" name="Oval 22"/>
                <p:cNvSpPr>
                  <a:spLocks noChangeArrowheads="1"/>
                </p:cNvSpPr>
                <p:nvPr/>
              </p:nvSpPr>
              <p:spPr bwMode="auto">
                <a:xfrm>
                  <a:off x="896937" y="381000"/>
                  <a:ext cx="627063" cy="682625"/>
                </a:xfrm>
                <a:prstGeom prst="ellipse">
                  <a:avLst/>
                </a:prstGeom>
                <a:gradFill rotWithShape="0">
                  <a:gsLst>
                    <a:gs pos="0">
                      <a:srgbClr val="CCCCFF"/>
                    </a:gs>
                    <a:gs pos="100000">
                      <a:srgbClr val="FFFFFF"/>
                    </a:gs>
                  </a:gsLst>
                  <a:path path="shape">
                    <a:fillToRect l="50000" t="50000" r="50000" b="50000"/>
                  </a:path>
                </a:gradFill>
                <a:ln w="12700">
                  <a:round/>
                  <a:headEnd/>
                  <a:tailEnd/>
                </a:ln>
                <a:effectLst/>
                <a:scene3d>
                  <a:camera prst="legacyPerspectiveTop"/>
                  <a:lightRig rig="legacyNormal3" dir="t"/>
                </a:scene3d>
                <a:sp3d extrusionH="887400" prstMaterial="legacyMatte">
                  <a:bevelT w="13500" h="13500" prst="angle"/>
                  <a:bevelB w="13500" h="13500" prst="angle"/>
                  <a:extrusionClr>
                    <a:srgbClr val="CCCCFF"/>
                  </a:extrusionClr>
                </a:sp3d>
              </p:spPr>
              <p:txBody>
                <a:bodyPr wrap="none" anchor="ctr">
                  <a:flatTx/>
                </a:bodyPr>
                <a:lstStyle/>
                <a:p>
                  <a:endParaRPr lang="en-US" sz="4800" u="none">
                    <a:solidFill>
                      <a:srgbClr val="6600CC"/>
                    </a:solidFill>
                    <a:latin typeface="Impact" pitchFamily="34" charset="0"/>
                  </a:endParaRPr>
                </a:p>
              </p:txBody>
            </p:sp>
            <p:sp>
              <p:nvSpPr>
                <p:cNvPr id="180" name="WordArt 23"/>
                <p:cNvSpPr>
                  <a:spLocks noChangeArrowheads="1" noChangeShapeType="1" noTextEdit="1"/>
                </p:cNvSpPr>
                <p:nvPr/>
              </p:nvSpPr>
              <p:spPr bwMode="auto">
                <a:xfrm>
                  <a:off x="953294" y="590549"/>
                  <a:ext cx="485775" cy="263526"/>
                </a:xfrm>
                <a:prstGeom prst="rect">
                  <a:avLst/>
                </a:prstGeom>
              </p:spPr>
              <p:txBody>
                <a:bodyPr wrap="none" fromWordArt="1">
                  <a:prstTxWarp prst="textPlain">
                    <a:avLst>
                      <a:gd name="adj" fmla="val 50000"/>
                    </a:avLst>
                  </a:prstTxWarp>
                </a:bodyPr>
                <a:lstStyle/>
                <a:p>
                  <a:r>
                    <a:rPr lang="en-US" sz="3600" u="none" kern="10" dirty="0">
                      <a:ln w="19050">
                        <a:solidFill>
                          <a:srgbClr val="6600CC"/>
                        </a:solidFill>
                        <a:round/>
                        <a:headEnd/>
                        <a:tailEnd/>
                      </a:ln>
                      <a:solidFill>
                        <a:schemeClr val="bg1"/>
                      </a:solidFill>
                      <a:latin typeface="Impact"/>
                    </a:rPr>
                    <a:t>God</a:t>
                  </a:r>
                </a:p>
              </p:txBody>
            </p:sp>
          </p:grpSp>
          <p:grpSp>
            <p:nvGrpSpPr>
              <p:cNvPr id="172" name="Group 97"/>
              <p:cNvGrpSpPr/>
              <p:nvPr/>
            </p:nvGrpSpPr>
            <p:grpSpPr>
              <a:xfrm>
                <a:off x="762000" y="736600"/>
                <a:ext cx="914401" cy="674688"/>
                <a:chOff x="762000" y="736600"/>
                <a:chExt cx="914401" cy="674688"/>
              </a:xfrm>
            </p:grpSpPr>
            <p:grpSp>
              <p:nvGrpSpPr>
                <p:cNvPr id="173" name="Group 24"/>
                <p:cNvGrpSpPr>
                  <a:grpSpLocks/>
                </p:cNvGrpSpPr>
                <p:nvPr/>
              </p:nvGrpSpPr>
              <p:grpSpPr bwMode="auto">
                <a:xfrm>
                  <a:off x="762000" y="736600"/>
                  <a:ext cx="125413" cy="652463"/>
                  <a:chOff x="737" y="663"/>
                  <a:chExt cx="128" cy="539"/>
                </a:xfrm>
              </p:grpSpPr>
              <p:sp>
                <p:nvSpPr>
                  <p:cNvPr id="177" name="AutoShape 25"/>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78" name="AutoShape 26"/>
                  <p:cNvSpPr>
                    <a:spLocks noChangeArrowheads="1"/>
                  </p:cNvSpPr>
                  <p:nvPr/>
                </p:nvSpPr>
                <p:spPr bwMode="auto">
                  <a:xfrm rot="10800000">
                    <a:off x="737" y="663"/>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nvGrpSpPr>
                <p:cNvPr id="174" name="Group 30"/>
                <p:cNvGrpSpPr>
                  <a:grpSpLocks/>
                </p:cNvGrpSpPr>
                <p:nvPr/>
              </p:nvGrpSpPr>
              <p:grpSpPr bwMode="auto">
                <a:xfrm>
                  <a:off x="1550988" y="758825"/>
                  <a:ext cx="125413" cy="652463"/>
                  <a:chOff x="1167" y="700"/>
                  <a:chExt cx="128" cy="539"/>
                </a:xfrm>
              </p:grpSpPr>
              <p:sp>
                <p:nvSpPr>
                  <p:cNvPr id="175" name="AutoShape 31"/>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sp>
                <p:nvSpPr>
                  <p:cNvPr id="176" name="AutoShape 32"/>
                  <p:cNvSpPr>
                    <a:spLocks noChangeArrowheads="1"/>
                  </p:cNvSpPr>
                  <p:nvPr/>
                </p:nvSpPr>
                <p:spPr bwMode="auto">
                  <a:xfrm>
                    <a:off x="1167" y="700"/>
                    <a:ext cx="128" cy="539"/>
                  </a:xfrm>
                  <a:prstGeom prst="curvedLeftArrow">
                    <a:avLst>
                      <a:gd name="adj1" fmla="val 84219"/>
                      <a:gd name="adj2" fmla="val 168438"/>
                      <a:gd name="adj3" fmla="val 33333"/>
                    </a:avLst>
                  </a:prstGeom>
                  <a:gradFill rotWithShape="0">
                    <a:gsLst>
                      <a:gs pos="0">
                        <a:schemeClr val="bg1"/>
                      </a:gs>
                      <a:gs pos="100000">
                        <a:srgbClr val="FFCCCC"/>
                      </a:gs>
                    </a:gsLst>
                    <a:lin ang="0" scaled="1"/>
                  </a:gradFill>
                  <a:ln w="19050">
                    <a:solidFill>
                      <a:srgbClr val="333399"/>
                    </a:solidFill>
                    <a:miter lim="800000"/>
                    <a:headEnd/>
                    <a:tailEnd/>
                  </a:ln>
                  <a:effectLst/>
                </p:spPr>
                <p:txBody>
                  <a:bodyPr wrap="none" anchor="ctr"/>
                  <a:lstStyle/>
                  <a:p>
                    <a:endParaRPr lang="en-US"/>
                  </a:p>
                </p:txBody>
              </p:sp>
            </p:grpSp>
          </p:grpSp>
        </p:grpSp>
      </p:grpSp>
      <p:grpSp>
        <p:nvGrpSpPr>
          <p:cNvPr id="161" name="Group 88"/>
          <p:cNvGrpSpPr>
            <a:grpSpLocks/>
          </p:cNvGrpSpPr>
          <p:nvPr/>
        </p:nvGrpSpPr>
        <p:grpSpPr bwMode="auto">
          <a:xfrm>
            <a:off x="3462337" y="2438400"/>
            <a:ext cx="201612" cy="582613"/>
            <a:chOff x="1981" y="1248"/>
            <a:chExt cx="127" cy="367"/>
          </a:xfrm>
        </p:grpSpPr>
        <p:sp>
          <p:nvSpPr>
            <p:cNvPr id="162" name="AutoShape 89"/>
            <p:cNvSpPr>
              <a:spLocks noChangeArrowheads="1"/>
            </p:cNvSpPr>
            <p:nvPr/>
          </p:nvSpPr>
          <p:spPr bwMode="auto">
            <a:xfrm>
              <a:off x="1981" y="1248"/>
              <a:ext cx="127" cy="127"/>
            </a:xfrm>
            <a:prstGeom prst="triangle">
              <a:avLst>
                <a:gd name="adj" fmla="val 50000"/>
              </a:avLst>
            </a:prstGeom>
            <a:solidFill>
              <a:srgbClr val="0000CC"/>
            </a:solidFill>
            <a:ln w="38100">
              <a:solidFill>
                <a:srgbClr val="0000CC"/>
              </a:solidFill>
              <a:miter lim="800000"/>
              <a:headEnd/>
              <a:tailEnd/>
            </a:ln>
            <a:effectLst/>
          </p:spPr>
          <p:txBody>
            <a:bodyPr rot="10800000" vert="eaVert" wrap="none" anchor="ctr"/>
            <a:lstStyle/>
            <a:p>
              <a:endParaRPr lang="en-US" dirty="0">
                <a:solidFill>
                  <a:srgbClr val="0000CC"/>
                </a:solidFill>
              </a:endParaRPr>
            </a:p>
          </p:txBody>
        </p:sp>
        <p:sp>
          <p:nvSpPr>
            <p:cNvPr id="163" name="WordArt 90"/>
            <p:cNvSpPr>
              <a:spLocks noChangeArrowheads="1" noChangeShapeType="1" noTextEdit="1"/>
            </p:cNvSpPr>
            <p:nvPr/>
          </p:nvSpPr>
          <p:spPr bwMode="auto">
            <a:xfrm rot="5400000" flipV="1">
              <a:off x="1925" y="1471"/>
              <a:ext cx="240" cy="47"/>
            </a:xfrm>
            <a:prstGeom prst="rect">
              <a:avLst/>
            </a:prstGeom>
            <a:solidFill>
              <a:srgbClr val="0000CC"/>
            </a:solidFill>
            <a:ln>
              <a:solidFill>
                <a:srgbClr val="0000CC"/>
              </a:solidFill>
            </a:ln>
          </p:spPr>
          <p:txBody>
            <a:bodyPr wrap="none" fromWordArt="1">
              <a:prstTxWarp prst="textPlain">
                <a:avLst>
                  <a:gd name="adj" fmla="val 50000"/>
                </a:avLst>
              </a:prstTxWarp>
            </a:bodyPr>
            <a:lstStyle/>
            <a:p>
              <a:r>
                <a:rPr lang="en-US" sz="3600" kern="10" dirty="0">
                  <a:ln w="38100">
                    <a:solidFill>
                      <a:srgbClr val="000099"/>
                    </a:solidFill>
                    <a:round/>
                    <a:headEnd/>
                    <a:tailEnd/>
                  </a:ln>
                  <a:solidFill>
                    <a:srgbClr val="0000CC"/>
                  </a:solidFill>
                  <a:latin typeface="Arial Narrow"/>
                </a:rPr>
                <a:t>_</a:t>
              </a:r>
            </a:p>
          </p:txBody>
        </p:sp>
      </p:grpSp>
      <p:sp>
        <p:nvSpPr>
          <p:cNvPr id="164" name="WordArt 97"/>
          <p:cNvSpPr>
            <a:spLocks noChangeArrowheads="1" noChangeShapeType="1" noTextEdit="1"/>
          </p:cNvSpPr>
          <p:nvPr/>
        </p:nvSpPr>
        <p:spPr bwMode="auto">
          <a:xfrm>
            <a:off x="3448843" y="2855912"/>
            <a:ext cx="228600" cy="228601"/>
          </a:xfrm>
          <a:prstGeom prst="rect">
            <a:avLst/>
          </a:prstGeom>
        </p:spPr>
        <p:txBody>
          <a:bodyPr wrap="none" fromWordArt="1">
            <a:prstTxWarp prst="textPlain">
              <a:avLst>
                <a:gd name="adj" fmla="val 50000"/>
              </a:avLst>
            </a:prstTxWarp>
          </a:bodyPr>
          <a:lstStyle/>
          <a:p>
            <a:r>
              <a:rPr lang="en-US" sz="3600" b="0" u="none" kern="10" dirty="0">
                <a:ln w="9525">
                  <a:solidFill>
                    <a:srgbClr val="000099"/>
                  </a:solidFill>
                  <a:round/>
                  <a:headEnd/>
                  <a:tailEnd/>
                </a:ln>
                <a:solidFill>
                  <a:srgbClr val="FF3300"/>
                </a:solidFill>
                <a:latin typeface="Arial Rounded MT Bold"/>
              </a:rPr>
              <a:t>.</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302625"/>
                                        </p:tgtEl>
                                        <p:attrNameLst>
                                          <p:attrName>style.visibility</p:attrName>
                                        </p:attrNameLst>
                                      </p:cBhvr>
                                      <p:to>
                                        <p:strVal val="visible"/>
                                      </p:to>
                                    </p:set>
                                    <p:animEffect transition="in" filter="barn(outVertical)">
                                      <p:cBhvr>
                                        <p:cTn id="7" dur="500"/>
                                        <p:tgtEl>
                                          <p:spTgt spid="1302625"/>
                                        </p:tgtEl>
                                      </p:cBhvr>
                                    </p:animEffect>
                                  </p:childTnLst>
                                </p:cTn>
                              </p:par>
                              <p:par>
                                <p:cTn id="8" presetID="10" presetClass="exit" presetSubtype="0" fill="hold" grpId="0" nodeType="withEffect">
                                  <p:stCondLst>
                                    <p:cond delay="0"/>
                                  </p:stCondLst>
                                  <p:childTnLst>
                                    <p:animEffect transition="out" filter="fade">
                                      <p:cBhvr>
                                        <p:cTn id="9" dur="2000"/>
                                        <p:tgtEl>
                                          <p:spTgt spid="79"/>
                                        </p:tgtEl>
                                      </p:cBhvr>
                                    </p:animEffect>
                                    <p:set>
                                      <p:cBhvr>
                                        <p:cTn id="10" dur="1" fill="hold">
                                          <p:stCondLst>
                                            <p:cond delay="1999"/>
                                          </p:stCondLst>
                                        </p:cTn>
                                        <p:tgtEl>
                                          <p:spTgt spid="79"/>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2000"/>
                                        <p:tgtEl>
                                          <p:spTgt spid="78"/>
                                        </p:tgtEl>
                                      </p:cBhvr>
                                    </p:animEffect>
                                    <p:set>
                                      <p:cBhvr>
                                        <p:cTn id="13" dur="1" fill="hold">
                                          <p:stCondLst>
                                            <p:cond delay="1999"/>
                                          </p:stCondLst>
                                        </p:cTn>
                                        <p:tgtEl>
                                          <p:spTgt spid="78"/>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02608"/>
                                        </p:tgtEl>
                                        <p:attrNameLst>
                                          <p:attrName>style.visibility</p:attrName>
                                        </p:attrNameLst>
                                      </p:cBhvr>
                                      <p:to>
                                        <p:strVal val="visible"/>
                                      </p:to>
                                    </p:set>
                                    <p:animEffect transition="in" filter="fade">
                                      <p:cBhvr>
                                        <p:cTn id="18" dur="1000"/>
                                        <p:tgtEl>
                                          <p:spTgt spid="1302608"/>
                                        </p:tgtEl>
                                      </p:cBhvr>
                                    </p:animEffect>
                                  </p:childTnLst>
                                </p:cTn>
                              </p:par>
                              <p:par>
                                <p:cTn id="19" presetID="17" presetClass="entr" presetSubtype="10" fill="hold" nodeType="withEffect">
                                  <p:stCondLst>
                                    <p:cond delay="0"/>
                                  </p:stCondLst>
                                  <p:childTnLst>
                                    <p:set>
                                      <p:cBhvr>
                                        <p:cTn id="20" dur="1" fill="hold">
                                          <p:stCondLst>
                                            <p:cond delay="0"/>
                                          </p:stCondLst>
                                        </p:cTn>
                                        <p:tgtEl>
                                          <p:spTgt spid="1302609"/>
                                        </p:tgtEl>
                                        <p:attrNameLst>
                                          <p:attrName>style.visibility</p:attrName>
                                        </p:attrNameLst>
                                      </p:cBhvr>
                                      <p:to>
                                        <p:strVal val="visible"/>
                                      </p:to>
                                    </p:set>
                                    <p:anim calcmode="lin" valueType="num">
                                      <p:cBhvr>
                                        <p:cTn id="21" dur="1000" fill="hold"/>
                                        <p:tgtEl>
                                          <p:spTgt spid="1302609"/>
                                        </p:tgtEl>
                                        <p:attrNameLst>
                                          <p:attrName>ppt_w</p:attrName>
                                        </p:attrNameLst>
                                      </p:cBhvr>
                                      <p:tavLst>
                                        <p:tav tm="0">
                                          <p:val>
                                            <p:fltVal val="0"/>
                                          </p:val>
                                        </p:tav>
                                        <p:tav tm="100000">
                                          <p:val>
                                            <p:strVal val="#ppt_w"/>
                                          </p:val>
                                        </p:tav>
                                      </p:tavLst>
                                    </p:anim>
                                    <p:anim calcmode="lin" valueType="num">
                                      <p:cBhvr>
                                        <p:cTn id="22" dur="1000" fill="hold"/>
                                        <p:tgtEl>
                                          <p:spTgt spid="1302609"/>
                                        </p:tgtEl>
                                        <p:attrNameLst>
                                          <p:attrName>ppt_h</p:attrName>
                                        </p:attrNameLst>
                                      </p:cBhvr>
                                      <p:tavLst>
                                        <p:tav tm="0">
                                          <p:val>
                                            <p:strVal val="#ppt_h"/>
                                          </p:val>
                                        </p:tav>
                                        <p:tav tm="100000">
                                          <p:val>
                                            <p:strVal val="#ppt_h"/>
                                          </p:val>
                                        </p:tav>
                                      </p:tavLst>
                                    </p:anim>
                                  </p:childTnLst>
                                </p:cTn>
                              </p:par>
                              <p:par>
                                <p:cTn id="23" presetID="22" presetClass="entr" presetSubtype="4" fill="hold" nodeType="withEffect">
                                  <p:stCondLst>
                                    <p:cond delay="0"/>
                                  </p:stCondLst>
                                  <p:childTnLst>
                                    <p:set>
                                      <p:cBhvr>
                                        <p:cTn id="24" dur="1" fill="hold">
                                          <p:stCondLst>
                                            <p:cond delay="0"/>
                                          </p:stCondLst>
                                        </p:cTn>
                                        <p:tgtEl>
                                          <p:spTgt spid="161"/>
                                        </p:tgtEl>
                                        <p:attrNameLst>
                                          <p:attrName>style.visibility</p:attrName>
                                        </p:attrNameLst>
                                      </p:cBhvr>
                                      <p:to>
                                        <p:strVal val="visible"/>
                                      </p:to>
                                    </p:set>
                                    <p:animEffect transition="in" filter="wipe(down)">
                                      <p:cBhvr>
                                        <p:cTn id="25" dur="1000"/>
                                        <p:tgtEl>
                                          <p:spTgt spid="16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67"/>
                                        </p:tgtEl>
                                        <p:attrNameLst>
                                          <p:attrName>style.visibility</p:attrName>
                                        </p:attrNameLst>
                                      </p:cBhvr>
                                      <p:to>
                                        <p:strVal val="visible"/>
                                      </p:to>
                                    </p:set>
                                    <p:animEffect transition="in" filter="fade">
                                      <p:cBhvr>
                                        <p:cTn id="28" dur="2000"/>
                                        <p:tgtEl>
                                          <p:spTgt spid="16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37" fill="hold" nodeType="clickEffect">
                                  <p:stCondLst>
                                    <p:cond delay="0"/>
                                  </p:stCondLst>
                                  <p:childTnLst>
                                    <p:set>
                                      <p:cBhvr>
                                        <p:cTn id="32" dur="1" fill="hold">
                                          <p:stCondLst>
                                            <p:cond delay="0"/>
                                          </p:stCondLst>
                                        </p:cTn>
                                        <p:tgtEl>
                                          <p:spTgt spid="71"/>
                                        </p:tgtEl>
                                        <p:attrNameLst>
                                          <p:attrName>style.visibility</p:attrName>
                                        </p:attrNameLst>
                                      </p:cBhvr>
                                      <p:to>
                                        <p:strVal val="visible"/>
                                      </p:to>
                                    </p:set>
                                    <p:animEffect transition="in" filter="barn(outVertical)">
                                      <p:cBhvr>
                                        <p:cTn id="33" dur="500"/>
                                        <p:tgtEl>
                                          <p:spTgt spid="71"/>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7"/>
                                        </p:tgtEl>
                                        <p:attrNameLst>
                                          <p:attrName>style.visibility</p:attrName>
                                        </p:attrNameLst>
                                      </p:cBhvr>
                                      <p:to>
                                        <p:strVal val="visible"/>
                                      </p:to>
                                    </p:set>
                                    <p:animEffect transition="in" filter="fade">
                                      <p:cBhvr>
                                        <p:cTn id="38" dur="1000"/>
                                        <p:tgtEl>
                                          <p:spTgt spid="87"/>
                                        </p:tgtEl>
                                      </p:cBhvr>
                                    </p:animEffect>
                                  </p:childTnLst>
                                </p:cTn>
                              </p:par>
                              <p:par>
                                <p:cTn id="39" presetID="17" presetClass="entr" presetSubtype="10" fill="hold" grpId="0" nodeType="withEffect">
                                  <p:stCondLst>
                                    <p:cond delay="500"/>
                                  </p:stCondLst>
                                  <p:iterate type="wd">
                                    <p:tmPct val="30000"/>
                                  </p:iterate>
                                  <p:childTnLst>
                                    <p:set>
                                      <p:cBhvr>
                                        <p:cTn id="40" dur="1" fill="hold">
                                          <p:stCondLst>
                                            <p:cond delay="0"/>
                                          </p:stCondLst>
                                        </p:cTn>
                                        <p:tgtEl>
                                          <p:spTgt spid="86"/>
                                        </p:tgtEl>
                                        <p:attrNameLst>
                                          <p:attrName>style.visibility</p:attrName>
                                        </p:attrNameLst>
                                      </p:cBhvr>
                                      <p:to>
                                        <p:strVal val="visible"/>
                                      </p:to>
                                    </p:set>
                                    <p:anim calcmode="lin" valueType="num">
                                      <p:cBhvr>
                                        <p:cTn id="41" dur="500" fill="hold"/>
                                        <p:tgtEl>
                                          <p:spTgt spid="86"/>
                                        </p:tgtEl>
                                        <p:attrNameLst>
                                          <p:attrName>ppt_w</p:attrName>
                                        </p:attrNameLst>
                                      </p:cBhvr>
                                      <p:tavLst>
                                        <p:tav tm="0">
                                          <p:val>
                                            <p:fltVal val="0"/>
                                          </p:val>
                                        </p:tav>
                                        <p:tav tm="100000">
                                          <p:val>
                                            <p:strVal val="#ppt_w"/>
                                          </p:val>
                                        </p:tav>
                                      </p:tavLst>
                                    </p:anim>
                                    <p:anim calcmode="lin" valueType="num">
                                      <p:cBhvr>
                                        <p:cTn id="42" dur="500" fill="hold"/>
                                        <p:tgtEl>
                                          <p:spTgt spid="86"/>
                                        </p:tgtEl>
                                        <p:attrNameLst>
                                          <p:attrName>ppt_h</p:attrName>
                                        </p:attrNameLst>
                                      </p:cBhvr>
                                      <p:tavLst>
                                        <p:tav tm="0">
                                          <p:val>
                                            <p:strVal val="#ppt_h"/>
                                          </p:val>
                                        </p:tav>
                                        <p:tav tm="100000">
                                          <p:val>
                                            <p:strVal val="#ppt_h"/>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85"/>
                                        </p:tgtEl>
                                        <p:attrNameLst>
                                          <p:attrName>style.visibility</p:attrName>
                                        </p:attrNameLst>
                                      </p:cBhvr>
                                      <p:to>
                                        <p:strVal val="visible"/>
                                      </p:to>
                                    </p:set>
                                    <p:animEffect transition="in" filter="fade">
                                      <p:cBhvr>
                                        <p:cTn id="45" dur="1000"/>
                                        <p:tgtEl>
                                          <p:spTgt spid="85"/>
                                        </p:tgtEl>
                                      </p:cBhvr>
                                    </p:animEffect>
                                  </p:childTnLst>
                                </p:cTn>
                              </p:par>
                              <p:par>
                                <p:cTn id="46" presetID="10" presetClass="entr" presetSubtype="0" fill="hold" nodeType="withEffect">
                                  <p:stCondLst>
                                    <p:cond delay="0"/>
                                  </p:stCondLst>
                                  <p:childTnLst>
                                    <p:set>
                                      <p:cBhvr>
                                        <p:cTn id="47" dur="1" fill="hold">
                                          <p:stCondLst>
                                            <p:cond delay="0"/>
                                          </p:stCondLst>
                                        </p:cTn>
                                        <p:tgtEl>
                                          <p:spTgt spid="200"/>
                                        </p:tgtEl>
                                        <p:attrNameLst>
                                          <p:attrName>style.visibility</p:attrName>
                                        </p:attrNameLst>
                                      </p:cBhvr>
                                      <p:to>
                                        <p:strVal val="visible"/>
                                      </p:to>
                                    </p:set>
                                    <p:animEffect transition="in" filter="fade">
                                      <p:cBhvr>
                                        <p:cTn id="48" dur="1000"/>
                                        <p:tgtEl>
                                          <p:spTgt spid="2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167" grpId="0"/>
      <p:bldP spid="85" grpId="0" animBg="1"/>
      <p:bldP spid="86" grpId="0" autoUpdateAnimBg="0"/>
      <p:bldP spid="87" grpId="0" animBg="1"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chemeClr val="bg1"/>
            </a:gs>
            <a:gs pos="100000">
              <a:srgbClr val="99CCFF"/>
            </a:gs>
          </a:gsLst>
          <a:lin ang="6000000" scaled="0"/>
          <a:tileRect/>
        </a:gra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E63A168-937A-0A14-76A1-ED8855D67630}"/>
              </a:ext>
            </a:extLst>
          </p:cNvPr>
          <p:cNvGrpSpPr/>
          <p:nvPr/>
        </p:nvGrpSpPr>
        <p:grpSpPr>
          <a:xfrm>
            <a:off x="409141" y="866798"/>
            <a:ext cx="2743200" cy="885802"/>
            <a:chOff x="409141" y="866798"/>
            <a:chExt cx="2743200" cy="885802"/>
          </a:xfrm>
        </p:grpSpPr>
        <p:sp>
          <p:nvSpPr>
            <p:cNvPr id="14" name="Oval 27">
              <a:extLst>
                <a:ext uri="{FF2B5EF4-FFF2-40B4-BE49-F238E27FC236}">
                  <a16:creationId xmlns:a16="http://schemas.microsoft.com/office/drawing/2014/main" id="{67781293-8635-66A1-B032-FCC5B3A5C391}"/>
                </a:ext>
              </a:extLst>
            </p:cNvPr>
            <p:cNvSpPr>
              <a:spLocks noChangeArrowheads="1"/>
            </p:cNvSpPr>
            <p:nvPr/>
          </p:nvSpPr>
          <p:spPr bwMode="auto">
            <a:xfrm>
              <a:off x="409141" y="866798"/>
              <a:ext cx="2743200" cy="885802"/>
            </a:xfrm>
            <a:prstGeom prst="ellipse">
              <a:avLst/>
            </a:prstGeom>
            <a:solidFill>
              <a:srgbClr val="FFFFCC"/>
            </a:solidFill>
            <a:ln w="3175" algn="ctr">
              <a:solidFill>
                <a:srgbClr val="C0BB00"/>
              </a:solidFill>
              <a:round/>
              <a:headEnd/>
              <a:tailEnd/>
            </a:ln>
            <a:effectLst>
              <a:outerShdw dist="63500" dir="5400000" algn="ctr" rotWithShape="0">
                <a:srgbClr val="C0BB00"/>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5" name="TextBox 14">
              <a:extLst>
                <a:ext uri="{FF2B5EF4-FFF2-40B4-BE49-F238E27FC236}">
                  <a16:creationId xmlns:a16="http://schemas.microsoft.com/office/drawing/2014/main" id="{18B3B084-2872-4D5E-2B5E-7E2F5EB433D9}"/>
                </a:ext>
              </a:extLst>
            </p:cNvPr>
            <p:cNvSpPr txBox="1"/>
            <p:nvPr/>
          </p:nvSpPr>
          <p:spPr>
            <a:xfrm>
              <a:off x="485341" y="1017312"/>
              <a:ext cx="25908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Isaac’s family</a:t>
              </a:r>
            </a:p>
          </p:txBody>
        </p:sp>
      </p:grpSp>
      <p:grpSp>
        <p:nvGrpSpPr>
          <p:cNvPr id="16" name="Group 15">
            <a:extLst>
              <a:ext uri="{FF2B5EF4-FFF2-40B4-BE49-F238E27FC236}">
                <a16:creationId xmlns:a16="http://schemas.microsoft.com/office/drawing/2014/main" id="{7E221CEB-922B-6EFE-FA9C-F0A68A00D428}"/>
              </a:ext>
            </a:extLst>
          </p:cNvPr>
          <p:cNvGrpSpPr/>
          <p:nvPr/>
        </p:nvGrpSpPr>
        <p:grpSpPr>
          <a:xfrm>
            <a:off x="409141" y="2082225"/>
            <a:ext cx="2743200" cy="885802"/>
            <a:chOff x="457199" y="2222456"/>
            <a:chExt cx="2743200" cy="885802"/>
          </a:xfrm>
        </p:grpSpPr>
        <p:sp>
          <p:nvSpPr>
            <p:cNvPr id="18" name="Oval 30">
              <a:extLst>
                <a:ext uri="{FF2B5EF4-FFF2-40B4-BE49-F238E27FC236}">
                  <a16:creationId xmlns:a16="http://schemas.microsoft.com/office/drawing/2014/main" id="{EEEB6527-AE5D-109F-E18D-DC5DA51CCAAB}"/>
                </a:ext>
              </a:extLst>
            </p:cNvPr>
            <p:cNvSpPr>
              <a:spLocks noChangeArrowheads="1"/>
            </p:cNvSpPr>
            <p:nvPr/>
          </p:nvSpPr>
          <p:spPr bwMode="auto">
            <a:xfrm>
              <a:off x="457199" y="2222456"/>
              <a:ext cx="2743200" cy="885802"/>
            </a:xfrm>
            <a:prstGeom prst="ellipse">
              <a:avLst/>
            </a:prstGeom>
            <a:solidFill>
              <a:srgbClr val="B88800"/>
            </a:solidFill>
            <a:ln w="3175" algn="ctr">
              <a:noFill/>
              <a:round/>
              <a:headEnd/>
              <a:tailEnd/>
            </a:ln>
            <a:effectLst>
              <a:outerShdw dist="63500" dir="5400000" algn="ctr" rotWithShape="0">
                <a:srgbClr val="81562B"/>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9" name="TextBox 18">
              <a:extLst>
                <a:ext uri="{FF2B5EF4-FFF2-40B4-BE49-F238E27FC236}">
                  <a16:creationId xmlns:a16="http://schemas.microsoft.com/office/drawing/2014/main" id="{A3DE891C-B2F1-56C4-FC39-6BDCD905FE41}"/>
                </a:ext>
              </a:extLst>
            </p:cNvPr>
            <p:cNvSpPr txBox="1"/>
            <p:nvPr/>
          </p:nvSpPr>
          <p:spPr>
            <a:xfrm>
              <a:off x="514564" y="2372970"/>
              <a:ext cx="2628470" cy="584775"/>
            </a:xfrm>
            <a:prstGeom prst="rect">
              <a:avLst/>
            </a:prstGeom>
            <a:noFill/>
          </p:spPr>
          <p:txBody>
            <a:bodyPr wrap="square" rtlCol="0">
              <a:spAutoFit/>
            </a:bodyPr>
            <a:lstStyle/>
            <a:p>
              <a:r>
                <a:rPr lang="en-US" sz="3200" u="none" dirty="0">
                  <a:ln w="12700">
                    <a:solidFill>
                      <a:schemeClr val="bg1"/>
                    </a:solidFill>
                  </a:ln>
                  <a:latin typeface="Impact" panose="020B0806030902050204" pitchFamily="34" charset="0"/>
                </a:rPr>
                <a:t>Fallen people</a:t>
              </a:r>
            </a:p>
          </p:txBody>
        </p:sp>
      </p:grpSp>
      <p:sp>
        <p:nvSpPr>
          <p:cNvPr id="22" name="Rectangle 21">
            <a:extLst>
              <a:ext uri="{FF2B5EF4-FFF2-40B4-BE49-F238E27FC236}">
                <a16:creationId xmlns:a16="http://schemas.microsoft.com/office/drawing/2014/main" id="{9E7B7C65-A694-E8DA-A42E-3A456F2CD0C2}"/>
              </a:ext>
            </a:extLst>
          </p:cNvPr>
          <p:cNvSpPr/>
          <p:nvPr/>
        </p:nvSpPr>
        <p:spPr>
          <a:xfrm>
            <a:off x="0" y="0"/>
            <a:ext cx="9144000" cy="6858000"/>
          </a:xfrm>
          <a:prstGeom prst="rect">
            <a:avLst/>
          </a:prstGeom>
          <a:gradFill>
            <a:gsLst>
              <a:gs pos="15000">
                <a:schemeClr val="bg1"/>
              </a:gs>
              <a:gs pos="100000">
                <a:srgbClr val="99CCFF"/>
              </a:gs>
            </a:gsLst>
            <a:lin ang="6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A picture containing text, map, atlas&#10;&#10;Description automatically generated">
            <a:extLst>
              <a:ext uri="{FF2B5EF4-FFF2-40B4-BE49-F238E27FC236}">
                <a16:creationId xmlns:a16="http://schemas.microsoft.com/office/drawing/2014/main" id="{95960836-D122-DB60-4B5D-7DA0134786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49564" y="1676400"/>
            <a:ext cx="5413436" cy="3810000"/>
          </a:xfrm>
          <a:prstGeom prst="rect">
            <a:avLst/>
          </a:prstGeom>
        </p:spPr>
      </p:pic>
      <p:sp>
        <p:nvSpPr>
          <p:cNvPr id="12" name="Text Box 34">
            <a:extLst>
              <a:ext uri="{FF2B5EF4-FFF2-40B4-BE49-F238E27FC236}">
                <a16:creationId xmlns:a16="http://schemas.microsoft.com/office/drawing/2014/main" id="{80F10F54-2B38-70A8-773C-5B05A89142F7}"/>
              </a:ext>
            </a:extLst>
          </p:cNvPr>
          <p:cNvSpPr txBox="1">
            <a:spLocks noChangeArrowheads="1"/>
          </p:cNvSpPr>
          <p:nvPr/>
        </p:nvSpPr>
        <p:spPr bwMode="auto">
          <a:xfrm>
            <a:off x="304799" y="152400"/>
            <a:ext cx="5686861" cy="510909"/>
          </a:xfrm>
          <a:prstGeom prst="rect">
            <a:avLst/>
          </a:prstGeom>
          <a:noFill/>
          <a:ln w="9525">
            <a:noFill/>
            <a:miter lim="800000"/>
            <a:headEnd/>
            <a:tailEnd/>
          </a:ln>
          <a:effectLst/>
        </p:spPr>
        <p:txBody>
          <a:bodyPr wrap="square">
            <a:spAutoFit/>
          </a:bodyPr>
          <a:lstStyle/>
          <a:p>
            <a:pPr algn="l" eaLnBrk="0" hangingPunct="0">
              <a:lnSpc>
                <a:spcPct val="85000"/>
              </a:lnSpc>
            </a:pPr>
            <a:r>
              <a:rPr lang="en-US" sz="3200" b="0" dirty="0">
                <a:solidFill>
                  <a:srgbClr val="000099"/>
                </a:solidFill>
                <a:latin typeface="Impact" pitchFamily="34" charset="0"/>
              </a:rPr>
              <a:t>The Foundation for the Messiah</a:t>
            </a:r>
          </a:p>
        </p:txBody>
      </p:sp>
      <p:grpSp>
        <p:nvGrpSpPr>
          <p:cNvPr id="26" name="Group 25">
            <a:extLst>
              <a:ext uri="{FF2B5EF4-FFF2-40B4-BE49-F238E27FC236}">
                <a16:creationId xmlns:a16="http://schemas.microsoft.com/office/drawing/2014/main" id="{964365F3-C899-A49C-0ACB-08E5F7F34FD6}"/>
              </a:ext>
            </a:extLst>
          </p:cNvPr>
          <p:cNvGrpSpPr/>
          <p:nvPr/>
        </p:nvGrpSpPr>
        <p:grpSpPr>
          <a:xfrm>
            <a:off x="3974263" y="1017312"/>
            <a:ext cx="3779954" cy="584775"/>
            <a:chOff x="3974263" y="939225"/>
            <a:chExt cx="3779954" cy="584775"/>
          </a:xfrm>
        </p:grpSpPr>
        <p:sp>
          <p:nvSpPr>
            <p:cNvPr id="27" name="TextBox 26">
              <a:extLst>
                <a:ext uri="{FF2B5EF4-FFF2-40B4-BE49-F238E27FC236}">
                  <a16:creationId xmlns:a16="http://schemas.microsoft.com/office/drawing/2014/main" id="{7A7835D6-5FA6-A83D-F1CD-4B763C0987CB}"/>
                </a:ext>
              </a:extLst>
            </p:cNvPr>
            <p:cNvSpPr txBox="1"/>
            <p:nvPr/>
          </p:nvSpPr>
          <p:spPr>
            <a:xfrm>
              <a:off x="3974263" y="939225"/>
              <a:ext cx="3521651" cy="584775"/>
            </a:xfrm>
            <a:prstGeom prst="rect">
              <a:avLst/>
            </a:prstGeom>
            <a:noFill/>
          </p:spPr>
          <p:txBody>
            <a:bodyPr wrap="square" rtlCol="0">
              <a:spAutoFit/>
            </a:bodyPr>
            <a:lstStyle/>
            <a:p>
              <a:pPr algn="l"/>
              <a:r>
                <a:rPr lang="en-US" sz="3200" u="none" dirty="0">
                  <a:ln>
                    <a:solidFill>
                      <a:schemeClr val="bg1"/>
                    </a:solidFill>
                  </a:ln>
                  <a:latin typeface="Impact" panose="020B0806030902050204" pitchFamily="34" charset="0"/>
                </a:rPr>
                <a:t>Family foundation :</a:t>
              </a:r>
            </a:p>
          </p:txBody>
        </p:sp>
        <p:sp>
          <p:nvSpPr>
            <p:cNvPr id="28" name="TextBox 27">
              <a:extLst>
                <a:ext uri="{FF2B5EF4-FFF2-40B4-BE49-F238E27FC236}">
                  <a16:creationId xmlns:a16="http://schemas.microsoft.com/office/drawing/2014/main" id="{93BC70BB-F3A0-E922-5A61-801FF60253FE}"/>
                </a:ext>
              </a:extLst>
            </p:cNvPr>
            <p:cNvSpPr txBox="1"/>
            <p:nvPr/>
          </p:nvSpPr>
          <p:spPr>
            <a:xfrm>
              <a:off x="7192846" y="942623"/>
              <a:ext cx="561371" cy="577979"/>
            </a:xfrm>
            <a:prstGeom prst="rect">
              <a:avLst/>
            </a:prstGeom>
            <a:noFill/>
          </p:spPr>
          <p:txBody>
            <a:bodyPr wrap="square" rtlCol="0">
              <a:spAutoFit/>
            </a:bodyPr>
            <a:lstStyle/>
            <a:p>
              <a:pPr>
                <a:lnSpc>
                  <a:spcPts val="4000"/>
                </a:lnSpc>
              </a:pPr>
              <a:r>
                <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cs typeface="Times New Roman" panose="02020603050405020304" pitchFamily="18" charset="0"/>
                </a:rPr>
                <a:t>○</a:t>
              </a:r>
              <a:endPar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endParaRPr>
            </a:p>
          </p:txBody>
        </p:sp>
      </p:grpSp>
      <p:sp>
        <p:nvSpPr>
          <p:cNvPr id="157705" name="TextBox 157704">
            <a:extLst>
              <a:ext uri="{FF2B5EF4-FFF2-40B4-BE49-F238E27FC236}">
                <a16:creationId xmlns:a16="http://schemas.microsoft.com/office/drawing/2014/main" id="{7C270AB4-390D-5893-8B36-04FA2B009877}"/>
              </a:ext>
            </a:extLst>
          </p:cNvPr>
          <p:cNvSpPr txBox="1"/>
          <p:nvPr/>
        </p:nvSpPr>
        <p:spPr>
          <a:xfrm>
            <a:off x="3944217" y="2232739"/>
            <a:ext cx="41910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Built up Satanic nations</a:t>
            </a:r>
          </a:p>
        </p:txBody>
      </p:sp>
      <p:sp>
        <p:nvSpPr>
          <p:cNvPr id="157706" name="AutoShape 11">
            <a:extLst>
              <a:ext uri="{FF2B5EF4-FFF2-40B4-BE49-F238E27FC236}">
                <a16:creationId xmlns:a16="http://schemas.microsoft.com/office/drawing/2014/main" id="{C35D7BBB-A919-41CF-A58E-FDB9D3C17713}"/>
              </a:ext>
            </a:extLst>
          </p:cNvPr>
          <p:cNvSpPr>
            <a:spLocks noChangeArrowheads="1"/>
          </p:cNvSpPr>
          <p:nvPr/>
        </p:nvSpPr>
        <p:spPr bwMode="auto">
          <a:xfrm>
            <a:off x="5811117" y="2819400"/>
            <a:ext cx="457200" cy="342900"/>
          </a:xfrm>
          <a:prstGeom prst="downArrow">
            <a:avLst>
              <a:gd name="adj1" fmla="val 40937"/>
              <a:gd name="adj2" fmla="val 63276"/>
            </a:avLst>
          </a:prstGeom>
          <a:gradFill flip="none" rotWithShape="1">
            <a:gsLst>
              <a:gs pos="1000">
                <a:srgbClr val="6DB6FF">
                  <a:alpha val="50000"/>
                </a:srgbClr>
              </a:gs>
              <a:gs pos="56000">
                <a:srgbClr val="FFFFB9">
                  <a:alpha val="50000"/>
                </a:srgbClr>
              </a:gs>
              <a:gs pos="100000">
                <a:srgbClr val="FFFFB9">
                  <a:alpha val="30000"/>
                </a:srgbClr>
              </a:gs>
            </a:gsLst>
            <a:lin ang="5400000" scaled="1"/>
            <a:tileRect/>
          </a:gradFill>
          <a:ln w="22225">
            <a:solidFill>
              <a:srgbClr val="47484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157707" name="Group 157706">
            <a:extLst>
              <a:ext uri="{FF2B5EF4-FFF2-40B4-BE49-F238E27FC236}">
                <a16:creationId xmlns:a16="http://schemas.microsoft.com/office/drawing/2014/main" id="{D26C49EC-27C6-63B3-7569-4D41BABF3A29}"/>
              </a:ext>
            </a:extLst>
          </p:cNvPr>
          <p:cNvGrpSpPr/>
          <p:nvPr/>
        </p:nvGrpSpPr>
        <p:grpSpPr>
          <a:xfrm>
            <a:off x="3893916" y="3276600"/>
            <a:ext cx="4411884" cy="584775"/>
            <a:chOff x="3810000" y="3596992"/>
            <a:chExt cx="4411884" cy="584775"/>
          </a:xfrm>
        </p:grpSpPr>
        <p:sp>
          <p:nvSpPr>
            <p:cNvPr id="157708" name="Rectangle 31">
              <a:extLst>
                <a:ext uri="{FF2B5EF4-FFF2-40B4-BE49-F238E27FC236}">
                  <a16:creationId xmlns:a16="http://schemas.microsoft.com/office/drawing/2014/main" id="{A90B834A-127A-1635-C8F2-58230A493B32}"/>
                </a:ext>
              </a:extLst>
            </p:cNvPr>
            <p:cNvSpPr>
              <a:spLocks noChangeArrowheads="1"/>
            </p:cNvSpPr>
            <p:nvPr/>
          </p:nvSpPr>
          <p:spPr bwMode="auto">
            <a:xfrm>
              <a:off x="3858501" y="3609303"/>
              <a:ext cx="4313082" cy="560153"/>
            </a:xfrm>
            <a:prstGeom prst="rect">
              <a:avLst/>
            </a:prstGeom>
            <a:solidFill>
              <a:srgbClr val="C1E0FF">
                <a:alpha val="50196"/>
              </a:srgbClr>
            </a:solidFill>
            <a:ln w="19050" algn="ctr">
              <a:solidFill>
                <a:srgbClr val="474843"/>
              </a:solidFill>
              <a:miter lim="800000"/>
              <a:headEnd/>
              <a:tailEnd/>
            </a:ln>
            <a:effectLst/>
          </p:spPr>
          <p:txBody>
            <a:bodyPr wrap="none" anchor="ctr"/>
            <a:lstStyle/>
            <a:p>
              <a:pPr eaLnBrk="1" hangingPunct="1"/>
              <a:endParaRPr lang="en-US" sz="1800" b="0" u="none" dirty="0">
                <a:ln>
                  <a:solidFill>
                    <a:srgbClr val="000066"/>
                  </a:solidFill>
                </a:ln>
                <a:solidFill>
                  <a:srgbClr val="000000"/>
                </a:solidFill>
                <a:latin typeface="Arial Black" pitchFamily="34" charset="0"/>
              </a:endParaRPr>
            </a:p>
          </p:txBody>
        </p:sp>
        <p:sp>
          <p:nvSpPr>
            <p:cNvPr id="157710" name="Text Box 37">
              <a:extLst>
                <a:ext uri="{FF2B5EF4-FFF2-40B4-BE49-F238E27FC236}">
                  <a16:creationId xmlns:a16="http://schemas.microsoft.com/office/drawing/2014/main" id="{A0225107-8DE9-5D28-8517-593A01B92CCD}"/>
                </a:ext>
              </a:extLst>
            </p:cNvPr>
            <p:cNvSpPr txBox="1">
              <a:spLocks noChangeArrowheads="1"/>
            </p:cNvSpPr>
            <p:nvPr/>
          </p:nvSpPr>
          <p:spPr bwMode="auto">
            <a:xfrm>
              <a:off x="3810000" y="3596992"/>
              <a:ext cx="4411884" cy="584775"/>
            </a:xfrm>
            <a:prstGeom prst="rect">
              <a:avLst/>
            </a:prstGeom>
            <a:noFill/>
            <a:ln w="19050" algn="ctr">
              <a:noFill/>
              <a:miter lim="800000"/>
              <a:headEnd/>
              <a:tailEnd/>
            </a:ln>
            <a:effectLst>
              <a:outerShdw blurRad="50800" dist="12700" algn="ctr" rotWithShape="0">
                <a:schemeClr val="bg1">
                  <a:alpha val="88000"/>
                </a:schemeClr>
              </a:outerShdw>
            </a:effectLst>
          </p:spPr>
          <p:txBody>
            <a:bodyPr wrap="square">
              <a:spAutoFit/>
            </a:bodyPr>
            <a:lstStyle/>
            <a:p>
              <a:r>
                <a:rPr lang="en-US" sz="3200" u="none" dirty="0">
                  <a:ln>
                    <a:solidFill>
                      <a:schemeClr val="bg1"/>
                    </a:solidFill>
                  </a:ln>
                  <a:latin typeface="Impact" panose="020B0806030902050204" pitchFamily="34" charset="0"/>
                </a:rPr>
                <a:t>Messiah</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could</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not</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come</a:t>
              </a:r>
            </a:p>
          </p:txBody>
        </p:sp>
      </p:grpSp>
      <p:sp>
        <p:nvSpPr>
          <p:cNvPr id="157713" name="Minus Sign 157712">
            <a:extLst>
              <a:ext uri="{FF2B5EF4-FFF2-40B4-BE49-F238E27FC236}">
                <a16:creationId xmlns:a16="http://schemas.microsoft.com/office/drawing/2014/main" id="{DBF8DD96-5875-7C93-DEA8-9FD335366D37}"/>
              </a:ext>
            </a:extLst>
          </p:cNvPr>
          <p:cNvSpPr/>
          <p:nvPr/>
        </p:nvSpPr>
        <p:spPr>
          <a:xfrm>
            <a:off x="3331455" y="2422505"/>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Minus Sign 22">
            <a:extLst>
              <a:ext uri="{FF2B5EF4-FFF2-40B4-BE49-F238E27FC236}">
                <a16:creationId xmlns:a16="http://schemas.microsoft.com/office/drawing/2014/main" id="{FF3E75C9-63A0-E870-4869-F73D7922024F}"/>
              </a:ext>
            </a:extLst>
          </p:cNvPr>
          <p:cNvSpPr/>
          <p:nvPr/>
        </p:nvSpPr>
        <p:spPr>
          <a:xfrm>
            <a:off x="3331455" y="1207078"/>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painting of a group of people&#10;&#10;Description automatically generated with low confidence">
            <a:extLst>
              <a:ext uri="{FF2B5EF4-FFF2-40B4-BE49-F238E27FC236}">
                <a16:creationId xmlns:a16="http://schemas.microsoft.com/office/drawing/2014/main" id="{AEAC2DED-EB8E-F5FB-5DC1-107C716D05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56683" y="896786"/>
            <a:ext cx="5887318" cy="4604385"/>
          </a:xfrm>
          <a:prstGeom prst="rect">
            <a:avLst/>
          </a:prstGeom>
        </p:spPr>
      </p:pic>
      <p:sp>
        <p:nvSpPr>
          <p:cNvPr id="15770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4" name="Group 3">
            <a:extLst>
              <a:ext uri="{FF2B5EF4-FFF2-40B4-BE49-F238E27FC236}">
                <a16:creationId xmlns:a16="http://schemas.microsoft.com/office/drawing/2014/main" id="{53BB06F4-9696-B068-7B30-364E5685F0A0}"/>
              </a:ext>
            </a:extLst>
          </p:cNvPr>
          <p:cNvGrpSpPr/>
          <p:nvPr/>
        </p:nvGrpSpPr>
        <p:grpSpPr>
          <a:xfrm>
            <a:off x="1381188" y="5676037"/>
            <a:ext cx="6696012" cy="877163"/>
            <a:chOff x="1058205" y="5638800"/>
            <a:chExt cx="6696012" cy="877163"/>
          </a:xfrm>
        </p:grpSpPr>
        <p:sp>
          <p:nvSpPr>
            <p:cNvPr id="5" name="Oval 4">
              <a:extLst>
                <a:ext uri="{FF2B5EF4-FFF2-40B4-BE49-F238E27FC236}">
                  <a16:creationId xmlns:a16="http://schemas.microsoft.com/office/drawing/2014/main" id="{554BBD05-4345-568D-EC3F-B4EA62EFF9DE}"/>
                </a:ext>
              </a:extLst>
            </p:cNvPr>
            <p:cNvSpPr/>
            <p:nvPr/>
          </p:nvSpPr>
          <p:spPr>
            <a:xfrm>
              <a:off x="1058205" y="5715000"/>
              <a:ext cx="160995" cy="160995"/>
            </a:xfrm>
            <a:prstGeom prst="ellipse">
              <a:avLst/>
            </a:prstGeom>
            <a:solidFill>
              <a:schemeClr val="bg1"/>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6" name="Text Box 4">
              <a:extLst>
                <a:ext uri="{FF2B5EF4-FFF2-40B4-BE49-F238E27FC236}">
                  <a16:creationId xmlns:a16="http://schemas.microsoft.com/office/drawing/2014/main" id="{19A383A4-4BC3-8729-6D35-A8116BD3A1C3}"/>
                </a:ext>
              </a:extLst>
            </p:cNvPr>
            <p:cNvSpPr txBox="1">
              <a:spLocks noChangeArrowheads="1"/>
            </p:cNvSpPr>
            <p:nvPr/>
          </p:nvSpPr>
          <p:spPr bwMode="auto">
            <a:xfrm>
              <a:off x="1254126" y="5638800"/>
              <a:ext cx="6500091" cy="877163"/>
            </a:xfrm>
            <a:prstGeom prst="rect">
              <a:avLst/>
            </a:prstGeom>
            <a:noFill/>
            <a:ln w="9525">
              <a:noFill/>
              <a:miter lim="800000"/>
              <a:headEnd/>
              <a:tailEnd/>
            </a:ln>
            <a:effectLst/>
          </p:spPr>
          <p:txBody>
            <a:bodyPr wrap="square">
              <a:spAutoFit/>
            </a:bodyPr>
            <a:lstStyle/>
            <a:p>
              <a:pPr algn="l" eaLnBrk="0" hangingPunct="0">
                <a:lnSpc>
                  <a:spcPct val="85000"/>
                </a:lnSpc>
              </a:pPr>
              <a:r>
                <a:rPr lang="en-US" sz="2000" b="1" u="none" dirty="0">
                  <a:solidFill>
                    <a:schemeClr val="bg1"/>
                  </a:solidFill>
                  <a:latin typeface="Arial Narrow" pitchFamily="34" charset="0"/>
                </a:rPr>
                <a:t>Hence, </a:t>
              </a:r>
              <a:r>
                <a:rPr lang="en-US" sz="2000" b="1" u="sng" dirty="0">
                  <a:solidFill>
                    <a:schemeClr val="bg1"/>
                  </a:solidFill>
                  <a:latin typeface="Arial Narrow" pitchFamily="34" charset="0"/>
                </a:rPr>
                <a:t>Jacob’s family</a:t>
              </a:r>
              <a:r>
                <a:rPr lang="en-US" sz="2000" b="1" u="none" dirty="0">
                  <a:solidFill>
                    <a:schemeClr val="bg1"/>
                  </a:solidFill>
                  <a:latin typeface="Arial Narrow" pitchFamily="34" charset="0"/>
                </a:rPr>
                <a:t> entered Egypt centering on Joseph and </a:t>
              </a:r>
            </a:p>
            <a:p>
              <a:pPr algn="l" eaLnBrk="0" hangingPunct="0">
                <a:lnSpc>
                  <a:spcPct val="85000"/>
                </a:lnSpc>
              </a:pPr>
              <a:r>
                <a:rPr lang="en-US" sz="2000" b="1" u="none" dirty="0">
                  <a:solidFill>
                    <a:schemeClr val="bg1"/>
                  </a:solidFill>
                  <a:latin typeface="Arial Narrow" pitchFamily="34" charset="0"/>
                </a:rPr>
                <a:t>went through the </a:t>
              </a:r>
              <a:r>
                <a:rPr lang="en-US" sz="2000" b="1" u="none" dirty="0">
                  <a:solidFill>
                    <a:srgbClr val="FFFF00"/>
                  </a:solidFill>
                  <a:latin typeface="Arial Narrow" pitchFamily="34" charset="0"/>
                </a:rPr>
                <a:t>four hundred </a:t>
              </a:r>
              <a:r>
                <a:rPr lang="en-US" sz="2000" b="1" u="none" dirty="0">
                  <a:solidFill>
                    <a:schemeClr val="bg1"/>
                  </a:solidFill>
                  <a:latin typeface="Arial Narrow" pitchFamily="34" charset="0"/>
                </a:rPr>
                <a:t>years of indemnity course, trying to build the </a:t>
              </a:r>
              <a:r>
                <a:rPr lang="en-US" sz="2000" b="1" u="sng" dirty="0">
                  <a:solidFill>
                    <a:schemeClr val="bg1"/>
                  </a:solidFill>
                  <a:latin typeface="Arial Narrow" pitchFamily="34" charset="0"/>
                </a:rPr>
                <a:t>national foundation for the Messiah</a:t>
              </a:r>
              <a:r>
                <a:rPr lang="en-US" sz="2000" b="1" u="none" dirty="0">
                  <a:solidFill>
                    <a:schemeClr val="bg1"/>
                  </a:solidFill>
                  <a:latin typeface="Arial Narrow" pitchFamily="34" charset="0"/>
                </a:rPr>
                <a:t>.</a:t>
              </a:r>
              <a:endParaRPr lang="en-US" sz="2000" u="none" dirty="0">
                <a:solidFill>
                  <a:schemeClr val="bg1"/>
                </a:solidFill>
                <a:latin typeface="Arial Narrow" pitchFamily="34" charset="0"/>
              </a:endParaRPr>
            </a:p>
          </p:txBody>
        </p:sp>
      </p:grpSp>
      <p:sp>
        <p:nvSpPr>
          <p:cNvPr id="8" name="TextBox 7">
            <a:extLst>
              <a:ext uri="{FF2B5EF4-FFF2-40B4-BE49-F238E27FC236}">
                <a16:creationId xmlns:a16="http://schemas.microsoft.com/office/drawing/2014/main" id="{875EE607-2271-3C9A-ACDA-AAA33782ABB8}"/>
              </a:ext>
            </a:extLst>
          </p:cNvPr>
          <p:cNvSpPr txBox="1"/>
          <p:nvPr/>
        </p:nvSpPr>
        <p:spPr>
          <a:xfrm>
            <a:off x="3868017" y="4339938"/>
            <a:ext cx="5123583"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National foundation : started</a:t>
            </a:r>
          </a:p>
        </p:txBody>
      </p:sp>
      <p:sp>
        <p:nvSpPr>
          <p:cNvPr id="9" name="Minus Sign 8">
            <a:extLst>
              <a:ext uri="{FF2B5EF4-FFF2-40B4-BE49-F238E27FC236}">
                <a16:creationId xmlns:a16="http://schemas.microsoft.com/office/drawing/2014/main" id="{D5F972F4-A8A5-2130-2FF6-8079936A77A6}"/>
              </a:ext>
            </a:extLst>
          </p:cNvPr>
          <p:cNvSpPr/>
          <p:nvPr/>
        </p:nvSpPr>
        <p:spPr>
          <a:xfrm>
            <a:off x="3331455" y="4529704"/>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3D793D1F-6516-381A-CDE2-785045852227}"/>
              </a:ext>
            </a:extLst>
          </p:cNvPr>
          <p:cNvGrpSpPr/>
          <p:nvPr/>
        </p:nvGrpSpPr>
        <p:grpSpPr>
          <a:xfrm>
            <a:off x="381000" y="4191000"/>
            <a:ext cx="2799483" cy="882650"/>
            <a:chOff x="429058" y="3670300"/>
            <a:chExt cx="2799483" cy="882650"/>
          </a:xfrm>
        </p:grpSpPr>
        <p:sp>
          <p:nvSpPr>
            <p:cNvPr id="11" name="Oval 33">
              <a:extLst>
                <a:ext uri="{FF2B5EF4-FFF2-40B4-BE49-F238E27FC236}">
                  <a16:creationId xmlns:a16="http://schemas.microsoft.com/office/drawing/2014/main" id="{1614190A-1B2A-B68E-3E07-EE19F7B396DB}"/>
                </a:ext>
              </a:extLst>
            </p:cNvPr>
            <p:cNvSpPr>
              <a:spLocks noChangeArrowheads="1"/>
            </p:cNvSpPr>
            <p:nvPr/>
          </p:nvSpPr>
          <p:spPr bwMode="auto">
            <a:xfrm>
              <a:off x="457199" y="3670300"/>
              <a:ext cx="2743200" cy="882650"/>
            </a:xfrm>
            <a:prstGeom prst="ellipse">
              <a:avLst/>
            </a:prstGeom>
            <a:solidFill>
              <a:srgbClr val="FFFFCC"/>
            </a:solidFill>
            <a:ln w="12700" algn="ctr">
              <a:solidFill>
                <a:srgbClr val="FFCC00"/>
              </a:solidFill>
              <a:round/>
              <a:headEnd/>
              <a:tailEnd/>
            </a:ln>
            <a:effectLst>
              <a:outerShdw dist="64758" dir="4721404" algn="ctr" rotWithShape="0">
                <a:srgbClr val="C0BB00"/>
              </a:outerShdw>
            </a:effectLst>
          </p:spPr>
          <p:txBody>
            <a:bodyPr wrap="none" anchor="ctr"/>
            <a:lstStyle/>
            <a:p>
              <a:endParaRPr lang="en-US" sz="3600" b="0" u="none">
                <a:solidFill>
                  <a:srgbClr val="5A002D"/>
                </a:solidFill>
                <a:latin typeface="Impact" pitchFamily="34" charset="0"/>
              </a:endParaRPr>
            </a:p>
          </p:txBody>
        </p:sp>
        <p:sp>
          <p:nvSpPr>
            <p:cNvPr id="17" name="TextBox 16">
              <a:extLst>
                <a:ext uri="{FF2B5EF4-FFF2-40B4-BE49-F238E27FC236}">
                  <a16:creationId xmlns:a16="http://schemas.microsoft.com/office/drawing/2014/main" id="{0EF8EB70-AE12-19E1-736C-845C5BD4A10F}"/>
                </a:ext>
              </a:extLst>
            </p:cNvPr>
            <p:cNvSpPr txBox="1"/>
            <p:nvPr/>
          </p:nvSpPr>
          <p:spPr>
            <a:xfrm>
              <a:off x="429058" y="3819238"/>
              <a:ext cx="2799483"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Jacob’s family</a:t>
              </a:r>
            </a:p>
          </p:txBody>
        </p:sp>
      </p:grpSp>
      <p:pic>
        <p:nvPicPr>
          <p:cNvPr id="24" name="Picture 23" descr="A picture containing painting, sky, building, history&#10;&#10;Description automatically generated">
            <a:extLst>
              <a:ext uri="{FF2B5EF4-FFF2-40B4-BE49-F238E27FC236}">
                <a16:creationId xmlns:a16="http://schemas.microsoft.com/office/drawing/2014/main" id="{EFF2E729-D5BB-E914-A97B-78AAB6ED8B4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9600" y="793843"/>
            <a:ext cx="7930644" cy="3320957"/>
          </a:xfrm>
          <a:prstGeom prst="rect">
            <a:avLst/>
          </a:prstGeom>
        </p:spPr>
      </p:pic>
    </p:spTree>
    <p:extLst>
      <p:ext uri="{BB962C8B-B14F-4D97-AF65-F5344CB8AC3E}">
        <p14:creationId xmlns:p14="http://schemas.microsoft.com/office/powerpoint/2010/main" val="1240625647"/>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500"/>
                                        <p:tgtEl>
                                          <p:spTgt spid="10"/>
                                        </p:tgtEl>
                                      </p:cBhvr>
                                    </p:animEffect>
                                    <p:anim calcmode="lin" valueType="num">
                                      <p:cBhvr>
                                        <p:cTn id="13" dur="1500" fill="hold"/>
                                        <p:tgtEl>
                                          <p:spTgt spid="10"/>
                                        </p:tgtEl>
                                        <p:attrNameLst>
                                          <p:attrName>ppt_x</p:attrName>
                                        </p:attrNameLst>
                                      </p:cBhvr>
                                      <p:tavLst>
                                        <p:tav tm="0">
                                          <p:val>
                                            <p:strVal val="#ppt_x"/>
                                          </p:val>
                                        </p:tav>
                                        <p:tav tm="100000">
                                          <p:val>
                                            <p:strVal val="#ppt_x"/>
                                          </p:val>
                                        </p:tav>
                                      </p:tavLst>
                                    </p:anim>
                                    <p:anim calcmode="lin" valueType="num">
                                      <p:cBhvr>
                                        <p:cTn id="14" dur="1500" fill="hold"/>
                                        <p:tgtEl>
                                          <p:spTgt spid="10"/>
                                        </p:tgtEl>
                                        <p:attrNameLst>
                                          <p:attrName>ppt_y</p:attrName>
                                        </p:attrNameLst>
                                      </p:cBhvr>
                                      <p:tavLst>
                                        <p:tav tm="0">
                                          <p:val>
                                            <p:strVal val="#ppt_y-.1"/>
                                          </p:val>
                                        </p:tav>
                                        <p:tav tm="100000">
                                          <p:val>
                                            <p:strVal val="#ppt_y"/>
                                          </p:val>
                                        </p:tav>
                                      </p:tavLst>
                                    </p:anim>
                                  </p:childTnLst>
                                </p:cTn>
                              </p:par>
                              <p:par>
                                <p:cTn id="15" presetID="10" presetClass="exit" presetSubtype="0" fill="hold" nodeType="withEffect">
                                  <p:stCondLst>
                                    <p:cond delay="0"/>
                                  </p:stCondLst>
                                  <p:childTnLst>
                                    <p:animEffect transition="out" filter="fade">
                                      <p:cBhvr>
                                        <p:cTn id="16" dur="1000"/>
                                        <p:tgtEl>
                                          <p:spTgt spid="20"/>
                                        </p:tgtEl>
                                      </p:cBhvr>
                                    </p:animEffect>
                                    <p:set>
                                      <p:cBhvr>
                                        <p:cTn id="17" dur="1" fill="hold">
                                          <p:stCondLst>
                                            <p:cond delay="999"/>
                                          </p:stCondLst>
                                        </p:cTn>
                                        <p:tgtEl>
                                          <p:spTgt spid="20"/>
                                        </p:tgtEl>
                                        <p:attrNameLst>
                                          <p:attrName>style.visibility</p:attrName>
                                        </p:attrNameLst>
                                      </p:cBhvr>
                                      <p:to>
                                        <p:strVal val="hidden"/>
                                      </p:to>
                                    </p:set>
                                  </p:childTnLst>
                                </p:cTn>
                              </p:par>
                              <p:par>
                                <p:cTn id="18" presetID="10" presetClass="entr" presetSubtype="0"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fade">
                                      <p:cBhvr>
                                        <p:cTn id="20" dur="1000"/>
                                        <p:tgtEl>
                                          <p:spTgt spid="22"/>
                                        </p:tgtEl>
                                      </p:cBhvr>
                                    </p:animEffect>
                                  </p:childTnLst>
                                </p:cTn>
                              </p:par>
                              <p:par>
                                <p:cTn id="21" presetID="10"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1000"/>
                                        <p:tgtEl>
                                          <p:spTgt spid="24"/>
                                        </p:tgtEl>
                                      </p:cBhvr>
                                    </p:animEffect>
                                  </p:childTnLst>
                                </p:cTn>
                              </p:par>
                              <p:par>
                                <p:cTn id="29" presetID="10" presetClass="exit" presetSubtype="0" fill="hold" nodeType="withEffect">
                                  <p:stCondLst>
                                    <p:cond delay="0"/>
                                  </p:stCondLst>
                                  <p:childTnLst>
                                    <p:animEffect transition="out" filter="fade">
                                      <p:cBhvr>
                                        <p:cTn id="30" dur="1000"/>
                                        <p:tgtEl>
                                          <p:spTgt spid="7"/>
                                        </p:tgtEl>
                                      </p:cBhvr>
                                    </p:animEffect>
                                    <p:set>
                                      <p:cBhvr>
                                        <p:cTn id="31" dur="1" fill="hold">
                                          <p:stCondLst>
                                            <p:cond delay="999"/>
                                          </p:stCondLst>
                                        </p:cTn>
                                        <p:tgtEl>
                                          <p:spTgt spid="7"/>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7" presetClass="entr" presetSubtype="10" fill="hold" grpId="0" nodeType="clickEffect">
                                  <p:stCondLst>
                                    <p:cond delay="0"/>
                                  </p:stCondLst>
                                  <p:iterate type="wd">
                                    <p:tmPct val="10000"/>
                                  </p:iterate>
                                  <p:childTnLst>
                                    <p:set>
                                      <p:cBhvr>
                                        <p:cTn id="35" dur="1" fill="hold">
                                          <p:stCondLst>
                                            <p:cond delay="0"/>
                                          </p:stCondLst>
                                        </p:cTn>
                                        <p:tgtEl>
                                          <p:spTgt spid="8"/>
                                        </p:tgtEl>
                                        <p:attrNameLst>
                                          <p:attrName>style.visibility</p:attrName>
                                        </p:attrNameLst>
                                      </p:cBhvr>
                                      <p:to>
                                        <p:strVal val="visible"/>
                                      </p:to>
                                    </p:set>
                                    <p:anim calcmode="lin" valueType="num">
                                      <p:cBhvr>
                                        <p:cTn id="36" dur="750" fill="hold"/>
                                        <p:tgtEl>
                                          <p:spTgt spid="8"/>
                                        </p:tgtEl>
                                        <p:attrNameLst>
                                          <p:attrName>ppt_w</p:attrName>
                                        </p:attrNameLst>
                                      </p:cBhvr>
                                      <p:tavLst>
                                        <p:tav tm="0">
                                          <p:val>
                                            <p:fltVal val="0"/>
                                          </p:val>
                                        </p:tav>
                                        <p:tav tm="100000">
                                          <p:val>
                                            <p:strVal val="#ppt_w"/>
                                          </p:val>
                                        </p:tav>
                                      </p:tavLst>
                                    </p:anim>
                                    <p:anim calcmode="lin" valueType="num">
                                      <p:cBhvr>
                                        <p:cTn id="37" dur="750" fill="hold"/>
                                        <p:tgtEl>
                                          <p:spTgt spid="8"/>
                                        </p:tgtEl>
                                        <p:attrNameLst>
                                          <p:attrName>ppt_h</p:attrName>
                                        </p:attrNameLst>
                                      </p:cBhvr>
                                      <p:tavLst>
                                        <p:tav tm="0">
                                          <p:val>
                                            <p:strVal val="#ppt_h"/>
                                          </p:val>
                                        </p:tav>
                                        <p:tav tm="100000">
                                          <p:val>
                                            <p:strVal val="#ppt_h"/>
                                          </p:val>
                                        </p:tav>
                                      </p:tavLst>
                                    </p:anim>
                                  </p:childTnLst>
                                </p:cTn>
                              </p:par>
                              <p:par>
                                <p:cTn id="38" presetID="10"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8" grpId="0"/>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15000">
              <a:schemeClr val="bg1"/>
            </a:gs>
            <a:gs pos="100000">
              <a:srgbClr val="99CCFF"/>
            </a:gs>
          </a:gsLst>
          <a:lin ang="6000000" scaled="0"/>
          <a:tileRect/>
        </a:gradFill>
        <a:effectLst/>
      </p:bgPr>
    </p:bg>
    <p:spTree>
      <p:nvGrpSpPr>
        <p:cNvPr id="1" name=""/>
        <p:cNvGrpSpPr/>
        <p:nvPr/>
      </p:nvGrpSpPr>
      <p:grpSpPr>
        <a:xfrm>
          <a:off x="0" y="0"/>
          <a:ext cx="0" cy="0"/>
          <a:chOff x="0" y="0"/>
          <a:chExt cx="0" cy="0"/>
        </a:xfrm>
      </p:grpSpPr>
      <p:sp>
        <p:nvSpPr>
          <p:cNvPr id="2" name="Minus Sign 1">
            <a:extLst>
              <a:ext uri="{FF2B5EF4-FFF2-40B4-BE49-F238E27FC236}">
                <a16:creationId xmlns:a16="http://schemas.microsoft.com/office/drawing/2014/main" id="{8F7ED28E-F22F-8CFD-75CB-09A57F892A8C}"/>
              </a:ext>
            </a:extLst>
          </p:cNvPr>
          <p:cNvSpPr/>
          <p:nvPr/>
        </p:nvSpPr>
        <p:spPr>
          <a:xfrm>
            <a:off x="3331455" y="2422505"/>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inus Sign 2">
            <a:extLst>
              <a:ext uri="{FF2B5EF4-FFF2-40B4-BE49-F238E27FC236}">
                <a16:creationId xmlns:a16="http://schemas.microsoft.com/office/drawing/2014/main" id="{3589B307-3AB1-FC3E-F75A-A5F964FA5A67}"/>
              </a:ext>
            </a:extLst>
          </p:cNvPr>
          <p:cNvSpPr/>
          <p:nvPr/>
        </p:nvSpPr>
        <p:spPr>
          <a:xfrm>
            <a:off x="3331455" y="1207078"/>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0E5979C7-FF04-0AAE-CCC1-197641DDD4B4}"/>
              </a:ext>
            </a:extLst>
          </p:cNvPr>
          <p:cNvGrpSpPr/>
          <p:nvPr/>
        </p:nvGrpSpPr>
        <p:grpSpPr>
          <a:xfrm>
            <a:off x="409141" y="866798"/>
            <a:ext cx="2743200" cy="885802"/>
            <a:chOff x="409141" y="866798"/>
            <a:chExt cx="2743200" cy="885802"/>
          </a:xfrm>
        </p:grpSpPr>
        <p:sp>
          <p:nvSpPr>
            <p:cNvPr id="15" name="Oval 27">
              <a:extLst>
                <a:ext uri="{FF2B5EF4-FFF2-40B4-BE49-F238E27FC236}">
                  <a16:creationId xmlns:a16="http://schemas.microsoft.com/office/drawing/2014/main" id="{E1057581-2239-B85A-B629-3FC3BD30189C}"/>
                </a:ext>
              </a:extLst>
            </p:cNvPr>
            <p:cNvSpPr>
              <a:spLocks noChangeArrowheads="1"/>
            </p:cNvSpPr>
            <p:nvPr/>
          </p:nvSpPr>
          <p:spPr bwMode="auto">
            <a:xfrm>
              <a:off x="409141" y="866798"/>
              <a:ext cx="2743200" cy="885802"/>
            </a:xfrm>
            <a:prstGeom prst="ellipse">
              <a:avLst/>
            </a:prstGeom>
            <a:solidFill>
              <a:srgbClr val="FFFFCC"/>
            </a:solidFill>
            <a:ln w="3175" algn="ctr">
              <a:solidFill>
                <a:srgbClr val="C0BB00"/>
              </a:solidFill>
              <a:round/>
              <a:headEnd/>
              <a:tailEnd/>
            </a:ln>
            <a:effectLst>
              <a:outerShdw dist="63500" dir="5400000" algn="ctr" rotWithShape="0">
                <a:srgbClr val="C0BB00"/>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16" name="TextBox 15">
              <a:extLst>
                <a:ext uri="{FF2B5EF4-FFF2-40B4-BE49-F238E27FC236}">
                  <a16:creationId xmlns:a16="http://schemas.microsoft.com/office/drawing/2014/main" id="{F7CCB7BC-4CBF-CE4E-AF60-5EE688A89E45}"/>
                </a:ext>
              </a:extLst>
            </p:cNvPr>
            <p:cNvSpPr txBox="1"/>
            <p:nvPr/>
          </p:nvSpPr>
          <p:spPr>
            <a:xfrm>
              <a:off x="485341" y="1017312"/>
              <a:ext cx="25908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Isaac’s family</a:t>
              </a:r>
            </a:p>
          </p:txBody>
        </p:sp>
      </p:grpSp>
      <p:grpSp>
        <p:nvGrpSpPr>
          <p:cNvPr id="18" name="Group 17">
            <a:extLst>
              <a:ext uri="{FF2B5EF4-FFF2-40B4-BE49-F238E27FC236}">
                <a16:creationId xmlns:a16="http://schemas.microsoft.com/office/drawing/2014/main" id="{6A78CBEA-D43E-676C-4958-B223418BDE34}"/>
              </a:ext>
            </a:extLst>
          </p:cNvPr>
          <p:cNvGrpSpPr/>
          <p:nvPr/>
        </p:nvGrpSpPr>
        <p:grpSpPr>
          <a:xfrm>
            <a:off x="409141" y="2082225"/>
            <a:ext cx="2743200" cy="885802"/>
            <a:chOff x="457199" y="2222456"/>
            <a:chExt cx="2743200" cy="885802"/>
          </a:xfrm>
        </p:grpSpPr>
        <p:sp>
          <p:nvSpPr>
            <p:cNvPr id="19" name="Oval 30">
              <a:extLst>
                <a:ext uri="{FF2B5EF4-FFF2-40B4-BE49-F238E27FC236}">
                  <a16:creationId xmlns:a16="http://schemas.microsoft.com/office/drawing/2014/main" id="{F4A712FC-99F9-780B-432C-4F14D1D4CC50}"/>
                </a:ext>
              </a:extLst>
            </p:cNvPr>
            <p:cNvSpPr>
              <a:spLocks noChangeArrowheads="1"/>
            </p:cNvSpPr>
            <p:nvPr/>
          </p:nvSpPr>
          <p:spPr bwMode="auto">
            <a:xfrm>
              <a:off x="457199" y="2222456"/>
              <a:ext cx="2743200" cy="885802"/>
            </a:xfrm>
            <a:prstGeom prst="ellipse">
              <a:avLst/>
            </a:prstGeom>
            <a:solidFill>
              <a:srgbClr val="B88800"/>
            </a:solidFill>
            <a:ln w="3175" algn="ctr">
              <a:noFill/>
              <a:round/>
              <a:headEnd/>
              <a:tailEnd/>
            </a:ln>
            <a:effectLst>
              <a:outerShdw dist="63500" dir="5400000" algn="ctr" rotWithShape="0">
                <a:srgbClr val="81562B"/>
              </a:outerShdw>
            </a:effectLst>
          </p:spPr>
          <p:txBody>
            <a:bodyPr wrap="none" anchor="ctr"/>
            <a:lstStyle/>
            <a:p>
              <a:pPr eaLnBrk="1" hangingPunct="1"/>
              <a:endParaRPr lang="en-US" sz="1800" b="0" u="none">
                <a:solidFill>
                  <a:srgbClr val="000000"/>
                </a:solidFill>
                <a:latin typeface="Arial Black" pitchFamily="34" charset="0"/>
              </a:endParaRPr>
            </a:p>
          </p:txBody>
        </p:sp>
        <p:sp>
          <p:nvSpPr>
            <p:cNvPr id="21" name="TextBox 20">
              <a:extLst>
                <a:ext uri="{FF2B5EF4-FFF2-40B4-BE49-F238E27FC236}">
                  <a16:creationId xmlns:a16="http://schemas.microsoft.com/office/drawing/2014/main" id="{49FA78A0-1C9F-C46A-31BF-670DF289EF15}"/>
                </a:ext>
              </a:extLst>
            </p:cNvPr>
            <p:cNvSpPr txBox="1"/>
            <p:nvPr/>
          </p:nvSpPr>
          <p:spPr>
            <a:xfrm>
              <a:off x="514564" y="2372970"/>
              <a:ext cx="2628470" cy="584775"/>
            </a:xfrm>
            <a:prstGeom prst="rect">
              <a:avLst/>
            </a:prstGeom>
            <a:noFill/>
          </p:spPr>
          <p:txBody>
            <a:bodyPr wrap="square" rtlCol="0">
              <a:spAutoFit/>
            </a:bodyPr>
            <a:lstStyle/>
            <a:p>
              <a:r>
                <a:rPr lang="en-US" sz="3200" u="none" dirty="0">
                  <a:ln w="12700">
                    <a:solidFill>
                      <a:schemeClr val="bg1"/>
                    </a:solidFill>
                  </a:ln>
                  <a:latin typeface="Impact" panose="020B0806030902050204" pitchFamily="34" charset="0"/>
                </a:rPr>
                <a:t>Fallen people</a:t>
              </a:r>
            </a:p>
          </p:txBody>
        </p:sp>
      </p:grpSp>
      <p:grpSp>
        <p:nvGrpSpPr>
          <p:cNvPr id="27" name="Group 26">
            <a:extLst>
              <a:ext uri="{FF2B5EF4-FFF2-40B4-BE49-F238E27FC236}">
                <a16:creationId xmlns:a16="http://schemas.microsoft.com/office/drawing/2014/main" id="{C284B6E0-BE6B-2C4C-1079-7EF1EB8E582A}"/>
              </a:ext>
            </a:extLst>
          </p:cNvPr>
          <p:cNvGrpSpPr/>
          <p:nvPr/>
        </p:nvGrpSpPr>
        <p:grpSpPr>
          <a:xfrm>
            <a:off x="3974263" y="963603"/>
            <a:ext cx="3779954" cy="584775"/>
            <a:chOff x="3974263" y="939225"/>
            <a:chExt cx="3779954" cy="584775"/>
          </a:xfrm>
        </p:grpSpPr>
        <p:sp>
          <p:nvSpPr>
            <p:cNvPr id="28" name="TextBox 27">
              <a:extLst>
                <a:ext uri="{FF2B5EF4-FFF2-40B4-BE49-F238E27FC236}">
                  <a16:creationId xmlns:a16="http://schemas.microsoft.com/office/drawing/2014/main" id="{83CF449E-39E8-7481-7FC2-0946B6A6C58A}"/>
                </a:ext>
              </a:extLst>
            </p:cNvPr>
            <p:cNvSpPr txBox="1"/>
            <p:nvPr/>
          </p:nvSpPr>
          <p:spPr>
            <a:xfrm>
              <a:off x="3974263" y="939225"/>
              <a:ext cx="3521651" cy="584775"/>
            </a:xfrm>
            <a:prstGeom prst="rect">
              <a:avLst/>
            </a:prstGeom>
            <a:noFill/>
          </p:spPr>
          <p:txBody>
            <a:bodyPr wrap="square" rtlCol="0">
              <a:spAutoFit/>
            </a:bodyPr>
            <a:lstStyle/>
            <a:p>
              <a:pPr algn="l"/>
              <a:r>
                <a:rPr lang="en-US" sz="3200" u="none" dirty="0">
                  <a:ln>
                    <a:solidFill>
                      <a:schemeClr val="bg1"/>
                    </a:solidFill>
                  </a:ln>
                  <a:latin typeface="Impact" panose="020B0806030902050204" pitchFamily="34" charset="0"/>
                </a:rPr>
                <a:t>Family foundation :</a:t>
              </a:r>
            </a:p>
          </p:txBody>
        </p:sp>
        <p:sp>
          <p:nvSpPr>
            <p:cNvPr id="157705" name="TextBox 157704">
              <a:extLst>
                <a:ext uri="{FF2B5EF4-FFF2-40B4-BE49-F238E27FC236}">
                  <a16:creationId xmlns:a16="http://schemas.microsoft.com/office/drawing/2014/main" id="{94F4F186-1C2B-E210-6785-177EAA778AD3}"/>
                </a:ext>
              </a:extLst>
            </p:cNvPr>
            <p:cNvSpPr txBox="1"/>
            <p:nvPr/>
          </p:nvSpPr>
          <p:spPr>
            <a:xfrm>
              <a:off x="7192846" y="942623"/>
              <a:ext cx="561371" cy="577979"/>
            </a:xfrm>
            <a:prstGeom prst="rect">
              <a:avLst/>
            </a:prstGeom>
            <a:noFill/>
          </p:spPr>
          <p:txBody>
            <a:bodyPr wrap="square" rtlCol="0">
              <a:spAutoFit/>
            </a:bodyPr>
            <a:lstStyle/>
            <a:p>
              <a:pPr>
                <a:lnSpc>
                  <a:spcPts val="4000"/>
                </a:lnSpc>
              </a:pPr>
              <a:r>
                <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cs typeface="Times New Roman" panose="02020603050405020304" pitchFamily="18" charset="0"/>
                </a:rPr>
                <a:t>○</a:t>
              </a:r>
              <a:endParaRPr lang="en-US" sz="3000" u="none" dirty="0">
                <a:ln>
                  <a:solidFill>
                    <a:srgbClr val="000066"/>
                  </a:solidFill>
                </a:ln>
                <a:solidFill>
                  <a:srgbClr val="000066"/>
                </a:solidFill>
                <a:effectLst>
                  <a:glow rad="190500">
                    <a:schemeClr val="bg1">
                      <a:alpha val="50000"/>
                    </a:schemeClr>
                  </a:glow>
                  <a:outerShdw blurRad="876300" dist="50800" algn="ctr" rotWithShape="0">
                    <a:schemeClr val="bg1">
                      <a:alpha val="40000"/>
                    </a:schemeClr>
                  </a:outerShdw>
                </a:effectLst>
                <a:latin typeface="Impact" panose="020B0806030902050204" pitchFamily="34" charset="0"/>
                <a:ea typeface="Yu Gothic Light" panose="020B0300000000000000" pitchFamily="34" charset="-128"/>
              </a:endParaRPr>
            </a:p>
          </p:txBody>
        </p:sp>
      </p:grpSp>
      <p:sp>
        <p:nvSpPr>
          <p:cNvPr id="157706" name="TextBox 157705">
            <a:extLst>
              <a:ext uri="{FF2B5EF4-FFF2-40B4-BE49-F238E27FC236}">
                <a16:creationId xmlns:a16="http://schemas.microsoft.com/office/drawing/2014/main" id="{42435283-BD1E-C83C-2615-44697BFB3C6B}"/>
              </a:ext>
            </a:extLst>
          </p:cNvPr>
          <p:cNvSpPr txBox="1"/>
          <p:nvPr/>
        </p:nvSpPr>
        <p:spPr>
          <a:xfrm>
            <a:off x="3944217" y="2179030"/>
            <a:ext cx="4191000"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Built up Satanic nations</a:t>
            </a:r>
          </a:p>
        </p:txBody>
      </p:sp>
      <p:sp>
        <p:nvSpPr>
          <p:cNvPr id="157707" name="AutoShape 11">
            <a:extLst>
              <a:ext uri="{FF2B5EF4-FFF2-40B4-BE49-F238E27FC236}">
                <a16:creationId xmlns:a16="http://schemas.microsoft.com/office/drawing/2014/main" id="{028C586E-E6EA-52BE-B7C3-6E16F1E07144}"/>
              </a:ext>
            </a:extLst>
          </p:cNvPr>
          <p:cNvSpPr>
            <a:spLocks noChangeArrowheads="1"/>
          </p:cNvSpPr>
          <p:nvPr/>
        </p:nvSpPr>
        <p:spPr bwMode="auto">
          <a:xfrm>
            <a:off x="5811117" y="2765691"/>
            <a:ext cx="457200" cy="342900"/>
          </a:xfrm>
          <a:prstGeom prst="downArrow">
            <a:avLst>
              <a:gd name="adj1" fmla="val 40937"/>
              <a:gd name="adj2" fmla="val 63276"/>
            </a:avLst>
          </a:prstGeom>
          <a:gradFill flip="none" rotWithShape="1">
            <a:gsLst>
              <a:gs pos="1000">
                <a:srgbClr val="6DB6FF">
                  <a:alpha val="50000"/>
                </a:srgbClr>
              </a:gs>
              <a:gs pos="56000">
                <a:srgbClr val="FFFFB9">
                  <a:alpha val="50000"/>
                </a:srgbClr>
              </a:gs>
              <a:gs pos="100000">
                <a:srgbClr val="FFFFB9">
                  <a:alpha val="30000"/>
                </a:srgbClr>
              </a:gs>
            </a:gsLst>
            <a:lin ang="5400000" scaled="1"/>
            <a:tileRect/>
          </a:gradFill>
          <a:ln w="22225">
            <a:solidFill>
              <a:srgbClr val="474843"/>
            </a:solidFill>
            <a:miter lim="800000"/>
            <a:headEnd/>
            <a:tailEnd/>
          </a:ln>
          <a:effectLst/>
        </p:spPr>
        <p:txBody>
          <a:bodyPr wrap="none" anchor="ctr"/>
          <a:lstStyle/>
          <a:p>
            <a:pPr algn="l" eaLnBrk="1" hangingPunct="1"/>
            <a:endParaRPr lang="en-US" sz="1800" b="0" u="none">
              <a:solidFill>
                <a:srgbClr val="000000"/>
              </a:solidFill>
              <a:latin typeface="Arial Black" pitchFamily="34" charset="0"/>
            </a:endParaRPr>
          </a:p>
        </p:txBody>
      </p:sp>
      <p:grpSp>
        <p:nvGrpSpPr>
          <p:cNvPr id="157708" name="Group 157707">
            <a:extLst>
              <a:ext uri="{FF2B5EF4-FFF2-40B4-BE49-F238E27FC236}">
                <a16:creationId xmlns:a16="http://schemas.microsoft.com/office/drawing/2014/main" id="{298F0824-BAFA-50D1-40BC-BD879F44593E}"/>
              </a:ext>
            </a:extLst>
          </p:cNvPr>
          <p:cNvGrpSpPr/>
          <p:nvPr/>
        </p:nvGrpSpPr>
        <p:grpSpPr>
          <a:xfrm>
            <a:off x="3893916" y="3200400"/>
            <a:ext cx="4411884" cy="584775"/>
            <a:chOff x="3810000" y="3596992"/>
            <a:chExt cx="4411884" cy="584775"/>
          </a:xfrm>
        </p:grpSpPr>
        <p:sp>
          <p:nvSpPr>
            <p:cNvPr id="157710" name="Rectangle 31">
              <a:extLst>
                <a:ext uri="{FF2B5EF4-FFF2-40B4-BE49-F238E27FC236}">
                  <a16:creationId xmlns:a16="http://schemas.microsoft.com/office/drawing/2014/main" id="{5AEA45A6-7818-44CE-D93A-6FCA04462CB5}"/>
                </a:ext>
              </a:extLst>
            </p:cNvPr>
            <p:cNvSpPr>
              <a:spLocks noChangeArrowheads="1"/>
            </p:cNvSpPr>
            <p:nvPr/>
          </p:nvSpPr>
          <p:spPr bwMode="auto">
            <a:xfrm>
              <a:off x="3858501" y="3609303"/>
              <a:ext cx="4313082" cy="560153"/>
            </a:xfrm>
            <a:prstGeom prst="rect">
              <a:avLst/>
            </a:prstGeom>
            <a:solidFill>
              <a:srgbClr val="C1E0FF">
                <a:alpha val="50196"/>
              </a:srgbClr>
            </a:solidFill>
            <a:ln w="19050" algn="ctr">
              <a:solidFill>
                <a:srgbClr val="474843"/>
              </a:solidFill>
              <a:miter lim="800000"/>
              <a:headEnd/>
              <a:tailEnd/>
            </a:ln>
            <a:effectLst/>
          </p:spPr>
          <p:txBody>
            <a:bodyPr wrap="none" anchor="ctr"/>
            <a:lstStyle/>
            <a:p>
              <a:pPr eaLnBrk="1" hangingPunct="1"/>
              <a:endParaRPr lang="en-US" sz="1800" b="0" u="none" dirty="0">
                <a:ln>
                  <a:solidFill>
                    <a:srgbClr val="000066"/>
                  </a:solidFill>
                </a:ln>
                <a:solidFill>
                  <a:srgbClr val="000000"/>
                </a:solidFill>
                <a:latin typeface="Arial Black" pitchFamily="34" charset="0"/>
              </a:endParaRPr>
            </a:p>
          </p:txBody>
        </p:sp>
        <p:sp>
          <p:nvSpPr>
            <p:cNvPr id="157711" name="Text Box 37">
              <a:extLst>
                <a:ext uri="{FF2B5EF4-FFF2-40B4-BE49-F238E27FC236}">
                  <a16:creationId xmlns:a16="http://schemas.microsoft.com/office/drawing/2014/main" id="{DA06F383-01B3-14DB-5411-4C41DFA06AE4}"/>
                </a:ext>
              </a:extLst>
            </p:cNvPr>
            <p:cNvSpPr txBox="1">
              <a:spLocks noChangeArrowheads="1"/>
            </p:cNvSpPr>
            <p:nvPr/>
          </p:nvSpPr>
          <p:spPr bwMode="auto">
            <a:xfrm>
              <a:off x="3810000" y="3596992"/>
              <a:ext cx="4411884" cy="584775"/>
            </a:xfrm>
            <a:prstGeom prst="rect">
              <a:avLst/>
            </a:prstGeom>
            <a:noFill/>
            <a:ln w="19050" algn="ctr">
              <a:noFill/>
              <a:miter lim="800000"/>
              <a:headEnd/>
              <a:tailEnd/>
            </a:ln>
            <a:effectLst>
              <a:outerShdw blurRad="50800" dist="12700" algn="ctr" rotWithShape="0">
                <a:schemeClr val="bg1">
                  <a:alpha val="88000"/>
                </a:schemeClr>
              </a:outerShdw>
            </a:effectLst>
          </p:spPr>
          <p:txBody>
            <a:bodyPr wrap="square">
              <a:spAutoFit/>
            </a:bodyPr>
            <a:lstStyle/>
            <a:p>
              <a:r>
                <a:rPr lang="en-US" sz="3200" u="none" dirty="0">
                  <a:ln>
                    <a:solidFill>
                      <a:schemeClr val="bg1"/>
                    </a:solidFill>
                  </a:ln>
                  <a:latin typeface="Impact" panose="020B0806030902050204" pitchFamily="34" charset="0"/>
                </a:rPr>
                <a:t>Messiah</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could</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not</a:t>
              </a:r>
              <a:r>
                <a:rPr lang="en-US" sz="2800" u="none" dirty="0">
                  <a:ln w="6350">
                    <a:noFill/>
                  </a:ln>
                  <a:solidFill>
                    <a:srgbClr val="000066"/>
                  </a:solidFill>
                  <a:effectLst>
                    <a:glow rad="177800">
                      <a:schemeClr val="bg1">
                        <a:alpha val="12000"/>
                      </a:schemeClr>
                    </a:glow>
                    <a:outerShdw blurRad="152400" dist="12700" algn="bl" rotWithShape="0">
                      <a:schemeClr val="bg1">
                        <a:alpha val="75000"/>
                      </a:schemeClr>
                    </a:outerShdw>
                  </a:effectLst>
                  <a:latin typeface="Arial Narrow" panose="020B0606020202030204" pitchFamily="34" charset="0"/>
                </a:rPr>
                <a:t> </a:t>
              </a:r>
              <a:r>
                <a:rPr lang="en-US" sz="3200" u="none" dirty="0">
                  <a:ln>
                    <a:solidFill>
                      <a:schemeClr val="bg1"/>
                    </a:solidFill>
                  </a:ln>
                  <a:latin typeface="Impact" panose="020B0806030902050204" pitchFamily="34" charset="0"/>
                </a:rPr>
                <a:t>come</a:t>
              </a:r>
            </a:p>
          </p:txBody>
        </p:sp>
      </p:grpSp>
      <p:sp>
        <p:nvSpPr>
          <p:cNvPr id="4" name="Rectangle 3">
            <a:extLst>
              <a:ext uri="{FF2B5EF4-FFF2-40B4-BE49-F238E27FC236}">
                <a16:creationId xmlns:a16="http://schemas.microsoft.com/office/drawing/2014/main" id="{7A7E4FE1-2BB9-10B0-91BF-161FD3B63615}"/>
              </a:ext>
            </a:extLst>
          </p:cNvPr>
          <p:cNvSpPr/>
          <p:nvPr/>
        </p:nvSpPr>
        <p:spPr>
          <a:xfrm>
            <a:off x="0" y="0"/>
            <a:ext cx="9144000" cy="6858000"/>
          </a:xfrm>
          <a:prstGeom prst="rect">
            <a:avLst/>
          </a:prstGeom>
          <a:gradFill>
            <a:gsLst>
              <a:gs pos="15000">
                <a:schemeClr val="bg1"/>
              </a:gs>
              <a:gs pos="100000">
                <a:srgbClr val="99CCFF"/>
              </a:gs>
            </a:gsLst>
            <a:lin ang="6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34">
            <a:extLst>
              <a:ext uri="{FF2B5EF4-FFF2-40B4-BE49-F238E27FC236}">
                <a16:creationId xmlns:a16="http://schemas.microsoft.com/office/drawing/2014/main" id="{7090ED0E-3ABC-663E-6CA0-998BB90F99B4}"/>
              </a:ext>
            </a:extLst>
          </p:cNvPr>
          <p:cNvSpPr txBox="1">
            <a:spLocks noChangeArrowheads="1"/>
          </p:cNvSpPr>
          <p:nvPr/>
        </p:nvSpPr>
        <p:spPr bwMode="auto">
          <a:xfrm>
            <a:off x="304799" y="152400"/>
            <a:ext cx="5686861" cy="510909"/>
          </a:xfrm>
          <a:prstGeom prst="rect">
            <a:avLst/>
          </a:prstGeom>
          <a:noFill/>
          <a:ln w="9525">
            <a:noFill/>
            <a:miter lim="800000"/>
            <a:headEnd/>
            <a:tailEnd/>
          </a:ln>
          <a:effectLst/>
        </p:spPr>
        <p:txBody>
          <a:bodyPr wrap="square">
            <a:spAutoFit/>
          </a:bodyPr>
          <a:lstStyle/>
          <a:p>
            <a:pPr algn="l" eaLnBrk="0" hangingPunct="0">
              <a:lnSpc>
                <a:spcPct val="85000"/>
              </a:lnSpc>
            </a:pPr>
            <a:r>
              <a:rPr lang="en-US" sz="3200" b="0" dirty="0">
                <a:solidFill>
                  <a:srgbClr val="000099"/>
                </a:solidFill>
                <a:latin typeface="Impact" pitchFamily="34" charset="0"/>
              </a:rPr>
              <a:t>The Foundation for the Messiah</a:t>
            </a:r>
          </a:p>
        </p:txBody>
      </p:sp>
      <p:sp>
        <p:nvSpPr>
          <p:cNvPr id="157700" name="Rectangle 4"/>
          <p:cNvSpPr>
            <a:spLocks noChangeArrowheads="1"/>
          </p:cNvSpPr>
          <p:nvPr/>
        </p:nvSpPr>
        <p:spPr bwMode="auto">
          <a:xfrm>
            <a:off x="0" y="5486400"/>
            <a:ext cx="9144000" cy="1371600"/>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22" name="Group 21">
            <a:extLst>
              <a:ext uri="{FF2B5EF4-FFF2-40B4-BE49-F238E27FC236}">
                <a16:creationId xmlns:a16="http://schemas.microsoft.com/office/drawing/2014/main" id="{0B65ACE7-DB12-9E67-92E3-56B33D189708}"/>
              </a:ext>
            </a:extLst>
          </p:cNvPr>
          <p:cNvGrpSpPr/>
          <p:nvPr/>
        </p:nvGrpSpPr>
        <p:grpSpPr>
          <a:xfrm>
            <a:off x="381000" y="4191000"/>
            <a:ext cx="2799483" cy="882650"/>
            <a:chOff x="429058" y="3670300"/>
            <a:chExt cx="2799483" cy="882650"/>
          </a:xfrm>
        </p:grpSpPr>
        <p:sp>
          <p:nvSpPr>
            <p:cNvPr id="24" name="Oval 33">
              <a:extLst>
                <a:ext uri="{FF2B5EF4-FFF2-40B4-BE49-F238E27FC236}">
                  <a16:creationId xmlns:a16="http://schemas.microsoft.com/office/drawing/2014/main" id="{842BBA14-455E-221F-834B-3C6F9F8C9803}"/>
                </a:ext>
              </a:extLst>
            </p:cNvPr>
            <p:cNvSpPr>
              <a:spLocks noChangeArrowheads="1"/>
            </p:cNvSpPr>
            <p:nvPr/>
          </p:nvSpPr>
          <p:spPr bwMode="auto">
            <a:xfrm>
              <a:off x="457199" y="3670300"/>
              <a:ext cx="2743200" cy="882650"/>
            </a:xfrm>
            <a:prstGeom prst="ellipse">
              <a:avLst/>
            </a:prstGeom>
            <a:solidFill>
              <a:srgbClr val="FFFFCC"/>
            </a:solidFill>
            <a:ln w="12700" algn="ctr">
              <a:solidFill>
                <a:srgbClr val="FFCC00"/>
              </a:solidFill>
              <a:round/>
              <a:headEnd/>
              <a:tailEnd/>
            </a:ln>
            <a:effectLst>
              <a:outerShdw dist="64758" dir="4721404" algn="ctr" rotWithShape="0">
                <a:srgbClr val="C0BB00"/>
              </a:outerShdw>
            </a:effectLst>
          </p:spPr>
          <p:txBody>
            <a:bodyPr wrap="none" anchor="ctr"/>
            <a:lstStyle/>
            <a:p>
              <a:endParaRPr lang="en-US" sz="3600" b="0" u="none">
                <a:solidFill>
                  <a:srgbClr val="5A002D"/>
                </a:solidFill>
                <a:latin typeface="Impact" pitchFamily="34" charset="0"/>
              </a:endParaRPr>
            </a:p>
          </p:txBody>
        </p:sp>
        <p:sp>
          <p:nvSpPr>
            <p:cNvPr id="25" name="TextBox 24">
              <a:extLst>
                <a:ext uri="{FF2B5EF4-FFF2-40B4-BE49-F238E27FC236}">
                  <a16:creationId xmlns:a16="http://schemas.microsoft.com/office/drawing/2014/main" id="{AE13949D-3DAC-02F3-2E8D-4B0D087213D0}"/>
                </a:ext>
              </a:extLst>
            </p:cNvPr>
            <p:cNvSpPr txBox="1"/>
            <p:nvPr/>
          </p:nvSpPr>
          <p:spPr>
            <a:xfrm>
              <a:off x="429058" y="3819238"/>
              <a:ext cx="2799483"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Jacob’s family</a:t>
              </a:r>
            </a:p>
          </p:txBody>
        </p:sp>
      </p:grpSp>
      <p:grpSp>
        <p:nvGrpSpPr>
          <p:cNvPr id="5" name="Group 4">
            <a:extLst>
              <a:ext uri="{FF2B5EF4-FFF2-40B4-BE49-F238E27FC236}">
                <a16:creationId xmlns:a16="http://schemas.microsoft.com/office/drawing/2014/main" id="{C3242E36-C628-D153-9BE0-0D7007EB8F75}"/>
              </a:ext>
            </a:extLst>
          </p:cNvPr>
          <p:cNvGrpSpPr/>
          <p:nvPr/>
        </p:nvGrpSpPr>
        <p:grpSpPr>
          <a:xfrm>
            <a:off x="1363005" y="5715000"/>
            <a:ext cx="6866595" cy="846386"/>
            <a:chOff x="1058205" y="5676037"/>
            <a:chExt cx="6866595" cy="846386"/>
          </a:xfrm>
        </p:grpSpPr>
        <p:sp>
          <p:nvSpPr>
            <p:cNvPr id="6" name="Oval 5">
              <a:extLst>
                <a:ext uri="{FF2B5EF4-FFF2-40B4-BE49-F238E27FC236}">
                  <a16:creationId xmlns:a16="http://schemas.microsoft.com/office/drawing/2014/main" id="{888F4C41-693B-6F57-D862-06073B1482BA}"/>
                </a:ext>
              </a:extLst>
            </p:cNvPr>
            <p:cNvSpPr/>
            <p:nvPr/>
          </p:nvSpPr>
          <p:spPr>
            <a:xfrm>
              <a:off x="1058205" y="5715000"/>
              <a:ext cx="160995" cy="160995"/>
            </a:xfrm>
            <a:prstGeom prst="ellipse">
              <a:avLst/>
            </a:prstGeom>
            <a:solidFill>
              <a:schemeClr val="bg1"/>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8" name="Text Box 4">
              <a:extLst>
                <a:ext uri="{FF2B5EF4-FFF2-40B4-BE49-F238E27FC236}">
                  <a16:creationId xmlns:a16="http://schemas.microsoft.com/office/drawing/2014/main" id="{59B49D10-61C9-059E-20FE-D0C90DE80157}"/>
                </a:ext>
              </a:extLst>
            </p:cNvPr>
            <p:cNvSpPr txBox="1">
              <a:spLocks noChangeArrowheads="1"/>
            </p:cNvSpPr>
            <p:nvPr/>
          </p:nvSpPr>
          <p:spPr bwMode="auto">
            <a:xfrm>
              <a:off x="1254126" y="5676037"/>
              <a:ext cx="6670674" cy="846386"/>
            </a:xfrm>
            <a:prstGeom prst="rect">
              <a:avLst/>
            </a:prstGeom>
            <a:noFill/>
            <a:ln w="9525">
              <a:noFill/>
              <a:miter lim="800000"/>
              <a:headEnd/>
              <a:tailEnd/>
            </a:ln>
            <a:effectLst/>
          </p:spPr>
          <p:txBody>
            <a:bodyPr wrap="square">
              <a:spAutoFit/>
            </a:bodyPr>
            <a:lstStyle/>
            <a:p>
              <a:pPr algn="l" eaLnBrk="0" hangingPunct="0">
                <a:lnSpc>
                  <a:spcPct val="80000"/>
                </a:lnSpc>
              </a:pPr>
              <a:r>
                <a:rPr lang="en-US" sz="2000" b="1" u="none" dirty="0">
                  <a:solidFill>
                    <a:schemeClr val="bg1"/>
                  </a:solidFill>
                  <a:latin typeface="Arial Narrow" pitchFamily="34" charset="0"/>
                </a:rPr>
                <a:t>Jacob victoriously completed the model course to subjugate Satan. Moses, Jesus, and even the people of Israel </a:t>
              </a:r>
              <a:r>
                <a:rPr lang="en-US" sz="2000" u="none" dirty="0">
                  <a:solidFill>
                    <a:schemeClr val="bg1"/>
                  </a:solidFill>
                  <a:latin typeface="Arial Narrow" pitchFamily="34" charset="0"/>
                </a:rPr>
                <a:t>w</a:t>
              </a:r>
              <a:r>
                <a:rPr lang="en-US" sz="2000" b="1" u="none" dirty="0">
                  <a:solidFill>
                    <a:schemeClr val="bg1"/>
                  </a:solidFill>
                  <a:latin typeface="Arial Narrow" pitchFamily="34" charset="0"/>
                </a:rPr>
                <a:t>ould walk this course after the pattern set by Jacob.</a:t>
              </a:r>
              <a:endParaRPr lang="en-US" sz="2000" u="none" dirty="0">
                <a:solidFill>
                  <a:schemeClr val="bg1"/>
                </a:solidFill>
                <a:latin typeface="Arial Narrow" pitchFamily="34" charset="0"/>
              </a:endParaRPr>
            </a:p>
          </p:txBody>
        </p:sp>
      </p:grpSp>
      <p:sp>
        <p:nvSpPr>
          <p:cNvPr id="157698" name="TextBox 157697">
            <a:extLst>
              <a:ext uri="{FF2B5EF4-FFF2-40B4-BE49-F238E27FC236}">
                <a16:creationId xmlns:a16="http://schemas.microsoft.com/office/drawing/2014/main" id="{3549D827-8BE4-C331-5E52-88C24B2FA549}"/>
              </a:ext>
            </a:extLst>
          </p:cNvPr>
          <p:cNvSpPr txBox="1"/>
          <p:nvPr/>
        </p:nvSpPr>
        <p:spPr>
          <a:xfrm>
            <a:off x="3868017" y="4339938"/>
            <a:ext cx="5123583" cy="584775"/>
          </a:xfrm>
          <a:prstGeom prst="rect">
            <a:avLst/>
          </a:prstGeom>
          <a:noFill/>
        </p:spPr>
        <p:txBody>
          <a:bodyPr wrap="square" rtlCol="0">
            <a:spAutoFit/>
          </a:bodyPr>
          <a:lstStyle/>
          <a:p>
            <a:r>
              <a:rPr lang="en-US" sz="3200" u="none" dirty="0">
                <a:ln>
                  <a:solidFill>
                    <a:schemeClr val="bg1"/>
                  </a:solidFill>
                </a:ln>
                <a:latin typeface="Impact" panose="020B0806030902050204" pitchFamily="34" charset="0"/>
              </a:rPr>
              <a:t>National foundation : started</a:t>
            </a:r>
          </a:p>
        </p:txBody>
      </p:sp>
      <p:sp>
        <p:nvSpPr>
          <p:cNvPr id="157699" name="Minus Sign 157698">
            <a:extLst>
              <a:ext uri="{FF2B5EF4-FFF2-40B4-BE49-F238E27FC236}">
                <a16:creationId xmlns:a16="http://schemas.microsoft.com/office/drawing/2014/main" id="{6484D4C5-0646-FBE7-57E5-62E574640F08}"/>
              </a:ext>
            </a:extLst>
          </p:cNvPr>
          <p:cNvSpPr/>
          <p:nvPr/>
        </p:nvSpPr>
        <p:spPr>
          <a:xfrm>
            <a:off x="3331455" y="4529704"/>
            <a:ext cx="609600" cy="205243"/>
          </a:xfrm>
          <a:prstGeom prst="mathMinus">
            <a:avLst/>
          </a:prstGeom>
          <a:solidFill>
            <a:schemeClr val="tx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7725" name="Picture 157724" descr="A picture containing painting, sky, building, history&#10;&#10;Description automatically generated">
            <a:extLst>
              <a:ext uri="{FF2B5EF4-FFF2-40B4-BE49-F238E27FC236}">
                <a16:creationId xmlns:a16="http://schemas.microsoft.com/office/drawing/2014/main" id="{C3D75845-F3B7-679F-1B1E-3F2D8A70B80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600" y="793843"/>
            <a:ext cx="7930644" cy="3320957"/>
          </a:xfrm>
          <a:prstGeom prst="rect">
            <a:avLst/>
          </a:prstGeom>
        </p:spPr>
      </p:pic>
    </p:spTree>
    <p:extLst>
      <p:ext uri="{BB962C8B-B14F-4D97-AF65-F5344CB8AC3E}">
        <p14:creationId xmlns:p14="http://schemas.microsoft.com/office/powerpoint/2010/main" val="407199501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par>
                                <p:cTn id="8" presetID="10" presetClass="exit" presetSubtype="0" fill="hold" nodeType="withEffect">
                                  <p:stCondLst>
                                    <p:cond delay="0"/>
                                  </p:stCondLst>
                                  <p:childTnLst>
                                    <p:animEffect transition="out" filter="fade">
                                      <p:cBhvr>
                                        <p:cTn id="9" dur="1500"/>
                                        <p:tgtEl>
                                          <p:spTgt spid="157725"/>
                                        </p:tgtEl>
                                      </p:cBhvr>
                                    </p:animEffect>
                                    <p:set>
                                      <p:cBhvr>
                                        <p:cTn id="10" dur="1" fill="hold">
                                          <p:stCondLst>
                                            <p:cond delay="1499"/>
                                          </p:stCondLst>
                                        </p:cTn>
                                        <p:tgtEl>
                                          <p:spTgt spid="157725"/>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2000"/>
                                        <p:tgtEl>
                                          <p:spTgt spid="4"/>
                                        </p:tgtEl>
                                      </p:cBhvr>
                                    </p:animEffect>
                                    <p:set>
                                      <p:cBhvr>
                                        <p:cTn id="13" dur="1" fill="hold">
                                          <p:stCondLst>
                                            <p:cond delay="19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52400"/>
            <a:ext cx="7772400" cy="1143000"/>
          </a:xfrm>
        </p:spPr>
        <p:txBody>
          <a:bodyPr/>
          <a:lstStyle/>
          <a:p>
            <a:r>
              <a:rPr lang="en-US" dirty="0">
                <a:solidFill>
                  <a:schemeClr val="bg1"/>
                </a:solidFill>
                <a:latin typeface="Arial Black" pitchFamily="34" charset="0"/>
                <a:cs typeface="Arial" pitchFamily="34" charset="0"/>
              </a:rPr>
              <a:t>Key Points</a:t>
            </a:r>
          </a:p>
        </p:txBody>
      </p:sp>
      <p:sp>
        <p:nvSpPr>
          <p:cNvPr id="3" name="Text Placeholder 2"/>
          <p:cNvSpPr>
            <a:spLocks noGrp="1"/>
          </p:cNvSpPr>
          <p:nvPr>
            <p:ph type="body" idx="4294967295"/>
          </p:nvPr>
        </p:nvSpPr>
        <p:spPr>
          <a:xfrm>
            <a:off x="304800" y="1333500"/>
            <a:ext cx="8686800" cy="4914900"/>
          </a:xfrm>
        </p:spPr>
        <p:txBody>
          <a:bodyPr/>
          <a:lstStyle/>
          <a:p>
            <a:pPr>
              <a:buFont typeface="Wingdings" pitchFamily="2" charset="2"/>
              <a:buChar char="Ø"/>
            </a:pPr>
            <a:r>
              <a:rPr lang="en-US" b="1" dirty="0">
                <a:solidFill>
                  <a:schemeClr val="bg1"/>
                </a:solidFill>
                <a:latin typeface="Arial" pitchFamily="34" charset="0"/>
                <a:cs typeface="Arial" pitchFamily="34" charset="0"/>
              </a:rPr>
              <a:t>Adams’ family made FF but not FS</a:t>
            </a:r>
          </a:p>
          <a:p>
            <a:pPr lvl="1"/>
            <a:r>
              <a:rPr lang="en-US" b="1" dirty="0">
                <a:solidFill>
                  <a:schemeClr val="bg1"/>
                </a:solidFill>
                <a:latin typeface="Arial" pitchFamily="34" charset="0"/>
                <a:cs typeface="Arial" pitchFamily="34" charset="0"/>
              </a:rPr>
              <a:t>Cain killed Abel</a:t>
            </a:r>
          </a:p>
          <a:p>
            <a:pPr>
              <a:buFont typeface="Wingdings" pitchFamily="2" charset="2"/>
              <a:buChar char="Ø"/>
            </a:pPr>
            <a:r>
              <a:rPr lang="en-US" b="1" dirty="0">
                <a:solidFill>
                  <a:schemeClr val="bg1"/>
                </a:solidFill>
                <a:latin typeface="Arial" pitchFamily="34" charset="0"/>
                <a:cs typeface="Arial" pitchFamily="34" charset="0"/>
              </a:rPr>
              <a:t>Noah made FF, but his son did not inherit</a:t>
            </a:r>
          </a:p>
          <a:p>
            <a:pPr>
              <a:buFont typeface="Wingdings" pitchFamily="2" charset="2"/>
              <a:buChar char="Ø"/>
            </a:pPr>
            <a:r>
              <a:rPr lang="en-US" b="1" dirty="0">
                <a:solidFill>
                  <a:schemeClr val="bg1"/>
                </a:solidFill>
                <a:latin typeface="Arial" pitchFamily="34" charset="0"/>
                <a:cs typeface="Arial" pitchFamily="34" charset="0"/>
              </a:rPr>
              <a:t>Abraham initially failed FF, but together with Isaac could make FF</a:t>
            </a:r>
          </a:p>
          <a:p>
            <a:pPr>
              <a:buFont typeface="Wingdings" pitchFamily="2" charset="2"/>
              <a:buChar char="Ø"/>
            </a:pPr>
            <a:r>
              <a:rPr lang="en-US" b="1" dirty="0">
                <a:solidFill>
                  <a:schemeClr val="bg1"/>
                </a:solidFill>
                <a:latin typeface="Arial" pitchFamily="34" charset="0"/>
                <a:cs typeface="Arial" pitchFamily="34" charset="0"/>
              </a:rPr>
              <a:t>Jacob and Esau together fulfilled FS</a:t>
            </a:r>
          </a:p>
          <a:p>
            <a:pPr>
              <a:buFont typeface="Wingdings" pitchFamily="2" charset="2"/>
              <a:buChar char="Ø"/>
            </a:pPr>
            <a:r>
              <a:rPr lang="en-US" b="1" dirty="0">
                <a:solidFill>
                  <a:schemeClr val="bg1"/>
                </a:solidFill>
                <a:latin typeface="Arial" pitchFamily="34" charset="0"/>
                <a:cs typeface="Arial" pitchFamily="34" charset="0"/>
              </a:rPr>
              <a:t>Through Abraham, Isaac, &amp; Jacob the family level Foundation for the Messiah was established.</a:t>
            </a:r>
          </a:p>
        </p:txBody>
      </p:sp>
    </p:spTree>
    <p:extLst>
      <p:ext uri="{BB962C8B-B14F-4D97-AF65-F5344CB8AC3E}">
        <p14:creationId xmlns:p14="http://schemas.microsoft.com/office/powerpoint/2010/main" val="2212555187"/>
      </p:ext>
    </p:extLst>
  </p:cSld>
  <p:clrMapOvr>
    <a:masterClrMapping/>
  </p:clrMapOvr>
  <p:transition spd="slow">
    <p:dissolve/>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cSld>
  <p:clrMapOvr>
    <a:masterClrMapping/>
  </p:clrMapOvr>
  <p:transition spd="slow">
    <p:dissolve/>
  </p:transition>
</p:sld>
</file>

<file path=ppt/slides/slide8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bg1"/>
            </a:gs>
            <a:gs pos="100000">
              <a:srgbClr val="FFFFCC"/>
            </a:gs>
          </a:gsLst>
          <a:path path="shape">
            <a:fillToRect l="50000" t="50000" r="50000" b="50000"/>
          </a:path>
        </a:gradFill>
        <a:effectLst/>
      </p:bgPr>
    </p:bg>
    <p:spTree>
      <p:nvGrpSpPr>
        <p:cNvPr id="1" name=""/>
        <p:cNvGrpSpPr/>
        <p:nvPr/>
      </p:nvGrpSpPr>
      <p:grpSpPr>
        <a:xfrm>
          <a:off x="0" y="0"/>
          <a:ext cx="0" cy="0"/>
          <a:chOff x="0" y="0"/>
          <a:chExt cx="0" cy="0"/>
        </a:xfrm>
      </p:grpSpPr>
      <p:grpSp>
        <p:nvGrpSpPr>
          <p:cNvPr id="2" name="Group 6"/>
          <p:cNvGrpSpPr/>
          <p:nvPr/>
        </p:nvGrpSpPr>
        <p:grpSpPr>
          <a:xfrm>
            <a:off x="533400" y="609600"/>
            <a:ext cx="8077200" cy="1600200"/>
            <a:chOff x="533400" y="609600"/>
            <a:chExt cx="8077200" cy="1600200"/>
          </a:xfrm>
        </p:grpSpPr>
        <p:sp>
          <p:nvSpPr>
            <p:cNvPr id="4098" name="AutoShape 2"/>
            <p:cNvSpPr>
              <a:spLocks noChangeArrowheads="1"/>
            </p:cNvSpPr>
            <p:nvPr/>
          </p:nvSpPr>
          <p:spPr bwMode="auto">
            <a:xfrm>
              <a:off x="533400" y="609600"/>
              <a:ext cx="8077200" cy="1600200"/>
            </a:xfrm>
            <a:prstGeom prst="roundRect">
              <a:avLst>
                <a:gd name="adj" fmla="val 16667"/>
              </a:avLst>
            </a:prstGeom>
            <a:gradFill rotWithShape="0">
              <a:gsLst>
                <a:gs pos="0">
                  <a:srgbClr val="800000"/>
                </a:gs>
                <a:gs pos="100000">
                  <a:srgbClr val="FFCC00"/>
                </a:gs>
              </a:gsLst>
              <a:path path="shape">
                <a:fillToRect l="50000" t="50000" r="50000" b="50000"/>
              </a:path>
            </a:gradFill>
            <a:ln w="57150" algn="ctr">
              <a:solidFill>
                <a:srgbClr val="800000"/>
              </a:solidFill>
              <a:round/>
              <a:headEnd/>
              <a:tailEnd/>
            </a:ln>
            <a:effectLst/>
          </p:spPr>
          <p:txBody>
            <a:bodyPr wrap="none" anchor="ctr"/>
            <a:lstStyle/>
            <a:p>
              <a:endParaRPr lang="en-US" sz="3600" u="none">
                <a:solidFill>
                  <a:srgbClr val="000000"/>
                </a:solidFill>
                <a:effectLst>
                  <a:outerShdw blurRad="38100" dist="38100" dir="2700000" algn="tl">
                    <a:srgbClr val="FFFFFF"/>
                  </a:outerShdw>
                </a:effectLst>
                <a:latin typeface="Arial Black" pitchFamily="34" charset="0"/>
              </a:endParaRPr>
            </a:p>
          </p:txBody>
        </p:sp>
        <p:sp>
          <p:nvSpPr>
            <p:cNvPr id="4099" name="WordArt 3"/>
            <p:cNvSpPr>
              <a:spLocks noChangeArrowheads="1" noChangeShapeType="1" noTextEdit="1"/>
            </p:cNvSpPr>
            <p:nvPr/>
          </p:nvSpPr>
          <p:spPr bwMode="auto">
            <a:xfrm>
              <a:off x="1181100" y="914400"/>
              <a:ext cx="6781800" cy="1103313"/>
            </a:xfrm>
            <a:prstGeom prst="rect">
              <a:avLst/>
            </a:prstGeom>
          </p:spPr>
          <p:txBody>
            <a:bodyPr wrap="none" fromWordArt="1">
              <a:prstTxWarp prst="textPlain">
                <a:avLst>
                  <a:gd name="adj" fmla="val 50000"/>
                </a:avLst>
              </a:prstTxWarp>
            </a:bodyPr>
            <a:lstStyle/>
            <a:p>
              <a:pPr eaLnBrk="1" hangingPunct="1"/>
              <a:r>
                <a:rPr lang="en-US" sz="3600" b="0" u="none" kern="10" dirty="0">
                  <a:ln w="38100">
                    <a:solidFill>
                      <a:srgbClr val="800000"/>
                    </a:solidFill>
                    <a:round/>
                    <a:headEnd/>
                    <a:tailEnd/>
                  </a:ln>
                  <a:gradFill rotWithShape="0">
                    <a:gsLst>
                      <a:gs pos="0">
                        <a:srgbClr val="FFFFFF"/>
                      </a:gs>
                      <a:gs pos="100000">
                        <a:srgbClr val="FFFFCC"/>
                      </a:gs>
                    </a:gsLst>
                    <a:lin ang="5400000" scaled="1"/>
                  </a:gradFill>
                  <a:effectLst>
                    <a:outerShdw dist="35921" dir="2700000" algn="ctr" rotWithShape="0">
                      <a:srgbClr val="990000"/>
                    </a:outerShdw>
                  </a:effectLst>
                  <a:latin typeface="Impact"/>
                </a:rPr>
                <a:t>Chapter 2</a:t>
              </a:r>
            </a:p>
          </p:txBody>
        </p:sp>
      </p:grpSp>
      <p:grpSp>
        <p:nvGrpSpPr>
          <p:cNvPr id="3" name="Group 7"/>
          <p:cNvGrpSpPr/>
          <p:nvPr/>
        </p:nvGrpSpPr>
        <p:grpSpPr>
          <a:xfrm>
            <a:off x="381000" y="2819400"/>
            <a:ext cx="8382000" cy="3352800"/>
            <a:chOff x="381000" y="2819400"/>
            <a:chExt cx="8382000" cy="3352800"/>
          </a:xfrm>
        </p:grpSpPr>
        <p:sp>
          <p:nvSpPr>
            <p:cNvPr id="4101" name="Oval 5"/>
            <p:cNvSpPr>
              <a:spLocks noChangeArrowheads="1"/>
            </p:cNvSpPr>
            <p:nvPr/>
          </p:nvSpPr>
          <p:spPr bwMode="auto">
            <a:xfrm>
              <a:off x="381000" y="2819400"/>
              <a:ext cx="8382000" cy="3352800"/>
            </a:xfrm>
            <a:prstGeom prst="ellipse">
              <a:avLst/>
            </a:prstGeom>
            <a:gradFill rotWithShape="0">
              <a:gsLst>
                <a:gs pos="0">
                  <a:srgbClr val="FFFF66"/>
                </a:gs>
                <a:gs pos="100000">
                  <a:srgbClr val="FFDD4F"/>
                </a:gs>
              </a:gsLst>
              <a:path path="shape">
                <a:fillToRect l="50000" t="50000" r="50000" b="50000"/>
              </a:path>
            </a:gradFill>
            <a:ln w="57150">
              <a:solidFill>
                <a:srgbClr val="800000"/>
              </a:solidFill>
              <a:round/>
              <a:headEnd/>
              <a:tailEnd/>
            </a:ln>
            <a:effectLst/>
          </p:spPr>
          <p:txBody>
            <a:bodyPr wrap="none" anchor="ctr"/>
            <a:lstStyle/>
            <a:p>
              <a:endParaRPr lang="en-US" b="0" u="none">
                <a:solidFill>
                  <a:srgbClr val="FFFFFF"/>
                </a:solidFill>
              </a:endParaRPr>
            </a:p>
          </p:txBody>
        </p:sp>
        <p:sp>
          <p:nvSpPr>
            <p:cNvPr id="4102" name="WordArt 6"/>
            <p:cNvSpPr>
              <a:spLocks noChangeArrowheads="1" noChangeShapeType="1" noTextEdit="1"/>
            </p:cNvSpPr>
            <p:nvPr/>
          </p:nvSpPr>
          <p:spPr bwMode="auto">
            <a:xfrm>
              <a:off x="1447800" y="3200400"/>
              <a:ext cx="6248400" cy="2667000"/>
            </a:xfrm>
            <a:prstGeom prst="rect">
              <a:avLst/>
            </a:prstGeom>
          </p:spPr>
          <p:txBody>
            <a:bodyPr wrap="none" fromWordArt="1">
              <a:prstTxWarp prst="textInflate">
                <a:avLst>
                  <a:gd name="adj" fmla="val 13634"/>
                </a:avLst>
              </a:prstTxWarp>
            </a:bodyPr>
            <a:lstStyle/>
            <a:p>
              <a:pPr eaLnBrk="1" hangingPunct="1"/>
              <a:r>
                <a:rPr lang="en-US" sz="3600" b="0" u="none" kern="10" dirty="0">
                  <a:ln w="9525">
                    <a:noFill/>
                    <a:round/>
                    <a:headEnd/>
                    <a:tailEnd/>
                  </a:ln>
                  <a:solidFill>
                    <a:srgbClr val="800000"/>
                  </a:solidFill>
                  <a:effectLst>
                    <a:outerShdw dist="71842" dir="2700000" algn="ctr" rotWithShape="0">
                      <a:srgbClr val="FFFFFF">
                        <a:alpha val="80000"/>
                      </a:srgbClr>
                    </a:outerShdw>
                  </a:effectLst>
                  <a:latin typeface="Impact"/>
                </a:rPr>
                <a:t>Moses and Jesus</a:t>
              </a:r>
            </a:p>
            <a:p>
              <a:pPr eaLnBrk="1" hangingPunct="1"/>
              <a:r>
                <a:rPr lang="en-US" sz="3600" b="0" u="none" kern="10" dirty="0">
                  <a:ln w="9525">
                    <a:noFill/>
                    <a:round/>
                    <a:headEnd/>
                    <a:tailEnd/>
                  </a:ln>
                  <a:solidFill>
                    <a:srgbClr val="800000"/>
                  </a:solidFill>
                  <a:effectLst>
                    <a:outerShdw dist="71842" dir="2700000" algn="ctr" rotWithShape="0">
                      <a:srgbClr val="FFFFFF">
                        <a:alpha val="80000"/>
                      </a:srgbClr>
                    </a:outerShdw>
                  </a:effectLst>
                  <a:latin typeface="Impact"/>
                </a:rPr>
                <a:t>in the Providence</a:t>
              </a:r>
            </a:p>
            <a:p>
              <a:pPr eaLnBrk="1" hangingPunct="1"/>
              <a:r>
                <a:rPr lang="en-US" sz="3600" b="0" u="none" kern="10" dirty="0">
                  <a:ln w="9525">
                    <a:noFill/>
                    <a:round/>
                    <a:headEnd/>
                    <a:tailEnd/>
                  </a:ln>
                  <a:solidFill>
                    <a:srgbClr val="800000"/>
                  </a:solidFill>
                  <a:effectLst>
                    <a:outerShdw dist="71842" dir="2700000" algn="ctr" rotWithShape="0">
                      <a:srgbClr val="FFFFFF">
                        <a:alpha val="80000"/>
                      </a:srgbClr>
                    </a:outerShdw>
                  </a:effectLst>
                  <a:latin typeface="Impact"/>
                </a:rPr>
                <a:t>of Restoration</a:t>
              </a: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17432" name="Rectangle 24"/>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38" name="Text Box 7"/>
          <p:cNvSpPr txBox="1">
            <a:spLocks noChangeArrowheads="1"/>
          </p:cNvSpPr>
          <p:nvPr/>
        </p:nvSpPr>
        <p:spPr bwMode="auto">
          <a:xfrm>
            <a:off x="304800" y="685800"/>
            <a:ext cx="7848600" cy="77251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2600" b="0" dirty="0">
                <a:solidFill>
                  <a:srgbClr val="000099"/>
                </a:solidFill>
                <a:latin typeface="Impact" pitchFamily="34" charset="0"/>
              </a:rPr>
              <a:t>Why Jacob’s course and Moses’ course were set up as the models for Jesus’ course </a:t>
            </a:r>
          </a:p>
        </p:txBody>
      </p:sp>
      <p:grpSp>
        <p:nvGrpSpPr>
          <p:cNvPr id="2" name="Group 3"/>
          <p:cNvGrpSpPr>
            <a:grpSpLocks/>
          </p:cNvGrpSpPr>
          <p:nvPr/>
        </p:nvGrpSpPr>
        <p:grpSpPr bwMode="auto">
          <a:xfrm>
            <a:off x="1498600" y="5943600"/>
            <a:ext cx="6273800" cy="604838"/>
            <a:chOff x="288" y="3521"/>
            <a:chExt cx="3952" cy="381"/>
          </a:xfrm>
        </p:grpSpPr>
        <p:sp>
          <p:nvSpPr>
            <p:cNvPr id="28" name="Text Box 4"/>
            <p:cNvSpPr txBox="1">
              <a:spLocks noChangeArrowheads="1"/>
            </p:cNvSpPr>
            <p:nvPr/>
          </p:nvSpPr>
          <p:spPr bwMode="auto">
            <a:xfrm>
              <a:off x="480" y="3521"/>
              <a:ext cx="3760" cy="381"/>
            </a:xfrm>
            <a:prstGeom prst="rect">
              <a:avLst/>
            </a:prstGeom>
            <a:noFill/>
            <a:ln w="9525">
              <a:noFill/>
              <a:miter lim="800000"/>
              <a:headEnd/>
              <a:tailEnd/>
            </a:ln>
            <a:effectLst/>
          </p:spPr>
          <p:txBody>
            <a:bodyPr wrap="square">
              <a:spAutoFit/>
            </a:bodyPr>
            <a:lstStyle/>
            <a:p>
              <a:pPr algn="l">
                <a:lnSpc>
                  <a:spcPts val="2000"/>
                </a:lnSpc>
              </a:pPr>
              <a:r>
                <a:rPr lang="en-US" sz="2000" u="none" dirty="0">
                  <a:solidFill>
                    <a:srgbClr val="FFFFFF"/>
                  </a:solidFill>
                  <a:latin typeface="Arial Narrow" pitchFamily="34" charset="0"/>
                </a:rPr>
                <a:t>God set up the courses of Jacob and Moses as models for Jesus’ course to save humankind.</a:t>
              </a:r>
              <a:endParaRPr lang="en-US" sz="2000" b="0" u="none" dirty="0">
                <a:solidFill>
                  <a:srgbClr val="FFFFFF"/>
                </a:solidFill>
                <a:latin typeface="Arial Narrow" pitchFamily="34" charset="0"/>
              </a:endParaRPr>
            </a:p>
          </p:txBody>
        </p:sp>
        <p:sp>
          <p:nvSpPr>
            <p:cNvPr id="29" name="Text Box 5"/>
            <p:cNvSpPr txBox="1">
              <a:spLocks noChangeArrowheads="1"/>
            </p:cNvSpPr>
            <p:nvPr/>
          </p:nvSpPr>
          <p:spPr bwMode="auto">
            <a:xfrm>
              <a:off x="288" y="3555"/>
              <a:ext cx="240" cy="313"/>
            </a:xfrm>
            <a:prstGeom prst="rect">
              <a:avLst/>
            </a:prstGeom>
            <a:noFill/>
            <a:ln w="9525">
              <a:noFill/>
              <a:miter lim="800000"/>
              <a:headEnd/>
              <a:tailEnd/>
            </a:ln>
            <a:effectLst/>
          </p:spPr>
          <p:txBody>
            <a:bodyPr wrap="square">
              <a:spAutoFit/>
            </a:bodyPr>
            <a:lstStyle/>
            <a:p>
              <a:pPr algn="l">
                <a:lnSpc>
                  <a:spcPts val="27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4" name="Text Box 49"/>
          <p:cNvSpPr txBox="1">
            <a:spLocks noChangeArrowheads="1"/>
          </p:cNvSpPr>
          <p:nvPr/>
        </p:nvSpPr>
        <p:spPr bwMode="auto">
          <a:xfrm>
            <a:off x="304800" y="228600"/>
            <a:ext cx="8305800" cy="424732"/>
          </a:xfrm>
          <a:prstGeom prst="rect">
            <a:avLst/>
          </a:prstGeom>
          <a:noFill/>
          <a:ln w="9525">
            <a:noFill/>
            <a:miter lim="800000"/>
            <a:headEnd/>
            <a:tailEnd/>
          </a:ln>
          <a:effectLst/>
        </p:spPr>
        <p:txBody>
          <a:bodyPr wrap="square">
            <a:spAutoFit/>
          </a:bodyPr>
          <a:lstStyle/>
          <a:p>
            <a:pPr algn="l">
              <a:lnSpc>
                <a:spcPct val="80000"/>
              </a:lnSpc>
            </a:pPr>
            <a:r>
              <a:rPr lang="en-US" sz="2700" u="none" spc="-150">
                <a:solidFill>
                  <a:srgbClr val="660033"/>
                </a:solidFill>
                <a:latin typeface="Arial Black" pitchFamily="34" charset="0"/>
              </a:rPr>
              <a:t>Model courses for bringing Satan to submission</a:t>
            </a:r>
          </a:p>
        </p:txBody>
      </p:sp>
      <p:pic>
        <p:nvPicPr>
          <p:cNvPr id="32" name="Picture 31" descr="JacobEsau.gif"/>
          <p:cNvPicPr>
            <a:picLocks noChangeAspect="1"/>
          </p:cNvPicPr>
          <p:nvPr/>
        </p:nvPicPr>
        <p:blipFill>
          <a:blip r:embed="rId3" cstate="print"/>
          <a:stretch>
            <a:fillRect/>
          </a:stretch>
        </p:blipFill>
        <p:spPr>
          <a:xfrm>
            <a:off x="1514091" y="1624012"/>
            <a:ext cx="2676909" cy="3709988"/>
          </a:xfrm>
          <a:prstGeom prst="rect">
            <a:avLst/>
          </a:prstGeom>
          <a:ln>
            <a:noFill/>
          </a:ln>
          <a:effectLst>
            <a:outerShdw blurRad="292100" dist="139700" dir="2700000" algn="tl" rotWithShape="0">
              <a:srgbClr val="333333">
                <a:alpha val="65000"/>
              </a:srgbClr>
            </a:outerShdw>
          </a:effectLst>
        </p:spPr>
      </p:pic>
      <p:pic>
        <p:nvPicPr>
          <p:cNvPr id="39" name="Picture 38" descr="Moses2.jpg"/>
          <p:cNvPicPr>
            <a:picLocks noChangeAspect="1"/>
          </p:cNvPicPr>
          <p:nvPr/>
        </p:nvPicPr>
        <p:blipFill>
          <a:blip r:embed="rId4" cstate="print"/>
          <a:stretch>
            <a:fillRect/>
          </a:stretch>
        </p:blipFill>
        <p:spPr>
          <a:xfrm>
            <a:off x="4724400" y="1624012"/>
            <a:ext cx="2917968" cy="3709988"/>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grpId="0" nodeType="click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barn(outVertical)">
                                      <p:cBhvr>
                                        <p:cTn id="14" dur="500"/>
                                        <p:tgtEl>
                                          <p:spTgt spid="38"/>
                                        </p:tgtEl>
                                      </p:cBhvr>
                                    </p:animEffect>
                                  </p:childTnLst>
                                </p:cTn>
                              </p:par>
                              <p:par>
                                <p:cTn id="15" presetID="10" presetClass="entr" presetSubtype="0" fill="hold"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childTnLst>
                                </p:cTn>
                              </p:par>
                              <p:par>
                                <p:cTn id="18" presetID="10" presetClass="entr" presetSubtype="0" fill="hold" nodeType="with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0"/>
                                        <p:tgtEl>
                                          <p:spTgt spid="3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barn(outVertical)">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14"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44" name="Picture 43" descr="JacobEsau.gif"/>
          <p:cNvPicPr>
            <a:picLocks noChangeAspect="1"/>
          </p:cNvPicPr>
          <p:nvPr/>
        </p:nvPicPr>
        <p:blipFill>
          <a:blip r:embed="rId3" cstate="print"/>
          <a:stretch>
            <a:fillRect/>
          </a:stretch>
        </p:blipFill>
        <p:spPr>
          <a:xfrm>
            <a:off x="1514091" y="1624012"/>
            <a:ext cx="2676909" cy="3709988"/>
          </a:xfrm>
          <a:prstGeom prst="rect">
            <a:avLst/>
          </a:prstGeom>
          <a:ln>
            <a:noFill/>
          </a:ln>
          <a:effectLst>
            <a:outerShdw blurRad="292100" dist="139700" dir="2700000" algn="tl" rotWithShape="0">
              <a:srgbClr val="333333">
                <a:alpha val="65000"/>
              </a:srgbClr>
            </a:outerShdw>
          </a:effectLst>
        </p:spPr>
      </p:pic>
      <p:pic>
        <p:nvPicPr>
          <p:cNvPr id="45" name="Picture 44" descr="Moses2.jpg"/>
          <p:cNvPicPr>
            <a:picLocks noChangeAspect="1"/>
          </p:cNvPicPr>
          <p:nvPr/>
        </p:nvPicPr>
        <p:blipFill>
          <a:blip r:embed="rId4" cstate="print"/>
          <a:stretch>
            <a:fillRect/>
          </a:stretch>
        </p:blipFill>
        <p:spPr>
          <a:xfrm>
            <a:off x="4724400" y="1624012"/>
            <a:ext cx="2917968" cy="3709988"/>
          </a:xfrm>
          <a:prstGeom prst="rect">
            <a:avLst/>
          </a:prstGeom>
          <a:ln>
            <a:noFill/>
          </a:ln>
          <a:effectLst>
            <a:outerShdw blurRad="292100" dist="139700" dir="2700000" algn="tl" rotWithShape="0">
              <a:srgbClr val="333333">
                <a:alpha val="65000"/>
              </a:srgbClr>
            </a:outerShdw>
          </a:effectLst>
        </p:spPr>
      </p:pic>
      <p:grpSp>
        <p:nvGrpSpPr>
          <p:cNvPr id="2" name="Group 8"/>
          <p:cNvGrpSpPr>
            <a:grpSpLocks/>
          </p:cNvGrpSpPr>
          <p:nvPr/>
        </p:nvGrpSpPr>
        <p:grpSpPr bwMode="auto">
          <a:xfrm rot="-196230">
            <a:off x="5219700" y="4176712"/>
            <a:ext cx="1409700" cy="555625"/>
            <a:chOff x="3326" y="2916"/>
            <a:chExt cx="888" cy="350"/>
          </a:xfrm>
        </p:grpSpPr>
        <p:sp>
          <p:nvSpPr>
            <p:cNvPr id="76" name="WordArt 10"/>
            <p:cNvSpPr>
              <a:spLocks noChangeArrowheads="1" noChangeShapeType="1" noTextEdit="1"/>
            </p:cNvSpPr>
            <p:nvPr/>
          </p:nvSpPr>
          <p:spPr bwMode="auto">
            <a:xfrm rot="19680330" flipV="1">
              <a:off x="3381" y="2916"/>
              <a:ext cx="833" cy="47"/>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solidFill>
                    <a:srgbClr val="006600"/>
                  </a:solidFill>
                  <a:latin typeface="Arial Narrow"/>
                </a:rPr>
                <a:t>______________</a:t>
              </a:r>
            </a:p>
          </p:txBody>
        </p:sp>
        <p:sp>
          <p:nvSpPr>
            <p:cNvPr id="75" name="AutoShape 9"/>
            <p:cNvSpPr>
              <a:spLocks noChangeArrowheads="1"/>
            </p:cNvSpPr>
            <p:nvPr/>
          </p:nvSpPr>
          <p:spPr bwMode="auto">
            <a:xfrm rot="14280329">
              <a:off x="3326" y="3139"/>
              <a:ext cx="127" cy="127"/>
            </a:xfrm>
            <a:prstGeom prst="triangle">
              <a:avLst>
                <a:gd name="adj" fmla="val 50000"/>
              </a:avLst>
            </a:prstGeom>
            <a:solidFill>
              <a:srgbClr val="006600"/>
            </a:solidFill>
            <a:ln w="28575">
              <a:no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grpSp>
      <p:sp>
        <p:nvSpPr>
          <p:cNvPr id="68" name="AutoShape 2"/>
          <p:cNvSpPr>
            <a:spLocks noChangeArrowheads="1"/>
          </p:cNvSpPr>
          <p:nvPr/>
        </p:nvSpPr>
        <p:spPr bwMode="auto">
          <a:xfrm rot="5400000" flipV="1">
            <a:off x="5486400" y="3121025"/>
            <a:ext cx="152400" cy="609600"/>
          </a:xfrm>
          <a:prstGeom prst="downArrow">
            <a:avLst>
              <a:gd name="adj1" fmla="val 53130"/>
              <a:gd name="adj2" fmla="val 139593"/>
            </a:avLst>
          </a:prstGeom>
          <a:gradFill rotWithShape="0">
            <a:gsLst>
              <a:gs pos="0">
                <a:srgbClr val="FFFF99"/>
              </a:gs>
              <a:gs pos="100000">
                <a:srgbClr val="B65B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grpSp>
        <p:nvGrpSpPr>
          <p:cNvPr id="3" name="Group 49"/>
          <p:cNvGrpSpPr/>
          <p:nvPr/>
        </p:nvGrpSpPr>
        <p:grpSpPr>
          <a:xfrm>
            <a:off x="5257800" y="2133600"/>
            <a:ext cx="3505200" cy="1825625"/>
            <a:chOff x="5257800" y="2057400"/>
            <a:chExt cx="3505200" cy="1825625"/>
          </a:xfrm>
        </p:grpSpPr>
        <p:sp>
          <p:nvSpPr>
            <p:cNvPr id="77" name="Oval 11"/>
            <p:cNvSpPr>
              <a:spLocks noChangeArrowheads="1"/>
            </p:cNvSpPr>
            <p:nvPr/>
          </p:nvSpPr>
          <p:spPr bwMode="auto">
            <a:xfrm>
              <a:off x="5943600" y="2816225"/>
              <a:ext cx="2819400" cy="1066800"/>
            </a:xfrm>
            <a:prstGeom prst="ellipse">
              <a:avLst/>
            </a:prstGeom>
            <a:gradFill rotWithShape="0">
              <a:gsLst>
                <a:gs pos="0">
                  <a:srgbClr val="FF9966"/>
                </a:gs>
                <a:gs pos="50000">
                  <a:srgbClr val="2C1D00"/>
                </a:gs>
                <a:gs pos="100000">
                  <a:srgbClr val="FF9966"/>
                </a:gs>
              </a:gsLst>
              <a:lin ang="5400000" scaled="1"/>
            </a:gradFill>
            <a:ln w="12700">
              <a:round/>
              <a:headEnd/>
              <a:tailEnd/>
            </a:ln>
            <a:effectLst/>
            <a:scene3d>
              <a:camera prst="legacyPerspectiveBottom"/>
              <a:lightRig rig="legacyNormal3" dir="t"/>
            </a:scene3d>
            <a:sp3d extrusionH="430200" prstMaterial="legacyMatte">
              <a:bevelT w="13500" h="13500" prst="angle"/>
              <a:bevelB w="13500" h="13500" prst="angle"/>
              <a:extrusionClr>
                <a:srgbClr val="CC9900"/>
              </a:extrusionClr>
            </a:sp3d>
          </p:spPr>
          <p:txBody>
            <a:bodyPr wrap="none" anchor="ctr">
              <a:flatTx/>
            </a:bodyPr>
            <a:lstStyle/>
            <a:p>
              <a:endParaRPr lang="en-US" sz="4800" u="none">
                <a:solidFill>
                  <a:srgbClr val="6600CC"/>
                </a:solidFill>
                <a:latin typeface="Impact" pitchFamily="34" charset="0"/>
              </a:endParaRPr>
            </a:p>
          </p:txBody>
        </p:sp>
        <p:sp>
          <p:nvSpPr>
            <p:cNvPr id="78" name="Text Box 12"/>
            <p:cNvSpPr txBox="1">
              <a:spLocks noChangeArrowheads="1"/>
            </p:cNvSpPr>
            <p:nvPr/>
          </p:nvSpPr>
          <p:spPr bwMode="auto">
            <a:xfrm>
              <a:off x="7010400" y="3072626"/>
              <a:ext cx="1752600" cy="553998"/>
            </a:xfrm>
            <a:prstGeom prst="rect">
              <a:avLst/>
            </a:prstGeom>
            <a:noFill/>
            <a:ln w="9525">
              <a:noFill/>
              <a:miter lim="800000"/>
              <a:headEnd/>
              <a:tailEnd/>
            </a:ln>
            <a:effectLst>
              <a:outerShdw dist="35921" dir="2700000" algn="ctr" rotWithShape="0">
                <a:schemeClr val="tx1"/>
              </a:outerShdw>
            </a:effectLst>
          </p:spPr>
          <p:txBody>
            <a:bodyPr>
              <a:spAutoFit/>
            </a:bodyPr>
            <a:lstStyle/>
            <a:p>
              <a:r>
                <a:rPr lang="en-US" sz="3000" u="none" dirty="0">
                  <a:solidFill>
                    <a:srgbClr val="FFFFFF"/>
                  </a:solidFill>
                  <a:latin typeface="Arial Narrow" pitchFamily="34" charset="0"/>
                </a:rPr>
                <a:t>Humanity</a:t>
              </a:r>
            </a:p>
          </p:txBody>
        </p:sp>
        <p:sp>
          <p:nvSpPr>
            <p:cNvPr id="79" name="Oval 13"/>
            <p:cNvSpPr>
              <a:spLocks noChangeArrowheads="1"/>
            </p:cNvSpPr>
            <p:nvPr/>
          </p:nvSpPr>
          <p:spPr bwMode="auto">
            <a:xfrm>
              <a:off x="5943600" y="3006725"/>
              <a:ext cx="1143000" cy="685800"/>
            </a:xfrm>
            <a:prstGeom prst="ellipse">
              <a:avLst/>
            </a:prstGeom>
            <a:gradFill rotWithShape="0">
              <a:gsLst>
                <a:gs pos="0">
                  <a:srgbClr val="FFCC66"/>
                </a:gs>
                <a:gs pos="100000">
                  <a:srgbClr val="FFCC00"/>
                </a:gs>
              </a:gsLst>
              <a:path path="shape">
                <a:fillToRect l="50000" t="50000" r="50000" b="50000"/>
              </a:path>
            </a:gradFill>
            <a:ln w="12700" algn="ctr">
              <a:solidFill>
                <a:srgbClr val="FF9933"/>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80" name="WordArt 14"/>
            <p:cNvSpPr>
              <a:spLocks noChangeArrowheads="1" noChangeShapeType="1"/>
            </p:cNvSpPr>
            <p:nvPr/>
          </p:nvSpPr>
          <p:spPr bwMode="auto">
            <a:xfrm rot="-5400754" flipH="1" flipV="1">
              <a:off x="6094412" y="2882900"/>
              <a:ext cx="841375" cy="76200"/>
            </a:xfrm>
            <a:prstGeom prst="rect">
              <a:avLst/>
            </a:prstGeom>
          </p:spPr>
          <p:txBody>
            <a:bodyPr wrap="none" fromWordArt="1">
              <a:prstTxWarp prst="textPlain">
                <a:avLst>
                  <a:gd name="adj" fmla="val 50000"/>
                </a:avLst>
              </a:prstTxWarp>
            </a:bodyPr>
            <a:lstStyle/>
            <a:p>
              <a:pPr eaLnBrk="1" hangingPunct="1"/>
              <a:r>
                <a:rPr lang="en-US" sz="3600" u="none" kern="10" spc="3600">
                  <a:ln w="3175">
                    <a:noFill/>
                    <a:round/>
                    <a:headEnd/>
                    <a:tailEnd/>
                  </a:ln>
                  <a:solidFill>
                    <a:srgbClr val="000099"/>
                  </a:solidFill>
                  <a:latin typeface="Impact"/>
                </a:rPr>
                <a:t>-------</a:t>
              </a:r>
            </a:p>
          </p:txBody>
        </p:sp>
        <p:sp>
          <p:nvSpPr>
            <p:cNvPr id="48" name="Text Box 15"/>
            <p:cNvSpPr txBox="1">
              <a:spLocks noChangeArrowheads="1"/>
            </p:cNvSpPr>
            <p:nvPr/>
          </p:nvSpPr>
          <p:spPr bwMode="auto">
            <a:xfrm>
              <a:off x="5257800" y="2057400"/>
              <a:ext cx="2514600" cy="519112"/>
            </a:xfrm>
            <a:prstGeom prst="rect">
              <a:avLst/>
            </a:prstGeom>
            <a:noFill/>
            <a:ln w="19050" algn="ctr">
              <a:noFill/>
              <a:miter lim="800000"/>
              <a:headEnd/>
              <a:tailEnd/>
            </a:ln>
            <a:effectLst/>
          </p:spPr>
          <p:txBody>
            <a:bodyPr>
              <a:spAutoFit/>
            </a:bodyPr>
            <a:lstStyle/>
            <a:p>
              <a:r>
                <a:rPr lang="en-US" sz="2800" u="none" dirty="0">
                  <a:solidFill>
                    <a:srgbClr val="0000CC"/>
                  </a:solidFill>
                  <a:latin typeface="Arial Narrow" pitchFamily="34" charset="0"/>
                </a:rPr>
                <a:t>People of faith</a:t>
              </a:r>
            </a:p>
          </p:txBody>
        </p:sp>
      </p:grpSp>
      <p:sp>
        <p:nvSpPr>
          <p:cNvPr id="21506" name="Rectangle 2"/>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21508" name="Text Box 4"/>
          <p:cNvSpPr txBox="1">
            <a:spLocks noChangeArrowheads="1"/>
          </p:cNvSpPr>
          <p:nvPr/>
        </p:nvSpPr>
        <p:spPr bwMode="auto">
          <a:xfrm rot="-45958125">
            <a:off x="1323975" y="3677575"/>
            <a:ext cx="1619250" cy="457200"/>
          </a:xfrm>
          <a:prstGeom prst="rect">
            <a:avLst/>
          </a:prstGeom>
          <a:noFill/>
          <a:ln w="9525">
            <a:noFill/>
            <a:miter lim="800000"/>
            <a:headEnd/>
            <a:tailEnd/>
          </a:ln>
          <a:effectLst/>
        </p:spPr>
        <p:txBody>
          <a:bodyPr>
            <a:spAutoFit/>
          </a:bodyPr>
          <a:lstStyle/>
          <a:p>
            <a:pPr algn="l" eaLnBrk="1" hangingPunct="1"/>
            <a:r>
              <a:rPr lang="en-US" b="0" u="none">
                <a:solidFill>
                  <a:srgbClr val="000000"/>
                </a:solidFill>
                <a:latin typeface="VAG Round" pitchFamily="82" charset="0"/>
              </a:rPr>
              <a:t>……..</a:t>
            </a:r>
          </a:p>
        </p:txBody>
      </p:sp>
      <p:grpSp>
        <p:nvGrpSpPr>
          <p:cNvPr id="4" name="Group 5"/>
          <p:cNvGrpSpPr>
            <a:grpSpLocks/>
          </p:cNvGrpSpPr>
          <p:nvPr/>
        </p:nvGrpSpPr>
        <p:grpSpPr bwMode="auto">
          <a:xfrm>
            <a:off x="3275013" y="4006187"/>
            <a:ext cx="1063625" cy="444500"/>
            <a:chOff x="2063" y="2822"/>
            <a:chExt cx="670" cy="280"/>
          </a:xfrm>
        </p:grpSpPr>
        <p:sp>
          <p:nvSpPr>
            <p:cNvPr id="21510" name="AutoShape 6"/>
            <p:cNvSpPr>
              <a:spLocks noChangeArrowheads="1"/>
            </p:cNvSpPr>
            <p:nvPr/>
          </p:nvSpPr>
          <p:spPr bwMode="auto">
            <a:xfrm rot="7301581">
              <a:off x="2606" y="2975"/>
              <a:ext cx="127" cy="127"/>
            </a:xfrm>
            <a:prstGeom prst="triangle">
              <a:avLst>
                <a:gd name="adj" fmla="val 50000"/>
              </a:avLst>
            </a:prstGeom>
            <a:gradFill rotWithShape="1">
              <a:gsLst>
                <a:gs pos="0">
                  <a:srgbClr val="000000"/>
                </a:gs>
                <a:gs pos="100000">
                  <a:srgbClr val="663300"/>
                </a:gs>
              </a:gsLst>
              <a:lin ang="2700000" scaled="1"/>
            </a:gradFill>
            <a:ln w="28575">
              <a:no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sp>
          <p:nvSpPr>
            <p:cNvPr id="21511" name="WordArt 7"/>
            <p:cNvSpPr>
              <a:spLocks noChangeArrowheads="1" noChangeShapeType="1" noTextEdit="1"/>
            </p:cNvSpPr>
            <p:nvPr/>
          </p:nvSpPr>
          <p:spPr bwMode="auto">
            <a:xfrm rot="12701581" flipV="1">
              <a:off x="2063" y="2822"/>
              <a:ext cx="591" cy="49"/>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gradFill rotWithShape="1">
                    <a:gsLst>
                      <a:gs pos="0">
                        <a:srgbClr val="663300"/>
                      </a:gs>
                      <a:gs pos="100000">
                        <a:srgbClr val="FFCC00"/>
                      </a:gs>
                    </a:gsLst>
                    <a:lin ang="0" scaled="1"/>
                  </a:gradFill>
                  <a:latin typeface="Arial Narrow"/>
                </a:rPr>
                <a:t>.........</a:t>
              </a:r>
            </a:p>
          </p:txBody>
        </p:sp>
      </p:grpSp>
      <p:sp>
        <p:nvSpPr>
          <p:cNvPr id="21512" name="AutoShape 8"/>
          <p:cNvSpPr>
            <a:spLocks noChangeArrowheads="1"/>
          </p:cNvSpPr>
          <p:nvPr/>
        </p:nvSpPr>
        <p:spPr bwMode="auto">
          <a:xfrm rot="5400000" flipV="1">
            <a:off x="1752600" y="3118775"/>
            <a:ext cx="152400" cy="609600"/>
          </a:xfrm>
          <a:prstGeom prst="downArrow">
            <a:avLst>
              <a:gd name="adj1" fmla="val 53130"/>
              <a:gd name="adj2" fmla="val 139593"/>
            </a:avLst>
          </a:prstGeom>
          <a:gradFill rotWithShape="0">
            <a:gsLst>
              <a:gs pos="0">
                <a:srgbClr val="FFFF99"/>
              </a:gs>
              <a:gs pos="100000">
                <a:srgbClr val="B65B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sp>
        <p:nvSpPr>
          <p:cNvPr id="21518" name="AutoShape 14"/>
          <p:cNvSpPr>
            <a:spLocks noChangeArrowheads="1"/>
          </p:cNvSpPr>
          <p:nvPr/>
        </p:nvSpPr>
        <p:spPr bwMode="auto">
          <a:xfrm rot="10800000" flipV="1">
            <a:off x="4654550" y="2585375"/>
            <a:ext cx="228600" cy="468312"/>
          </a:xfrm>
          <a:prstGeom prst="downArrow">
            <a:avLst>
              <a:gd name="adj1" fmla="val 34167"/>
              <a:gd name="adj2" fmla="val 104669"/>
            </a:avLst>
          </a:prstGeom>
          <a:gradFill rotWithShape="0">
            <a:gsLst>
              <a:gs pos="0">
                <a:srgbClr val="CCCCFF"/>
              </a:gs>
              <a:gs pos="100000">
                <a:srgbClr val="5A0098"/>
              </a:gs>
            </a:gsLst>
            <a:lin ang="5400000" scaled="1"/>
          </a:gradFill>
          <a:ln w="28575" algn="ctr">
            <a:solidFill>
              <a:srgbClr val="6600FF"/>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21520" name="AutoShape 16"/>
          <p:cNvSpPr>
            <a:spLocks noChangeArrowheads="1"/>
          </p:cNvSpPr>
          <p:nvPr/>
        </p:nvSpPr>
        <p:spPr bwMode="auto">
          <a:xfrm rot="5400000" flipV="1">
            <a:off x="3581400" y="3118775"/>
            <a:ext cx="152400" cy="609600"/>
          </a:xfrm>
          <a:prstGeom prst="downArrow">
            <a:avLst>
              <a:gd name="adj1" fmla="val 53130"/>
              <a:gd name="adj2" fmla="val 139593"/>
            </a:avLst>
          </a:prstGeom>
          <a:gradFill rotWithShape="0">
            <a:gsLst>
              <a:gs pos="0">
                <a:srgbClr val="FFFF99"/>
              </a:gs>
              <a:gs pos="100000">
                <a:srgbClr val="B65B00"/>
              </a:gs>
            </a:gsLst>
            <a:lin ang="0" scaled="1"/>
          </a:gradFill>
          <a:ln w="38100" algn="ctr">
            <a:solidFill>
              <a:srgbClr val="824100"/>
            </a:solidFill>
            <a:miter lim="800000"/>
            <a:headEnd/>
            <a:tailEnd/>
          </a:ln>
          <a:effectLst/>
        </p:spPr>
        <p:txBody>
          <a:bodyPr vert="eaVert" wrap="none" anchor="ctr"/>
          <a:lstStyle/>
          <a:p>
            <a:pPr eaLnBrk="1" hangingPunct="1"/>
            <a:endParaRPr lang="en-US" sz="1800" b="0" u="none">
              <a:solidFill>
                <a:srgbClr val="000000"/>
              </a:solidFill>
              <a:latin typeface="Arial" charset="0"/>
            </a:endParaRPr>
          </a:p>
        </p:txBody>
      </p:sp>
      <p:sp>
        <p:nvSpPr>
          <p:cNvPr id="21521" name="Oval 17"/>
          <p:cNvSpPr>
            <a:spLocks noChangeArrowheads="1"/>
          </p:cNvSpPr>
          <p:nvPr/>
        </p:nvSpPr>
        <p:spPr bwMode="auto">
          <a:xfrm>
            <a:off x="2224088" y="3098137"/>
            <a:ext cx="1433512" cy="649288"/>
          </a:xfrm>
          <a:prstGeom prst="ellipse">
            <a:avLst/>
          </a:prstGeom>
          <a:gradFill rotWithShape="0">
            <a:gsLst>
              <a:gs pos="0">
                <a:srgbClr val="FFFFCC"/>
              </a:gs>
              <a:gs pos="100000">
                <a:srgbClr val="FFFF66"/>
              </a:gs>
            </a:gsLst>
            <a:path path="shape">
              <a:fillToRect l="50000" t="50000" r="50000" b="50000"/>
            </a:path>
          </a:gradFill>
          <a:ln w="28575" algn="ctr">
            <a:solidFill>
              <a:srgbClr val="CC6600"/>
            </a:solidFill>
            <a:round/>
            <a:headEnd/>
            <a:tailEnd/>
          </a:ln>
          <a:effectLst>
            <a:outerShdw dist="64758" dir="4721404" algn="ctr" rotWithShape="0">
              <a:srgbClr val="CC6600"/>
            </a:outerShdw>
          </a:effectLst>
        </p:spPr>
        <p:txBody>
          <a:bodyPr wrap="none" anchor="ctr"/>
          <a:lstStyle/>
          <a:p>
            <a:r>
              <a:rPr lang="en-US" sz="3200" b="0" u="none" dirty="0">
                <a:solidFill>
                  <a:srgbClr val="660066"/>
                </a:solidFill>
                <a:latin typeface="Impact" pitchFamily="34" charset="0"/>
              </a:rPr>
              <a:t>Moses</a:t>
            </a:r>
          </a:p>
        </p:txBody>
      </p:sp>
      <p:grpSp>
        <p:nvGrpSpPr>
          <p:cNvPr id="5" name="Group 18"/>
          <p:cNvGrpSpPr>
            <a:grpSpLocks/>
          </p:cNvGrpSpPr>
          <p:nvPr/>
        </p:nvGrpSpPr>
        <p:grpSpPr bwMode="auto">
          <a:xfrm>
            <a:off x="1528763" y="4137957"/>
            <a:ext cx="2724150" cy="684213"/>
            <a:chOff x="963" y="2905"/>
            <a:chExt cx="1716" cy="431"/>
          </a:xfrm>
        </p:grpSpPr>
        <p:sp>
          <p:nvSpPr>
            <p:cNvPr id="21523" name="AutoShape 19"/>
            <p:cNvSpPr>
              <a:spLocks noChangeArrowheads="1"/>
            </p:cNvSpPr>
            <p:nvPr/>
          </p:nvSpPr>
          <p:spPr bwMode="auto">
            <a:xfrm rot="6750275">
              <a:off x="2552" y="3209"/>
              <a:ext cx="127" cy="127"/>
            </a:xfrm>
            <a:prstGeom prst="triangle">
              <a:avLst>
                <a:gd name="adj" fmla="val 50000"/>
              </a:avLst>
            </a:prstGeom>
            <a:gradFill rotWithShape="1">
              <a:gsLst>
                <a:gs pos="0">
                  <a:srgbClr val="000000"/>
                </a:gs>
                <a:gs pos="100000">
                  <a:srgbClr val="663300"/>
                </a:gs>
              </a:gsLst>
              <a:lin ang="2700000" scaled="1"/>
            </a:gradFill>
            <a:ln w="28575" algn="ctr">
              <a:no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sp>
          <p:nvSpPr>
            <p:cNvPr id="21524" name="WordArt 20"/>
            <p:cNvSpPr>
              <a:spLocks noChangeArrowheads="1" noChangeShapeType="1" noTextEdit="1"/>
            </p:cNvSpPr>
            <p:nvPr/>
          </p:nvSpPr>
          <p:spPr bwMode="auto">
            <a:xfrm rot="12150275" flipV="1">
              <a:off x="963" y="2905"/>
              <a:ext cx="1654" cy="51"/>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gradFill rotWithShape="1">
                    <a:gsLst>
                      <a:gs pos="0">
                        <a:srgbClr val="663300"/>
                      </a:gs>
                      <a:gs pos="100000">
                        <a:srgbClr val="FFCC00"/>
                      </a:gs>
                    </a:gsLst>
                    <a:lin ang="0" scaled="1"/>
                  </a:gradFill>
                  <a:latin typeface="Arial Narrow"/>
                </a:rPr>
                <a:t>......................</a:t>
              </a:r>
            </a:p>
          </p:txBody>
        </p:sp>
      </p:grpSp>
      <p:grpSp>
        <p:nvGrpSpPr>
          <p:cNvPr id="6" name="Group 21"/>
          <p:cNvGrpSpPr>
            <a:grpSpLocks/>
          </p:cNvGrpSpPr>
          <p:nvPr/>
        </p:nvGrpSpPr>
        <p:grpSpPr bwMode="auto">
          <a:xfrm>
            <a:off x="3303588" y="2525050"/>
            <a:ext cx="1135062" cy="582612"/>
            <a:chOff x="2081" y="1889"/>
            <a:chExt cx="715" cy="367"/>
          </a:xfrm>
        </p:grpSpPr>
        <p:sp>
          <p:nvSpPr>
            <p:cNvPr id="21526" name="AutoShape 22"/>
            <p:cNvSpPr>
              <a:spLocks noChangeArrowheads="1"/>
            </p:cNvSpPr>
            <p:nvPr/>
          </p:nvSpPr>
          <p:spPr bwMode="auto">
            <a:xfrm rot="13640931">
              <a:off x="2081" y="2129"/>
              <a:ext cx="127" cy="127"/>
            </a:xfrm>
            <a:prstGeom prst="triangle">
              <a:avLst>
                <a:gd name="adj" fmla="val 50000"/>
              </a:avLst>
            </a:prstGeom>
            <a:solidFill>
              <a:srgbClr val="6600CC"/>
            </a:solidFill>
            <a:ln w="19050" algn="ctr">
              <a:solidFill>
                <a:srgbClr val="9900FF"/>
              </a:solid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sp>
          <p:nvSpPr>
            <p:cNvPr id="21527" name="WordArt 23"/>
            <p:cNvSpPr>
              <a:spLocks noChangeArrowheads="1" noChangeShapeType="1" noTextEdit="1"/>
            </p:cNvSpPr>
            <p:nvPr/>
          </p:nvSpPr>
          <p:spPr bwMode="auto">
            <a:xfrm rot="19040931" flipV="1">
              <a:off x="2085" y="1889"/>
              <a:ext cx="711" cy="47"/>
            </a:xfrm>
            <a:prstGeom prst="rect">
              <a:avLst/>
            </a:prstGeom>
          </p:spPr>
          <p:txBody>
            <a:bodyPr wrap="none" fromWordArt="1">
              <a:prstTxWarp prst="textPlain">
                <a:avLst>
                  <a:gd name="adj" fmla="val 50000"/>
                </a:avLst>
              </a:prstTxWarp>
            </a:bodyPr>
            <a:lstStyle/>
            <a:p>
              <a:pPr eaLnBrk="1" hangingPunct="1"/>
              <a:r>
                <a:rPr lang="en-US" sz="3600" u="none" kern="10">
                  <a:ln w="9525">
                    <a:noFill/>
                    <a:round/>
                    <a:headEnd/>
                    <a:tailEnd/>
                  </a:ln>
                  <a:gradFill rotWithShape="1">
                    <a:gsLst>
                      <a:gs pos="0">
                        <a:srgbClr val="9900FF"/>
                      </a:gs>
                      <a:gs pos="100000">
                        <a:srgbClr val="CCCCFF"/>
                      </a:gs>
                    </a:gsLst>
                    <a:lin ang="0" scaled="1"/>
                  </a:gradFill>
                  <a:latin typeface="Arial Narrow"/>
                </a:rPr>
                <a:t>__________</a:t>
              </a:r>
            </a:p>
          </p:txBody>
        </p:sp>
      </p:grpSp>
      <p:sp>
        <p:nvSpPr>
          <p:cNvPr id="21528" name="Oval 24"/>
          <p:cNvSpPr>
            <a:spLocks noChangeArrowheads="1"/>
          </p:cNvSpPr>
          <p:nvPr/>
        </p:nvSpPr>
        <p:spPr bwMode="auto">
          <a:xfrm>
            <a:off x="381000" y="3098137"/>
            <a:ext cx="1433513" cy="649288"/>
          </a:xfrm>
          <a:prstGeom prst="ellipse">
            <a:avLst/>
          </a:prstGeom>
          <a:gradFill rotWithShape="0">
            <a:gsLst>
              <a:gs pos="0">
                <a:srgbClr val="FFFFCC"/>
              </a:gs>
              <a:gs pos="100000">
                <a:srgbClr val="FFFF99"/>
              </a:gs>
            </a:gsLst>
            <a:path path="shape">
              <a:fillToRect l="50000" t="50000" r="50000" b="50000"/>
            </a:path>
          </a:gradFill>
          <a:ln w="28575" algn="ctr">
            <a:solidFill>
              <a:srgbClr val="CC6600"/>
            </a:solidFill>
            <a:round/>
            <a:headEnd/>
            <a:tailEnd/>
          </a:ln>
          <a:effectLst>
            <a:outerShdw dist="64758" dir="4721404" algn="ctr" rotWithShape="0">
              <a:srgbClr val="CC6600"/>
            </a:outerShdw>
          </a:effectLst>
        </p:spPr>
        <p:txBody>
          <a:bodyPr wrap="none" anchor="ctr"/>
          <a:lstStyle/>
          <a:p>
            <a:r>
              <a:rPr lang="en-US" sz="3200" b="0" u="none" dirty="0">
                <a:solidFill>
                  <a:srgbClr val="660066"/>
                </a:solidFill>
                <a:latin typeface="Impact" pitchFamily="34" charset="0"/>
              </a:rPr>
              <a:t>Jacob</a:t>
            </a:r>
          </a:p>
        </p:txBody>
      </p:sp>
      <p:sp>
        <p:nvSpPr>
          <p:cNvPr id="21537" name="Text Box 33"/>
          <p:cNvSpPr txBox="1">
            <a:spLocks noChangeArrowheads="1"/>
          </p:cNvSpPr>
          <p:nvPr/>
        </p:nvSpPr>
        <p:spPr bwMode="auto">
          <a:xfrm>
            <a:off x="990600" y="4417350"/>
            <a:ext cx="1295400" cy="519112"/>
          </a:xfrm>
          <a:prstGeom prst="rect">
            <a:avLst/>
          </a:prstGeom>
          <a:noFill/>
          <a:ln w="19050" algn="ctr">
            <a:noFill/>
            <a:miter lim="800000"/>
            <a:headEnd/>
            <a:tailEnd/>
          </a:ln>
          <a:effectLst/>
        </p:spPr>
        <p:txBody>
          <a:bodyPr>
            <a:spAutoFit/>
          </a:bodyPr>
          <a:lstStyle/>
          <a:p>
            <a:r>
              <a:rPr lang="en-US" sz="2800" u="none" dirty="0">
                <a:solidFill>
                  <a:srgbClr val="0000CC"/>
                </a:solidFill>
                <a:latin typeface="Arial Narrow" pitchFamily="34" charset="0"/>
              </a:rPr>
              <a:t>Symbol</a:t>
            </a:r>
          </a:p>
        </p:txBody>
      </p:sp>
      <p:sp>
        <p:nvSpPr>
          <p:cNvPr id="21538" name="Text Box 34"/>
          <p:cNvSpPr txBox="1">
            <a:spLocks noChangeArrowheads="1"/>
          </p:cNvSpPr>
          <p:nvPr/>
        </p:nvSpPr>
        <p:spPr bwMode="auto">
          <a:xfrm rot="-46241675">
            <a:off x="2695575" y="3993487"/>
            <a:ext cx="1619250" cy="457200"/>
          </a:xfrm>
          <a:prstGeom prst="rect">
            <a:avLst/>
          </a:prstGeom>
          <a:noFill/>
          <a:ln w="9525">
            <a:noFill/>
            <a:miter lim="800000"/>
            <a:headEnd/>
            <a:tailEnd/>
          </a:ln>
          <a:effectLst/>
        </p:spPr>
        <p:txBody>
          <a:bodyPr>
            <a:spAutoFit/>
          </a:bodyPr>
          <a:lstStyle/>
          <a:p>
            <a:pPr algn="l" eaLnBrk="1" hangingPunct="1"/>
            <a:r>
              <a:rPr lang="en-US" b="0" u="none">
                <a:solidFill>
                  <a:srgbClr val="000000"/>
                </a:solidFill>
                <a:latin typeface="VAG Round" pitchFamily="82" charset="0"/>
              </a:rPr>
              <a:t>………..</a:t>
            </a:r>
          </a:p>
        </p:txBody>
      </p:sp>
      <p:sp>
        <p:nvSpPr>
          <p:cNvPr id="21539" name="Text Box 35"/>
          <p:cNvSpPr txBox="1">
            <a:spLocks noChangeArrowheads="1"/>
          </p:cNvSpPr>
          <p:nvPr/>
        </p:nvSpPr>
        <p:spPr bwMode="auto">
          <a:xfrm>
            <a:off x="2514600" y="4707862"/>
            <a:ext cx="1295400" cy="519113"/>
          </a:xfrm>
          <a:prstGeom prst="rect">
            <a:avLst/>
          </a:prstGeom>
          <a:noFill/>
          <a:ln w="19050" algn="ctr">
            <a:noFill/>
            <a:miter lim="800000"/>
            <a:headEnd/>
            <a:tailEnd/>
          </a:ln>
          <a:effectLst/>
        </p:spPr>
        <p:txBody>
          <a:bodyPr>
            <a:spAutoFit/>
          </a:bodyPr>
          <a:lstStyle/>
          <a:p>
            <a:r>
              <a:rPr lang="en-US" sz="2800" u="none">
                <a:solidFill>
                  <a:srgbClr val="0000CC"/>
                </a:solidFill>
                <a:latin typeface="Arial Narrow" pitchFamily="34" charset="0"/>
              </a:rPr>
              <a:t>Image</a:t>
            </a:r>
          </a:p>
        </p:txBody>
      </p:sp>
      <p:grpSp>
        <p:nvGrpSpPr>
          <p:cNvPr id="7" name="Group 36"/>
          <p:cNvGrpSpPr>
            <a:grpSpLocks/>
          </p:cNvGrpSpPr>
          <p:nvPr/>
        </p:nvGrpSpPr>
        <p:grpSpPr bwMode="auto">
          <a:xfrm>
            <a:off x="1627188" y="2582200"/>
            <a:ext cx="2857500" cy="655637"/>
            <a:chOff x="1025" y="1925"/>
            <a:chExt cx="1800" cy="413"/>
          </a:xfrm>
        </p:grpSpPr>
        <p:sp>
          <p:nvSpPr>
            <p:cNvPr id="21541" name="AutoShape 37"/>
            <p:cNvSpPr>
              <a:spLocks noChangeArrowheads="1"/>
            </p:cNvSpPr>
            <p:nvPr/>
          </p:nvSpPr>
          <p:spPr bwMode="auto">
            <a:xfrm rot="14983677">
              <a:off x="1025" y="2211"/>
              <a:ext cx="127" cy="127"/>
            </a:xfrm>
            <a:prstGeom prst="triangle">
              <a:avLst>
                <a:gd name="adj" fmla="val 50000"/>
              </a:avLst>
            </a:prstGeom>
            <a:solidFill>
              <a:srgbClr val="6600CC"/>
            </a:solidFill>
            <a:ln w="19050" algn="ctr">
              <a:solidFill>
                <a:srgbClr val="9900FF"/>
              </a:solidFill>
              <a:miter lim="800000"/>
              <a:headEnd/>
              <a:tailEnd/>
            </a:ln>
            <a:effectLst/>
          </p:spPr>
          <p:txBody>
            <a:bodyPr rot="10800000" vert="eaVert" wrap="none" anchor="ctr"/>
            <a:lstStyle/>
            <a:p>
              <a:pPr algn="l" eaLnBrk="1" hangingPunct="1"/>
              <a:endParaRPr lang="en-US" sz="1800" b="0" u="none">
                <a:solidFill>
                  <a:srgbClr val="000000"/>
                </a:solidFill>
                <a:latin typeface="Arial" charset="0"/>
              </a:endParaRPr>
            </a:p>
          </p:txBody>
        </p:sp>
        <p:sp>
          <p:nvSpPr>
            <p:cNvPr id="21542" name="WordArt 38"/>
            <p:cNvSpPr>
              <a:spLocks noChangeArrowheads="1" noChangeShapeType="1" noTextEdit="1"/>
            </p:cNvSpPr>
            <p:nvPr/>
          </p:nvSpPr>
          <p:spPr bwMode="auto">
            <a:xfrm rot="20383678" flipV="1">
              <a:off x="1080" y="1925"/>
              <a:ext cx="1745" cy="50"/>
            </a:xfrm>
            <a:prstGeom prst="rect">
              <a:avLst/>
            </a:prstGeom>
          </p:spPr>
          <p:txBody>
            <a:bodyPr wrap="none" fromWordArt="1">
              <a:prstTxWarp prst="textPlain">
                <a:avLst>
                  <a:gd name="adj" fmla="val 50000"/>
                </a:avLst>
              </a:prstTxWarp>
            </a:bodyPr>
            <a:lstStyle/>
            <a:p>
              <a:pPr eaLnBrk="1" hangingPunct="1"/>
              <a:r>
                <a:rPr lang="en-US" sz="3600" u="none" kern="10" dirty="0">
                  <a:ln w="9525">
                    <a:noFill/>
                    <a:round/>
                    <a:headEnd/>
                    <a:tailEnd/>
                  </a:ln>
                  <a:gradFill rotWithShape="1">
                    <a:gsLst>
                      <a:gs pos="0">
                        <a:srgbClr val="9900FF"/>
                      </a:gs>
                      <a:gs pos="100000">
                        <a:srgbClr val="CCCCFF"/>
                      </a:gs>
                    </a:gsLst>
                    <a:lin ang="0" scaled="1"/>
                  </a:gradFill>
                  <a:latin typeface="Arial Narrow"/>
                </a:rPr>
                <a:t>___________</a:t>
              </a:r>
            </a:p>
          </p:txBody>
        </p:sp>
      </p:grpSp>
      <p:grpSp>
        <p:nvGrpSpPr>
          <p:cNvPr id="8" name="Group 39"/>
          <p:cNvGrpSpPr>
            <a:grpSpLocks/>
          </p:cNvGrpSpPr>
          <p:nvPr/>
        </p:nvGrpSpPr>
        <p:grpSpPr bwMode="auto">
          <a:xfrm>
            <a:off x="4300538" y="1736062"/>
            <a:ext cx="938212" cy="903288"/>
            <a:chOff x="1271" y="1173"/>
            <a:chExt cx="660" cy="603"/>
          </a:xfrm>
        </p:grpSpPr>
        <p:sp>
          <p:nvSpPr>
            <p:cNvPr id="21544" name="Oval 40"/>
            <p:cNvSpPr>
              <a:spLocks noChangeArrowheads="1"/>
            </p:cNvSpPr>
            <p:nvPr/>
          </p:nvSpPr>
          <p:spPr bwMode="auto">
            <a:xfrm>
              <a:off x="1271" y="1173"/>
              <a:ext cx="660" cy="603"/>
            </a:xfrm>
            <a:prstGeom prst="ellipse">
              <a:avLst/>
            </a:prstGeom>
            <a:gradFill rotWithShape="0">
              <a:gsLst>
                <a:gs pos="0">
                  <a:schemeClr val="bg1"/>
                </a:gs>
                <a:gs pos="100000">
                  <a:srgbClr val="CCCC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21545" name="WordArt 41"/>
            <p:cNvSpPr>
              <a:spLocks noChangeArrowheads="1" noChangeShapeType="1" noTextEdit="1"/>
            </p:cNvSpPr>
            <p:nvPr/>
          </p:nvSpPr>
          <p:spPr bwMode="auto">
            <a:xfrm>
              <a:off x="1344" y="1344"/>
              <a:ext cx="507" cy="287"/>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
        <p:nvSpPr>
          <p:cNvPr id="72" name="AutoShape 6"/>
          <p:cNvSpPr>
            <a:spLocks noChangeArrowheads="1"/>
          </p:cNvSpPr>
          <p:nvPr/>
        </p:nvSpPr>
        <p:spPr bwMode="auto">
          <a:xfrm rot="10800000" flipV="1">
            <a:off x="4654550" y="3730625"/>
            <a:ext cx="228600" cy="468312"/>
          </a:xfrm>
          <a:prstGeom prst="downArrow">
            <a:avLst>
              <a:gd name="adj1" fmla="val 34167"/>
              <a:gd name="adj2" fmla="val 104669"/>
            </a:avLst>
          </a:prstGeom>
          <a:gradFill rotWithShape="0">
            <a:gsLst>
              <a:gs pos="0">
                <a:srgbClr val="FF99FF"/>
              </a:gs>
              <a:gs pos="100000">
                <a:srgbClr val="482400"/>
              </a:gs>
            </a:gsLst>
            <a:lin ang="5400000" scaled="1"/>
          </a:gradFill>
          <a:ln w="28575" algn="ctr">
            <a:solidFill>
              <a:srgbClr val="800000"/>
            </a:solidFill>
            <a:miter lim="800000"/>
            <a:headEnd/>
            <a:tailEnd/>
          </a:ln>
          <a:effectLst/>
        </p:spPr>
        <p:txBody>
          <a:bodyPr wrap="none" anchor="ctr"/>
          <a:lstStyle/>
          <a:p>
            <a:pPr eaLnBrk="1" hangingPunct="1"/>
            <a:endParaRPr lang="en-US" sz="1800" b="0" u="none">
              <a:solidFill>
                <a:srgbClr val="000000"/>
              </a:solidFill>
              <a:latin typeface="Arial" charset="0"/>
            </a:endParaRPr>
          </a:p>
        </p:txBody>
      </p:sp>
      <p:sp>
        <p:nvSpPr>
          <p:cNvPr id="73" name="Oval 7"/>
          <p:cNvSpPr>
            <a:spLocks noChangeArrowheads="1"/>
          </p:cNvSpPr>
          <p:nvPr/>
        </p:nvSpPr>
        <p:spPr bwMode="auto">
          <a:xfrm>
            <a:off x="4052888" y="3100387"/>
            <a:ext cx="1433512" cy="649288"/>
          </a:xfrm>
          <a:prstGeom prst="ellipse">
            <a:avLst/>
          </a:prstGeom>
          <a:gradFill rotWithShape="0">
            <a:gsLst>
              <a:gs pos="0">
                <a:srgbClr val="FFFFCC"/>
              </a:gs>
              <a:gs pos="100000">
                <a:srgbClr val="FFFF00"/>
              </a:gs>
            </a:gsLst>
            <a:path path="shape">
              <a:fillToRect l="50000" t="50000" r="50000" b="50000"/>
            </a:path>
          </a:gradFill>
          <a:ln w="28575" algn="ctr">
            <a:solidFill>
              <a:srgbClr val="CC6600"/>
            </a:solidFill>
            <a:round/>
            <a:headEnd/>
            <a:tailEnd/>
          </a:ln>
          <a:effectLst>
            <a:outerShdw dist="64758" dir="4721404" algn="ctr" rotWithShape="0">
              <a:srgbClr val="CC6600"/>
            </a:outerShdw>
          </a:effectLst>
        </p:spPr>
        <p:txBody>
          <a:bodyPr wrap="none" anchor="ctr"/>
          <a:lstStyle/>
          <a:p>
            <a:r>
              <a:rPr lang="en-US" sz="3200" b="0" u="none" dirty="0">
                <a:solidFill>
                  <a:srgbClr val="0000FF"/>
                </a:solidFill>
                <a:latin typeface="Impact" pitchFamily="34" charset="0"/>
              </a:rPr>
              <a:t>Jesus</a:t>
            </a:r>
          </a:p>
        </p:txBody>
      </p:sp>
      <p:sp>
        <p:nvSpPr>
          <p:cNvPr id="46" name="Text Box 7"/>
          <p:cNvSpPr txBox="1">
            <a:spLocks noChangeArrowheads="1"/>
          </p:cNvSpPr>
          <p:nvPr/>
        </p:nvSpPr>
        <p:spPr bwMode="auto">
          <a:xfrm>
            <a:off x="304800" y="685800"/>
            <a:ext cx="7848600" cy="772519"/>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2600" b="0" dirty="0">
                <a:solidFill>
                  <a:srgbClr val="000099"/>
                </a:solidFill>
                <a:latin typeface="Impact" pitchFamily="34" charset="0"/>
              </a:rPr>
              <a:t>Why Jacob’s course and Moses’ course were set up as the models for Jesus’ course </a:t>
            </a:r>
          </a:p>
        </p:txBody>
      </p:sp>
      <p:sp>
        <p:nvSpPr>
          <p:cNvPr id="47" name="Text Box 49"/>
          <p:cNvSpPr txBox="1">
            <a:spLocks noChangeArrowheads="1"/>
          </p:cNvSpPr>
          <p:nvPr/>
        </p:nvSpPr>
        <p:spPr bwMode="auto">
          <a:xfrm>
            <a:off x="304800" y="228600"/>
            <a:ext cx="8305800" cy="424732"/>
          </a:xfrm>
          <a:prstGeom prst="rect">
            <a:avLst/>
          </a:prstGeom>
          <a:noFill/>
          <a:ln w="9525">
            <a:noFill/>
            <a:miter lim="800000"/>
            <a:headEnd/>
            <a:tailEnd/>
          </a:ln>
          <a:effectLst/>
        </p:spPr>
        <p:txBody>
          <a:bodyPr wrap="square">
            <a:spAutoFit/>
          </a:bodyPr>
          <a:lstStyle/>
          <a:p>
            <a:pPr algn="l">
              <a:lnSpc>
                <a:spcPct val="80000"/>
              </a:lnSpc>
            </a:pPr>
            <a:r>
              <a:rPr lang="en-US" sz="2700" u="none" spc="-150">
                <a:solidFill>
                  <a:srgbClr val="660033"/>
                </a:solidFill>
                <a:latin typeface="Arial Black" pitchFamily="34" charset="0"/>
              </a:rPr>
              <a:t>Model courses for bringing Satan to submission</a:t>
            </a:r>
          </a:p>
        </p:txBody>
      </p:sp>
      <p:grpSp>
        <p:nvGrpSpPr>
          <p:cNvPr id="49" name="Group 3"/>
          <p:cNvGrpSpPr>
            <a:grpSpLocks/>
          </p:cNvGrpSpPr>
          <p:nvPr/>
        </p:nvGrpSpPr>
        <p:grpSpPr bwMode="auto">
          <a:xfrm>
            <a:off x="685800" y="5791200"/>
            <a:ext cx="8153400" cy="854075"/>
            <a:chOff x="816" y="3804"/>
            <a:chExt cx="5136" cy="538"/>
          </a:xfrm>
        </p:grpSpPr>
        <p:sp>
          <p:nvSpPr>
            <p:cNvPr id="50" name="Text Box 4"/>
            <p:cNvSpPr txBox="1">
              <a:spLocks noChangeArrowheads="1"/>
            </p:cNvSpPr>
            <p:nvPr/>
          </p:nvSpPr>
          <p:spPr bwMode="auto">
            <a:xfrm>
              <a:off x="1008" y="3814"/>
              <a:ext cx="4944" cy="528"/>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chemeClr val="bg1"/>
                  </a:solidFill>
                  <a:latin typeface="Arial Narrow" pitchFamily="34" charset="0"/>
                </a:rPr>
                <a:t>Satan</a:t>
              </a:r>
              <a:r>
                <a:rPr lang="en-US" sz="1900" u="none" dirty="0">
                  <a:solidFill>
                    <a:srgbClr val="FFFFFF"/>
                  </a:solidFill>
                  <a:latin typeface="Arial Narrow" pitchFamily="34" charset="0"/>
                </a:rPr>
                <a:t>, who does not meekly surrender even before </a:t>
              </a:r>
              <a:r>
                <a:rPr lang="en-US" sz="1900" dirty="0">
                  <a:solidFill>
                    <a:srgbClr val="FFFFFF"/>
                  </a:solidFill>
                  <a:latin typeface="Arial Narrow" pitchFamily="34" charset="0"/>
                </a:rPr>
                <a:t>God</a:t>
              </a:r>
              <a:r>
                <a:rPr lang="en-US" sz="1900" u="none" dirty="0">
                  <a:solidFill>
                    <a:srgbClr val="FFFFFF"/>
                  </a:solidFill>
                  <a:latin typeface="Arial Narrow" pitchFamily="34" charset="0"/>
                </a:rPr>
                <a:t>, would by no means readily surrender to </a:t>
              </a:r>
              <a:r>
                <a:rPr lang="en-US" sz="1900" u="none" dirty="0">
                  <a:solidFill>
                    <a:srgbClr val="FFFF00"/>
                  </a:solidFill>
                  <a:latin typeface="Arial Narrow" pitchFamily="34" charset="0"/>
                </a:rPr>
                <a:t>Jesus</a:t>
              </a:r>
              <a:r>
                <a:rPr lang="en-US" sz="1900" u="none" dirty="0">
                  <a:solidFill>
                    <a:srgbClr val="FFFFFF"/>
                  </a:solidFill>
                  <a:latin typeface="Arial Narrow" pitchFamily="34" charset="0"/>
                </a:rPr>
                <a:t>. Therefore, God called upon </a:t>
              </a:r>
              <a:r>
                <a:rPr lang="en-US" sz="1900" dirty="0">
                  <a:solidFill>
                    <a:srgbClr val="FFFFFF"/>
                  </a:solidFill>
                  <a:latin typeface="Arial Narrow" pitchFamily="34" charset="0"/>
                </a:rPr>
                <a:t>Jacob</a:t>
              </a:r>
              <a:r>
                <a:rPr lang="en-US" sz="1900" u="none" dirty="0">
                  <a:solidFill>
                    <a:srgbClr val="FFFFFF"/>
                  </a:solidFill>
                  <a:latin typeface="Arial Narrow" pitchFamily="34" charset="0"/>
                </a:rPr>
                <a:t> and </a:t>
              </a:r>
              <a:r>
                <a:rPr lang="en-US" sz="1900" dirty="0">
                  <a:solidFill>
                    <a:srgbClr val="FFFFFF"/>
                  </a:solidFill>
                  <a:latin typeface="Arial Narrow" pitchFamily="34" charset="0"/>
                </a:rPr>
                <a:t>Moses</a:t>
              </a:r>
              <a:r>
                <a:rPr lang="en-US" sz="1900" u="none" dirty="0">
                  <a:solidFill>
                    <a:srgbClr val="FFFFFF"/>
                  </a:solidFill>
                  <a:latin typeface="Arial Narrow" pitchFamily="34" charset="0"/>
                </a:rPr>
                <a:t> and worked through them to show the </a:t>
              </a:r>
              <a:r>
                <a:rPr lang="en-US" sz="1900" u="none" dirty="0">
                  <a:solidFill>
                    <a:srgbClr val="FFFF00"/>
                  </a:solidFill>
                  <a:latin typeface="Arial Narrow" pitchFamily="34" charset="0"/>
                </a:rPr>
                <a:t>course</a:t>
              </a:r>
              <a:r>
                <a:rPr lang="en-US" sz="1900" u="none" dirty="0">
                  <a:solidFill>
                    <a:srgbClr val="FFFFFF"/>
                  </a:solidFill>
                  <a:latin typeface="Arial Narrow" pitchFamily="34" charset="0"/>
                </a:rPr>
                <a:t> for bringing Satan to submission.</a:t>
              </a:r>
              <a:endParaRPr lang="en-US" sz="1900" b="0" u="none" dirty="0">
                <a:solidFill>
                  <a:srgbClr val="FFFFFF"/>
                </a:solidFill>
                <a:latin typeface="Arial Narrow" pitchFamily="34" charset="0"/>
              </a:endParaRPr>
            </a:p>
          </p:txBody>
        </p:sp>
        <p:sp>
          <p:nvSpPr>
            <p:cNvPr id="51" name="Text Box 5"/>
            <p:cNvSpPr txBox="1">
              <a:spLocks noChangeArrowheads="1"/>
            </p:cNvSpPr>
            <p:nvPr/>
          </p:nvSpPr>
          <p:spPr bwMode="auto">
            <a:xfrm>
              <a:off x="816" y="3804"/>
              <a:ext cx="240" cy="348"/>
            </a:xfrm>
            <a:prstGeom prst="rect">
              <a:avLst/>
            </a:prstGeom>
            <a:noFill/>
            <a:ln w="9525">
              <a:noFill/>
              <a:miter lim="800000"/>
              <a:headEnd/>
              <a:tailEnd/>
            </a:ln>
            <a:effectLst/>
          </p:spPr>
          <p:txBody>
            <a:bodyPr wrap="square">
              <a:spAutoFit/>
            </a:bodyPr>
            <a:lstStyle/>
            <a:p>
              <a:pPr algn="l">
                <a:lnSpc>
                  <a:spcPct val="57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53" name="Rectangle 52">
            <a:extLst>
              <a:ext uri="{FF2B5EF4-FFF2-40B4-BE49-F238E27FC236}">
                <a16:creationId xmlns:a16="http://schemas.microsoft.com/office/drawing/2014/main" id="{9A25DEBF-BB61-297F-4A52-6115AFEFF817}"/>
              </a:ext>
            </a:extLst>
          </p:cNvPr>
          <p:cNvSpPr/>
          <p:nvPr/>
        </p:nvSpPr>
        <p:spPr>
          <a:xfrm>
            <a:off x="277726" y="2154285"/>
            <a:ext cx="1061508" cy="461665"/>
          </a:xfrm>
          <a:prstGeom prst="rect">
            <a:avLst/>
          </a:prstGeom>
          <a:noFill/>
        </p:spPr>
        <p:txBody>
          <a:bodyPr wrap="none" lIns="91440" tIns="45720" rIns="91440" bIns="45720">
            <a:spAutoFit/>
            <a:scene3d>
              <a:camera prst="orthographicFront"/>
              <a:lightRig rig="threePt" dir="t"/>
            </a:scene3d>
            <a:sp3d contourW="12700">
              <a:contourClr>
                <a:srgbClr val="5F5F5F"/>
              </a:contourClr>
            </a:sp3d>
          </a:bodyPr>
          <a:lstStyle/>
          <a:p>
            <a:pPr algn="ctr"/>
            <a:r>
              <a:rPr lang="en-US" b="0" u="none" cap="none" spc="0" dirty="0">
                <a:ln w="19050">
                  <a:solidFill>
                    <a:srgbClr val="FFFFFF"/>
                  </a:solidFill>
                  <a:prstDash val="solid"/>
                </a:ln>
                <a:solidFill>
                  <a:schemeClr val="bg1">
                    <a:lumMod val="95000"/>
                  </a:schemeClr>
                </a:solidFill>
                <a:latin typeface="Papyrus" panose="03070502060502030205" pitchFamily="66" charset="0"/>
              </a:rPr>
              <a:t>Satan</a:t>
            </a:r>
          </a:p>
        </p:txBody>
      </p:sp>
      <p:sp>
        <p:nvSpPr>
          <p:cNvPr id="54" name="Oval 44" descr="Gustave Doré's depiction of Satan from John Milton's Paradise Lost _ PD 1">
            <a:extLst>
              <a:ext uri="{FF2B5EF4-FFF2-40B4-BE49-F238E27FC236}">
                <a16:creationId xmlns:a16="http://schemas.microsoft.com/office/drawing/2014/main" id="{01AE5680-F8C5-79A5-F2C2-FF675AA125DA}"/>
              </a:ext>
            </a:extLst>
          </p:cNvPr>
          <p:cNvSpPr>
            <a:spLocks noChangeArrowheads="1"/>
          </p:cNvSpPr>
          <p:nvPr/>
        </p:nvSpPr>
        <p:spPr bwMode="auto">
          <a:xfrm>
            <a:off x="4276725" y="4267200"/>
            <a:ext cx="985838" cy="917575"/>
          </a:xfrm>
          <a:prstGeom prst="ellipse">
            <a:avLst/>
          </a:prstGeom>
          <a:blipFill dpi="0" rotWithShape="0">
            <a:blip r:embed="rId5" cstate="print"/>
            <a:srcRect/>
            <a:stretch>
              <a:fillRect/>
            </a:stretch>
          </a:blipFill>
          <a:ln w="12700">
            <a:noFill/>
            <a:round/>
            <a:headEnd/>
            <a:tailEnd/>
          </a:ln>
          <a:effectLst/>
        </p:spPr>
        <p:txBody>
          <a:bodyPr wrap="none" anchor="ctr"/>
          <a:lstStyle/>
          <a:p>
            <a:endParaRPr lang="en-US" sz="4800" u="none">
              <a:solidFill>
                <a:srgbClr val="6600CC"/>
              </a:solidFill>
              <a:latin typeface="Impact" pitchFamily="34" charset="0"/>
            </a:endParaRPr>
          </a:p>
        </p:txBody>
      </p:sp>
      <p:sp>
        <p:nvSpPr>
          <p:cNvPr id="55" name="Rectangle 54">
            <a:extLst>
              <a:ext uri="{FF2B5EF4-FFF2-40B4-BE49-F238E27FC236}">
                <a16:creationId xmlns:a16="http://schemas.microsoft.com/office/drawing/2014/main" id="{D79CBAD4-A91A-8EE3-6BBE-BFB4871EB3DC}"/>
              </a:ext>
            </a:extLst>
          </p:cNvPr>
          <p:cNvSpPr/>
          <p:nvPr/>
        </p:nvSpPr>
        <p:spPr>
          <a:xfrm>
            <a:off x="4238890" y="4648200"/>
            <a:ext cx="1061508" cy="363255"/>
          </a:xfrm>
          <a:prstGeom prst="rect">
            <a:avLst/>
          </a:prstGeom>
          <a:noFill/>
        </p:spPr>
        <p:txBody>
          <a:bodyPr wrap="none" lIns="91440" tIns="45720" rIns="91440" bIns="45720">
            <a:prstTxWarp prst="textFadeDown">
              <a:avLst/>
            </a:prstTxWarp>
            <a:spAutoFit/>
            <a:scene3d>
              <a:camera prst="orthographicFront"/>
              <a:lightRig rig="threePt" dir="t"/>
            </a:scene3d>
            <a:sp3d contourW="12700">
              <a:contourClr>
                <a:srgbClr val="5F5F5F"/>
              </a:contourClr>
            </a:sp3d>
          </a:bodyPr>
          <a:lstStyle/>
          <a:p>
            <a:pPr algn="ctr"/>
            <a:r>
              <a:rPr lang="en-US" b="0" u="none" cap="none" spc="0" dirty="0">
                <a:ln w="19050">
                  <a:solidFill>
                    <a:srgbClr val="FFFFFF"/>
                  </a:solidFill>
                  <a:prstDash val="solid"/>
                </a:ln>
                <a:solidFill>
                  <a:schemeClr val="bg1">
                    <a:lumMod val="95000"/>
                  </a:schemeClr>
                </a:solidFill>
                <a:latin typeface="Papyrus" panose="03070502060502030205" pitchFamily="66" charset="0"/>
              </a:rPr>
              <a:t>Satan</a:t>
            </a:r>
          </a:p>
        </p:txBody>
      </p:sp>
    </p:spTree>
    <p:extLst>
      <p:ext uri="{BB962C8B-B14F-4D97-AF65-F5344CB8AC3E}">
        <p14:creationId xmlns:p14="http://schemas.microsoft.com/office/powerpoint/2010/main" val="1376064848"/>
      </p:ext>
    </p:extLst>
  </p:cSld>
  <p:clrMapOvr>
    <a:masterClrMapping/>
  </p:clrMapOvr>
  <p:transition spd="med">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outVertical)">
                                      <p:cBhvr>
                                        <p:cTn id="7" dur="500"/>
                                        <p:tgtEl>
                                          <p:spTgt spid="49"/>
                                        </p:tgtEl>
                                      </p:cBhvr>
                                    </p:animEffect>
                                  </p:childTnLst>
                                </p:cTn>
                              </p:par>
                              <p:par>
                                <p:cTn id="8" presetID="10" presetClass="exit" presetSubtype="0" fill="hold" nodeType="withEffect">
                                  <p:stCondLst>
                                    <p:cond delay="0"/>
                                  </p:stCondLst>
                                  <p:childTnLst>
                                    <p:animEffect transition="out" filter="fade">
                                      <p:cBhvr>
                                        <p:cTn id="9" dur="1250"/>
                                        <p:tgtEl>
                                          <p:spTgt spid="44"/>
                                        </p:tgtEl>
                                      </p:cBhvr>
                                    </p:animEffect>
                                    <p:set>
                                      <p:cBhvr>
                                        <p:cTn id="10" dur="1" fill="hold">
                                          <p:stCondLst>
                                            <p:cond delay="1249"/>
                                          </p:stCondLst>
                                        </p:cTn>
                                        <p:tgtEl>
                                          <p:spTgt spid="44"/>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250"/>
                                        <p:tgtEl>
                                          <p:spTgt spid="45"/>
                                        </p:tgtEl>
                                      </p:cBhvr>
                                    </p:animEffect>
                                    <p:set>
                                      <p:cBhvr>
                                        <p:cTn id="13" dur="1" fill="hold">
                                          <p:stCondLst>
                                            <p:cond delay="1249"/>
                                          </p:stCondLst>
                                        </p:cTn>
                                        <p:tgtEl>
                                          <p:spTgt spid="45"/>
                                        </p:tgtEl>
                                        <p:attrNameLst>
                                          <p:attrName>style.visibility</p:attrName>
                                        </p:attrNameLst>
                                      </p:cBhvr>
                                      <p:to>
                                        <p:strVal val="hidden"/>
                                      </p:to>
                                    </p:set>
                                  </p:childTnLst>
                                </p:cTn>
                              </p:par>
                              <p:par>
                                <p:cTn id="14" presetID="47" presetClass="entr" presetSubtype="0" fill="hold" grpId="0"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fade">
                                      <p:cBhvr>
                                        <p:cTn id="16" dur="2000"/>
                                        <p:tgtEl>
                                          <p:spTgt spid="54"/>
                                        </p:tgtEl>
                                      </p:cBhvr>
                                    </p:animEffect>
                                    <p:anim calcmode="lin" valueType="num">
                                      <p:cBhvr>
                                        <p:cTn id="17" dur="2000" fill="hold"/>
                                        <p:tgtEl>
                                          <p:spTgt spid="54"/>
                                        </p:tgtEl>
                                        <p:attrNameLst>
                                          <p:attrName>ppt_x</p:attrName>
                                        </p:attrNameLst>
                                      </p:cBhvr>
                                      <p:tavLst>
                                        <p:tav tm="0">
                                          <p:val>
                                            <p:strVal val="#ppt_x"/>
                                          </p:val>
                                        </p:tav>
                                        <p:tav tm="100000">
                                          <p:val>
                                            <p:strVal val="#ppt_x"/>
                                          </p:val>
                                        </p:tav>
                                      </p:tavLst>
                                    </p:anim>
                                    <p:anim calcmode="lin" valueType="num">
                                      <p:cBhvr>
                                        <p:cTn id="18" dur="2000" fill="hold"/>
                                        <p:tgtEl>
                                          <p:spTgt spid="54"/>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1000"/>
                                        <p:tgtEl>
                                          <p:spTgt spid="55"/>
                                        </p:tgtEl>
                                      </p:cBhvr>
                                    </p:animEffect>
                                  </p:childTnLst>
                                </p:cTn>
                              </p:par>
                            </p:childTnLst>
                          </p:cTn>
                        </p:par>
                      </p:childTnLst>
                    </p:cTn>
                  </p:par>
                  <p:par>
                    <p:cTn id="23" fill="hold">
                      <p:stCondLst>
                        <p:cond delay="indefinite"/>
                      </p:stCondLst>
                      <p:childTnLst>
                        <p:par>
                          <p:cTn id="24" fill="hold">
                            <p:stCondLst>
                              <p:cond delay="0"/>
                            </p:stCondLst>
                            <p:childTnLst>
                              <p:par>
                                <p:cTn id="25" presetID="23" presetClass="entr" presetSubtype="272"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2/3*#ppt_w"/>
                                          </p:val>
                                        </p:tav>
                                        <p:tav tm="100000">
                                          <p:val>
                                            <p:strVal val="#ppt_w"/>
                                          </p:val>
                                        </p:tav>
                                      </p:tavLst>
                                    </p:anim>
                                    <p:anim calcmode="lin" valueType="num">
                                      <p:cBhvr>
                                        <p:cTn id="28" dur="1000" fill="hold"/>
                                        <p:tgtEl>
                                          <p:spTgt spid="8"/>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1000"/>
                                        <p:tgtEl>
                                          <p:spTgt spid="73"/>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21518"/>
                                        </p:tgtEl>
                                        <p:attrNameLst>
                                          <p:attrName>style.visibility</p:attrName>
                                        </p:attrNameLst>
                                      </p:cBhvr>
                                      <p:to>
                                        <p:strVal val="visible"/>
                                      </p:to>
                                    </p:set>
                                    <p:animEffect transition="in" filter="fade">
                                      <p:cBhvr>
                                        <p:cTn id="37" dur="1000"/>
                                        <p:tgtEl>
                                          <p:spTgt spid="21518"/>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72"/>
                                        </p:tgtEl>
                                        <p:attrNameLst>
                                          <p:attrName>style.visibility</p:attrName>
                                        </p:attrNameLst>
                                      </p:cBhvr>
                                      <p:to>
                                        <p:strVal val="visible"/>
                                      </p:to>
                                    </p:set>
                                    <p:animEffect transition="in" filter="fade">
                                      <p:cBhvr>
                                        <p:cTn id="40" dur="1000"/>
                                        <p:tgtEl>
                                          <p:spTgt spid="72"/>
                                        </p:tgtEl>
                                      </p:cBhvr>
                                    </p:animEffect>
                                  </p:childTnLst>
                                </p:cTn>
                              </p:par>
                            </p:childTnLst>
                          </p:cTn>
                        </p:par>
                      </p:childTnLst>
                    </p:cTn>
                  </p:par>
                  <p:par>
                    <p:cTn id="41" fill="hold">
                      <p:stCondLst>
                        <p:cond delay="indefinite"/>
                      </p:stCondLst>
                      <p:childTnLst>
                        <p:par>
                          <p:cTn id="42" fill="hold">
                            <p:stCondLst>
                              <p:cond delay="0"/>
                            </p:stCondLst>
                            <p:childTnLst>
                              <p:par>
                                <p:cTn id="43" presetID="55" presetClass="entr" presetSubtype="0" fill="hold" grpId="0" nodeType="clickEffect">
                                  <p:stCondLst>
                                    <p:cond delay="0"/>
                                  </p:stCondLst>
                                  <p:childTnLst>
                                    <p:set>
                                      <p:cBhvr>
                                        <p:cTn id="44" dur="1" fill="hold">
                                          <p:stCondLst>
                                            <p:cond delay="0"/>
                                          </p:stCondLst>
                                        </p:cTn>
                                        <p:tgtEl>
                                          <p:spTgt spid="21528"/>
                                        </p:tgtEl>
                                        <p:attrNameLst>
                                          <p:attrName>style.visibility</p:attrName>
                                        </p:attrNameLst>
                                      </p:cBhvr>
                                      <p:to>
                                        <p:strVal val="visible"/>
                                      </p:to>
                                    </p:set>
                                    <p:anim calcmode="lin" valueType="num">
                                      <p:cBhvr>
                                        <p:cTn id="45" dur="500" fill="hold"/>
                                        <p:tgtEl>
                                          <p:spTgt spid="21528"/>
                                        </p:tgtEl>
                                        <p:attrNameLst>
                                          <p:attrName>ppt_w</p:attrName>
                                        </p:attrNameLst>
                                      </p:cBhvr>
                                      <p:tavLst>
                                        <p:tav tm="0">
                                          <p:val>
                                            <p:strVal val="#ppt_w*0.70"/>
                                          </p:val>
                                        </p:tav>
                                        <p:tav tm="100000">
                                          <p:val>
                                            <p:strVal val="#ppt_w"/>
                                          </p:val>
                                        </p:tav>
                                      </p:tavLst>
                                    </p:anim>
                                    <p:anim calcmode="lin" valueType="num">
                                      <p:cBhvr>
                                        <p:cTn id="46" dur="500" fill="hold"/>
                                        <p:tgtEl>
                                          <p:spTgt spid="21528"/>
                                        </p:tgtEl>
                                        <p:attrNameLst>
                                          <p:attrName>ppt_h</p:attrName>
                                        </p:attrNameLst>
                                      </p:cBhvr>
                                      <p:tavLst>
                                        <p:tav tm="0">
                                          <p:val>
                                            <p:strVal val="#ppt_h"/>
                                          </p:val>
                                        </p:tav>
                                        <p:tav tm="100000">
                                          <p:val>
                                            <p:strVal val="#ppt_h"/>
                                          </p:val>
                                        </p:tav>
                                      </p:tavLst>
                                    </p:anim>
                                    <p:animEffect transition="in" filter="fade">
                                      <p:cBhvr>
                                        <p:cTn id="47" dur="500"/>
                                        <p:tgtEl>
                                          <p:spTgt spid="21528"/>
                                        </p:tgtEl>
                                      </p:cBhvr>
                                    </p:animEffect>
                                  </p:childTnLst>
                                </p:cTn>
                              </p:par>
                              <p:par>
                                <p:cTn id="48" presetID="10" presetClass="entr" presetSubtype="0" fill="hold" nodeType="with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55" presetClass="entr" presetSubtype="0" fill="hold" grpId="0" nodeType="clickEffect">
                                  <p:stCondLst>
                                    <p:cond delay="0"/>
                                  </p:stCondLst>
                                  <p:childTnLst>
                                    <p:set>
                                      <p:cBhvr>
                                        <p:cTn id="54" dur="1" fill="hold">
                                          <p:stCondLst>
                                            <p:cond delay="0"/>
                                          </p:stCondLst>
                                        </p:cTn>
                                        <p:tgtEl>
                                          <p:spTgt spid="21521"/>
                                        </p:tgtEl>
                                        <p:attrNameLst>
                                          <p:attrName>style.visibility</p:attrName>
                                        </p:attrNameLst>
                                      </p:cBhvr>
                                      <p:to>
                                        <p:strVal val="visible"/>
                                      </p:to>
                                    </p:set>
                                    <p:anim calcmode="lin" valueType="num">
                                      <p:cBhvr>
                                        <p:cTn id="55" dur="500" fill="hold"/>
                                        <p:tgtEl>
                                          <p:spTgt spid="21521"/>
                                        </p:tgtEl>
                                        <p:attrNameLst>
                                          <p:attrName>ppt_w</p:attrName>
                                        </p:attrNameLst>
                                      </p:cBhvr>
                                      <p:tavLst>
                                        <p:tav tm="0">
                                          <p:val>
                                            <p:strVal val="#ppt_w*0.70"/>
                                          </p:val>
                                        </p:tav>
                                        <p:tav tm="100000">
                                          <p:val>
                                            <p:strVal val="#ppt_w"/>
                                          </p:val>
                                        </p:tav>
                                      </p:tavLst>
                                    </p:anim>
                                    <p:anim calcmode="lin" valueType="num">
                                      <p:cBhvr>
                                        <p:cTn id="56" dur="500" fill="hold"/>
                                        <p:tgtEl>
                                          <p:spTgt spid="21521"/>
                                        </p:tgtEl>
                                        <p:attrNameLst>
                                          <p:attrName>ppt_h</p:attrName>
                                        </p:attrNameLst>
                                      </p:cBhvr>
                                      <p:tavLst>
                                        <p:tav tm="0">
                                          <p:val>
                                            <p:strVal val="#ppt_h"/>
                                          </p:val>
                                        </p:tav>
                                        <p:tav tm="100000">
                                          <p:val>
                                            <p:strVal val="#ppt_h"/>
                                          </p:val>
                                        </p:tav>
                                      </p:tavLst>
                                    </p:anim>
                                    <p:animEffect transition="in" filter="fade">
                                      <p:cBhvr>
                                        <p:cTn id="57" dur="500"/>
                                        <p:tgtEl>
                                          <p:spTgt spid="215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512"/>
                                        </p:tgtEl>
                                        <p:attrNameLst>
                                          <p:attrName>style.visibility</p:attrName>
                                        </p:attrNameLst>
                                      </p:cBhvr>
                                      <p:to>
                                        <p:strVal val="visible"/>
                                      </p:to>
                                    </p:set>
                                    <p:animEffect transition="in" filter="fade">
                                      <p:cBhvr>
                                        <p:cTn id="60" dur="500"/>
                                        <p:tgtEl>
                                          <p:spTgt spid="21512"/>
                                        </p:tgtEl>
                                      </p:cBhvr>
                                    </p:animEffect>
                                  </p:childTnLst>
                                </p:cTn>
                              </p:par>
                              <p:par>
                                <p:cTn id="61" presetID="10" presetClass="entr" presetSubtype="0" fill="hold" nodeType="with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fade">
                                      <p:cBhvr>
                                        <p:cTn id="63" dur="1000"/>
                                        <p:tgtEl>
                                          <p:spTgt spid="6"/>
                                        </p:tgtEl>
                                      </p:cBhvr>
                                    </p:animEffect>
                                  </p:childTnLst>
                                </p:cTn>
                              </p:par>
                              <p:par>
                                <p:cTn id="64" presetID="10" presetClass="entr" presetSubtype="0" fill="hold" grpId="0" nodeType="withEffect">
                                  <p:stCondLst>
                                    <p:cond delay="500"/>
                                  </p:stCondLst>
                                  <p:childTnLst>
                                    <p:set>
                                      <p:cBhvr>
                                        <p:cTn id="65" dur="1" fill="hold">
                                          <p:stCondLst>
                                            <p:cond delay="0"/>
                                          </p:stCondLst>
                                        </p:cTn>
                                        <p:tgtEl>
                                          <p:spTgt spid="21520"/>
                                        </p:tgtEl>
                                        <p:attrNameLst>
                                          <p:attrName>style.visibility</p:attrName>
                                        </p:attrNameLst>
                                      </p:cBhvr>
                                      <p:to>
                                        <p:strVal val="visible"/>
                                      </p:to>
                                    </p:set>
                                    <p:animEffect transition="in" filter="fade">
                                      <p:cBhvr>
                                        <p:cTn id="66" dur="500"/>
                                        <p:tgtEl>
                                          <p:spTgt spid="21520"/>
                                        </p:tgtEl>
                                      </p:cBhvr>
                                    </p:animEffect>
                                  </p:childTnLst>
                                </p:cTn>
                              </p:par>
                            </p:childTnLst>
                          </p:cTn>
                        </p:par>
                        <p:par>
                          <p:cTn id="67" fill="hold">
                            <p:stCondLst>
                              <p:cond delay="1000"/>
                            </p:stCondLst>
                            <p:childTnLst>
                              <p:par>
                                <p:cTn id="68" presetID="10" presetClass="entr" presetSubtype="0" fill="hold" nodeType="after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500"/>
                                        <p:tgtEl>
                                          <p:spTgt spid="5"/>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537"/>
                                        </p:tgtEl>
                                        <p:attrNameLst>
                                          <p:attrName>style.visibility</p:attrName>
                                        </p:attrNameLst>
                                      </p:cBhvr>
                                      <p:to>
                                        <p:strVal val="visible"/>
                                      </p:to>
                                    </p:set>
                                    <p:animEffect transition="in" filter="fade">
                                      <p:cBhvr>
                                        <p:cTn id="73" dur="500"/>
                                        <p:tgtEl>
                                          <p:spTgt spid="2153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1508"/>
                                        </p:tgtEl>
                                        <p:attrNameLst>
                                          <p:attrName>style.visibility</p:attrName>
                                        </p:attrNameLst>
                                      </p:cBhvr>
                                      <p:to>
                                        <p:strVal val="visible"/>
                                      </p:to>
                                    </p:set>
                                    <p:animEffect transition="in" filter="fade">
                                      <p:cBhvr>
                                        <p:cTn id="76" dur="500"/>
                                        <p:tgtEl>
                                          <p:spTgt spid="21508"/>
                                        </p:tgtEl>
                                      </p:cBhvr>
                                    </p:animEffect>
                                  </p:childTnLst>
                                </p:cTn>
                              </p:par>
                              <p:par>
                                <p:cTn id="77" presetID="10" presetClass="entr" presetSubtype="0" fill="hold" nodeType="withEffect">
                                  <p:stCondLst>
                                    <p:cond delay="5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500"/>
                                        <p:tgtEl>
                                          <p:spTgt spid="4"/>
                                        </p:tgtEl>
                                      </p:cBhvr>
                                    </p:animEffect>
                                  </p:childTnLst>
                                </p:cTn>
                              </p:par>
                              <p:par>
                                <p:cTn id="80" presetID="10" presetClass="entr" presetSubtype="0" fill="hold" grpId="0" nodeType="withEffect">
                                  <p:stCondLst>
                                    <p:cond delay="500"/>
                                  </p:stCondLst>
                                  <p:childTnLst>
                                    <p:set>
                                      <p:cBhvr>
                                        <p:cTn id="81" dur="1" fill="hold">
                                          <p:stCondLst>
                                            <p:cond delay="0"/>
                                          </p:stCondLst>
                                        </p:cTn>
                                        <p:tgtEl>
                                          <p:spTgt spid="21539"/>
                                        </p:tgtEl>
                                        <p:attrNameLst>
                                          <p:attrName>style.visibility</p:attrName>
                                        </p:attrNameLst>
                                      </p:cBhvr>
                                      <p:to>
                                        <p:strVal val="visible"/>
                                      </p:to>
                                    </p:set>
                                    <p:animEffect transition="in" filter="fade">
                                      <p:cBhvr>
                                        <p:cTn id="82" dur="500"/>
                                        <p:tgtEl>
                                          <p:spTgt spid="21539"/>
                                        </p:tgtEl>
                                      </p:cBhvr>
                                    </p:animEffect>
                                  </p:childTnLst>
                                </p:cTn>
                              </p:par>
                              <p:par>
                                <p:cTn id="83" presetID="10" presetClass="entr" presetSubtype="0" fill="hold" grpId="0" nodeType="withEffect">
                                  <p:stCondLst>
                                    <p:cond delay="500"/>
                                  </p:stCondLst>
                                  <p:childTnLst>
                                    <p:set>
                                      <p:cBhvr>
                                        <p:cTn id="84" dur="1" fill="hold">
                                          <p:stCondLst>
                                            <p:cond delay="0"/>
                                          </p:stCondLst>
                                        </p:cTn>
                                        <p:tgtEl>
                                          <p:spTgt spid="21538"/>
                                        </p:tgtEl>
                                        <p:attrNameLst>
                                          <p:attrName>style.visibility</p:attrName>
                                        </p:attrNameLst>
                                      </p:cBhvr>
                                      <p:to>
                                        <p:strVal val="visible"/>
                                      </p:to>
                                    </p:set>
                                    <p:animEffect transition="in" filter="fade">
                                      <p:cBhvr>
                                        <p:cTn id="85" dur="500"/>
                                        <p:tgtEl>
                                          <p:spTgt spid="21538"/>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nodeType="clickEffect">
                                  <p:stCondLst>
                                    <p:cond delay="0"/>
                                  </p:stCondLst>
                                  <p:childTnLst>
                                    <p:set>
                                      <p:cBhvr>
                                        <p:cTn id="89" dur="1" fill="hold">
                                          <p:stCondLst>
                                            <p:cond delay="0"/>
                                          </p:stCondLst>
                                        </p:cTn>
                                        <p:tgtEl>
                                          <p:spTgt spid="3"/>
                                        </p:tgtEl>
                                        <p:attrNameLst>
                                          <p:attrName>style.visibility</p:attrName>
                                        </p:attrNameLst>
                                      </p:cBhvr>
                                      <p:to>
                                        <p:strVal val="visible"/>
                                      </p:to>
                                    </p:set>
                                    <p:animEffect transition="in" filter="fade">
                                      <p:cBhvr>
                                        <p:cTn id="90" dur="1000"/>
                                        <p:tgtEl>
                                          <p:spTgt spid="3"/>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68"/>
                                        </p:tgtEl>
                                        <p:attrNameLst>
                                          <p:attrName>style.visibility</p:attrName>
                                        </p:attrNameLst>
                                      </p:cBhvr>
                                      <p:to>
                                        <p:strVal val="visible"/>
                                      </p:to>
                                    </p:set>
                                    <p:animEffect transition="in" filter="wipe(left)">
                                      <p:cBhvr>
                                        <p:cTn id="93" dur="500"/>
                                        <p:tgtEl>
                                          <p:spTgt spid="68"/>
                                        </p:tgtEl>
                                      </p:cBhvr>
                                    </p:animEffect>
                                  </p:childTnLst>
                                </p:cTn>
                              </p:par>
                            </p:childTnLst>
                          </p:cTn>
                        </p:par>
                        <p:par>
                          <p:cTn id="94" fill="hold">
                            <p:stCondLst>
                              <p:cond delay="1000"/>
                            </p:stCondLst>
                            <p:childTnLst>
                              <p:par>
                                <p:cTn id="95" presetID="22" presetClass="entr" presetSubtype="1" fill="hold" nodeType="afterEffect">
                                  <p:stCondLst>
                                    <p:cond delay="0"/>
                                  </p:stCondLst>
                                  <p:childTnLst>
                                    <p:set>
                                      <p:cBhvr>
                                        <p:cTn id="96" dur="1" fill="hold">
                                          <p:stCondLst>
                                            <p:cond delay="0"/>
                                          </p:stCondLst>
                                        </p:cTn>
                                        <p:tgtEl>
                                          <p:spTgt spid="2"/>
                                        </p:tgtEl>
                                        <p:attrNameLst>
                                          <p:attrName>style.visibility</p:attrName>
                                        </p:attrNameLst>
                                      </p:cBhvr>
                                      <p:to>
                                        <p:strVal val="visible"/>
                                      </p:to>
                                    </p:set>
                                    <p:animEffect transition="in" filter="wipe(up)">
                                      <p:cBhvr>
                                        <p:cTn id="97" dur="500"/>
                                        <p:tgtEl>
                                          <p:spTgt spid="2"/>
                                        </p:tgtEl>
                                      </p:cBhvr>
                                    </p:animEffect>
                                  </p:childTnLst>
                                </p:cTn>
                              </p:par>
                              <p:par>
                                <p:cTn id="98" presetID="23" presetClass="entr" presetSubtype="16" fill="hold" grpId="0" nodeType="withEffect">
                                  <p:stCondLst>
                                    <p:cond delay="500"/>
                                  </p:stCondLst>
                                  <p:childTnLst>
                                    <p:set>
                                      <p:cBhvr>
                                        <p:cTn id="99" dur="1" fill="hold">
                                          <p:stCondLst>
                                            <p:cond delay="0"/>
                                          </p:stCondLst>
                                        </p:cTn>
                                        <p:tgtEl>
                                          <p:spTgt spid="53"/>
                                        </p:tgtEl>
                                        <p:attrNameLst>
                                          <p:attrName>style.visibility</p:attrName>
                                        </p:attrNameLst>
                                      </p:cBhvr>
                                      <p:to>
                                        <p:strVal val="visible"/>
                                      </p:to>
                                    </p:set>
                                    <p:anim calcmode="lin" valueType="num">
                                      <p:cBhvr>
                                        <p:cTn id="100" dur="2000" fill="hold"/>
                                        <p:tgtEl>
                                          <p:spTgt spid="53"/>
                                        </p:tgtEl>
                                        <p:attrNameLst>
                                          <p:attrName>ppt_w</p:attrName>
                                        </p:attrNameLst>
                                      </p:cBhvr>
                                      <p:tavLst>
                                        <p:tav tm="0">
                                          <p:val>
                                            <p:fltVal val="0"/>
                                          </p:val>
                                        </p:tav>
                                        <p:tav tm="100000">
                                          <p:val>
                                            <p:strVal val="#ppt_w"/>
                                          </p:val>
                                        </p:tav>
                                      </p:tavLst>
                                    </p:anim>
                                    <p:anim calcmode="lin" valueType="num">
                                      <p:cBhvr>
                                        <p:cTn id="101" dur="2000" fill="hold"/>
                                        <p:tgtEl>
                                          <p:spTgt spid="5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21508" grpId="0"/>
      <p:bldP spid="21512" grpId="0" animBg="1"/>
      <p:bldP spid="21518" grpId="0" animBg="1"/>
      <p:bldP spid="21520" grpId="0" animBg="1"/>
      <p:bldP spid="21521" grpId="0" animBg="1"/>
      <p:bldP spid="21528" grpId="0" animBg="1"/>
      <p:bldP spid="21537" grpId="0"/>
      <p:bldP spid="21538" grpId="0"/>
      <p:bldP spid="21539" grpId="0"/>
      <p:bldP spid="72" grpId="0" animBg="1"/>
      <p:bldP spid="73" grpId="0" animBg="1"/>
      <p:bldP spid="53" grpId="0"/>
      <p:bldP spid="54" grpId="0" animBg="1"/>
      <p:bldP spid="55"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50" name="Picture 49" descr="tissot-the-exodus-panorama.jpg"/>
          <p:cNvPicPr>
            <a:picLocks noChangeAspect="1"/>
          </p:cNvPicPr>
          <p:nvPr/>
        </p:nvPicPr>
        <p:blipFill>
          <a:blip r:embed="rId3" cstate="print"/>
          <a:stretch>
            <a:fillRect/>
          </a:stretch>
        </p:blipFill>
        <p:spPr>
          <a:xfrm>
            <a:off x="3657600" y="3887695"/>
            <a:ext cx="5410200" cy="1136718"/>
          </a:xfrm>
          <a:prstGeom prst="rect">
            <a:avLst/>
          </a:prstGeom>
          <a:ln>
            <a:noFill/>
          </a:ln>
          <a:effectLst>
            <a:outerShdw blurRad="190500" algn="tl" rotWithShape="0">
              <a:srgbClr val="000000">
                <a:alpha val="70000"/>
              </a:srgbClr>
            </a:outerShdw>
          </a:effectLst>
        </p:spPr>
      </p:pic>
      <p:pic>
        <p:nvPicPr>
          <p:cNvPr id="44" name="Picture 43" descr="DavidRoberts 1796-1864_Israelites Leaving Egypt-1828_1.jpg"/>
          <p:cNvPicPr>
            <a:picLocks noChangeAspect="1"/>
          </p:cNvPicPr>
          <p:nvPr/>
        </p:nvPicPr>
        <p:blipFill>
          <a:blip r:embed="rId4" cstate="print">
            <a:lum/>
          </a:blip>
          <a:srcRect l="3491"/>
          <a:stretch>
            <a:fillRect/>
          </a:stretch>
        </p:blipFill>
        <p:spPr>
          <a:xfrm>
            <a:off x="4098628" y="819150"/>
            <a:ext cx="3064172" cy="2381250"/>
          </a:xfrm>
          <a:prstGeom prst="rect">
            <a:avLst/>
          </a:prstGeom>
          <a:ln>
            <a:noFill/>
          </a:ln>
          <a:effectLst>
            <a:outerShdw blurRad="190500" algn="tl" rotWithShape="0">
              <a:srgbClr val="000000">
                <a:alpha val="70000"/>
              </a:srgbClr>
            </a:outerShdw>
          </a:effectLst>
        </p:spPr>
      </p:pic>
      <p:sp>
        <p:nvSpPr>
          <p:cNvPr id="47113" name="AutoShape 9"/>
          <p:cNvSpPr>
            <a:spLocks noChangeArrowheads="1"/>
          </p:cNvSpPr>
          <p:nvPr/>
        </p:nvSpPr>
        <p:spPr bwMode="auto">
          <a:xfrm>
            <a:off x="21717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sp>
        <p:nvSpPr>
          <p:cNvPr id="47114" name="AutoShape 10"/>
          <p:cNvSpPr>
            <a:spLocks noChangeArrowheads="1"/>
          </p:cNvSpPr>
          <p:nvPr/>
        </p:nvSpPr>
        <p:spPr bwMode="auto">
          <a:xfrm>
            <a:off x="2171700" y="30480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15" name="AutoShape 11"/>
          <p:cNvSpPr>
            <a:spLocks noChangeArrowheads="1"/>
          </p:cNvSpPr>
          <p:nvPr/>
        </p:nvSpPr>
        <p:spPr bwMode="auto">
          <a:xfrm>
            <a:off x="21717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16" name="AutoShape 12"/>
          <p:cNvSpPr>
            <a:spLocks noChangeArrowheads="1"/>
          </p:cNvSpPr>
          <p:nvPr/>
        </p:nvSpPr>
        <p:spPr bwMode="auto">
          <a:xfrm>
            <a:off x="21717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17" name="Rectangle 13"/>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18" name="Text Box 14"/>
          <p:cNvSpPr txBox="1">
            <a:spLocks noChangeArrowheads="1"/>
          </p:cNvSpPr>
          <p:nvPr/>
        </p:nvSpPr>
        <p:spPr bwMode="auto">
          <a:xfrm>
            <a:off x="304800" y="201052"/>
            <a:ext cx="54102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Moses’ course and Jesus’ course</a:t>
            </a:r>
            <a:endParaRPr lang="en-US" sz="3000" b="0" dirty="0">
              <a:solidFill>
                <a:srgbClr val="000099"/>
              </a:solidFill>
              <a:latin typeface="Impact" pitchFamily="34" charset="0"/>
            </a:endParaRPr>
          </a:p>
        </p:txBody>
      </p:sp>
      <p:grpSp>
        <p:nvGrpSpPr>
          <p:cNvPr id="4" name="Group 15"/>
          <p:cNvGrpSpPr>
            <a:grpSpLocks/>
          </p:cNvGrpSpPr>
          <p:nvPr/>
        </p:nvGrpSpPr>
        <p:grpSpPr bwMode="auto">
          <a:xfrm>
            <a:off x="609600" y="914400"/>
            <a:ext cx="3429000" cy="476250"/>
            <a:chOff x="144" y="2842"/>
            <a:chExt cx="2160" cy="300"/>
          </a:xfrm>
        </p:grpSpPr>
        <p:sp>
          <p:nvSpPr>
            <p:cNvPr id="47120" name="AutoShape 16"/>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21" name="Text Box 17"/>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dirty="0">
                  <a:solidFill>
                    <a:srgbClr val="000066"/>
                  </a:solidFill>
                  <a:latin typeface="Arial" charset="0"/>
                </a:rPr>
                <a:t>Moses’ course</a:t>
              </a:r>
            </a:p>
          </p:txBody>
        </p:sp>
      </p:grpSp>
      <p:grpSp>
        <p:nvGrpSpPr>
          <p:cNvPr id="5" name="Group 18"/>
          <p:cNvGrpSpPr>
            <a:grpSpLocks/>
          </p:cNvGrpSpPr>
          <p:nvPr/>
        </p:nvGrpSpPr>
        <p:grpSpPr bwMode="auto">
          <a:xfrm>
            <a:off x="1052513" y="2057400"/>
            <a:ext cx="2543175" cy="469900"/>
            <a:chOff x="663" y="1344"/>
            <a:chExt cx="1602" cy="296"/>
          </a:xfrm>
        </p:grpSpPr>
        <p:sp>
          <p:nvSpPr>
            <p:cNvPr id="47123" name="Oval 19"/>
            <p:cNvSpPr>
              <a:spLocks noChangeArrowheads="1"/>
            </p:cNvSpPr>
            <p:nvPr/>
          </p:nvSpPr>
          <p:spPr bwMode="auto">
            <a:xfrm>
              <a:off x="696" y="1344"/>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7124" name="Text Box 20"/>
            <p:cNvSpPr txBox="1">
              <a:spLocks noChangeArrowheads="1"/>
            </p:cNvSpPr>
            <p:nvPr/>
          </p:nvSpPr>
          <p:spPr bwMode="auto">
            <a:xfrm>
              <a:off x="663" y="1353"/>
              <a:ext cx="1602" cy="287"/>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85000"/>
                </a:lnSpc>
              </a:pPr>
              <a:r>
                <a:rPr lang="en-US" sz="2800" u="none" dirty="0">
                  <a:solidFill>
                    <a:srgbClr val="4C2600"/>
                  </a:solidFill>
                  <a:latin typeface="Arial" charset="0"/>
                </a:rPr>
                <a:t>Israelites</a:t>
              </a:r>
            </a:p>
          </p:txBody>
        </p:sp>
      </p:grpSp>
      <p:grpSp>
        <p:nvGrpSpPr>
          <p:cNvPr id="6" name="Group 21"/>
          <p:cNvGrpSpPr>
            <a:grpSpLocks/>
          </p:cNvGrpSpPr>
          <p:nvPr/>
        </p:nvGrpSpPr>
        <p:grpSpPr bwMode="auto">
          <a:xfrm>
            <a:off x="609600" y="2667000"/>
            <a:ext cx="3429000" cy="476250"/>
            <a:chOff x="144" y="2842"/>
            <a:chExt cx="2160" cy="300"/>
          </a:xfrm>
        </p:grpSpPr>
        <p:sp>
          <p:nvSpPr>
            <p:cNvPr id="47126" name="AutoShape 22"/>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27" name="Text Box 23"/>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dirty="0">
                  <a:solidFill>
                    <a:srgbClr val="000066"/>
                  </a:solidFill>
                  <a:latin typeface="Arial" charset="0"/>
                </a:rPr>
                <a:t>Miracles and signs</a:t>
              </a:r>
            </a:p>
          </p:txBody>
        </p:sp>
      </p:grpSp>
      <p:grpSp>
        <p:nvGrpSpPr>
          <p:cNvPr id="8" name="Group 27"/>
          <p:cNvGrpSpPr>
            <a:grpSpLocks/>
          </p:cNvGrpSpPr>
          <p:nvPr/>
        </p:nvGrpSpPr>
        <p:grpSpPr bwMode="auto">
          <a:xfrm>
            <a:off x="1104900" y="1447800"/>
            <a:ext cx="2438400" cy="417513"/>
            <a:chOff x="696" y="960"/>
            <a:chExt cx="1536" cy="263"/>
          </a:xfrm>
        </p:grpSpPr>
        <p:sp>
          <p:nvSpPr>
            <p:cNvPr id="47132" name="Oval 28"/>
            <p:cNvSpPr>
              <a:spLocks noChangeArrowheads="1"/>
            </p:cNvSpPr>
            <p:nvPr/>
          </p:nvSpPr>
          <p:spPr bwMode="auto">
            <a:xfrm>
              <a:off x="696" y="960"/>
              <a:ext cx="1536" cy="26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7133" name="WordArt 29"/>
            <p:cNvSpPr>
              <a:spLocks noChangeArrowheads="1" noChangeShapeType="1" noTextEdit="1"/>
            </p:cNvSpPr>
            <p:nvPr/>
          </p:nvSpPr>
          <p:spPr bwMode="auto">
            <a:xfrm>
              <a:off x="1080" y="1008"/>
              <a:ext cx="768" cy="192"/>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Egypt</a:t>
              </a:r>
            </a:p>
          </p:txBody>
        </p:sp>
      </p:grpSp>
      <p:grpSp>
        <p:nvGrpSpPr>
          <p:cNvPr id="9" name="Group 30"/>
          <p:cNvGrpSpPr>
            <a:grpSpLocks/>
          </p:cNvGrpSpPr>
          <p:nvPr/>
        </p:nvGrpSpPr>
        <p:grpSpPr bwMode="auto">
          <a:xfrm>
            <a:off x="838200" y="5715000"/>
            <a:ext cx="8001000" cy="917576"/>
            <a:chOff x="288" y="3600"/>
            <a:chExt cx="5040" cy="578"/>
          </a:xfrm>
        </p:grpSpPr>
        <p:sp>
          <p:nvSpPr>
            <p:cNvPr id="47135" name="Text Box 31"/>
            <p:cNvSpPr txBox="1">
              <a:spLocks noChangeArrowheads="1"/>
            </p:cNvSpPr>
            <p:nvPr/>
          </p:nvSpPr>
          <p:spPr bwMode="auto">
            <a:xfrm>
              <a:off x="288" y="3600"/>
              <a:ext cx="240" cy="376"/>
            </a:xfrm>
            <a:prstGeom prst="rect">
              <a:avLst/>
            </a:prstGeom>
            <a:noFill/>
            <a:ln w="9525">
              <a:noFill/>
              <a:miter lim="800000"/>
              <a:headEnd/>
              <a:tailEnd/>
            </a:ln>
            <a:effectLst/>
          </p:spPr>
          <p:txBody>
            <a:bodyPr>
              <a:spAutoFit/>
            </a:bodyPr>
            <a:lstStyle/>
            <a:p>
              <a:pPr algn="l">
                <a:lnSpc>
                  <a:spcPct val="63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47136" name="Text Box 32"/>
            <p:cNvSpPr txBox="1">
              <a:spLocks noChangeArrowheads="1"/>
            </p:cNvSpPr>
            <p:nvPr/>
          </p:nvSpPr>
          <p:spPr bwMode="auto">
            <a:xfrm>
              <a:off x="480" y="3625"/>
              <a:ext cx="4848" cy="553"/>
            </a:xfrm>
            <a:prstGeom prst="rect">
              <a:avLst/>
            </a:prstGeom>
            <a:noFill/>
            <a:ln w="9525">
              <a:noFill/>
              <a:miter lim="800000"/>
              <a:headEnd/>
              <a:tailEnd/>
            </a:ln>
            <a:effectLst/>
          </p:spPr>
          <p:txBody>
            <a:bodyPr wrap="square">
              <a:spAutoFit/>
            </a:bodyPr>
            <a:lstStyle/>
            <a:p>
              <a:pPr algn="l" eaLnBrk="1" hangingPunct="1">
                <a:lnSpc>
                  <a:spcPct val="85000"/>
                </a:lnSpc>
              </a:pPr>
              <a:r>
                <a:rPr lang="en-US" sz="2000" dirty="0">
                  <a:solidFill>
                    <a:srgbClr val="FFFFFF"/>
                  </a:solidFill>
                  <a:latin typeface="Arial Narrow" pitchFamily="34" charset="0"/>
                </a:rPr>
                <a:t>Moses</a:t>
              </a:r>
              <a:r>
                <a:rPr lang="en-US" sz="2000" u="none" dirty="0">
                  <a:solidFill>
                    <a:srgbClr val="FFFFFF"/>
                  </a:solidFill>
                  <a:latin typeface="Arial Narrow" pitchFamily="34" charset="0"/>
                </a:rPr>
                <a:t> brought the </a:t>
              </a:r>
              <a:r>
                <a:rPr lang="en-US" sz="2000" dirty="0">
                  <a:solidFill>
                    <a:srgbClr val="FFFFFF"/>
                  </a:solidFill>
                  <a:latin typeface="Arial Narrow" pitchFamily="34" charset="0"/>
                </a:rPr>
                <a:t>Israelites</a:t>
              </a:r>
              <a:r>
                <a:rPr lang="en-US" sz="2000" u="none" dirty="0">
                  <a:solidFill>
                    <a:srgbClr val="FFFFFF"/>
                  </a:solidFill>
                  <a:latin typeface="Arial Narrow" pitchFamily="34" charset="0"/>
                </a:rPr>
                <a:t> out of </a:t>
              </a:r>
              <a:r>
                <a:rPr lang="en-US" sz="2000" dirty="0">
                  <a:solidFill>
                    <a:srgbClr val="FFFFFF"/>
                  </a:solidFill>
                  <a:latin typeface="Arial Narrow" pitchFamily="34" charset="0"/>
                </a:rPr>
                <a:t>Egypt</a:t>
              </a:r>
              <a:r>
                <a:rPr lang="en-US" sz="2000" u="none" dirty="0">
                  <a:solidFill>
                    <a:srgbClr val="FFFFFF"/>
                  </a:solidFill>
                  <a:latin typeface="Arial Narrow" pitchFamily="34" charset="0"/>
                </a:rPr>
                <a:t>, the satanic world, with</a:t>
              </a:r>
            </a:p>
            <a:p>
              <a:pPr algn="l" eaLnBrk="1" hangingPunct="1">
                <a:lnSpc>
                  <a:spcPct val="85000"/>
                </a:lnSpc>
              </a:pPr>
              <a:r>
                <a:rPr lang="en-US" sz="2000" u="none" dirty="0">
                  <a:solidFill>
                    <a:srgbClr val="FFFF00"/>
                  </a:solidFill>
                  <a:latin typeface="Arial Narrow" pitchFamily="34" charset="0"/>
                </a:rPr>
                <a:t>miracles</a:t>
              </a:r>
              <a:r>
                <a:rPr lang="en-US" sz="2000" u="none" dirty="0">
                  <a:solidFill>
                    <a:srgbClr val="FFFFFF"/>
                  </a:solidFill>
                  <a:latin typeface="Arial Narrow" pitchFamily="34" charset="0"/>
                </a:rPr>
                <a:t> and signs, led them across the </a:t>
              </a:r>
              <a:r>
                <a:rPr lang="en-US" sz="2000" u="none" dirty="0">
                  <a:solidFill>
                    <a:srgbClr val="FFFF00"/>
                  </a:solidFill>
                  <a:latin typeface="Arial Narrow" pitchFamily="34" charset="0"/>
                </a:rPr>
                <a:t>Red Sea</a:t>
              </a:r>
              <a:r>
                <a:rPr lang="en-US" sz="2000" u="none" dirty="0">
                  <a:solidFill>
                    <a:srgbClr val="FFFFFF"/>
                  </a:solidFill>
                  <a:latin typeface="Arial Narrow" pitchFamily="34" charset="0"/>
                </a:rPr>
                <a:t>, and had them wander through the </a:t>
              </a:r>
              <a:r>
                <a:rPr lang="en-US" sz="2000" u="none" dirty="0">
                  <a:solidFill>
                    <a:srgbClr val="FFFF00"/>
                  </a:solidFill>
                  <a:latin typeface="Arial Narrow" pitchFamily="34" charset="0"/>
                </a:rPr>
                <a:t>wilderness</a:t>
              </a:r>
              <a:r>
                <a:rPr lang="en-US" sz="2000" u="none" dirty="0">
                  <a:solidFill>
                    <a:srgbClr val="FFFFFF"/>
                  </a:solidFill>
                  <a:latin typeface="Arial Narrow" pitchFamily="34" charset="0"/>
                </a:rPr>
                <a:t> before entering the promised land of </a:t>
              </a:r>
              <a:r>
                <a:rPr lang="en-US" sz="2000" dirty="0">
                  <a:solidFill>
                    <a:srgbClr val="FFFFFF"/>
                  </a:solidFill>
                  <a:latin typeface="Arial Narrow" pitchFamily="34" charset="0"/>
                </a:rPr>
                <a:t>Canaan</a:t>
              </a:r>
              <a:r>
                <a:rPr lang="en-US" sz="2000" u="none" dirty="0">
                  <a:solidFill>
                    <a:srgbClr val="FFFFFF"/>
                  </a:solidFill>
                  <a:latin typeface="Arial Narrow" pitchFamily="34" charset="0"/>
                </a:rPr>
                <a:t>.</a:t>
              </a:r>
              <a:endParaRPr lang="en-US" sz="1600" b="0" u="none" dirty="0">
                <a:solidFill>
                  <a:srgbClr val="FFFFFF"/>
                </a:solidFill>
                <a:latin typeface="Arial Narrow" pitchFamily="34" charset="0"/>
              </a:endParaRPr>
            </a:p>
          </p:txBody>
        </p:sp>
      </p:grpSp>
      <p:sp>
        <p:nvSpPr>
          <p:cNvPr id="47109" name="AutoShape 5"/>
          <p:cNvSpPr>
            <a:spLocks noChangeArrowheads="1"/>
          </p:cNvSpPr>
          <p:nvPr/>
        </p:nvSpPr>
        <p:spPr bwMode="auto">
          <a:xfrm>
            <a:off x="21717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3" name="Group 6"/>
          <p:cNvGrpSpPr>
            <a:grpSpLocks/>
          </p:cNvGrpSpPr>
          <p:nvPr/>
        </p:nvGrpSpPr>
        <p:grpSpPr bwMode="auto">
          <a:xfrm>
            <a:off x="1028700" y="3905250"/>
            <a:ext cx="2590800" cy="476250"/>
            <a:chOff x="144" y="2842"/>
            <a:chExt cx="2160" cy="300"/>
          </a:xfrm>
        </p:grpSpPr>
        <p:sp>
          <p:nvSpPr>
            <p:cNvPr id="47111" name="AutoShape 7"/>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12" name="Text Box 8"/>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dirty="0">
                  <a:solidFill>
                    <a:srgbClr val="000066"/>
                  </a:solidFill>
                  <a:latin typeface="Arial" charset="0"/>
                </a:rPr>
                <a:t>Wilderness</a:t>
              </a:r>
            </a:p>
          </p:txBody>
        </p:sp>
      </p:grpSp>
      <p:pic>
        <p:nvPicPr>
          <p:cNvPr id="35" name="Picture 34" descr="moses-see.jpg"/>
          <p:cNvPicPr>
            <a:picLocks noChangeAspect="1"/>
          </p:cNvPicPr>
          <p:nvPr/>
        </p:nvPicPr>
        <p:blipFill>
          <a:blip r:embed="rId5" cstate="print">
            <a:lum bright="10000"/>
          </a:blip>
          <a:srcRect l="2635" b="171"/>
          <a:stretch>
            <a:fillRect/>
          </a:stretch>
        </p:blipFill>
        <p:spPr>
          <a:xfrm>
            <a:off x="7086600" y="914400"/>
            <a:ext cx="2057400" cy="2743200"/>
          </a:xfrm>
          <a:prstGeom prst="rect">
            <a:avLst/>
          </a:prstGeom>
          <a:solidFill>
            <a:srgbClr val="FFFFFF">
              <a:shade val="85000"/>
            </a:srgbClr>
          </a:solidFill>
          <a:ln w="3175" cap="rnd">
            <a:solidFill>
              <a:schemeClr val="tx1"/>
            </a:solidFill>
          </a:ln>
          <a:effectLst>
            <a:outerShdw blurRad="36195" dist="12700" dir="11400000" algn="tl" rotWithShape="0">
              <a:srgbClr val="000000">
                <a:alpha val="33000"/>
              </a:srgbClr>
            </a:outerShdw>
          </a:effectLst>
          <a:scene3d>
            <a:camera prst="perspectiveContrastingLeftFacing">
              <a:rot lat="540000" lon="2100000" rev="0"/>
            </a:camera>
            <a:lightRig rig="soft" dir="t"/>
          </a:scene3d>
          <a:sp3d contourW="12700" prstMaterial="matte">
            <a:bevelT w="63500" h="50800"/>
            <a:contourClr>
              <a:srgbClr val="C0C0C0"/>
            </a:contourClr>
          </a:sp3d>
        </p:spPr>
      </p:pic>
      <p:grpSp>
        <p:nvGrpSpPr>
          <p:cNvPr id="7" name="Group 24"/>
          <p:cNvGrpSpPr>
            <a:grpSpLocks/>
          </p:cNvGrpSpPr>
          <p:nvPr/>
        </p:nvGrpSpPr>
        <p:grpSpPr bwMode="auto">
          <a:xfrm>
            <a:off x="1028700" y="3276600"/>
            <a:ext cx="2590800" cy="476250"/>
            <a:chOff x="144" y="2842"/>
            <a:chExt cx="2160" cy="300"/>
          </a:xfrm>
        </p:grpSpPr>
        <p:sp>
          <p:nvSpPr>
            <p:cNvPr id="47129" name="AutoShape 25"/>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7130" name="Text Box 26"/>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Red Sea</a:t>
              </a:r>
            </a:p>
          </p:txBody>
        </p:sp>
      </p:grpSp>
      <p:grpSp>
        <p:nvGrpSpPr>
          <p:cNvPr id="2" name="Group 2"/>
          <p:cNvGrpSpPr>
            <a:grpSpLocks/>
          </p:cNvGrpSpPr>
          <p:nvPr/>
        </p:nvGrpSpPr>
        <p:grpSpPr bwMode="auto">
          <a:xfrm>
            <a:off x="1052513" y="4495800"/>
            <a:ext cx="2543175" cy="519113"/>
            <a:chOff x="663" y="3036"/>
            <a:chExt cx="1602" cy="327"/>
          </a:xfrm>
        </p:grpSpPr>
        <p:sp>
          <p:nvSpPr>
            <p:cNvPr id="47107" name="Oval 3"/>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7108" name="Text Box 4"/>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dirty="0">
                  <a:solidFill>
                    <a:srgbClr val="4C2600"/>
                  </a:solidFill>
                  <a:latin typeface="Arial" charset="0"/>
                </a:rPr>
                <a:t>Canaan</a:t>
              </a:r>
            </a:p>
          </p:txBody>
        </p:sp>
      </p:grpSp>
      <p:pic>
        <p:nvPicPr>
          <p:cNvPr id="38" name="Picture 37" descr="999-150_edited 2_Tissot_The_Seven_Trumpets_of_Jericho.jpg"/>
          <p:cNvPicPr>
            <a:picLocks noChangeAspect="1"/>
          </p:cNvPicPr>
          <p:nvPr/>
        </p:nvPicPr>
        <p:blipFill>
          <a:blip r:embed="rId6" cstate="print"/>
          <a:stretch>
            <a:fillRect/>
          </a:stretch>
        </p:blipFill>
        <p:spPr>
          <a:xfrm>
            <a:off x="4121342" y="1524000"/>
            <a:ext cx="5403658" cy="30480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3309633230"/>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47118"/>
                                        </p:tgtEl>
                                        <p:attrNameLst>
                                          <p:attrName>style.visibility</p:attrName>
                                        </p:attrNameLst>
                                      </p:cBhvr>
                                      <p:to>
                                        <p:strVal val="visible"/>
                                      </p:to>
                                    </p:set>
                                    <p:anim calcmode="lin" valueType="num">
                                      <p:cBhvr>
                                        <p:cTn id="7" dur="1000" fill="hold"/>
                                        <p:tgtEl>
                                          <p:spTgt spid="47118"/>
                                        </p:tgtEl>
                                        <p:attrNameLst>
                                          <p:attrName>ppt_w</p:attrName>
                                        </p:attrNameLst>
                                      </p:cBhvr>
                                      <p:tavLst>
                                        <p:tav tm="0">
                                          <p:val>
                                            <p:strVal val="#ppt_w*0.70"/>
                                          </p:val>
                                        </p:tav>
                                        <p:tav tm="100000">
                                          <p:val>
                                            <p:strVal val="#ppt_w"/>
                                          </p:val>
                                        </p:tav>
                                      </p:tavLst>
                                    </p:anim>
                                    <p:anim calcmode="lin" valueType="num">
                                      <p:cBhvr>
                                        <p:cTn id="8" dur="1000" fill="hold"/>
                                        <p:tgtEl>
                                          <p:spTgt spid="47118"/>
                                        </p:tgtEl>
                                        <p:attrNameLst>
                                          <p:attrName>ppt_h</p:attrName>
                                        </p:attrNameLst>
                                      </p:cBhvr>
                                      <p:tavLst>
                                        <p:tav tm="0">
                                          <p:val>
                                            <p:strVal val="#ppt_h"/>
                                          </p:val>
                                        </p:tav>
                                        <p:tav tm="100000">
                                          <p:val>
                                            <p:strVal val="#ppt_h"/>
                                          </p:val>
                                        </p:tav>
                                      </p:tavLst>
                                    </p:anim>
                                    <p:animEffect transition="in" filter="fade">
                                      <p:cBhvr>
                                        <p:cTn id="9" dur="1000"/>
                                        <p:tgtEl>
                                          <p:spTgt spid="4711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barn(outVertical)">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outVertical)">
                                      <p:cBhvr>
                                        <p:cTn id="19" dur="500"/>
                                        <p:tgtEl>
                                          <p:spTgt spid="4"/>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1000"/>
                                        <p:tgtEl>
                                          <p:spTgt spid="44"/>
                                        </p:tgtEl>
                                      </p:cBhvr>
                                    </p:animEffec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strVal val="#ppt_w*0.70"/>
                                          </p:val>
                                        </p:tav>
                                        <p:tav tm="100000">
                                          <p:val>
                                            <p:strVal val="#ppt_w"/>
                                          </p:val>
                                        </p:tav>
                                      </p:tavLst>
                                    </p:anim>
                                    <p:anim calcmode="lin" valueType="num">
                                      <p:cBhvr>
                                        <p:cTn id="28" dur="500" fill="hold"/>
                                        <p:tgtEl>
                                          <p:spTgt spid="5"/>
                                        </p:tgtEl>
                                        <p:attrNameLst>
                                          <p:attrName>ppt_h</p:attrName>
                                        </p:attrNameLst>
                                      </p:cBhvr>
                                      <p:tavLst>
                                        <p:tav tm="0">
                                          <p:val>
                                            <p:strVal val="#ppt_h"/>
                                          </p:val>
                                        </p:tav>
                                        <p:tav tm="100000">
                                          <p:val>
                                            <p:strVal val="#ppt_h"/>
                                          </p:val>
                                        </p:tav>
                                      </p:tavLst>
                                    </p:anim>
                                    <p:animEffect transition="in" filter="fade">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55" presetClass="entr" presetSubtype="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strVal val="#ppt_w*0.70"/>
                                          </p:val>
                                        </p:tav>
                                        <p:tav tm="100000">
                                          <p:val>
                                            <p:strVal val="#ppt_w"/>
                                          </p:val>
                                        </p:tav>
                                      </p:tavLst>
                                    </p:anim>
                                    <p:anim calcmode="lin" valueType="num">
                                      <p:cBhvr>
                                        <p:cTn id="35" dur="500" fill="hold"/>
                                        <p:tgtEl>
                                          <p:spTgt spid="8"/>
                                        </p:tgtEl>
                                        <p:attrNameLst>
                                          <p:attrName>ppt_h</p:attrName>
                                        </p:attrNameLst>
                                      </p:cBhvr>
                                      <p:tavLst>
                                        <p:tav tm="0">
                                          <p:val>
                                            <p:strVal val="#ppt_h"/>
                                          </p:val>
                                        </p:tav>
                                        <p:tav tm="100000">
                                          <p:val>
                                            <p:strVal val="#ppt_h"/>
                                          </p:val>
                                        </p:tav>
                                      </p:tavLst>
                                    </p:anim>
                                    <p:animEffect transition="in" filter="fade">
                                      <p:cBhvr>
                                        <p:cTn id="36" dur="500"/>
                                        <p:tgtEl>
                                          <p:spTgt spid="8"/>
                                        </p:tgtEl>
                                      </p:cBhvr>
                                    </p:animEffec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47116"/>
                                        </p:tgtEl>
                                        <p:attrNameLst>
                                          <p:attrName>style.visibility</p:attrName>
                                        </p:attrNameLst>
                                      </p:cBhvr>
                                      <p:to>
                                        <p:strVal val="visible"/>
                                      </p:to>
                                    </p:set>
                                    <p:animEffect transition="in" filter="fade">
                                      <p:cBhvr>
                                        <p:cTn id="40" dur="1000"/>
                                        <p:tgtEl>
                                          <p:spTgt spid="4711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1000"/>
                                        <p:tgtEl>
                                          <p:spTgt spid="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7115"/>
                                        </p:tgtEl>
                                        <p:attrNameLst>
                                          <p:attrName>style.visibility</p:attrName>
                                        </p:attrNameLst>
                                      </p:cBhvr>
                                      <p:to>
                                        <p:strVal val="visible"/>
                                      </p:to>
                                    </p:set>
                                    <p:animEffect transition="in" filter="fade">
                                      <p:cBhvr>
                                        <p:cTn id="48" dur="1000"/>
                                        <p:tgtEl>
                                          <p:spTgt spid="4711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fade">
                                      <p:cBhvr>
                                        <p:cTn id="53" dur="1000"/>
                                        <p:tgtEl>
                                          <p:spTgt spid="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7114"/>
                                        </p:tgtEl>
                                        <p:attrNameLst>
                                          <p:attrName>style.visibility</p:attrName>
                                        </p:attrNameLst>
                                      </p:cBhvr>
                                      <p:to>
                                        <p:strVal val="visible"/>
                                      </p:to>
                                    </p:set>
                                    <p:animEffect transition="in" filter="fade">
                                      <p:cBhvr>
                                        <p:cTn id="56" dur="1000"/>
                                        <p:tgtEl>
                                          <p:spTgt spid="47114"/>
                                        </p:tgtEl>
                                      </p:cBhvr>
                                    </p:animEffect>
                                  </p:childTnLst>
                                </p:cTn>
                              </p:par>
                              <p:par>
                                <p:cTn id="57" presetID="10" presetClass="entr" presetSubtype="0"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1000"/>
                                        <p:tgtEl>
                                          <p:spTgt spid="3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fade">
                                      <p:cBhvr>
                                        <p:cTn id="64" dur="1000"/>
                                        <p:tgtEl>
                                          <p:spTgt spid="3"/>
                                        </p:tgtEl>
                                      </p:cBhvr>
                                    </p:animEffect>
                                  </p:childTnLst>
                                </p:cTn>
                              </p:par>
                              <p:par>
                                <p:cTn id="65" presetID="10" presetClass="entr" presetSubtype="0" fill="hold" nodeType="withEffect">
                                  <p:stCondLst>
                                    <p:cond delay="0"/>
                                  </p:stCondLst>
                                  <p:childTnLst>
                                    <p:set>
                                      <p:cBhvr>
                                        <p:cTn id="66" dur="1" fill="hold">
                                          <p:stCondLst>
                                            <p:cond delay="0"/>
                                          </p:stCondLst>
                                        </p:cTn>
                                        <p:tgtEl>
                                          <p:spTgt spid="50"/>
                                        </p:tgtEl>
                                        <p:attrNameLst>
                                          <p:attrName>style.visibility</p:attrName>
                                        </p:attrNameLst>
                                      </p:cBhvr>
                                      <p:to>
                                        <p:strVal val="visible"/>
                                      </p:to>
                                    </p:set>
                                    <p:animEffect transition="in" filter="fade">
                                      <p:cBhvr>
                                        <p:cTn id="67" dur="1000"/>
                                        <p:tgtEl>
                                          <p:spTgt spid="50"/>
                                        </p:tgtEl>
                                      </p:cBhvr>
                                    </p:animEffect>
                                  </p:childTnLst>
                                </p:cTn>
                              </p:par>
                              <p:par>
                                <p:cTn id="68" presetID="10" presetClass="entr" presetSubtype="0" fill="hold" nodeType="withEffect">
                                  <p:stCondLst>
                                    <p:cond delay="0"/>
                                  </p:stCondLst>
                                  <p:childTnLst>
                                    <p:set>
                                      <p:cBhvr>
                                        <p:cTn id="69" dur="1" fill="hold">
                                          <p:stCondLst>
                                            <p:cond delay="0"/>
                                          </p:stCondLst>
                                        </p:cTn>
                                        <p:tgtEl>
                                          <p:spTgt spid="47113"/>
                                        </p:tgtEl>
                                        <p:attrNameLst>
                                          <p:attrName>style.visibility</p:attrName>
                                        </p:attrNameLst>
                                      </p:cBhvr>
                                      <p:to>
                                        <p:strVal val="visible"/>
                                      </p:to>
                                    </p:set>
                                    <p:animEffect transition="in" filter="fade">
                                      <p:cBhvr>
                                        <p:cTn id="70" dur="1000"/>
                                        <p:tgtEl>
                                          <p:spTgt spid="47113"/>
                                        </p:tgtEl>
                                      </p:cBhvr>
                                    </p:animEffect>
                                  </p:childTnLst>
                                </p:cTn>
                              </p:par>
                            </p:childTnLst>
                          </p:cTn>
                        </p:par>
                      </p:childTnLst>
                    </p:cTn>
                  </p:par>
                  <p:par>
                    <p:cTn id="71" fill="hold">
                      <p:stCondLst>
                        <p:cond delay="indefinite"/>
                      </p:stCondLst>
                      <p:childTnLst>
                        <p:par>
                          <p:cTn id="72" fill="hold">
                            <p:stCondLst>
                              <p:cond delay="0"/>
                            </p:stCondLst>
                            <p:childTnLst>
                              <p:par>
                                <p:cTn id="73" presetID="23" presetClass="entr" presetSubtype="272" fill="hold" nodeType="clickEffect">
                                  <p:stCondLst>
                                    <p:cond delay="0"/>
                                  </p:stCondLst>
                                  <p:childTnLst>
                                    <p:set>
                                      <p:cBhvr>
                                        <p:cTn id="74" dur="1" fill="hold">
                                          <p:stCondLst>
                                            <p:cond delay="0"/>
                                          </p:stCondLst>
                                        </p:cTn>
                                        <p:tgtEl>
                                          <p:spTgt spid="2"/>
                                        </p:tgtEl>
                                        <p:attrNameLst>
                                          <p:attrName>style.visibility</p:attrName>
                                        </p:attrNameLst>
                                      </p:cBhvr>
                                      <p:to>
                                        <p:strVal val="visible"/>
                                      </p:to>
                                    </p:set>
                                    <p:anim calcmode="lin" valueType="num">
                                      <p:cBhvr>
                                        <p:cTn id="75" dur="1000" fill="hold"/>
                                        <p:tgtEl>
                                          <p:spTgt spid="2"/>
                                        </p:tgtEl>
                                        <p:attrNameLst>
                                          <p:attrName>ppt_w</p:attrName>
                                        </p:attrNameLst>
                                      </p:cBhvr>
                                      <p:tavLst>
                                        <p:tav tm="0">
                                          <p:val>
                                            <p:strVal val="2/3*#ppt_w"/>
                                          </p:val>
                                        </p:tav>
                                        <p:tav tm="100000">
                                          <p:val>
                                            <p:strVal val="#ppt_w"/>
                                          </p:val>
                                        </p:tav>
                                      </p:tavLst>
                                    </p:anim>
                                    <p:anim calcmode="lin" valueType="num">
                                      <p:cBhvr>
                                        <p:cTn id="76" dur="1000" fill="hold"/>
                                        <p:tgtEl>
                                          <p:spTgt spid="2"/>
                                        </p:tgtEl>
                                        <p:attrNameLst>
                                          <p:attrName>ppt_h</p:attrName>
                                        </p:attrNameLst>
                                      </p:cBhvr>
                                      <p:tavLst>
                                        <p:tav tm="0">
                                          <p:val>
                                            <p:strVal val="2/3*#ppt_h"/>
                                          </p:val>
                                        </p:tav>
                                        <p:tav tm="100000">
                                          <p:val>
                                            <p:strVal val="#ppt_h"/>
                                          </p:val>
                                        </p:tav>
                                      </p:tavLst>
                                    </p:anim>
                                  </p:childTnLst>
                                </p:cTn>
                              </p:par>
                              <p:par>
                                <p:cTn id="77" presetID="10" presetClass="entr" presetSubtype="0" fill="hold" nodeType="with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7109"/>
                                        </p:tgtEl>
                                        <p:attrNameLst>
                                          <p:attrName>style.visibility</p:attrName>
                                        </p:attrNameLst>
                                      </p:cBhvr>
                                      <p:to>
                                        <p:strVal val="visible"/>
                                      </p:to>
                                    </p:set>
                                    <p:animEffect transition="in" filter="fade">
                                      <p:cBhvr>
                                        <p:cTn id="82" dur="1000"/>
                                        <p:tgtEl>
                                          <p:spTgt spid="47109"/>
                                        </p:tgtEl>
                                      </p:cBhvr>
                                    </p:animEffect>
                                  </p:childTnLst>
                                </p:cTn>
                              </p:par>
                              <p:par>
                                <p:cTn id="83" presetID="10" presetClass="exit" presetSubtype="0" fill="hold" nodeType="withEffect">
                                  <p:stCondLst>
                                    <p:cond delay="0"/>
                                  </p:stCondLst>
                                  <p:childTnLst>
                                    <p:animEffect transition="out" filter="fade">
                                      <p:cBhvr>
                                        <p:cTn id="84" dur="1000"/>
                                        <p:tgtEl>
                                          <p:spTgt spid="44"/>
                                        </p:tgtEl>
                                      </p:cBhvr>
                                    </p:animEffect>
                                    <p:set>
                                      <p:cBhvr>
                                        <p:cTn id="85" dur="1" fill="hold">
                                          <p:stCondLst>
                                            <p:cond delay="999"/>
                                          </p:stCondLst>
                                        </p:cTn>
                                        <p:tgtEl>
                                          <p:spTgt spid="44"/>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1000"/>
                                        <p:tgtEl>
                                          <p:spTgt spid="35"/>
                                        </p:tgtEl>
                                      </p:cBhvr>
                                    </p:animEffect>
                                    <p:set>
                                      <p:cBhvr>
                                        <p:cTn id="88" dur="1" fill="hold">
                                          <p:stCondLst>
                                            <p:cond delay="999"/>
                                          </p:stCondLst>
                                        </p:cTn>
                                        <p:tgtEl>
                                          <p:spTgt spid="35"/>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1000"/>
                                        <p:tgtEl>
                                          <p:spTgt spid="50"/>
                                        </p:tgtEl>
                                      </p:cBhvr>
                                    </p:animEffect>
                                    <p:set>
                                      <p:cBhvr>
                                        <p:cTn id="91" dur="1" fill="hold">
                                          <p:stCondLst>
                                            <p:cond delay="9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4" grpId="0" animBg="1"/>
      <p:bldP spid="47115" grpId="0" animBg="1"/>
      <p:bldP spid="47118" grpId="0"/>
      <p:bldP spid="4710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12" name="Picture 11" descr="999-150_edited 2_Tissot_The_Seven_Trumpets_of_Jericho.jpg">
            <a:extLst>
              <a:ext uri="{FF2B5EF4-FFF2-40B4-BE49-F238E27FC236}">
                <a16:creationId xmlns:a16="http://schemas.microsoft.com/office/drawing/2014/main" id="{F649F256-BD70-894B-05B0-3781C7A8E902}"/>
              </a:ext>
            </a:extLst>
          </p:cNvPr>
          <p:cNvPicPr>
            <a:picLocks noChangeAspect="1"/>
          </p:cNvPicPr>
          <p:nvPr/>
        </p:nvPicPr>
        <p:blipFill>
          <a:blip r:embed="rId3" cstate="print"/>
          <a:stretch>
            <a:fillRect/>
          </a:stretch>
        </p:blipFill>
        <p:spPr>
          <a:xfrm>
            <a:off x="4121342" y="1524000"/>
            <a:ext cx="5403658" cy="30480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49154" name="Rectangle 2"/>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55" name="Text Box 3"/>
          <p:cNvSpPr txBox="1">
            <a:spLocks noChangeArrowheads="1"/>
          </p:cNvSpPr>
          <p:nvPr/>
        </p:nvSpPr>
        <p:spPr bwMode="auto">
          <a:xfrm>
            <a:off x="584200" y="5827713"/>
            <a:ext cx="8255000" cy="409575"/>
          </a:xfrm>
          <a:prstGeom prst="rect">
            <a:avLst/>
          </a:prstGeom>
          <a:noFill/>
          <a:ln w="9525">
            <a:noFill/>
            <a:miter lim="800000"/>
            <a:headEnd/>
            <a:tailEnd/>
          </a:ln>
          <a:effectLst/>
        </p:spPr>
        <p:txBody>
          <a:bodyPr>
            <a:spAutoFit/>
          </a:bodyPr>
          <a:lstStyle/>
          <a:p>
            <a:pPr algn="l">
              <a:lnSpc>
                <a:spcPct val="80000"/>
              </a:lnSpc>
            </a:pPr>
            <a:endParaRPr lang="en-US" sz="2600" u="none">
              <a:solidFill>
                <a:srgbClr val="FFFFFF"/>
              </a:solidFill>
              <a:latin typeface="Arial Narrow" pitchFamily="34" charset="0"/>
            </a:endParaRPr>
          </a:p>
        </p:txBody>
      </p:sp>
      <p:grpSp>
        <p:nvGrpSpPr>
          <p:cNvPr id="2" name="Group 4"/>
          <p:cNvGrpSpPr>
            <a:grpSpLocks/>
          </p:cNvGrpSpPr>
          <p:nvPr/>
        </p:nvGrpSpPr>
        <p:grpSpPr bwMode="auto">
          <a:xfrm>
            <a:off x="1270000" y="5935667"/>
            <a:ext cx="6578600" cy="590550"/>
            <a:chOff x="528" y="3714"/>
            <a:chExt cx="4144" cy="372"/>
          </a:xfrm>
        </p:grpSpPr>
        <p:sp>
          <p:nvSpPr>
            <p:cNvPr id="49157" name="Text Box 5"/>
            <p:cNvSpPr txBox="1">
              <a:spLocks noChangeArrowheads="1"/>
            </p:cNvSpPr>
            <p:nvPr/>
          </p:nvSpPr>
          <p:spPr bwMode="auto">
            <a:xfrm>
              <a:off x="720" y="3718"/>
              <a:ext cx="3952"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This foreshadowed the course of which </a:t>
              </a:r>
              <a:r>
                <a:rPr lang="en-US" sz="2000" dirty="0">
                  <a:solidFill>
                    <a:srgbClr val="FFFFFF"/>
                  </a:solidFill>
                  <a:latin typeface="Arial Narrow" pitchFamily="34" charset="0"/>
                </a:rPr>
                <a:t>Jesus</a:t>
              </a:r>
              <a:r>
                <a:rPr lang="en-US" sz="2000" u="none" dirty="0">
                  <a:solidFill>
                    <a:srgbClr val="FFFFFF"/>
                  </a:solidFill>
                  <a:latin typeface="Arial Narrow" pitchFamily="34" charset="0"/>
                </a:rPr>
                <a:t> would one day lead </a:t>
              </a:r>
              <a:r>
                <a:rPr lang="en-US" sz="2000" dirty="0">
                  <a:solidFill>
                    <a:srgbClr val="FFFFFF"/>
                  </a:solidFill>
                  <a:latin typeface="Arial Narrow" pitchFamily="34" charset="0"/>
                </a:rPr>
                <a:t>Christians</a:t>
              </a:r>
              <a:r>
                <a:rPr lang="en-US" sz="2000" u="none" dirty="0">
                  <a:solidFill>
                    <a:srgbClr val="FFFFFF"/>
                  </a:solidFill>
                  <a:latin typeface="Arial Narrow" pitchFamily="34" charset="0"/>
                </a:rPr>
                <a:t>, the Second Israel.</a:t>
              </a:r>
            </a:p>
          </p:txBody>
        </p:sp>
        <p:sp>
          <p:nvSpPr>
            <p:cNvPr id="49158" name="Text Box 6"/>
            <p:cNvSpPr txBox="1">
              <a:spLocks noChangeArrowheads="1"/>
            </p:cNvSpPr>
            <p:nvPr/>
          </p:nvSpPr>
          <p:spPr bwMode="auto">
            <a:xfrm>
              <a:off x="528" y="3714"/>
              <a:ext cx="240"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3" name="Group 8"/>
          <p:cNvGrpSpPr>
            <a:grpSpLocks/>
          </p:cNvGrpSpPr>
          <p:nvPr/>
        </p:nvGrpSpPr>
        <p:grpSpPr bwMode="auto">
          <a:xfrm>
            <a:off x="5105400" y="914400"/>
            <a:ext cx="3429000" cy="476250"/>
            <a:chOff x="144" y="2842"/>
            <a:chExt cx="2160" cy="300"/>
          </a:xfrm>
        </p:grpSpPr>
        <p:sp>
          <p:nvSpPr>
            <p:cNvPr id="49161" name="AutoShape 9"/>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62" name="Text Box 10"/>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dirty="0">
                  <a:solidFill>
                    <a:srgbClr val="000066"/>
                  </a:solidFill>
                  <a:latin typeface="Arial" charset="0"/>
                </a:rPr>
                <a:t>Jesus’ course</a:t>
              </a:r>
            </a:p>
          </p:txBody>
        </p:sp>
      </p:grpSp>
      <p:grpSp>
        <p:nvGrpSpPr>
          <p:cNvPr id="4" name="Group 11"/>
          <p:cNvGrpSpPr>
            <a:grpSpLocks/>
          </p:cNvGrpSpPr>
          <p:nvPr/>
        </p:nvGrpSpPr>
        <p:grpSpPr bwMode="auto">
          <a:xfrm>
            <a:off x="5548313" y="2057400"/>
            <a:ext cx="2543175" cy="476250"/>
            <a:chOff x="3495" y="1344"/>
            <a:chExt cx="1602" cy="300"/>
          </a:xfrm>
        </p:grpSpPr>
        <p:sp>
          <p:nvSpPr>
            <p:cNvPr id="49164" name="Oval 12"/>
            <p:cNvSpPr>
              <a:spLocks noChangeArrowheads="1"/>
            </p:cNvSpPr>
            <p:nvPr/>
          </p:nvSpPr>
          <p:spPr bwMode="auto">
            <a:xfrm>
              <a:off x="3528" y="1344"/>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9165" name="Text Box 13"/>
            <p:cNvSpPr txBox="1">
              <a:spLocks noChangeArrowheads="1"/>
            </p:cNvSpPr>
            <p:nvPr/>
          </p:nvSpPr>
          <p:spPr bwMode="auto">
            <a:xfrm>
              <a:off x="3495" y="1344"/>
              <a:ext cx="1602" cy="300"/>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90000"/>
                </a:lnSpc>
              </a:pPr>
              <a:r>
                <a:rPr lang="en-US" sz="2800" u="none">
                  <a:solidFill>
                    <a:srgbClr val="4C2600"/>
                  </a:solidFill>
                  <a:latin typeface="Arial" charset="0"/>
                </a:rPr>
                <a:t>Christians</a:t>
              </a:r>
            </a:p>
          </p:txBody>
        </p:sp>
      </p:grpSp>
      <p:sp>
        <p:nvSpPr>
          <p:cNvPr id="49166" name="WordArt 14"/>
          <p:cNvSpPr>
            <a:spLocks noChangeArrowheads="1" noChangeShapeType="1" noTextEdit="1"/>
          </p:cNvSpPr>
          <p:nvPr/>
        </p:nvSpPr>
        <p:spPr bwMode="auto">
          <a:xfrm rot="16200000">
            <a:off x="2400300" y="3162300"/>
            <a:ext cx="4419600" cy="76200"/>
          </a:xfrm>
          <a:prstGeom prst="rect">
            <a:avLst/>
          </a:prstGeom>
        </p:spPr>
        <p:txBody>
          <a:bodyPr wrap="none" fromWordArt="1">
            <a:prstTxWarp prst="textPlain">
              <a:avLst>
                <a:gd name="adj" fmla="val 50000"/>
              </a:avLst>
            </a:prstTxWarp>
          </a:bodyPr>
          <a:lstStyle/>
          <a:p>
            <a:pPr eaLnBrk="1" hangingPunct="1"/>
            <a:r>
              <a:rPr lang="en-US" sz="3600" b="0" u="none" kern="10" dirty="0">
                <a:ln w="28575">
                  <a:noFill/>
                  <a:round/>
                  <a:headEnd/>
                  <a:tailEnd/>
                </a:ln>
                <a:solidFill>
                  <a:srgbClr val="000099"/>
                </a:solidFill>
                <a:latin typeface="Arial Rounded MT Bold"/>
              </a:rPr>
              <a:t>…….................................</a:t>
            </a:r>
          </a:p>
        </p:txBody>
      </p:sp>
      <p:grpSp>
        <p:nvGrpSpPr>
          <p:cNvPr id="5" name="Group 15"/>
          <p:cNvGrpSpPr>
            <a:grpSpLocks/>
          </p:cNvGrpSpPr>
          <p:nvPr/>
        </p:nvGrpSpPr>
        <p:grpSpPr bwMode="auto">
          <a:xfrm>
            <a:off x="1052513" y="4495800"/>
            <a:ext cx="2543175" cy="519113"/>
            <a:chOff x="663" y="3036"/>
            <a:chExt cx="1602" cy="327"/>
          </a:xfrm>
        </p:grpSpPr>
        <p:sp>
          <p:nvSpPr>
            <p:cNvPr id="49168" name="Oval 16"/>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9169" name="Text Box 17"/>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a:solidFill>
                    <a:srgbClr val="4C2600"/>
                  </a:solidFill>
                  <a:latin typeface="Arial" charset="0"/>
                </a:rPr>
                <a:t>Canaan</a:t>
              </a:r>
            </a:p>
          </p:txBody>
        </p:sp>
      </p:grpSp>
      <p:sp>
        <p:nvSpPr>
          <p:cNvPr id="49170" name="AutoShape 18"/>
          <p:cNvSpPr>
            <a:spLocks noChangeArrowheads="1"/>
          </p:cNvSpPr>
          <p:nvPr/>
        </p:nvSpPr>
        <p:spPr bwMode="auto">
          <a:xfrm>
            <a:off x="21717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6" name="Group 19"/>
          <p:cNvGrpSpPr>
            <a:grpSpLocks/>
          </p:cNvGrpSpPr>
          <p:nvPr/>
        </p:nvGrpSpPr>
        <p:grpSpPr bwMode="auto">
          <a:xfrm>
            <a:off x="1028700" y="3905250"/>
            <a:ext cx="2590800" cy="476250"/>
            <a:chOff x="144" y="2842"/>
            <a:chExt cx="2160" cy="300"/>
          </a:xfrm>
        </p:grpSpPr>
        <p:sp>
          <p:nvSpPr>
            <p:cNvPr id="49172" name="AutoShape 20"/>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73" name="Text Box 21"/>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Wilderness</a:t>
              </a:r>
            </a:p>
          </p:txBody>
        </p:sp>
      </p:grpSp>
      <p:sp>
        <p:nvSpPr>
          <p:cNvPr id="49174" name="AutoShape 22"/>
          <p:cNvSpPr>
            <a:spLocks noChangeArrowheads="1"/>
          </p:cNvSpPr>
          <p:nvPr/>
        </p:nvSpPr>
        <p:spPr bwMode="auto">
          <a:xfrm>
            <a:off x="21717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sp>
        <p:nvSpPr>
          <p:cNvPr id="49175" name="AutoShape 23"/>
          <p:cNvSpPr>
            <a:spLocks noChangeArrowheads="1"/>
          </p:cNvSpPr>
          <p:nvPr/>
        </p:nvSpPr>
        <p:spPr bwMode="auto">
          <a:xfrm>
            <a:off x="2171700" y="30480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76" name="AutoShape 24"/>
          <p:cNvSpPr>
            <a:spLocks noChangeArrowheads="1"/>
          </p:cNvSpPr>
          <p:nvPr/>
        </p:nvSpPr>
        <p:spPr bwMode="auto">
          <a:xfrm>
            <a:off x="21717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77" name="AutoShape 25"/>
          <p:cNvSpPr>
            <a:spLocks noChangeArrowheads="1"/>
          </p:cNvSpPr>
          <p:nvPr/>
        </p:nvSpPr>
        <p:spPr bwMode="auto">
          <a:xfrm>
            <a:off x="21717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7" name="Group 26"/>
          <p:cNvGrpSpPr>
            <a:grpSpLocks/>
          </p:cNvGrpSpPr>
          <p:nvPr/>
        </p:nvGrpSpPr>
        <p:grpSpPr bwMode="auto">
          <a:xfrm>
            <a:off x="609600" y="914400"/>
            <a:ext cx="3429000" cy="476250"/>
            <a:chOff x="144" y="2842"/>
            <a:chExt cx="2160" cy="300"/>
          </a:xfrm>
        </p:grpSpPr>
        <p:sp>
          <p:nvSpPr>
            <p:cNvPr id="49179" name="AutoShape 27"/>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80" name="Text Box 28"/>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Moses’ course</a:t>
              </a:r>
            </a:p>
          </p:txBody>
        </p:sp>
      </p:grpSp>
      <p:grpSp>
        <p:nvGrpSpPr>
          <p:cNvPr id="8" name="Group 29"/>
          <p:cNvGrpSpPr>
            <a:grpSpLocks/>
          </p:cNvGrpSpPr>
          <p:nvPr/>
        </p:nvGrpSpPr>
        <p:grpSpPr bwMode="auto">
          <a:xfrm>
            <a:off x="1052513" y="2057400"/>
            <a:ext cx="2543175" cy="469900"/>
            <a:chOff x="663" y="1344"/>
            <a:chExt cx="1602" cy="296"/>
          </a:xfrm>
        </p:grpSpPr>
        <p:sp>
          <p:nvSpPr>
            <p:cNvPr id="49182" name="Oval 30"/>
            <p:cNvSpPr>
              <a:spLocks noChangeArrowheads="1"/>
            </p:cNvSpPr>
            <p:nvPr/>
          </p:nvSpPr>
          <p:spPr bwMode="auto">
            <a:xfrm>
              <a:off x="696" y="1344"/>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9183" name="Text Box 31"/>
            <p:cNvSpPr txBox="1">
              <a:spLocks noChangeArrowheads="1"/>
            </p:cNvSpPr>
            <p:nvPr/>
          </p:nvSpPr>
          <p:spPr bwMode="auto">
            <a:xfrm>
              <a:off x="663" y="1353"/>
              <a:ext cx="1602" cy="287"/>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85000"/>
                </a:lnSpc>
              </a:pPr>
              <a:r>
                <a:rPr lang="en-US" sz="2800" u="none">
                  <a:solidFill>
                    <a:srgbClr val="4C2600"/>
                  </a:solidFill>
                  <a:latin typeface="Arial" charset="0"/>
                </a:rPr>
                <a:t>Israelites</a:t>
              </a:r>
            </a:p>
          </p:txBody>
        </p:sp>
      </p:grpSp>
      <p:grpSp>
        <p:nvGrpSpPr>
          <p:cNvPr id="9" name="Group 32"/>
          <p:cNvGrpSpPr>
            <a:grpSpLocks/>
          </p:cNvGrpSpPr>
          <p:nvPr/>
        </p:nvGrpSpPr>
        <p:grpSpPr bwMode="auto">
          <a:xfrm>
            <a:off x="609600" y="2667000"/>
            <a:ext cx="3429000" cy="476250"/>
            <a:chOff x="144" y="2842"/>
            <a:chExt cx="2160" cy="300"/>
          </a:xfrm>
        </p:grpSpPr>
        <p:sp>
          <p:nvSpPr>
            <p:cNvPr id="49185" name="AutoShape 33"/>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86" name="Text Box 34"/>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grpSp>
        <p:nvGrpSpPr>
          <p:cNvPr id="10" name="Group 35"/>
          <p:cNvGrpSpPr>
            <a:grpSpLocks/>
          </p:cNvGrpSpPr>
          <p:nvPr/>
        </p:nvGrpSpPr>
        <p:grpSpPr bwMode="auto">
          <a:xfrm>
            <a:off x="1028700" y="3276600"/>
            <a:ext cx="2590800" cy="476250"/>
            <a:chOff x="144" y="2842"/>
            <a:chExt cx="2160" cy="300"/>
          </a:xfrm>
        </p:grpSpPr>
        <p:sp>
          <p:nvSpPr>
            <p:cNvPr id="49188" name="AutoShape 36"/>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49189" name="Text Box 37"/>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Red Sea</a:t>
              </a:r>
            </a:p>
          </p:txBody>
        </p:sp>
      </p:grpSp>
      <p:grpSp>
        <p:nvGrpSpPr>
          <p:cNvPr id="11" name="Group 38"/>
          <p:cNvGrpSpPr>
            <a:grpSpLocks/>
          </p:cNvGrpSpPr>
          <p:nvPr/>
        </p:nvGrpSpPr>
        <p:grpSpPr bwMode="auto">
          <a:xfrm>
            <a:off x="1104900" y="1447800"/>
            <a:ext cx="2438400" cy="417513"/>
            <a:chOff x="696" y="960"/>
            <a:chExt cx="1536" cy="263"/>
          </a:xfrm>
        </p:grpSpPr>
        <p:sp>
          <p:nvSpPr>
            <p:cNvPr id="49191" name="Oval 39"/>
            <p:cNvSpPr>
              <a:spLocks noChangeArrowheads="1"/>
            </p:cNvSpPr>
            <p:nvPr/>
          </p:nvSpPr>
          <p:spPr bwMode="auto">
            <a:xfrm>
              <a:off x="696" y="960"/>
              <a:ext cx="1536" cy="26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49192" name="WordArt 40"/>
            <p:cNvSpPr>
              <a:spLocks noChangeArrowheads="1" noChangeShapeType="1" noTextEdit="1"/>
            </p:cNvSpPr>
            <p:nvPr/>
          </p:nvSpPr>
          <p:spPr bwMode="auto">
            <a:xfrm>
              <a:off x="1080" y="1008"/>
              <a:ext cx="768" cy="192"/>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Egypt</a:t>
              </a:r>
            </a:p>
          </p:txBody>
        </p:sp>
      </p:grpSp>
      <p:sp>
        <p:nvSpPr>
          <p:cNvPr id="42" name="Text Box 14"/>
          <p:cNvSpPr txBox="1">
            <a:spLocks noChangeArrowheads="1"/>
          </p:cNvSpPr>
          <p:nvPr/>
        </p:nvSpPr>
        <p:spPr bwMode="auto">
          <a:xfrm>
            <a:off x="304800" y="201052"/>
            <a:ext cx="54102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Moses’ course and Jesus’ course</a:t>
            </a:r>
            <a:endParaRPr lang="en-US" sz="3000" b="0" dirty="0">
              <a:solidFill>
                <a:srgbClr val="000099"/>
              </a:solidFill>
              <a:latin typeface="Impact" pitchFamily="34" charset="0"/>
            </a:endParaRPr>
          </a:p>
        </p:txBody>
      </p:sp>
      <p:pic>
        <p:nvPicPr>
          <p:cNvPr id="55" name="Picture 54" descr="Early Christians worshipping - by William Hole.gif"/>
          <p:cNvPicPr>
            <a:picLocks noChangeAspect="1"/>
          </p:cNvPicPr>
          <p:nvPr/>
        </p:nvPicPr>
        <p:blipFill>
          <a:blip r:embed="rId4" cstate="print"/>
          <a:stretch>
            <a:fillRect/>
          </a:stretch>
        </p:blipFill>
        <p:spPr>
          <a:xfrm>
            <a:off x="4953000" y="2590800"/>
            <a:ext cx="3765550" cy="2934195"/>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10" presetClass="exit" presetSubtype="0" fill="hold" nodeType="withEffect">
                                  <p:stCondLst>
                                    <p:cond delay="0"/>
                                  </p:stCondLst>
                                  <p:childTnLst>
                                    <p:animEffect transition="out" filter="fade">
                                      <p:cBhvr>
                                        <p:cTn id="16" dur="1750"/>
                                        <p:tgtEl>
                                          <p:spTgt spid="12"/>
                                        </p:tgtEl>
                                      </p:cBhvr>
                                    </p:animEffect>
                                    <p:set>
                                      <p:cBhvr>
                                        <p:cTn id="17" dur="1" fill="hold">
                                          <p:stCondLst>
                                            <p:cond delay="1749"/>
                                          </p:stCondLst>
                                        </p:cTn>
                                        <p:tgtEl>
                                          <p:spTgt spid="12"/>
                                        </p:tgtEl>
                                        <p:attrNameLst>
                                          <p:attrName>style.visibility</p:attrName>
                                        </p:attrNameLst>
                                      </p:cBhvr>
                                      <p:to>
                                        <p:strVal val="hidden"/>
                                      </p:to>
                                    </p:set>
                                  </p:childTnLst>
                                </p:cTn>
                              </p:par>
                              <p:par>
                                <p:cTn id="18" presetID="10" presetClass="entr" presetSubtype="0" fill="hold" grpId="0" nodeType="withEffect">
                                  <p:stCondLst>
                                    <p:cond delay="0"/>
                                  </p:stCondLst>
                                  <p:childTnLst>
                                    <p:set>
                                      <p:cBhvr>
                                        <p:cTn id="19" dur="1" fill="hold">
                                          <p:stCondLst>
                                            <p:cond delay="0"/>
                                          </p:stCondLst>
                                        </p:cTn>
                                        <p:tgtEl>
                                          <p:spTgt spid="49166"/>
                                        </p:tgtEl>
                                        <p:attrNameLst>
                                          <p:attrName>style.visibility</p:attrName>
                                        </p:attrNameLst>
                                      </p:cBhvr>
                                      <p:to>
                                        <p:strVal val="visible"/>
                                      </p:to>
                                    </p:set>
                                    <p:animEffect transition="in" filter="fade">
                                      <p:cBhvr>
                                        <p:cTn id="20" dur="2000"/>
                                        <p:tgtEl>
                                          <p:spTgt spid="49166"/>
                                        </p:tgtEl>
                                      </p:cBhvr>
                                    </p:animEffect>
                                  </p:childTnLst>
                                </p:cTn>
                              </p:par>
                            </p:childTnLst>
                          </p:cTn>
                        </p:par>
                      </p:childTnLst>
                    </p:cTn>
                  </p:par>
                  <p:par>
                    <p:cTn id="21" fill="hold">
                      <p:stCondLst>
                        <p:cond delay="indefinite"/>
                      </p:stCondLst>
                      <p:childTnLst>
                        <p:par>
                          <p:cTn id="22" fill="hold">
                            <p:stCondLst>
                              <p:cond delay="0"/>
                            </p:stCondLst>
                            <p:childTnLst>
                              <p:par>
                                <p:cTn id="23" presetID="55"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strVal val="#ppt_w*0.70"/>
                                          </p:val>
                                        </p:tav>
                                        <p:tav tm="100000">
                                          <p:val>
                                            <p:strVal val="#ppt_w"/>
                                          </p:val>
                                        </p:tav>
                                      </p:tavLst>
                                    </p:anim>
                                    <p:anim calcmode="lin" valueType="num">
                                      <p:cBhvr>
                                        <p:cTn id="26" dur="1000" fill="hold"/>
                                        <p:tgtEl>
                                          <p:spTgt spid="4"/>
                                        </p:tgtEl>
                                        <p:attrNameLst>
                                          <p:attrName>ppt_h</p:attrName>
                                        </p:attrNameLst>
                                      </p:cBhvr>
                                      <p:tavLst>
                                        <p:tav tm="0">
                                          <p:val>
                                            <p:strVal val="#ppt_h"/>
                                          </p:val>
                                        </p:tav>
                                        <p:tav tm="100000">
                                          <p:val>
                                            <p:strVal val="#ppt_h"/>
                                          </p:val>
                                        </p:tav>
                                      </p:tavLst>
                                    </p:anim>
                                    <p:animEffect transition="in" filter="fade">
                                      <p:cBhvr>
                                        <p:cTn id="27" dur="1000"/>
                                        <p:tgtEl>
                                          <p:spTgt spid="4"/>
                                        </p:tgtEl>
                                      </p:cBhvr>
                                    </p:animEffect>
                                  </p:childTnLst>
                                </p:cTn>
                              </p:par>
                              <p:par>
                                <p:cTn id="28" presetID="10" presetClass="entr" presetSubtype="0" fill="hold" nodeType="with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1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pic>
        <p:nvPicPr>
          <p:cNvPr id="75" name="Picture 74" descr="Early Christians worshipping - by William Hole.gif"/>
          <p:cNvPicPr>
            <a:picLocks noChangeAspect="1"/>
          </p:cNvPicPr>
          <p:nvPr/>
        </p:nvPicPr>
        <p:blipFill>
          <a:blip r:embed="rId3" cstate="print"/>
          <a:stretch>
            <a:fillRect/>
          </a:stretch>
        </p:blipFill>
        <p:spPr>
          <a:xfrm>
            <a:off x="4953000" y="2590800"/>
            <a:ext cx="3765550" cy="2934195"/>
          </a:xfrm>
          <a:prstGeom prst="rect">
            <a:avLst/>
          </a:prstGeom>
        </p:spPr>
      </p:pic>
      <p:sp>
        <p:nvSpPr>
          <p:cNvPr id="51206" name="AutoShape 6"/>
          <p:cNvSpPr>
            <a:spLocks noChangeArrowheads="1"/>
          </p:cNvSpPr>
          <p:nvPr/>
        </p:nvSpPr>
        <p:spPr bwMode="auto">
          <a:xfrm>
            <a:off x="2171700" y="30480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07" name="AutoShape 7"/>
          <p:cNvSpPr>
            <a:spLocks noChangeArrowheads="1"/>
          </p:cNvSpPr>
          <p:nvPr/>
        </p:nvSpPr>
        <p:spPr bwMode="auto">
          <a:xfrm>
            <a:off x="21717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08" name="AutoShape 8"/>
          <p:cNvSpPr>
            <a:spLocks noChangeArrowheads="1"/>
          </p:cNvSpPr>
          <p:nvPr/>
        </p:nvSpPr>
        <p:spPr bwMode="auto">
          <a:xfrm>
            <a:off x="21717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9"/>
          <p:cNvGrpSpPr>
            <a:grpSpLocks/>
          </p:cNvGrpSpPr>
          <p:nvPr/>
        </p:nvGrpSpPr>
        <p:grpSpPr bwMode="auto">
          <a:xfrm>
            <a:off x="609600" y="914400"/>
            <a:ext cx="3429000" cy="476250"/>
            <a:chOff x="144" y="2842"/>
            <a:chExt cx="2160" cy="300"/>
          </a:xfrm>
        </p:grpSpPr>
        <p:sp>
          <p:nvSpPr>
            <p:cNvPr id="51210" name="AutoShape 10"/>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11" name="Text Box 11"/>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Moses’ course</a:t>
              </a:r>
            </a:p>
          </p:txBody>
        </p:sp>
      </p:grpSp>
      <p:sp>
        <p:nvSpPr>
          <p:cNvPr id="51212" name="Oval 12"/>
          <p:cNvSpPr>
            <a:spLocks noChangeArrowheads="1"/>
          </p:cNvSpPr>
          <p:nvPr/>
        </p:nvSpPr>
        <p:spPr bwMode="auto">
          <a:xfrm>
            <a:off x="1104900" y="2057400"/>
            <a:ext cx="2438400" cy="41751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1213" name="Text Box 13"/>
          <p:cNvSpPr txBox="1">
            <a:spLocks noChangeArrowheads="1"/>
          </p:cNvSpPr>
          <p:nvPr/>
        </p:nvSpPr>
        <p:spPr bwMode="auto">
          <a:xfrm>
            <a:off x="1052513" y="2071688"/>
            <a:ext cx="2543175" cy="455612"/>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85000"/>
              </a:lnSpc>
            </a:pPr>
            <a:r>
              <a:rPr lang="en-US" sz="2800" u="none">
                <a:solidFill>
                  <a:srgbClr val="4C2600"/>
                </a:solidFill>
                <a:latin typeface="Arial" charset="0"/>
              </a:rPr>
              <a:t>Israelites</a:t>
            </a:r>
          </a:p>
        </p:txBody>
      </p:sp>
      <p:grpSp>
        <p:nvGrpSpPr>
          <p:cNvPr id="3" name="Group 14"/>
          <p:cNvGrpSpPr>
            <a:grpSpLocks/>
          </p:cNvGrpSpPr>
          <p:nvPr/>
        </p:nvGrpSpPr>
        <p:grpSpPr bwMode="auto">
          <a:xfrm>
            <a:off x="609600" y="2667000"/>
            <a:ext cx="3429000" cy="476250"/>
            <a:chOff x="144" y="2842"/>
            <a:chExt cx="2160" cy="300"/>
          </a:xfrm>
        </p:grpSpPr>
        <p:sp>
          <p:nvSpPr>
            <p:cNvPr id="51215" name="AutoShape 15"/>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16" name="Text Box 16"/>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sp>
        <p:nvSpPr>
          <p:cNvPr id="51217" name="Oval 17"/>
          <p:cNvSpPr>
            <a:spLocks noChangeArrowheads="1"/>
          </p:cNvSpPr>
          <p:nvPr/>
        </p:nvSpPr>
        <p:spPr bwMode="auto">
          <a:xfrm>
            <a:off x="1104900" y="1447800"/>
            <a:ext cx="2438400" cy="41751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1218" name="WordArt 18"/>
          <p:cNvSpPr>
            <a:spLocks noChangeArrowheads="1" noChangeShapeType="1" noTextEdit="1"/>
          </p:cNvSpPr>
          <p:nvPr/>
        </p:nvSpPr>
        <p:spPr bwMode="auto">
          <a:xfrm>
            <a:off x="1714500" y="1524000"/>
            <a:ext cx="1219200" cy="304800"/>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Egypt</a:t>
            </a:r>
          </a:p>
        </p:txBody>
      </p:sp>
      <p:sp>
        <p:nvSpPr>
          <p:cNvPr id="51220" name="AutoShape 20"/>
          <p:cNvSpPr>
            <a:spLocks noChangeArrowheads="1"/>
          </p:cNvSpPr>
          <p:nvPr/>
        </p:nvSpPr>
        <p:spPr bwMode="auto">
          <a:xfrm>
            <a:off x="66675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21" name="AutoShape 21"/>
          <p:cNvSpPr>
            <a:spLocks noChangeArrowheads="1"/>
          </p:cNvSpPr>
          <p:nvPr/>
        </p:nvSpPr>
        <p:spPr bwMode="auto">
          <a:xfrm>
            <a:off x="66675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4" name="Group 22"/>
          <p:cNvGrpSpPr>
            <a:grpSpLocks/>
          </p:cNvGrpSpPr>
          <p:nvPr/>
        </p:nvGrpSpPr>
        <p:grpSpPr bwMode="auto">
          <a:xfrm>
            <a:off x="5105400" y="914400"/>
            <a:ext cx="3429000" cy="476250"/>
            <a:chOff x="144" y="2842"/>
            <a:chExt cx="2160" cy="300"/>
          </a:xfrm>
        </p:grpSpPr>
        <p:sp>
          <p:nvSpPr>
            <p:cNvPr id="51223" name="AutoShape 23"/>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24" name="Text Box 24"/>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Jesus’ course</a:t>
              </a:r>
            </a:p>
          </p:txBody>
        </p:sp>
      </p:grpSp>
      <p:sp>
        <p:nvSpPr>
          <p:cNvPr id="51231" name="AutoShape 31"/>
          <p:cNvSpPr>
            <a:spLocks noChangeArrowheads="1"/>
          </p:cNvSpPr>
          <p:nvPr/>
        </p:nvSpPr>
        <p:spPr bwMode="auto">
          <a:xfrm>
            <a:off x="21717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5" name="Group 32"/>
          <p:cNvGrpSpPr>
            <a:grpSpLocks/>
          </p:cNvGrpSpPr>
          <p:nvPr/>
        </p:nvGrpSpPr>
        <p:grpSpPr bwMode="auto">
          <a:xfrm>
            <a:off x="1028700" y="3905250"/>
            <a:ext cx="2590800" cy="476250"/>
            <a:chOff x="144" y="2842"/>
            <a:chExt cx="2160" cy="300"/>
          </a:xfrm>
        </p:grpSpPr>
        <p:sp>
          <p:nvSpPr>
            <p:cNvPr id="51233" name="AutoShape 33"/>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34" name="Text Box 34"/>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Wilderness</a:t>
              </a:r>
            </a:p>
          </p:txBody>
        </p:sp>
      </p:grpSp>
      <p:sp>
        <p:nvSpPr>
          <p:cNvPr id="51235" name="AutoShape 35"/>
          <p:cNvSpPr>
            <a:spLocks noChangeArrowheads="1"/>
          </p:cNvSpPr>
          <p:nvPr/>
        </p:nvSpPr>
        <p:spPr bwMode="auto">
          <a:xfrm>
            <a:off x="21717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grpSp>
        <p:nvGrpSpPr>
          <p:cNvPr id="6" name="Group 36"/>
          <p:cNvGrpSpPr>
            <a:grpSpLocks/>
          </p:cNvGrpSpPr>
          <p:nvPr/>
        </p:nvGrpSpPr>
        <p:grpSpPr bwMode="auto">
          <a:xfrm>
            <a:off x="1028700" y="3276600"/>
            <a:ext cx="2590800" cy="476250"/>
            <a:chOff x="144" y="2842"/>
            <a:chExt cx="2160" cy="300"/>
          </a:xfrm>
        </p:grpSpPr>
        <p:sp>
          <p:nvSpPr>
            <p:cNvPr id="51237" name="AutoShape 37"/>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38" name="Text Box 38"/>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Red Sea</a:t>
              </a:r>
            </a:p>
          </p:txBody>
        </p:sp>
      </p:grpSp>
      <p:grpSp>
        <p:nvGrpSpPr>
          <p:cNvPr id="7" name="Group 42"/>
          <p:cNvGrpSpPr>
            <a:grpSpLocks/>
          </p:cNvGrpSpPr>
          <p:nvPr/>
        </p:nvGrpSpPr>
        <p:grpSpPr bwMode="auto">
          <a:xfrm>
            <a:off x="1052513" y="4495800"/>
            <a:ext cx="2543175" cy="519113"/>
            <a:chOff x="663" y="3036"/>
            <a:chExt cx="1602" cy="327"/>
          </a:xfrm>
        </p:grpSpPr>
        <p:sp>
          <p:nvSpPr>
            <p:cNvPr id="51243" name="Oval 43"/>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1244" name="Text Box 44"/>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a:solidFill>
                    <a:srgbClr val="4C2600"/>
                  </a:solidFill>
                  <a:latin typeface="Arial" charset="0"/>
                </a:rPr>
                <a:t>Canaan</a:t>
              </a:r>
            </a:p>
          </p:txBody>
        </p:sp>
      </p:grpSp>
      <p:sp>
        <p:nvSpPr>
          <p:cNvPr id="51245" name="WordArt 45"/>
          <p:cNvSpPr>
            <a:spLocks noChangeArrowheads="1" noChangeShapeType="1" noTextEdit="1"/>
          </p:cNvSpPr>
          <p:nvPr/>
        </p:nvSpPr>
        <p:spPr bwMode="auto">
          <a:xfrm rot="16200000">
            <a:off x="2400300" y="3162300"/>
            <a:ext cx="4419600" cy="76200"/>
          </a:xfrm>
          <a:prstGeom prst="rect">
            <a:avLst/>
          </a:prstGeom>
        </p:spPr>
        <p:txBody>
          <a:bodyPr wrap="none" fromWordArt="1">
            <a:prstTxWarp prst="textPlain">
              <a:avLst>
                <a:gd name="adj" fmla="val 50000"/>
              </a:avLst>
            </a:prstTxWarp>
          </a:bodyPr>
          <a:lstStyle/>
          <a:p>
            <a:pPr eaLnBrk="1" hangingPunct="1"/>
            <a:r>
              <a:rPr lang="en-US" sz="3600" b="0" u="none" kern="10">
                <a:ln w="28575">
                  <a:noFill/>
                  <a:round/>
                  <a:headEnd/>
                  <a:tailEnd/>
                </a:ln>
                <a:solidFill>
                  <a:srgbClr val="000099"/>
                </a:solidFill>
                <a:latin typeface="Arial Rounded MT Bold"/>
              </a:rPr>
              <a:t>…….................................</a:t>
            </a:r>
          </a:p>
        </p:txBody>
      </p:sp>
      <p:grpSp>
        <p:nvGrpSpPr>
          <p:cNvPr id="8" name="Group 46"/>
          <p:cNvGrpSpPr>
            <a:grpSpLocks/>
          </p:cNvGrpSpPr>
          <p:nvPr/>
        </p:nvGrpSpPr>
        <p:grpSpPr bwMode="auto">
          <a:xfrm>
            <a:off x="5548313" y="2057400"/>
            <a:ext cx="2543175" cy="476250"/>
            <a:chOff x="3495" y="1344"/>
            <a:chExt cx="1602" cy="300"/>
          </a:xfrm>
        </p:grpSpPr>
        <p:sp>
          <p:nvSpPr>
            <p:cNvPr id="51247" name="Oval 47"/>
            <p:cNvSpPr>
              <a:spLocks noChangeArrowheads="1"/>
            </p:cNvSpPr>
            <p:nvPr/>
          </p:nvSpPr>
          <p:spPr bwMode="auto">
            <a:xfrm>
              <a:off x="3528" y="1344"/>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1248" name="Text Box 48"/>
            <p:cNvSpPr txBox="1">
              <a:spLocks noChangeArrowheads="1"/>
            </p:cNvSpPr>
            <p:nvPr/>
          </p:nvSpPr>
          <p:spPr bwMode="auto">
            <a:xfrm>
              <a:off x="3495" y="1344"/>
              <a:ext cx="1602" cy="300"/>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90000"/>
                </a:lnSpc>
              </a:pPr>
              <a:r>
                <a:rPr lang="en-US" sz="2800" u="none">
                  <a:solidFill>
                    <a:srgbClr val="4C2600"/>
                  </a:solidFill>
                  <a:latin typeface="Arial" charset="0"/>
                </a:rPr>
                <a:t>Christians</a:t>
              </a:r>
            </a:p>
          </p:txBody>
        </p:sp>
      </p:grpSp>
      <p:sp>
        <p:nvSpPr>
          <p:cNvPr id="51" name="Text Box 14"/>
          <p:cNvSpPr txBox="1">
            <a:spLocks noChangeArrowheads="1"/>
          </p:cNvSpPr>
          <p:nvPr/>
        </p:nvSpPr>
        <p:spPr bwMode="auto">
          <a:xfrm>
            <a:off x="304800" y="201052"/>
            <a:ext cx="54102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Moses’ course and Jesus’ course</a:t>
            </a:r>
            <a:endParaRPr lang="en-US" sz="3000" b="0" dirty="0">
              <a:solidFill>
                <a:srgbClr val="000099"/>
              </a:solidFill>
              <a:latin typeface="Impact" pitchFamily="34" charset="0"/>
            </a:endParaRPr>
          </a:p>
        </p:txBody>
      </p:sp>
      <p:sp>
        <p:nvSpPr>
          <p:cNvPr id="51202" name="Rectangle 2"/>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4" name="AutoShape 19"/>
          <p:cNvSpPr>
            <a:spLocks noChangeArrowheads="1"/>
          </p:cNvSpPr>
          <p:nvPr/>
        </p:nvSpPr>
        <p:spPr bwMode="auto">
          <a:xfrm>
            <a:off x="6667500" y="3108326"/>
            <a:ext cx="304800" cy="168274"/>
          </a:xfrm>
          <a:prstGeom prst="downArrow">
            <a:avLst>
              <a:gd name="adj1" fmla="val 34722"/>
              <a:gd name="adj2" fmla="val 543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pic>
        <p:nvPicPr>
          <p:cNvPr id="49" name="Picture 48" descr="FREE PICTURE-A strange light from heaven shined round him. Acts 9.3.gif"/>
          <p:cNvPicPr>
            <a:picLocks noChangeAspect="1"/>
          </p:cNvPicPr>
          <p:nvPr/>
        </p:nvPicPr>
        <p:blipFill>
          <a:blip r:embed="rId4" cstate="print"/>
          <a:stretch>
            <a:fillRect/>
          </a:stretch>
        </p:blipFill>
        <p:spPr>
          <a:xfrm>
            <a:off x="5210608" y="1828800"/>
            <a:ext cx="3218584" cy="3805222"/>
          </a:xfrm>
          <a:prstGeom prst="rect">
            <a:avLst/>
          </a:prstGeom>
        </p:spPr>
      </p:pic>
      <p:grpSp>
        <p:nvGrpSpPr>
          <p:cNvPr id="9" name="Group 49"/>
          <p:cNvGrpSpPr/>
          <p:nvPr/>
        </p:nvGrpSpPr>
        <p:grpSpPr>
          <a:xfrm>
            <a:off x="5600700" y="1447800"/>
            <a:ext cx="2438400" cy="417513"/>
            <a:chOff x="5600700" y="1524000"/>
            <a:chExt cx="2438400" cy="417513"/>
          </a:xfrm>
        </p:grpSpPr>
        <p:sp>
          <p:nvSpPr>
            <p:cNvPr id="51229" name="Oval 29"/>
            <p:cNvSpPr>
              <a:spLocks noChangeArrowheads="1"/>
            </p:cNvSpPr>
            <p:nvPr/>
          </p:nvSpPr>
          <p:spPr bwMode="auto">
            <a:xfrm>
              <a:off x="5600700" y="1524000"/>
              <a:ext cx="2438400" cy="41751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1230" name="WordArt 30"/>
            <p:cNvSpPr>
              <a:spLocks noChangeArrowheads="1" noChangeShapeType="1" noTextEdit="1"/>
            </p:cNvSpPr>
            <p:nvPr/>
          </p:nvSpPr>
          <p:spPr bwMode="auto">
            <a:xfrm>
              <a:off x="6210300" y="1580356"/>
              <a:ext cx="1219200" cy="304800"/>
            </a:xfrm>
            <a:prstGeom prst="rect">
              <a:avLst/>
            </a:prstGeom>
          </p:spPr>
          <p:txBody>
            <a:bodyPr wrap="none" fromWordArt="1">
              <a:prstTxWarp prst="textPlain">
                <a:avLst>
                  <a:gd name="adj" fmla="val 50000"/>
                </a:avLst>
              </a:prstTxWarp>
            </a:bodyPr>
            <a:lstStyle/>
            <a:p>
              <a:pPr eaLnBrk="1" hangingPunct="1"/>
              <a:r>
                <a:rPr lang="en-US" sz="3600" b="0" u="none" kern="10" dirty="0">
                  <a:ln w="19050">
                    <a:noFill/>
                    <a:round/>
                    <a:headEnd/>
                    <a:tailEnd/>
                  </a:ln>
                  <a:solidFill>
                    <a:srgbClr val="FFFFFF"/>
                  </a:solidFill>
                  <a:latin typeface="Impact"/>
                </a:rPr>
                <a:t>Lives of sin</a:t>
              </a:r>
            </a:p>
          </p:txBody>
        </p:sp>
      </p:grpSp>
      <p:grpSp>
        <p:nvGrpSpPr>
          <p:cNvPr id="10" name="Group 25"/>
          <p:cNvGrpSpPr>
            <a:grpSpLocks/>
          </p:cNvGrpSpPr>
          <p:nvPr/>
        </p:nvGrpSpPr>
        <p:grpSpPr bwMode="auto">
          <a:xfrm>
            <a:off x="5105400" y="2667000"/>
            <a:ext cx="3429000" cy="476250"/>
            <a:chOff x="144" y="2842"/>
            <a:chExt cx="2160" cy="300"/>
          </a:xfrm>
        </p:grpSpPr>
        <p:sp>
          <p:nvSpPr>
            <p:cNvPr id="51226" name="AutoShape 26"/>
            <p:cNvSpPr>
              <a:spLocks noChangeArrowheads="1"/>
            </p:cNvSpPr>
            <p:nvPr/>
          </p:nvSpPr>
          <p:spPr bwMode="auto">
            <a:xfrm>
              <a:off x="168" y="2849"/>
              <a:ext cx="2112" cy="271"/>
            </a:xfrm>
            <a:prstGeom prst="roundRect">
              <a:avLst>
                <a:gd name="adj" fmla="val 16667"/>
              </a:avLst>
            </a:prstGeom>
            <a:gradFill rotWithShape="1">
              <a:gsLst>
                <a:gs pos="0">
                  <a:srgbClr val="FFFFFF">
                    <a:alpha val="70000"/>
                  </a:srgbClr>
                </a:gs>
                <a:gs pos="100000">
                  <a:srgbClr val="FFFF00">
                    <a:alpha val="70000"/>
                  </a:srgbClr>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27" name="Text Box 27"/>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grpSp>
        <p:nvGrpSpPr>
          <p:cNvPr id="11" name="Group 39"/>
          <p:cNvGrpSpPr>
            <a:grpSpLocks/>
          </p:cNvGrpSpPr>
          <p:nvPr/>
        </p:nvGrpSpPr>
        <p:grpSpPr bwMode="auto">
          <a:xfrm>
            <a:off x="5524500" y="3276600"/>
            <a:ext cx="2590800" cy="476250"/>
            <a:chOff x="144" y="2842"/>
            <a:chExt cx="2160" cy="300"/>
          </a:xfrm>
        </p:grpSpPr>
        <p:sp>
          <p:nvSpPr>
            <p:cNvPr id="51240" name="AutoShape 40"/>
            <p:cNvSpPr>
              <a:spLocks noChangeArrowheads="1"/>
            </p:cNvSpPr>
            <p:nvPr/>
          </p:nvSpPr>
          <p:spPr bwMode="auto">
            <a:xfrm>
              <a:off x="168" y="2849"/>
              <a:ext cx="2112" cy="271"/>
            </a:xfrm>
            <a:prstGeom prst="roundRect">
              <a:avLst>
                <a:gd name="adj" fmla="val 16667"/>
              </a:avLst>
            </a:prstGeom>
            <a:gradFill rotWithShape="1">
              <a:gsLst>
                <a:gs pos="0">
                  <a:srgbClr val="FFFFFF">
                    <a:alpha val="70000"/>
                  </a:srgbClr>
                </a:gs>
                <a:gs pos="100000">
                  <a:srgbClr val="FFFF00">
                    <a:alpha val="70000"/>
                  </a:srgbClr>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1241" name="Text Box 41"/>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Sea of evil</a:t>
              </a:r>
            </a:p>
          </p:txBody>
        </p:sp>
      </p:grpSp>
      <p:sp>
        <p:nvSpPr>
          <p:cNvPr id="50" name="Text Box 4"/>
          <p:cNvSpPr txBox="1">
            <a:spLocks noChangeArrowheads="1"/>
          </p:cNvSpPr>
          <p:nvPr/>
        </p:nvSpPr>
        <p:spPr bwMode="auto">
          <a:xfrm>
            <a:off x="1346200" y="5892225"/>
            <a:ext cx="650240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With miracles and signs, Jesus would bring Christians out of </a:t>
            </a:r>
            <a:r>
              <a:rPr lang="en-US" sz="2000" dirty="0">
                <a:solidFill>
                  <a:srgbClr val="FFFFFF"/>
                </a:solidFill>
                <a:latin typeface="Arial Narrow" pitchFamily="34" charset="0"/>
              </a:rPr>
              <a:t>lives of sin</a:t>
            </a:r>
            <a:r>
              <a:rPr lang="en-US" sz="2000" u="none" dirty="0">
                <a:solidFill>
                  <a:srgbClr val="FFFFFF"/>
                </a:solidFill>
                <a:latin typeface="Arial Narrow" pitchFamily="34" charset="0"/>
              </a:rPr>
              <a:t> and lead them safely across the </a:t>
            </a:r>
            <a:r>
              <a:rPr lang="en-US" sz="2000" u="none" dirty="0">
                <a:solidFill>
                  <a:srgbClr val="FFFF00"/>
                </a:solidFill>
                <a:latin typeface="Arial Narrow" pitchFamily="34" charset="0"/>
              </a:rPr>
              <a:t>troubled</a:t>
            </a:r>
            <a:r>
              <a:rPr lang="en-US" sz="2000" u="none" dirty="0">
                <a:solidFill>
                  <a:srgbClr val="FFFFFF"/>
                </a:solidFill>
                <a:latin typeface="Arial Narrow" pitchFamily="34" charset="0"/>
              </a:rPr>
              <a:t> </a:t>
            </a:r>
            <a:r>
              <a:rPr lang="en-US" sz="2000" u="none" dirty="0">
                <a:solidFill>
                  <a:srgbClr val="FFFF00"/>
                </a:solidFill>
                <a:latin typeface="Arial Narrow" pitchFamily="34" charset="0"/>
              </a:rPr>
              <a:t>sea of evil</a:t>
            </a:r>
            <a:r>
              <a:rPr lang="en-US" sz="2000" u="none" dirty="0">
                <a:solidFill>
                  <a:srgbClr val="FFFFFF"/>
                </a:solidFill>
                <a:latin typeface="Arial Narrow" pitchFamily="34" charset="0"/>
              </a:rPr>
              <a:t>.</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1220"/>
                                        </p:tgtEl>
                                        <p:attrNameLst>
                                          <p:attrName>style.visibility</p:attrName>
                                        </p:attrNameLst>
                                      </p:cBhvr>
                                      <p:to>
                                        <p:strVal val="visible"/>
                                      </p:to>
                                    </p:set>
                                    <p:animEffect transition="in" filter="fade">
                                      <p:cBhvr>
                                        <p:cTn id="14" dur="1000"/>
                                        <p:tgtEl>
                                          <p:spTgt spid="51220"/>
                                        </p:tgtEl>
                                      </p:cBhvr>
                                    </p:animEffect>
                                  </p:childTnLst>
                                </p:cTn>
                              </p:par>
                              <p:par>
                                <p:cTn id="15" presetID="10" presetClass="entr" presetSubtype="0" fill="hold" nodeType="with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fade">
                                      <p:cBhvr>
                                        <p:cTn id="17" dur="2000"/>
                                        <p:tgtEl>
                                          <p:spTgt spid="49"/>
                                        </p:tgtEl>
                                      </p:cBhvr>
                                    </p:animEffect>
                                  </p:childTnLst>
                                </p:cTn>
                              </p:par>
                              <p:par>
                                <p:cTn id="18" presetID="10" presetClass="exit" presetSubtype="0" fill="hold" nodeType="withEffect">
                                  <p:stCondLst>
                                    <p:cond delay="0"/>
                                  </p:stCondLst>
                                  <p:childTnLst>
                                    <p:animEffect transition="out" filter="fade">
                                      <p:cBhvr>
                                        <p:cTn id="19" dur="3000"/>
                                        <p:tgtEl>
                                          <p:spTgt spid="75"/>
                                        </p:tgtEl>
                                      </p:cBhvr>
                                    </p:animEffect>
                                    <p:set>
                                      <p:cBhvr>
                                        <p:cTn id="20" dur="1" fill="hold">
                                          <p:stCondLst>
                                            <p:cond delay="2999"/>
                                          </p:stCondLst>
                                        </p:cTn>
                                        <p:tgtEl>
                                          <p:spTgt spid="75"/>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55"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strVal val="#ppt_w*0.70"/>
                                          </p:val>
                                        </p:tav>
                                        <p:tav tm="100000">
                                          <p:val>
                                            <p:strVal val="#ppt_w"/>
                                          </p:val>
                                        </p:tav>
                                      </p:tavLst>
                                    </p:anim>
                                    <p:anim calcmode="lin" valueType="num">
                                      <p:cBhvr>
                                        <p:cTn id="26" dur="1000" fill="hold"/>
                                        <p:tgtEl>
                                          <p:spTgt spid="9"/>
                                        </p:tgtEl>
                                        <p:attrNameLst>
                                          <p:attrName>ppt_h</p:attrName>
                                        </p:attrNameLst>
                                      </p:cBhvr>
                                      <p:tavLst>
                                        <p:tav tm="0">
                                          <p:val>
                                            <p:strVal val="#ppt_h"/>
                                          </p:val>
                                        </p:tav>
                                        <p:tav tm="100000">
                                          <p:val>
                                            <p:strVal val="#ppt_h"/>
                                          </p:val>
                                        </p:tav>
                                      </p:tavLst>
                                    </p:anim>
                                    <p:animEffect transition="in" filter="fade">
                                      <p:cBhvr>
                                        <p:cTn id="27" dur="1000"/>
                                        <p:tgtEl>
                                          <p:spTgt spid="9"/>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51221"/>
                                        </p:tgtEl>
                                        <p:attrNameLst>
                                          <p:attrName>style.visibility</p:attrName>
                                        </p:attrNameLst>
                                      </p:cBhvr>
                                      <p:to>
                                        <p:strVal val="visible"/>
                                      </p:to>
                                    </p:set>
                                    <p:animEffect transition="in" filter="fade">
                                      <p:cBhvr>
                                        <p:cTn id="30" dur="2000"/>
                                        <p:tgtEl>
                                          <p:spTgt spid="51221"/>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strVal val="#ppt_w*0.70"/>
                                          </p:val>
                                        </p:tav>
                                        <p:tav tm="100000">
                                          <p:val>
                                            <p:strVal val="#ppt_w"/>
                                          </p:val>
                                        </p:tav>
                                      </p:tavLst>
                                    </p:anim>
                                    <p:anim calcmode="lin" valueType="num">
                                      <p:cBhvr>
                                        <p:cTn id="36" dur="1000" fill="hold"/>
                                        <p:tgtEl>
                                          <p:spTgt spid="11"/>
                                        </p:tgtEl>
                                        <p:attrNameLst>
                                          <p:attrName>ppt_h</p:attrName>
                                        </p:attrNameLst>
                                      </p:cBhvr>
                                      <p:tavLst>
                                        <p:tav tm="0">
                                          <p:val>
                                            <p:strVal val="#ppt_h"/>
                                          </p:val>
                                        </p:tav>
                                        <p:tav tm="100000">
                                          <p:val>
                                            <p:strVal val="#ppt_h"/>
                                          </p:val>
                                        </p:tav>
                                      </p:tavLst>
                                    </p:anim>
                                    <p:animEffect transition="in" filter="fade">
                                      <p:cBhvr>
                                        <p:cTn id="37" dur="1000"/>
                                        <p:tgtEl>
                                          <p:spTgt spid="1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0"/>
                                        <p:tgtEl>
                                          <p:spTgt spid="54"/>
                                        </p:tgtEl>
                                      </p:cBhvr>
                                    </p:animEffect>
                                  </p:childTnLst>
                                </p:cTn>
                              </p:par>
                              <p:par>
                                <p:cTn id="41" presetID="10" presetClass="exit" presetSubtype="0" fill="hold" nodeType="withEffect">
                                  <p:stCondLst>
                                    <p:cond delay="500"/>
                                  </p:stCondLst>
                                  <p:childTnLst>
                                    <p:animEffect transition="out" filter="fade">
                                      <p:cBhvr>
                                        <p:cTn id="42" dur="1000"/>
                                        <p:tgtEl>
                                          <p:spTgt spid="49"/>
                                        </p:tgtEl>
                                      </p:cBhvr>
                                    </p:animEffect>
                                    <p:set>
                                      <p:cBhvr>
                                        <p:cTn id="43" dur="1" fill="hold">
                                          <p:stCondLst>
                                            <p:cond delay="999"/>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0" grpId="0" animBg="1"/>
      <p:bldP spid="51221" grpId="0" animBg="1"/>
      <p:bldP spid="54" grpId="0" animBg="1"/>
      <p:bldP spid="5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CCCCFF"/>
            </a:gs>
            <a:gs pos="100000">
              <a:schemeClr val="bg1"/>
            </a:gs>
          </a:gsLst>
          <a:lin ang="2700000" scaled="1"/>
        </a:gradFill>
        <a:effectLst/>
      </p:bgPr>
    </p:bg>
    <p:spTree>
      <p:nvGrpSpPr>
        <p:cNvPr id="1" name=""/>
        <p:cNvGrpSpPr/>
        <p:nvPr/>
      </p:nvGrpSpPr>
      <p:grpSpPr>
        <a:xfrm>
          <a:off x="0" y="0"/>
          <a:ext cx="0" cy="0"/>
          <a:chOff x="0" y="0"/>
          <a:chExt cx="0" cy="0"/>
        </a:xfrm>
      </p:grpSpPr>
      <p:sp>
        <p:nvSpPr>
          <p:cNvPr id="1155129" name="Rectangle 57"/>
          <p:cNvSpPr>
            <a:spLocks noChangeArrowheads="1"/>
          </p:cNvSpPr>
          <p:nvPr/>
        </p:nvSpPr>
        <p:spPr bwMode="auto">
          <a:xfrm>
            <a:off x="0" y="5486400"/>
            <a:ext cx="9144000" cy="1370013"/>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1155090" name="Group 18"/>
          <p:cNvGrpSpPr>
            <a:grpSpLocks/>
          </p:cNvGrpSpPr>
          <p:nvPr/>
        </p:nvGrpSpPr>
        <p:grpSpPr bwMode="auto">
          <a:xfrm>
            <a:off x="1676400" y="381000"/>
            <a:ext cx="5791200" cy="990600"/>
            <a:chOff x="1056" y="240"/>
            <a:chExt cx="3648" cy="624"/>
          </a:xfrm>
        </p:grpSpPr>
        <p:sp>
          <p:nvSpPr>
            <p:cNvPr id="1155075" name="Oval 3"/>
            <p:cNvSpPr>
              <a:spLocks noChangeArrowheads="1"/>
            </p:cNvSpPr>
            <p:nvPr/>
          </p:nvSpPr>
          <p:spPr bwMode="auto">
            <a:xfrm>
              <a:off x="1056" y="240"/>
              <a:ext cx="3648" cy="624"/>
            </a:xfrm>
            <a:prstGeom prst="ellipse">
              <a:avLst/>
            </a:prstGeom>
            <a:solidFill>
              <a:srgbClr val="6600CC"/>
            </a:solidFill>
            <a:ln w="28575">
              <a:noFill/>
              <a:round/>
              <a:headEnd/>
              <a:tailEnd/>
            </a:ln>
            <a:effectLst>
              <a:outerShdw dist="89803" dir="16687806" algn="ctr" rotWithShape="0">
                <a:srgbClr val="A64DFF"/>
              </a:outerShdw>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p:txBody>
        </p:sp>
        <p:sp>
          <p:nvSpPr>
            <p:cNvPr id="1155076" name="WordArt 4"/>
            <p:cNvSpPr>
              <a:spLocks noChangeArrowheads="1" noChangeShapeType="1"/>
            </p:cNvSpPr>
            <p:nvPr/>
          </p:nvSpPr>
          <p:spPr bwMode="auto">
            <a:xfrm>
              <a:off x="1368" y="432"/>
              <a:ext cx="3024" cy="240"/>
            </a:xfrm>
            <a:prstGeom prst="rect">
              <a:avLst/>
            </a:prstGeom>
          </p:spPr>
          <p:txBody>
            <a:bodyPr wrap="none" fromWordArt="1">
              <a:prstTxWarp prst="textPlain">
                <a:avLst>
                  <a:gd name="adj" fmla="val 50000"/>
                </a:avLst>
              </a:prstTxWarp>
            </a:bodyPr>
            <a:lstStyle/>
            <a:p>
              <a:r>
                <a:rPr lang="en-US" sz="3600" u="none" kern="10" dirty="0">
                  <a:ln w="9525">
                    <a:solidFill>
                      <a:schemeClr val="bg1"/>
                    </a:solidFill>
                    <a:round/>
                    <a:headEnd/>
                    <a:tailEnd/>
                  </a:ln>
                  <a:solidFill>
                    <a:schemeClr val="bg1"/>
                  </a:solidFill>
                  <a:effectLst>
                    <a:outerShdw dist="28398" dir="20006097" sy="50000" rotWithShape="0">
                      <a:schemeClr val="tx1"/>
                    </a:outerShdw>
                  </a:effectLst>
                  <a:latin typeface="Arial Black"/>
                </a:rPr>
                <a:t>Providence of Restoration</a:t>
              </a:r>
            </a:p>
          </p:txBody>
        </p:sp>
      </p:grpSp>
      <p:grpSp>
        <p:nvGrpSpPr>
          <p:cNvPr id="1155131" name="Group 59"/>
          <p:cNvGrpSpPr>
            <a:grpSpLocks/>
          </p:cNvGrpSpPr>
          <p:nvPr/>
        </p:nvGrpSpPr>
        <p:grpSpPr bwMode="auto">
          <a:xfrm>
            <a:off x="1138238" y="5595937"/>
            <a:ext cx="7015163" cy="960438"/>
            <a:chOff x="525" y="3408"/>
            <a:chExt cx="4419" cy="605"/>
          </a:xfrm>
        </p:grpSpPr>
        <p:sp>
          <p:nvSpPr>
            <p:cNvPr id="1155084" name="Text Box 12"/>
            <p:cNvSpPr txBox="1">
              <a:spLocks noChangeArrowheads="1"/>
            </p:cNvSpPr>
            <p:nvPr/>
          </p:nvSpPr>
          <p:spPr bwMode="auto">
            <a:xfrm>
              <a:off x="723" y="3431"/>
              <a:ext cx="4221" cy="582"/>
            </a:xfrm>
            <a:prstGeom prst="rect">
              <a:avLst/>
            </a:prstGeom>
            <a:noFill/>
            <a:ln w="9525">
              <a:noFill/>
              <a:miter lim="800000"/>
              <a:headEnd/>
              <a:tailEnd/>
            </a:ln>
            <a:effectLst/>
          </p:spPr>
          <p:txBody>
            <a:bodyPr wrap="square">
              <a:spAutoFit/>
            </a:bodyPr>
            <a:lstStyle/>
            <a:p>
              <a:pPr algn="l">
                <a:lnSpc>
                  <a:spcPct val="90000"/>
                </a:lnSpc>
              </a:pPr>
              <a:r>
                <a:rPr lang="en-US" sz="2000" u="none" dirty="0">
                  <a:solidFill>
                    <a:schemeClr val="bg1"/>
                  </a:solidFill>
                  <a:latin typeface="Arial Narrow" pitchFamily="34" charset="0"/>
                </a:rPr>
                <a:t>Since the </a:t>
              </a:r>
              <a:r>
                <a:rPr lang="en-US" sz="2000" dirty="0">
                  <a:solidFill>
                    <a:schemeClr val="bg1"/>
                  </a:solidFill>
                  <a:latin typeface="Arial Narrow" pitchFamily="34" charset="0"/>
                </a:rPr>
                <a:t>providence of restoration</a:t>
              </a:r>
              <a:r>
                <a:rPr lang="en-US" sz="2000" u="none" dirty="0">
                  <a:solidFill>
                    <a:schemeClr val="bg1"/>
                  </a:solidFill>
                  <a:latin typeface="Arial Narrow" pitchFamily="34" charset="0"/>
                </a:rPr>
                <a:t> is God’s work of </a:t>
              </a:r>
              <a:r>
                <a:rPr lang="en-US" sz="2000" dirty="0">
                  <a:solidFill>
                    <a:schemeClr val="bg1"/>
                  </a:solidFill>
                  <a:latin typeface="Arial Narrow" pitchFamily="34" charset="0"/>
                </a:rPr>
                <a:t>re-creation</a:t>
              </a:r>
              <a:r>
                <a:rPr lang="en-US" sz="2000" u="none" dirty="0">
                  <a:solidFill>
                    <a:schemeClr val="bg1"/>
                  </a:solidFill>
                  <a:latin typeface="Arial Narrow" pitchFamily="34" charset="0"/>
                </a:rPr>
                <a:t>, which has as its goal the fulfillment of the purpose of creation, God works this providence </a:t>
              </a:r>
              <a:r>
                <a:rPr lang="en-US" sz="2000" dirty="0">
                  <a:solidFill>
                    <a:schemeClr val="bg1"/>
                  </a:solidFill>
                  <a:latin typeface="Arial Narrow" pitchFamily="34" charset="0"/>
                </a:rPr>
                <a:t>in accordance with His Principle</a:t>
              </a:r>
              <a:r>
                <a:rPr lang="en-US" sz="2000" u="none" dirty="0">
                  <a:solidFill>
                    <a:schemeClr val="bg1"/>
                  </a:solidFill>
                  <a:latin typeface="Arial Narrow" pitchFamily="34" charset="0"/>
                </a:rPr>
                <a:t>.</a:t>
              </a:r>
              <a:endParaRPr lang="en-US" sz="2000" b="0" u="none" dirty="0">
                <a:solidFill>
                  <a:schemeClr val="bg1"/>
                </a:solidFill>
                <a:latin typeface="Arial Narrow" pitchFamily="34" charset="0"/>
              </a:endParaRPr>
            </a:p>
          </p:txBody>
        </p:sp>
        <p:sp>
          <p:nvSpPr>
            <p:cNvPr id="1155085" name="Text Box 13"/>
            <p:cNvSpPr txBox="1">
              <a:spLocks noChangeArrowheads="1"/>
            </p:cNvSpPr>
            <p:nvPr/>
          </p:nvSpPr>
          <p:spPr bwMode="auto">
            <a:xfrm>
              <a:off x="525" y="3408"/>
              <a:ext cx="243" cy="383"/>
            </a:xfrm>
            <a:prstGeom prst="rect">
              <a:avLst/>
            </a:prstGeom>
            <a:noFill/>
            <a:ln w="9525">
              <a:noFill/>
              <a:miter lim="800000"/>
              <a:headEnd/>
              <a:tailEnd/>
            </a:ln>
            <a:effectLst/>
          </p:spPr>
          <p:txBody>
            <a:bodyPr wrap="square">
              <a:spAutoFit/>
            </a:bodyPr>
            <a:lstStyle/>
            <a:p>
              <a:pPr marL="0" marR="0" lvl="0" indent="0" defTabSz="914400" rtl="0" eaLnBrk="0" fontAlgn="base" latinLnBrk="0" hangingPunct="0">
                <a:lnSpc>
                  <a:spcPct val="67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CommonBullets" pitchFamily="34" charset="2"/>
                </a:rPr>
                <a:t>•</a:t>
              </a:r>
              <a:endParaRPr kumimoji="0" lang="en-US" sz="4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155086" name="AutoShape 14"/>
          <p:cNvSpPr>
            <a:spLocks noChangeArrowheads="1"/>
          </p:cNvSpPr>
          <p:nvPr/>
        </p:nvSpPr>
        <p:spPr bwMode="auto">
          <a:xfrm flipH="1">
            <a:off x="4410075" y="2514600"/>
            <a:ext cx="323850" cy="381000"/>
          </a:xfrm>
          <a:prstGeom prst="downArrow">
            <a:avLst>
              <a:gd name="adj1" fmla="val 38889"/>
              <a:gd name="adj2" fmla="val 53584"/>
            </a:avLst>
          </a:prstGeom>
          <a:gradFill rotWithShape="0">
            <a:gsLst>
              <a:gs pos="0">
                <a:srgbClr val="FFFFFF"/>
              </a:gs>
              <a:gs pos="100000">
                <a:srgbClr val="9900FF"/>
              </a:gs>
            </a:gsLst>
            <a:path path="rect">
              <a:fillToRect l="50000" t="50000" r="50000" b="50000"/>
            </a:path>
          </a:gradFill>
          <a:ln w="9525">
            <a:solidFill>
              <a:srgbClr val="6600CC"/>
            </a:solidFill>
            <a:miter lim="800000"/>
            <a:headEnd/>
            <a:tailEnd/>
          </a:ln>
          <a:effectLst/>
        </p:spPr>
        <p:txBody>
          <a:bodyPr wrap="none" anchor="ctr"/>
          <a:lstStyle/>
          <a:p>
            <a:endParaRPr lang="en-US" b="0" u="none"/>
          </a:p>
        </p:txBody>
      </p:sp>
      <p:grpSp>
        <p:nvGrpSpPr>
          <p:cNvPr id="1155127" name="Group 55"/>
          <p:cNvGrpSpPr>
            <a:grpSpLocks/>
          </p:cNvGrpSpPr>
          <p:nvPr/>
        </p:nvGrpSpPr>
        <p:grpSpPr bwMode="auto">
          <a:xfrm>
            <a:off x="2819400" y="1905000"/>
            <a:ext cx="3505200" cy="579438"/>
            <a:chOff x="1776" y="1200"/>
            <a:chExt cx="2208" cy="365"/>
          </a:xfrm>
        </p:grpSpPr>
        <p:sp>
          <p:nvSpPr>
            <p:cNvPr id="1155093" name="AutoShape 21"/>
            <p:cNvSpPr>
              <a:spLocks noChangeArrowheads="1"/>
            </p:cNvSpPr>
            <p:nvPr/>
          </p:nvSpPr>
          <p:spPr bwMode="auto">
            <a:xfrm>
              <a:off x="1776" y="1200"/>
              <a:ext cx="2208" cy="336"/>
            </a:xfrm>
            <a:prstGeom prst="roundRect">
              <a:avLst>
                <a:gd name="adj" fmla="val 16667"/>
              </a:avLst>
            </a:prstGeom>
            <a:gradFill rotWithShape="0">
              <a:gsLst>
                <a:gs pos="0">
                  <a:srgbClr val="FFFFFF"/>
                </a:gs>
                <a:gs pos="100000">
                  <a:srgbClr val="FFFF00"/>
                </a:gs>
              </a:gsLst>
              <a:path path="shape">
                <a:fillToRect l="50000" t="50000" r="50000" b="50000"/>
              </a:path>
            </a:gradFill>
            <a:ln w="38100">
              <a:solidFill>
                <a:srgbClr val="0000FF"/>
              </a:solidFill>
              <a:round/>
              <a:headEnd/>
              <a:tailEnd/>
            </a:ln>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a:p>
              <a:endParaRPr lang="en-US" sz="3200" b="0" u="none">
                <a:solidFill>
                  <a:schemeClr val="bg1"/>
                </a:solidFill>
                <a:effectLst>
                  <a:outerShdw blurRad="38100" dist="38100" dir="2700000" algn="tl">
                    <a:srgbClr val="000000"/>
                  </a:outerShdw>
                </a:effectLst>
                <a:latin typeface="Impact" pitchFamily="34" charset="0"/>
              </a:endParaRPr>
            </a:p>
          </p:txBody>
        </p:sp>
        <p:sp>
          <p:nvSpPr>
            <p:cNvPr id="1155094" name="Text Box 22"/>
            <p:cNvSpPr txBox="1">
              <a:spLocks noChangeArrowheads="1"/>
            </p:cNvSpPr>
            <p:nvPr/>
          </p:nvSpPr>
          <p:spPr bwMode="auto">
            <a:xfrm>
              <a:off x="1968" y="1200"/>
              <a:ext cx="1824" cy="365"/>
            </a:xfrm>
            <a:prstGeom prst="rect">
              <a:avLst/>
            </a:prstGeom>
            <a:noFill/>
            <a:ln w="19050">
              <a:noFill/>
              <a:miter lim="800000"/>
              <a:headEnd/>
              <a:tailEnd/>
            </a:ln>
            <a:effectLst/>
          </p:spPr>
          <p:txBody>
            <a:bodyPr>
              <a:spAutoFit/>
            </a:bodyPr>
            <a:lstStyle/>
            <a:p>
              <a:r>
                <a:rPr lang="en-US" sz="3200" b="0" u="none" dirty="0">
                  <a:solidFill>
                    <a:srgbClr val="0000FF"/>
                  </a:solidFill>
                  <a:latin typeface="Arial Black" pitchFamily="34" charset="0"/>
                </a:rPr>
                <a:t>Re-creation</a:t>
              </a:r>
            </a:p>
          </p:txBody>
        </p:sp>
      </p:grpSp>
      <p:grpSp>
        <p:nvGrpSpPr>
          <p:cNvPr id="22" name="Group 21"/>
          <p:cNvGrpSpPr/>
          <p:nvPr/>
        </p:nvGrpSpPr>
        <p:grpSpPr>
          <a:xfrm>
            <a:off x="4408489" y="1447800"/>
            <a:ext cx="327025" cy="327025"/>
            <a:chOff x="4408489" y="1447800"/>
            <a:chExt cx="327025" cy="327025"/>
          </a:xfrm>
        </p:grpSpPr>
        <p:sp>
          <p:nvSpPr>
            <p:cNvPr id="1155113" name="WordArt 41"/>
            <p:cNvSpPr>
              <a:spLocks noChangeArrowheads="1" noChangeShapeType="1" noTextEdit="1"/>
            </p:cNvSpPr>
            <p:nvPr/>
          </p:nvSpPr>
          <p:spPr bwMode="auto">
            <a:xfrm rot="5400000">
              <a:off x="4506596" y="1545908"/>
              <a:ext cx="327025" cy="130810"/>
            </a:xfrm>
            <a:prstGeom prst="rect">
              <a:avLst/>
            </a:prstGeom>
            <a:gradFill flip="none" rotWithShape="1">
              <a:gsLst>
                <a:gs pos="0">
                  <a:srgbClr val="FFFFFF"/>
                </a:gs>
                <a:gs pos="100000">
                  <a:srgbClr val="9900FF"/>
                </a:gs>
              </a:gsLst>
              <a:path path="circle">
                <a:fillToRect l="50000" t="50000" r="50000" b="50000"/>
              </a:path>
              <a:tileRect/>
            </a:gradFill>
            <a:ln w="9525">
              <a:solidFill>
                <a:srgbClr val="6600CC"/>
              </a:solidFill>
              <a:miter lim="800000"/>
              <a:headEnd/>
              <a:tailEnd/>
            </a:ln>
            <a:effectLst/>
          </p:spPr>
          <p:txBody>
            <a:bodyPr wrap="none" anchor="ctr"/>
            <a:lstStyle/>
            <a:p>
              <a:r>
                <a:rPr lang="en-US" b="0" u="none" dirty="0">
                  <a:noFill/>
                </a:rPr>
                <a:t>-</a:t>
              </a:r>
            </a:p>
          </p:txBody>
        </p:sp>
        <p:sp>
          <p:nvSpPr>
            <p:cNvPr id="1155114" name="WordArt 42"/>
            <p:cNvSpPr>
              <a:spLocks noChangeArrowheads="1" noChangeShapeType="1" noTextEdit="1"/>
            </p:cNvSpPr>
            <p:nvPr/>
          </p:nvSpPr>
          <p:spPr bwMode="auto">
            <a:xfrm rot="5400000">
              <a:off x="4310381" y="1545908"/>
              <a:ext cx="327025" cy="130810"/>
            </a:xfrm>
            <a:prstGeom prst="rect">
              <a:avLst/>
            </a:prstGeom>
            <a:gradFill flip="none" rotWithShape="1">
              <a:gsLst>
                <a:gs pos="0">
                  <a:srgbClr val="FFFFFF"/>
                </a:gs>
                <a:gs pos="100000">
                  <a:srgbClr val="9900FF"/>
                </a:gs>
              </a:gsLst>
              <a:path path="circle">
                <a:fillToRect l="50000" t="50000" r="50000" b="50000"/>
              </a:path>
              <a:tileRect/>
            </a:gradFill>
            <a:ln w="9525">
              <a:solidFill>
                <a:srgbClr val="6600CC"/>
              </a:solidFill>
              <a:miter lim="800000"/>
              <a:headEnd/>
              <a:tailEnd/>
            </a:ln>
            <a:effectLst/>
          </p:spPr>
          <p:txBody>
            <a:bodyPr wrap="none" anchor="ctr"/>
            <a:lstStyle/>
            <a:p>
              <a:r>
                <a:rPr lang="en-US" b="0" u="none" dirty="0">
                  <a:noFill/>
                </a:rPr>
                <a:t>-</a:t>
              </a:r>
            </a:p>
          </p:txBody>
        </p:sp>
      </p:grpSp>
      <p:grpSp>
        <p:nvGrpSpPr>
          <p:cNvPr id="1155123" name="Group 51"/>
          <p:cNvGrpSpPr>
            <a:grpSpLocks/>
          </p:cNvGrpSpPr>
          <p:nvPr/>
        </p:nvGrpSpPr>
        <p:grpSpPr bwMode="auto">
          <a:xfrm>
            <a:off x="1524000" y="2971800"/>
            <a:ext cx="6096000" cy="579438"/>
            <a:chOff x="960" y="1872"/>
            <a:chExt cx="3840" cy="365"/>
          </a:xfrm>
        </p:grpSpPr>
        <p:sp>
          <p:nvSpPr>
            <p:cNvPr id="1155120" name="AutoShape 48"/>
            <p:cNvSpPr>
              <a:spLocks noChangeArrowheads="1"/>
            </p:cNvSpPr>
            <p:nvPr/>
          </p:nvSpPr>
          <p:spPr bwMode="auto">
            <a:xfrm>
              <a:off x="960" y="1886"/>
              <a:ext cx="3840" cy="336"/>
            </a:xfrm>
            <a:prstGeom prst="roundRect">
              <a:avLst>
                <a:gd name="adj" fmla="val 16667"/>
              </a:avLst>
            </a:prstGeom>
            <a:gradFill rotWithShape="0">
              <a:gsLst>
                <a:gs pos="0">
                  <a:srgbClr val="FFFFFF"/>
                </a:gs>
                <a:gs pos="100000">
                  <a:srgbClr val="66FFFF"/>
                </a:gs>
              </a:gsLst>
              <a:path path="shape">
                <a:fillToRect l="50000" t="50000" r="50000" b="50000"/>
              </a:path>
            </a:gradFill>
            <a:ln w="38100">
              <a:solidFill>
                <a:schemeClr val="accent2"/>
              </a:solidFill>
              <a:round/>
              <a:headEnd/>
              <a:tailEnd/>
            </a:ln>
            <a:effectLst/>
          </p:spPr>
          <p:txBody>
            <a:bodyPr wrap="none" anchor="ctr"/>
            <a:lstStyle/>
            <a:p>
              <a:endParaRPr lang="en-US" sz="600" b="0" u="none">
                <a:solidFill>
                  <a:schemeClr val="bg1"/>
                </a:solidFill>
                <a:effectLst>
                  <a:outerShdw blurRad="38100" dist="38100" dir="2700000" algn="tl">
                    <a:srgbClr val="000000"/>
                  </a:outerShdw>
                </a:effectLst>
                <a:latin typeface="Impact" pitchFamily="34" charset="0"/>
              </a:endParaRPr>
            </a:p>
            <a:p>
              <a:endParaRPr lang="en-US" sz="600" b="0" u="none">
                <a:solidFill>
                  <a:schemeClr val="bg1"/>
                </a:solidFill>
                <a:effectLst>
                  <a:outerShdw blurRad="38100" dist="38100" dir="2700000" algn="tl">
                    <a:srgbClr val="000000"/>
                  </a:outerShdw>
                </a:effectLst>
                <a:latin typeface="Impact" pitchFamily="34" charset="0"/>
              </a:endParaRPr>
            </a:p>
          </p:txBody>
        </p:sp>
        <p:sp>
          <p:nvSpPr>
            <p:cNvPr id="1155121" name="Text Box 49"/>
            <p:cNvSpPr txBox="1">
              <a:spLocks noChangeArrowheads="1"/>
            </p:cNvSpPr>
            <p:nvPr/>
          </p:nvSpPr>
          <p:spPr bwMode="auto">
            <a:xfrm>
              <a:off x="1008" y="1872"/>
              <a:ext cx="3744" cy="365"/>
            </a:xfrm>
            <a:prstGeom prst="rect">
              <a:avLst/>
            </a:prstGeom>
            <a:noFill/>
            <a:ln w="19050">
              <a:noFill/>
              <a:miter lim="800000"/>
              <a:headEnd/>
              <a:tailEnd/>
            </a:ln>
            <a:effectLst/>
          </p:spPr>
          <p:txBody>
            <a:bodyPr>
              <a:spAutoFit/>
            </a:bodyPr>
            <a:lstStyle/>
            <a:p>
              <a:r>
                <a:rPr lang="en-US" sz="3200" b="0" u="none" dirty="0">
                  <a:solidFill>
                    <a:srgbClr val="0000CC"/>
                  </a:solidFill>
                  <a:latin typeface="Impact" pitchFamily="34" charset="0"/>
                </a:rPr>
                <a:t>In accordance with God’s Principle</a:t>
              </a:r>
            </a:p>
          </p:txBody>
        </p:sp>
      </p:gr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155131"/>
                                        </p:tgtEl>
                                        <p:attrNameLst>
                                          <p:attrName>style.visibility</p:attrName>
                                        </p:attrNameLst>
                                      </p:cBhvr>
                                      <p:to>
                                        <p:strVal val="visible"/>
                                      </p:to>
                                    </p:set>
                                    <p:animEffect transition="in" filter="barn(outVertical)">
                                      <p:cBhvr>
                                        <p:cTn id="7" dur="500"/>
                                        <p:tgtEl>
                                          <p:spTgt spid="115513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155090"/>
                                        </p:tgtEl>
                                        <p:attrNameLst>
                                          <p:attrName>style.visibility</p:attrName>
                                        </p:attrNameLst>
                                      </p:cBhvr>
                                      <p:to>
                                        <p:strVal val="visible"/>
                                      </p:to>
                                    </p:set>
                                    <p:animEffect transition="in" filter="fade">
                                      <p:cBhvr>
                                        <p:cTn id="12" dur="2000"/>
                                        <p:tgtEl>
                                          <p:spTgt spid="1155090"/>
                                        </p:tgtEl>
                                      </p:cBhvr>
                                    </p:animEffect>
                                    <p:anim calcmode="lin" valueType="num">
                                      <p:cBhvr>
                                        <p:cTn id="13" dur="2000" fill="hold"/>
                                        <p:tgtEl>
                                          <p:spTgt spid="1155090"/>
                                        </p:tgtEl>
                                        <p:attrNameLst>
                                          <p:attrName>ppt_x</p:attrName>
                                        </p:attrNameLst>
                                      </p:cBhvr>
                                      <p:tavLst>
                                        <p:tav tm="0">
                                          <p:val>
                                            <p:strVal val="#ppt_x"/>
                                          </p:val>
                                        </p:tav>
                                        <p:tav tm="100000">
                                          <p:val>
                                            <p:strVal val="#ppt_x"/>
                                          </p:val>
                                        </p:tav>
                                      </p:tavLst>
                                    </p:anim>
                                    <p:anim calcmode="lin" valueType="num">
                                      <p:cBhvr>
                                        <p:cTn id="14" dur="2000" fill="hold"/>
                                        <p:tgtEl>
                                          <p:spTgt spid="115509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155127"/>
                                        </p:tgtEl>
                                        <p:attrNameLst>
                                          <p:attrName>style.visibility</p:attrName>
                                        </p:attrNameLst>
                                      </p:cBhvr>
                                      <p:to>
                                        <p:strVal val="visible"/>
                                      </p:to>
                                    </p:set>
                                    <p:animEffect transition="in" filter="fade">
                                      <p:cBhvr>
                                        <p:cTn id="19" dur="2000"/>
                                        <p:tgtEl>
                                          <p:spTgt spid="1155127"/>
                                        </p:tgtEl>
                                      </p:cBhvr>
                                    </p:animEffect>
                                    <p:anim calcmode="lin" valueType="num">
                                      <p:cBhvr>
                                        <p:cTn id="20" dur="2000" fill="hold"/>
                                        <p:tgtEl>
                                          <p:spTgt spid="1155127"/>
                                        </p:tgtEl>
                                        <p:attrNameLst>
                                          <p:attrName>ppt_x</p:attrName>
                                        </p:attrNameLst>
                                      </p:cBhvr>
                                      <p:tavLst>
                                        <p:tav tm="0">
                                          <p:val>
                                            <p:strVal val="#ppt_x"/>
                                          </p:val>
                                        </p:tav>
                                        <p:tav tm="100000">
                                          <p:val>
                                            <p:strVal val="#ppt_x"/>
                                          </p:val>
                                        </p:tav>
                                      </p:tavLst>
                                    </p:anim>
                                    <p:anim calcmode="lin" valueType="num">
                                      <p:cBhvr>
                                        <p:cTn id="21" dur="2000" fill="hold"/>
                                        <p:tgtEl>
                                          <p:spTgt spid="1155127"/>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10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155123"/>
                                        </p:tgtEl>
                                        <p:attrNameLst>
                                          <p:attrName>style.visibility</p:attrName>
                                        </p:attrNameLst>
                                      </p:cBhvr>
                                      <p:to>
                                        <p:strVal val="visible"/>
                                      </p:to>
                                    </p:set>
                                    <p:animEffect transition="in" filter="fade">
                                      <p:cBhvr>
                                        <p:cTn id="29" dur="1000"/>
                                        <p:tgtEl>
                                          <p:spTgt spid="1155123"/>
                                        </p:tgtEl>
                                      </p:cBhvr>
                                    </p:animEffect>
                                    <p:anim calcmode="lin" valueType="num">
                                      <p:cBhvr>
                                        <p:cTn id="30" dur="1000" fill="hold"/>
                                        <p:tgtEl>
                                          <p:spTgt spid="1155123"/>
                                        </p:tgtEl>
                                        <p:attrNameLst>
                                          <p:attrName>ppt_x</p:attrName>
                                        </p:attrNameLst>
                                      </p:cBhvr>
                                      <p:tavLst>
                                        <p:tav tm="0">
                                          <p:val>
                                            <p:strVal val="#ppt_x"/>
                                          </p:val>
                                        </p:tav>
                                        <p:tav tm="100000">
                                          <p:val>
                                            <p:strVal val="#ppt_x"/>
                                          </p:val>
                                        </p:tav>
                                      </p:tavLst>
                                    </p:anim>
                                    <p:anim calcmode="lin" valueType="num">
                                      <p:cBhvr>
                                        <p:cTn id="31" dur="1000" fill="hold"/>
                                        <p:tgtEl>
                                          <p:spTgt spid="1155123"/>
                                        </p:tgtEl>
                                        <p:attrNameLst>
                                          <p:attrName>ppt_y</p:attrName>
                                        </p:attrNameLst>
                                      </p:cBhvr>
                                      <p:tavLst>
                                        <p:tav tm="0">
                                          <p:val>
                                            <p:strVal val="#ppt_y+.1"/>
                                          </p:val>
                                        </p:tav>
                                        <p:tav tm="100000">
                                          <p:val>
                                            <p:strVal val="#ppt_y"/>
                                          </p:val>
                                        </p:tav>
                                      </p:tavLst>
                                    </p:anim>
                                  </p:childTnLst>
                                </p:cTn>
                              </p:par>
                              <p:par>
                                <p:cTn id="32" presetID="10" presetClass="entr" presetSubtype="0" fill="hold" grpId="0" nodeType="withEffect">
                                  <p:stCondLst>
                                    <p:cond delay="0"/>
                                  </p:stCondLst>
                                  <p:childTnLst>
                                    <p:set>
                                      <p:cBhvr>
                                        <p:cTn id="33" dur="1" fill="hold">
                                          <p:stCondLst>
                                            <p:cond delay="0"/>
                                          </p:stCondLst>
                                        </p:cTn>
                                        <p:tgtEl>
                                          <p:spTgt spid="1155086"/>
                                        </p:tgtEl>
                                        <p:attrNameLst>
                                          <p:attrName>style.visibility</p:attrName>
                                        </p:attrNameLst>
                                      </p:cBhvr>
                                      <p:to>
                                        <p:strVal val="visible"/>
                                      </p:to>
                                    </p:set>
                                    <p:animEffect transition="in" filter="fade">
                                      <p:cBhvr>
                                        <p:cTn id="34" dur="2000"/>
                                        <p:tgtEl>
                                          <p:spTgt spid="11550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086"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53268" name="AutoShape 20"/>
          <p:cNvSpPr>
            <a:spLocks noChangeArrowheads="1"/>
          </p:cNvSpPr>
          <p:nvPr/>
        </p:nvSpPr>
        <p:spPr bwMode="auto">
          <a:xfrm>
            <a:off x="66675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69" name="AutoShape 21"/>
          <p:cNvSpPr>
            <a:spLocks noChangeArrowheads="1"/>
          </p:cNvSpPr>
          <p:nvPr/>
        </p:nvSpPr>
        <p:spPr bwMode="auto">
          <a:xfrm>
            <a:off x="66675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22"/>
          <p:cNvGrpSpPr>
            <a:grpSpLocks/>
          </p:cNvGrpSpPr>
          <p:nvPr/>
        </p:nvGrpSpPr>
        <p:grpSpPr bwMode="auto">
          <a:xfrm>
            <a:off x="5105400" y="914400"/>
            <a:ext cx="3429000" cy="476250"/>
            <a:chOff x="144" y="2842"/>
            <a:chExt cx="2160" cy="300"/>
          </a:xfrm>
        </p:grpSpPr>
        <p:sp>
          <p:nvSpPr>
            <p:cNvPr id="53271" name="AutoShape 23"/>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72" name="Text Box 24"/>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Jesus’ course</a:t>
              </a:r>
            </a:p>
          </p:txBody>
        </p:sp>
      </p:grpSp>
      <p:sp>
        <p:nvSpPr>
          <p:cNvPr id="53276" name="Oval 28"/>
          <p:cNvSpPr>
            <a:spLocks noChangeArrowheads="1"/>
          </p:cNvSpPr>
          <p:nvPr/>
        </p:nvSpPr>
        <p:spPr bwMode="auto">
          <a:xfrm>
            <a:off x="5600700" y="1447800"/>
            <a:ext cx="2438400" cy="41751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3277" name="WordArt 29"/>
          <p:cNvSpPr>
            <a:spLocks noChangeArrowheads="1" noChangeShapeType="1" noTextEdit="1"/>
          </p:cNvSpPr>
          <p:nvPr/>
        </p:nvSpPr>
        <p:spPr bwMode="auto">
          <a:xfrm>
            <a:off x="6210300" y="1504156"/>
            <a:ext cx="1219200" cy="304800"/>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Lives of sin</a:t>
            </a:r>
          </a:p>
        </p:txBody>
      </p:sp>
      <p:grpSp>
        <p:nvGrpSpPr>
          <p:cNvPr id="3" name="Group 53"/>
          <p:cNvGrpSpPr>
            <a:grpSpLocks/>
          </p:cNvGrpSpPr>
          <p:nvPr/>
        </p:nvGrpSpPr>
        <p:grpSpPr bwMode="auto">
          <a:xfrm>
            <a:off x="5548313" y="2057400"/>
            <a:ext cx="2543175" cy="476250"/>
            <a:chOff x="3495" y="1344"/>
            <a:chExt cx="1602" cy="300"/>
          </a:xfrm>
        </p:grpSpPr>
        <p:sp>
          <p:nvSpPr>
            <p:cNvPr id="53302" name="Oval 54"/>
            <p:cNvSpPr>
              <a:spLocks noChangeArrowheads="1"/>
            </p:cNvSpPr>
            <p:nvPr/>
          </p:nvSpPr>
          <p:spPr bwMode="auto">
            <a:xfrm>
              <a:off x="3528" y="1344"/>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3303" name="Text Box 55"/>
            <p:cNvSpPr txBox="1">
              <a:spLocks noChangeArrowheads="1"/>
            </p:cNvSpPr>
            <p:nvPr/>
          </p:nvSpPr>
          <p:spPr bwMode="auto">
            <a:xfrm>
              <a:off x="3495" y="1344"/>
              <a:ext cx="1602" cy="300"/>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90000"/>
                </a:lnSpc>
              </a:pPr>
              <a:r>
                <a:rPr lang="en-US" sz="2800" u="none">
                  <a:solidFill>
                    <a:srgbClr val="4C2600"/>
                  </a:solidFill>
                  <a:latin typeface="Arial" charset="0"/>
                </a:rPr>
                <a:t>Christians</a:t>
              </a:r>
            </a:p>
          </p:txBody>
        </p:sp>
      </p:grpSp>
      <p:sp>
        <p:nvSpPr>
          <p:cNvPr id="53250" name="Rectangle 2"/>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51" name="Text Box 3"/>
          <p:cNvSpPr txBox="1">
            <a:spLocks noChangeArrowheads="1"/>
          </p:cNvSpPr>
          <p:nvPr/>
        </p:nvSpPr>
        <p:spPr bwMode="auto">
          <a:xfrm>
            <a:off x="584200" y="5827713"/>
            <a:ext cx="8255000" cy="409575"/>
          </a:xfrm>
          <a:prstGeom prst="rect">
            <a:avLst/>
          </a:prstGeom>
          <a:noFill/>
          <a:ln w="9525">
            <a:noFill/>
            <a:miter lim="800000"/>
            <a:headEnd/>
            <a:tailEnd/>
          </a:ln>
          <a:effectLst/>
        </p:spPr>
        <p:txBody>
          <a:bodyPr>
            <a:spAutoFit/>
          </a:bodyPr>
          <a:lstStyle/>
          <a:p>
            <a:pPr algn="l">
              <a:lnSpc>
                <a:spcPct val="80000"/>
              </a:lnSpc>
            </a:pPr>
            <a:endParaRPr lang="en-US" sz="2600" u="none">
              <a:solidFill>
                <a:srgbClr val="FFFFFF"/>
              </a:solidFill>
              <a:latin typeface="Arial Narrow" pitchFamily="34" charset="0"/>
            </a:endParaRPr>
          </a:p>
        </p:txBody>
      </p:sp>
      <p:sp>
        <p:nvSpPr>
          <p:cNvPr id="53254" name="AutoShape 6"/>
          <p:cNvSpPr>
            <a:spLocks noChangeArrowheads="1"/>
          </p:cNvSpPr>
          <p:nvPr/>
        </p:nvSpPr>
        <p:spPr bwMode="auto">
          <a:xfrm>
            <a:off x="2171700" y="30480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55" name="AutoShape 7"/>
          <p:cNvSpPr>
            <a:spLocks noChangeArrowheads="1"/>
          </p:cNvSpPr>
          <p:nvPr/>
        </p:nvSpPr>
        <p:spPr bwMode="auto">
          <a:xfrm>
            <a:off x="21717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56" name="AutoShape 8"/>
          <p:cNvSpPr>
            <a:spLocks noChangeArrowheads="1"/>
          </p:cNvSpPr>
          <p:nvPr/>
        </p:nvSpPr>
        <p:spPr bwMode="auto">
          <a:xfrm>
            <a:off x="21717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4" name="Group 9"/>
          <p:cNvGrpSpPr>
            <a:grpSpLocks/>
          </p:cNvGrpSpPr>
          <p:nvPr/>
        </p:nvGrpSpPr>
        <p:grpSpPr bwMode="auto">
          <a:xfrm>
            <a:off x="609600" y="914400"/>
            <a:ext cx="3429000" cy="476250"/>
            <a:chOff x="144" y="2842"/>
            <a:chExt cx="2160" cy="300"/>
          </a:xfrm>
        </p:grpSpPr>
        <p:sp>
          <p:nvSpPr>
            <p:cNvPr id="53258" name="AutoShape 10"/>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59" name="Text Box 11"/>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Moses’ course</a:t>
              </a:r>
            </a:p>
          </p:txBody>
        </p:sp>
      </p:grpSp>
      <p:sp>
        <p:nvSpPr>
          <p:cNvPr id="53260" name="Oval 12"/>
          <p:cNvSpPr>
            <a:spLocks noChangeArrowheads="1"/>
          </p:cNvSpPr>
          <p:nvPr/>
        </p:nvSpPr>
        <p:spPr bwMode="auto">
          <a:xfrm>
            <a:off x="1104900" y="2057400"/>
            <a:ext cx="2438400" cy="41751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3261" name="Text Box 13"/>
          <p:cNvSpPr txBox="1">
            <a:spLocks noChangeArrowheads="1"/>
          </p:cNvSpPr>
          <p:nvPr/>
        </p:nvSpPr>
        <p:spPr bwMode="auto">
          <a:xfrm>
            <a:off x="1052513" y="2071688"/>
            <a:ext cx="2543175" cy="455612"/>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85000"/>
              </a:lnSpc>
            </a:pPr>
            <a:r>
              <a:rPr lang="en-US" sz="2800" u="none">
                <a:solidFill>
                  <a:srgbClr val="4C2600"/>
                </a:solidFill>
                <a:latin typeface="Arial" charset="0"/>
              </a:rPr>
              <a:t>Israelites</a:t>
            </a:r>
          </a:p>
        </p:txBody>
      </p:sp>
      <p:grpSp>
        <p:nvGrpSpPr>
          <p:cNvPr id="5" name="Group 14"/>
          <p:cNvGrpSpPr>
            <a:grpSpLocks/>
          </p:cNvGrpSpPr>
          <p:nvPr/>
        </p:nvGrpSpPr>
        <p:grpSpPr bwMode="auto">
          <a:xfrm>
            <a:off x="609600" y="2667000"/>
            <a:ext cx="3429000" cy="476250"/>
            <a:chOff x="144" y="2842"/>
            <a:chExt cx="2160" cy="300"/>
          </a:xfrm>
        </p:grpSpPr>
        <p:sp>
          <p:nvSpPr>
            <p:cNvPr id="53263" name="AutoShape 15"/>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64" name="Text Box 16"/>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sp>
        <p:nvSpPr>
          <p:cNvPr id="53265" name="Oval 17"/>
          <p:cNvSpPr>
            <a:spLocks noChangeArrowheads="1"/>
          </p:cNvSpPr>
          <p:nvPr/>
        </p:nvSpPr>
        <p:spPr bwMode="auto">
          <a:xfrm>
            <a:off x="1104900" y="1447800"/>
            <a:ext cx="2438400" cy="41751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3266" name="WordArt 18"/>
          <p:cNvSpPr>
            <a:spLocks noChangeArrowheads="1" noChangeShapeType="1" noTextEdit="1"/>
          </p:cNvSpPr>
          <p:nvPr/>
        </p:nvSpPr>
        <p:spPr bwMode="auto">
          <a:xfrm>
            <a:off x="1714500" y="1524000"/>
            <a:ext cx="1219200" cy="304800"/>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Egypt</a:t>
            </a:r>
          </a:p>
        </p:txBody>
      </p:sp>
      <p:sp>
        <p:nvSpPr>
          <p:cNvPr id="53278" name="AutoShape 30"/>
          <p:cNvSpPr>
            <a:spLocks noChangeArrowheads="1"/>
          </p:cNvSpPr>
          <p:nvPr/>
        </p:nvSpPr>
        <p:spPr bwMode="auto">
          <a:xfrm>
            <a:off x="21717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6" name="Group 31"/>
          <p:cNvGrpSpPr>
            <a:grpSpLocks/>
          </p:cNvGrpSpPr>
          <p:nvPr/>
        </p:nvGrpSpPr>
        <p:grpSpPr bwMode="auto">
          <a:xfrm>
            <a:off x="1028700" y="3905250"/>
            <a:ext cx="2590800" cy="476250"/>
            <a:chOff x="144" y="2842"/>
            <a:chExt cx="2160" cy="300"/>
          </a:xfrm>
        </p:grpSpPr>
        <p:sp>
          <p:nvSpPr>
            <p:cNvPr id="53280" name="AutoShape 32"/>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81" name="Text Box 33"/>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Wilderness</a:t>
              </a:r>
            </a:p>
          </p:txBody>
        </p:sp>
      </p:grpSp>
      <p:sp>
        <p:nvSpPr>
          <p:cNvPr id="53282" name="AutoShape 34"/>
          <p:cNvSpPr>
            <a:spLocks noChangeArrowheads="1"/>
          </p:cNvSpPr>
          <p:nvPr/>
        </p:nvSpPr>
        <p:spPr bwMode="auto">
          <a:xfrm>
            <a:off x="21717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grpSp>
        <p:nvGrpSpPr>
          <p:cNvPr id="7" name="Group 35"/>
          <p:cNvGrpSpPr>
            <a:grpSpLocks/>
          </p:cNvGrpSpPr>
          <p:nvPr/>
        </p:nvGrpSpPr>
        <p:grpSpPr bwMode="auto">
          <a:xfrm>
            <a:off x="1028700" y="3276600"/>
            <a:ext cx="2590800" cy="476250"/>
            <a:chOff x="144" y="2842"/>
            <a:chExt cx="2160" cy="300"/>
          </a:xfrm>
        </p:grpSpPr>
        <p:sp>
          <p:nvSpPr>
            <p:cNvPr id="53284" name="AutoShape 36"/>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85" name="Text Box 37"/>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Red Sea</a:t>
              </a:r>
            </a:p>
          </p:txBody>
        </p:sp>
      </p:grpSp>
      <p:sp>
        <p:nvSpPr>
          <p:cNvPr id="53286" name="AutoShape 38"/>
          <p:cNvSpPr>
            <a:spLocks noChangeArrowheads="1"/>
          </p:cNvSpPr>
          <p:nvPr/>
        </p:nvSpPr>
        <p:spPr bwMode="auto">
          <a:xfrm>
            <a:off x="66675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8" name="Group 39"/>
          <p:cNvGrpSpPr>
            <a:grpSpLocks/>
          </p:cNvGrpSpPr>
          <p:nvPr/>
        </p:nvGrpSpPr>
        <p:grpSpPr bwMode="auto">
          <a:xfrm>
            <a:off x="5524500" y="3905250"/>
            <a:ext cx="2590800" cy="476250"/>
            <a:chOff x="144" y="2842"/>
            <a:chExt cx="2160" cy="300"/>
          </a:xfrm>
        </p:grpSpPr>
        <p:sp>
          <p:nvSpPr>
            <p:cNvPr id="53288" name="AutoShape 40"/>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89" name="Text Box 41"/>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Desert</a:t>
              </a:r>
            </a:p>
          </p:txBody>
        </p:sp>
      </p:grpSp>
      <p:sp>
        <p:nvSpPr>
          <p:cNvPr id="53290" name="AutoShape 42"/>
          <p:cNvSpPr>
            <a:spLocks noChangeArrowheads="1"/>
          </p:cNvSpPr>
          <p:nvPr/>
        </p:nvSpPr>
        <p:spPr bwMode="auto">
          <a:xfrm>
            <a:off x="66675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grpSp>
        <p:nvGrpSpPr>
          <p:cNvPr id="9" name="Group 46"/>
          <p:cNvGrpSpPr>
            <a:grpSpLocks/>
          </p:cNvGrpSpPr>
          <p:nvPr/>
        </p:nvGrpSpPr>
        <p:grpSpPr bwMode="auto">
          <a:xfrm>
            <a:off x="1052513" y="4495800"/>
            <a:ext cx="2543175" cy="519113"/>
            <a:chOff x="663" y="3036"/>
            <a:chExt cx="1602" cy="327"/>
          </a:xfrm>
        </p:grpSpPr>
        <p:sp>
          <p:nvSpPr>
            <p:cNvPr id="53295" name="Oval 47"/>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3296" name="Text Box 48"/>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a:solidFill>
                    <a:srgbClr val="4C2600"/>
                  </a:solidFill>
                  <a:latin typeface="Arial" charset="0"/>
                </a:rPr>
                <a:t>Canaan</a:t>
              </a:r>
            </a:p>
          </p:txBody>
        </p:sp>
      </p:grpSp>
      <p:sp>
        <p:nvSpPr>
          <p:cNvPr id="53300" name="WordArt 52"/>
          <p:cNvSpPr>
            <a:spLocks noChangeArrowheads="1" noChangeShapeType="1" noTextEdit="1"/>
          </p:cNvSpPr>
          <p:nvPr/>
        </p:nvSpPr>
        <p:spPr bwMode="auto">
          <a:xfrm rot="16200000">
            <a:off x="2400300" y="3162300"/>
            <a:ext cx="4419600" cy="76200"/>
          </a:xfrm>
          <a:prstGeom prst="rect">
            <a:avLst/>
          </a:prstGeom>
        </p:spPr>
        <p:txBody>
          <a:bodyPr wrap="none" fromWordArt="1">
            <a:prstTxWarp prst="textPlain">
              <a:avLst>
                <a:gd name="adj" fmla="val 50000"/>
              </a:avLst>
            </a:prstTxWarp>
          </a:bodyPr>
          <a:lstStyle/>
          <a:p>
            <a:pPr eaLnBrk="1" hangingPunct="1"/>
            <a:r>
              <a:rPr lang="en-US" sz="3600" b="0" u="none" kern="10">
                <a:ln w="28575">
                  <a:noFill/>
                  <a:round/>
                  <a:headEnd/>
                  <a:tailEnd/>
                </a:ln>
                <a:solidFill>
                  <a:srgbClr val="000099"/>
                </a:solidFill>
                <a:latin typeface="Arial Rounded MT Bold"/>
              </a:rPr>
              <a:t>…….................................</a:t>
            </a:r>
          </a:p>
        </p:txBody>
      </p:sp>
      <p:sp>
        <p:nvSpPr>
          <p:cNvPr id="57" name="Text Box 14"/>
          <p:cNvSpPr txBox="1">
            <a:spLocks noChangeArrowheads="1"/>
          </p:cNvSpPr>
          <p:nvPr/>
        </p:nvSpPr>
        <p:spPr bwMode="auto">
          <a:xfrm>
            <a:off x="304800" y="201052"/>
            <a:ext cx="54102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Moses’ course and Jesus’ course</a:t>
            </a:r>
            <a:endParaRPr lang="en-US" sz="3000" b="0" dirty="0">
              <a:solidFill>
                <a:srgbClr val="000099"/>
              </a:solidFill>
              <a:latin typeface="Impact" pitchFamily="34" charset="0"/>
            </a:endParaRPr>
          </a:p>
        </p:txBody>
      </p:sp>
      <p:sp>
        <p:nvSpPr>
          <p:cNvPr id="59" name="AutoShape 19"/>
          <p:cNvSpPr>
            <a:spLocks noChangeArrowheads="1"/>
          </p:cNvSpPr>
          <p:nvPr/>
        </p:nvSpPr>
        <p:spPr bwMode="auto">
          <a:xfrm>
            <a:off x="6667500" y="3108326"/>
            <a:ext cx="304800" cy="168274"/>
          </a:xfrm>
          <a:prstGeom prst="downArrow">
            <a:avLst>
              <a:gd name="adj1" fmla="val 34722"/>
              <a:gd name="adj2" fmla="val 543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0" name="Group 25"/>
          <p:cNvGrpSpPr>
            <a:grpSpLocks/>
          </p:cNvGrpSpPr>
          <p:nvPr/>
        </p:nvGrpSpPr>
        <p:grpSpPr bwMode="auto">
          <a:xfrm>
            <a:off x="5105400" y="2667000"/>
            <a:ext cx="3429000" cy="476250"/>
            <a:chOff x="144" y="2842"/>
            <a:chExt cx="2160" cy="300"/>
          </a:xfrm>
        </p:grpSpPr>
        <p:sp>
          <p:nvSpPr>
            <p:cNvPr id="53274" name="AutoShape 26"/>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75" name="Text Box 27"/>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grpSp>
        <p:nvGrpSpPr>
          <p:cNvPr id="11" name="Group 43"/>
          <p:cNvGrpSpPr>
            <a:grpSpLocks/>
          </p:cNvGrpSpPr>
          <p:nvPr/>
        </p:nvGrpSpPr>
        <p:grpSpPr bwMode="auto">
          <a:xfrm>
            <a:off x="5524500" y="3276600"/>
            <a:ext cx="2590800" cy="476250"/>
            <a:chOff x="144" y="2842"/>
            <a:chExt cx="2160" cy="300"/>
          </a:xfrm>
        </p:grpSpPr>
        <p:sp>
          <p:nvSpPr>
            <p:cNvPr id="53292" name="AutoShape 44"/>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3293" name="Text Box 45"/>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Sea of evil</a:t>
              </a:r>
            </a:p>
          </p:txBody>
        </p:sp>
      </p:grpSp>
      <p:grpSp>
        <p:nvGrpSpPr>
          <p:cNvPr id="12" name="Group 70"/>
          <p:cNvGrpSpPr/>
          <p:nvPr/>
        </p:nvGrpSpPr>
        <p:grpSpPr>
          <a:xfrm>
            <a:off x="4572000" y="2678114"/>
            <a:ext cx="4495800" cy="2729812"/>
            <a:chOff x="4572000" y="2678114"/>
            <a:chExt cx="4495800" cy="2729812"/>
          </a:xfrm>
        </p:grpSpPr>
        <p:pic>
          <p:nvPicPr>
            <p:cNvPr id="61" name="Picture 85" descr="continents_map_sm_FREE"/>
            <p:cNvPicPr>
              <a:picLocks noChangeAspect="1" noChangeArrowheads="1"/>
            </p:cNvPicPr>
            <p:nvPr/>
          </p:nvPicPr>
          <p:blipFill>
            <a:blip r:embed="rId3" cstate="print">
              <a:clrChange>
                <a:clrFrom>
                  <a:srgbClr val="FFFFFF"/>
                </a:clrFrom>
                <a:clrTo>
                  <a:srgbClr val="FFFFFF">
                    <a:alpha val="0"/>
                  </a:srgbClr>
                </a:clrTo>
              </a:clrChange>
              <a:lum/>
            </a:blip>
            <a:stretch>
              <a:fillRect/>
            </a:stretch>
          </p:blipFill>
          <p:spPr bwMode="auto">
            <a:xfrm>
              <a:off x="4572000" y="2678114"/>
              <a:ext cx="4495800" cy="2729812"/>
            </a:xfrm>
            <a:prstGeom prst="rect">
              <a:avLst/>
            </a:prstGeom>
            <a:noFill/>
            <a:ln>
              <a:noFill/>
            </a:ln>
          </p:spPr>
        </p:pic>
        <p:pic>
          <p:nvPicPr>
            <p:cNvPr id="70" name="Picture 53" descr="gc002584"/>
            <p:cNvPicPr>
              <a:picLocks noChangeAspect="1" noChangeArrowheads="1"/>
            </p:cNvPicPr>
            <p:nvPr/>
          </p:nvPicPr>
          <p:blipFill>
            <a:blip r:embed="rId4" cstate="print">
              <a:lum bright="30000"/>
            </a:blip>
            <a:srcRect/>
            <a:stretch>
              <a:fillRect/>
            </a:stretch>
          </p:blipFill>
          <p:spPr bwMode="auto">
            <a:xfrm flipH="1">
              <a:off x="5562600" y="2865437"/>
              <a:ext cx="2405315" cy="1554163"/>
            </a:xfrm>
            <a:prstGeom prst="rect">
              <a:avLst/>
            </a:prstGeom>
            <a:noFill/>
          </p:spPr>
        </p:pic>
      </p:grpSp>
      <p:grpSp>
        <p:nvGrpSpPr>
          <p:cNvPr id="13" name="Group 49"/>
          <p:cNvGrpSpPr>
            <a:grpSpLocks/>
          </p:cNvGrpSpPr>
          <p:nvPr/>
        </p:nvGrpSpPr>
        <p:grpSpPr bwMode="auto">
          <a:xfrm>
            <a:off x="5548313" y="4495800"/>
            <a:ext cx="2543175" cy="519113"/>
            <a:chOff x="663" y="3036"/>
            <a:chExt cx="1602" cy="327"/>
          </a:xfrm>
        </p:grpSpPr>
        <p:sp>
          <p:nvSpPr>
            <p:cNvPr id="53298" name="Oval 50"/>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3299" name="Text Box 51"/>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a:solidFill>
                    <a:srgbClr val="4C2600"/>
                  </a:solidFill>
                  <a:latin typeface="Arial" charset="0"/>
                </a:rPr>
                <a:t>Eden</a:t>
              </a:r>
            </a:p>
          </p:txBody>
        </p:sp>
      </p:grpSp>
      <p:sp>
        <p:nvSpPr>
          <p:cNvPr id="58" name="Text Box 4"/>
          <p:cNvSpPr txBox="1">
            <a:spLocks noChangeArrowheads="1"/>
          </p:cNvSpPr>
          <p:nvPr/>
        </p:nvSpPr>
        <p:spPr bwMode="auto">
          <a:xfrm>
            <a:off x="1270000" y="5874774"/>
            <a:ext cx="665480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He would take them through a desert devoid of life-giving water before guiding them into the Garden of </a:t>
            </a:r>
            <a:r>
              <a:rPr lang="en-US" sz="2000" dirty="0">
                <a:solidFill>
                  <a:srgbClr val="FFFFFF"/>
                </a:solidFill>
                <a:latin typeface="Arial Narrow" pitchFamily="34" charset="0"/>
              </a:rPr>
              <a:t>Eden</a:t>
            </a:r>
            <a:r>
              <a:rPr lang="en-US" sz="2000" u="none" dirty="0">
                <a:solidFill>
                  <a:srgbClr val="FFFFFF"/>
                </a:solidFill>
                <a:latin typeface="Arial Narrow" pitchFamily="34" charset="0"/>
              </a:rPr>
              <a:t> of God’s promise.</a:t>
            </a:r>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Vertical)">
                                      <p:cBhvr>
                                        <p:cTn id="7" dur="500"/>
                                        <p:tgtEl>
                                          <p:spTgt spid="5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20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3290"/>
                                        </p:tgtEl>
                                        <p:attrNameLst>
                                          <p:attrName>style.visibility</p:attrName>
                                        </p:attrNameLst>
                                      </p:cBhvr>
                                      <p:to>
                                        <p:strVal val="visible"/>
                                      </p:to>
                                    </p:set>
                                    <p:animEffect transition="in" filter="fade">
                                      <p:cBhvr>
                                        <p:cTn id="14" dur="1000"/>
                                        <p:tgtEl>
                                          <p:spTgt spid="53290"/>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2000"/>
                                        <p:tgtEl>
                                          <p:spTgt spid="13"/>
                                        </p:tgtEl>
                                      </p:cBhvr>
                                    </p:animEffect>
                                    <p:anim calcmode="lin" valueType="num">
                                      <p:cBhvr>
                                        <p:cTn id="20" dur="2000" fill="hold"/>
                                        <p:tgtEl>
                                          <p:spTgt spid="13"/>
                                        </p:tgtEl>
                                        <p:attrNameLst>
                                          <p:attrName>ppt_x</p:attrName>
                                        </p:attrNameLst>
                                      </p:cBhvr>
                                      <p:tavLst>
                                        <p:tav tm="0">
                                          <p:val>
                                            <p:strVal val="#ppt_x"/>
                                          </p:val>
                                        </p:tav>
                                        <p:tav tm="100000">
                                          <p:val>
                                            <p:strVal val="#ppt_x"/>
                                          </p:val>
                                        </p:tav>
                                      </p:tavLst>
                                    </p:anim>
                                    <p:anim calcmode="lin" valueType="num">
                                      <p:cBhvr>
                                        <p:cTn id="21" dur="2000" fill="hold"/>
                                        <p:tgtEl>
                                          <p:spTgt spid="13"/>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53286"/>
                                        </p:tgtEl>
                                        <p:attrNameLst>
                                          <p:attrName>style.visibility</p:attrName>
                                        </p:attrNameLst>
                                      </p:cBhvr>
                                      <p:to>
                                        <p:strVal val="visible"/>
                                      </p:to>
                                    </p:set>
                                    <p:animEffect transition="in" filter="fade">
                                      <p:cBhvr>
                                        <p:cTn id="24" dur="2000"/>
                                        <p:tgtEl>
                                          <p:spTgt spid="53286"/>
                                        </p:tgtEl>
                                      </p:cBhvr>
                                    </p:animEffect>
                                  </p:childTnLst>
                                </p:cTn>
                              </p:par>
                              <p:par>
                                <p:cTn id="25" presetID="10" presetClass="entr" presetSubtype="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86" grpId="0" animBg="1"/>
      <p:bldP spid="53290" grpId="0" animBg="1"/>
      <p:bldP spid="58"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50000">
              <a:srgbClr val="FFFFCC"/>
            </a:gs>
            <a:gs pos="100000">
              <a:schemeClr val="bg1"/>
            </a:gs>
          </a:gsLst>
          <a:lin ang="5400000" scaled="1"/>
        </a:gradFill>
        <a:effectLst/>
      </p:bgPr>
    </p:bg>
    <p:spTree>
      <p:nvGrpSpPr>
        <p:cNvPr id="1" name=""/>
        <p:cNvGrpSpPr/>
        <p:nvPr/>
      </p:nvGrpSpPr>
      <p:grpSpPr>
        <a:xfrm>
          <a:off x="0" y="0"/>
          <a:ext cx="0" cy="0"/>
          <a:chOff x="0" y="0"/>
          <a:chExt cx="0" cy="0"/>
        </a:xfrm>
      </p:grpSpPr>
      <p:sp>
        <p:nvSpPr>
          <p:cNvPr id="55298" name="Rectangle 2"/>
          <p:cNvSpPr>
            <a:spLocks noChangeArrowheads="1"/>
          </p:cNvSpPr>
          <p:nvPr/>
        </p:nvSpPr>
        <p:spPr bwMode="auto">
          <a:xfrm>
            <a:off x="0" y="5638800"/>
            <a:ext cx="9144000" cy="12192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299" name="Text Box 3"/>
          <p:cNvSpPr txBox="1">
            <a:spLocks noChangeArrowheads="1"/>
          </p:cNvSpPr>
          <p:nvPr/>
        </p:nvSpPr>
        <p:spPr bwMode="auto">
          <a:xfrm>
            <a:off x="584200" y="5827713"/>
            <a:ext cx="8255000" cy="409575"/>
          </a:xfrm>
          <a:prstGeom prst="rect">
            <a:avLst/>
          </a:prstGeom>
          <a:noFill/>
          <a:ln w="9525">
            <a:noFill/>
            <a:miter lim="800000"/>
            <a:headEnd/>
            <a:tailEnd/>
          </a:ln>
          <a:effectLst/>
        </p:spPr>
        <p:txBody>
          <a:bodyPr>
            <a:spAutoFit/>
          </a:bodyPr>
          <a:lstStyle/>
          <a:p>
            <a:pPr algn="l">
              <a:lnSpc>
                <a:spcPct val="80000"/>
              </a:lnSpc>
            </a:pPr>
            <a:endParaRPr lang="en-US" sz="2600" u="none">
              <a:solidFill>
                <a:srgbClr val="FFFFFF"/>
              </a:solidFill>
              <a:latin typeface="Arial Narrow" pitchFamily="34" charset="0"/>
            </a:endParaRPr>
          </a:p>
        </p:txBody>
      </p:sp>
      <p:sp>
        <p:nvSpPr>
          <p:cNvPr id="55304" name="AutoShape 8"/>
          <p:cNvSpPr>
            <a:spLocks noChangeArrowheads="1"/>
          </p:cNvSpPr>
          <p:nvPr/>
        </p:nvSpPr>
        <p:spPr bwMode="auto">
          <a:xfrm>
            <a:off x="2171700" y="30480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05" name="AutoShape 9"/>
          <p:cNvSpPr>
            <a:spLocks noChangeArrowheads="1"/>
          </p:cNvSpPr>
          <p:nvPr/>
        </p:nvSpPr>
        <p:spPr bwMode="auto">
          <a:xfrm>
            <a:off x="21717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06" name="AutoShape 10"/>
          <p:cNvSpPr>
            <a:spLocks noChangeArrowheads="1"/>
          </p:cNvSpPr>
          <p:nvPr/>
        </p:nvSpPr>
        <p:spPr bwMode="auto">
          <a:xfrm>
            <a:off x="21717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2" name="Group 11"/>
          <p:cNvGrpSpPr>
            <a:grpSpLocks/>
          </p:cNvGrpSpPr>
          <p:nvPr/>
        </p:nvGrpSpPr>
        <p:grpSpPr bwMode="auto">
          <a:xfrm>
            <a:off x="609600" y="914400"/>
            <a:ext cx="3429000" cy="476250"/>
            <a:chOff x="144" y="2842"/>
            <a:chExt cx="2160" cy="300"/>
          </a:xfrm>
        </p:grpSpPr>
        <p:sp>
          <p:nvSpPr>
            <p:cNvPr id="55308" name="AutoShape 12"/>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09" name="Text Box 13"/>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Moses’ course</a:t>
              </a:r>
            </a:p>
          </p:txBody>
        </p:sp>
      </p:grpSp>
      <p:sp>
        <p:nvSpPr>
          <p:cNvPr id="55310" name="Oval 14"/>
          <p:cNvSpPr>
            <a:spLocks noChangeArrowheads="1"/>
          </p:cNvSpPr>
          <p:nvPr/>
        </p:nvSpPr>
        <p:spPr bwMode="auto">
          <a:xfrm>
            <a:off x="1104900" y="2057400"/>
            <a:ext cx="2438400" cy="41751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5311" name="Text Box 15"/>
          <p:cNvSpPr txBox="1">
            <a:spLocks noChangeArrowheads="1"/>
          </p:cNvSpPr>
          <p:nvPr/>
        </p:nvSpPr>
        <p:spPr bwMode="auto">
          <a:xfrm>
            <a:off x="1052513" y="2071688"/>
            <a:ext cx="2543175" cy="455612"/>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85000"/>
              </a:lnSpc>
            </a:pPr>
            <a:r>
              <a:rPr lang="en-US" sz="2800" u="none">
                <a:solidFill>
                  <a:srgbClr val="4C2600"/>
                </a:solidFill>
                <a:latin typeface="Arial" charset="0"/>
              </a:rPr>
              <a:t>Israelites</a:t>
            </a:r>
          </a:p>
        </p:txBody>
      </p:sp>
      <p:grpSp>
        <p:nvGrpSpPr>
          <p:cNvPr id="3" name="Group 16"/>
          <p:cNvGrpSpPr>
            <a:grpSpLocks/>
          </p:cNvGrpSpPr>
          <p:nvPr/>
        </p:nvGrpSpPr>
        <p:grpSpPr bwMode="auto">
          <a:xfrm>
            <a:off x="609600" y="2667000"/>
            <a:ext cx="3429000" cy="476250"/>
            <a:chOff x="144" y="2842"/>
            <a:chExt cx="2160" cy="300"/>
          </a:xfrm>
        </p:grpSpPr>
        <p:sp>
          <p:nvSpPr>
            <p:cNvPr id="55313" name="AutoShape 17"/>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14" name="Text Box 18"/>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sp>
        <p:nvSpPr>
          <p:cNvPr id="55315" name="Oval 19"/>
          <p:cNvSpPr>
            <a:spLocks noChangeArrowheads="1"/>
          </p:cNvSpPr>
          <p:nvPr/>
        </p:nvSpPr>
        <p:spPr bwMode="auto">
          <a:xfrm>
            <a:off x="1104900" y="1447800"/>
            <a:ext cx="2438400" cy="41751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5316" name="WordArt 20"/>
          <p:cNvSpPr>
            <a:spLocks noChangeArrowheads="1" noChangeShapeType="1" noTextEdit="1"/>
          </p:cNvSpPr>
          <p:nvPr/>
        </p:nvSpPr>
        <p:spPr bwMode="auto">
          <a:xfrm>
            <a:off x="1714500" y="1524000"/>
            <a:ext cx="1219200" cy="304800"/>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Egypt</a:t>
            </a:r>
          </a:p>
        </p:txBody>
      </p:sp>
      <p:sp>
        <p:nvSpPr>
          <p:cNvPr id="55318" name="AutoShape 22"/>
          <p:cNvSpPr>
            <a:spLocks noChangeArrowheads="1"/>
          </p:cNvSpPr>
          <p:nvPr/>
        </p:nvSpPr>
        <p:spPr bwMode="auto">
          <a:xfrm>
            <a:off x="6667500" y="24384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19" name="AutoShape 23"/>
          <p:cNvSpPr>
            <a:spLocks noChangeArrowheads="1"/>
          </p:cNvSpPr>
          <p:nvPr/>
        </p:nvSpPr>
        <p:spPr bwMode="auto">
          <a:xfrm>
            <a:off x="6667500" y="18288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26" name="Oval 30"/>
          <p:cNvSpPr>
            <a:spLocks noChangeArrowheads="1"/>
          </p:cNvSpPr>
          <p:nvPr/>
        </p:nvSpPr>
        <p:spPr bwMode="auto">
          <a:xfrm>
            <a:off x="5600700" y="1447800"/>
            <a:ext cx="2438400" cy="417513"/>
          </a:xfrm>
          <a:prstGeom prst="ellipse">
            <a:avLst/>
          </a:prstGeom>
          <a:solidFill>
            <a:srgbClr val="660033"/>
          </a:solidFill>
          <a:ln w="12700" algn="ctr">
            <a:no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5327" name="WordArt 31"/>
          <p:cNvSpPr>
            <a:spLocks noChangeArrowheads="1" noChangeShapeType="1" noTextEdit="1"/>
          </p:cNvSpPr>
          <p:nvPr/>
        </p:nvSpPr>
        <p:spPr bwMode="auto">
          <a:xfrm>
            <a:off x="6210300" y="1504156"/>
            <a:ext cx="1219200" cy="304800"/>
          </a:xfrm>
          <a:prstGeom prst="rect">
            <a:avLst/>
          </a:prstGeom>
        </p:spPr>
        <p:txBody>
          <a:bodyPr wrap="none" fromWordArt="1">
            <a:prstTxWarp prst="textPlain">
              <a:avLst>
                <a:gd name="adj" fmla="val 50000"/>
              </a:avLst>
            </a:prstTxWarp>
          </a:bodyPr>
          <a:lstStyle/>
          <a:p>
            <a:pPr eaLnBrk="1" hangingPunct="1"/>
            <a:r>
              <a:rPr lang="en-US" sz="3600" b="0" u="none" kern="10">
                <a:ln w="19050">
                  <a:noFill/>
                  <a:round/>
                  <a:headEnd/>
                  <a:tailEnd/>
                </a:ln>
                <a:solidFill>
                  <a:srgbClr val="FFFFFF"/>
                </a:solidFill>
                <a:latin typeface="Impact"/>
              </a:rPr>
              <a:t>Lives of sin</a:t>
            </a:r>
          </a:p>
        </p:txBody>
      </p:sp>
      <p:sp>
        <p:nvSpPr>
          <p:cNvPr id="55328" name="AutoShape 32"/>
          <p:cNvSpPr>
            <a:spLocks noChangeArrowheads="1"/>
          </p:cNvSpPr>
          <p:nvPr/>
        </p:nvSpPr>
        <p:spPr bwMode="auto">
          <a:xfrm>
            <a:off x="21717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4" name="Group 33"/>
          <p:cNvGrpSpPr>
            <a:grpSpLocks/>
          </p:cNvGrpSpPr>
          <p:nvPr/>
        </p:nvGrpSpPr>
        <p:grpSpPr bwMode="auto">
          <a:xfrm>
            <a:off x="1028700" y="3905250"/>
            <a:ext cx="2590800" cy="476250"/>
            <a:chOff x="144" y="2842"/>
            <a:chExt cx="2160" cy="300"/>
          </a:xfrm>
        </p:grpSpPr>
        <p:sp>
          <p:nvSpPr>
            <p:cNvPr id="55330" name="AutoShape 34"/>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31" name="Text Box 35"/>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Wilderness</a:t>
              </a:r>
            </a:p>
          </p:txBody>
        </p:sp>
      </p:grpSp>
      <p:sp>
        <p:nvSpPr>
          <p:cNvPr id="55332" name="AutoShape 36"/>
          <p:cNvSpPr>
            <a:spLocks noChangeArrowheads="1"/>
          </p:cNvSpPr>
          <p:nvPr/>
        </p:nvSpPr>
        <p:spPr bwMode="auto">
          <a:xfrm>
            <a:off x="21717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grpSp>
        <p:nvGrpSpPr>
          <p:cNvPr id="5" name="Group 37"/>
          <p:cNvGrpSpPr>
            <a:grpSpLocks/>
          </p:cNvGrpSpPr>
          <p:nvPr/>
        </p:nvGrpSpPr>
        <p:grpSpPr bwMode="auto">
          <a:xfrm>
            <a:off x="1028700" y="3276600"/>
            <a:ext cx="2590800" cy="476250"/>
            <a:chOff x="144" y="2842"/>
            <a:chExt cx="2160" cy="300"/>
          </a:xfrm>
        </p:grpSpPr>
        <p:sp>
          <p:nvSpPr>
            <p:cNvPr id="55334" name="AutoShape 38"/>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35" name="Text Box 39"/>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Red Sea</a:t>
              </a:r>
            </a:p>
          </p:txBody>
        </p:sp>
      </p:grpSp>
      <p:sp>
        <p:nvSpPr>
          <p:cNvPr id="55336" name="AutoShape 40"/>
          <p:cNvSpPr>
            <a:spLocks noChangeArrowheads="1"/>
          </p:cNvSpPr>
          <p:nvPr/>
        </p:nvSpPr>
        <p:spPr bwMode="auto">
          <a:xfrm>
            <a:off x="6667500" y="426720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0000"/>
              </a:lnSpc>
            </a:pPr>
            <a:endParaRPr lang="en-US" sz="3200" b="0" u="none">
              <a:solidFill>
                <a:srgbClr val="000000"/>
              </a:solidFill>
              <a:latin typeface="Arial Black" pitchFamily="34" charset="0"/>
            </a:endParaRPr>
          </a:p>
        </p:txBody>
      </p:sp>
      <p:grpSp>
        <p:nvGrpSpPr>
          <p:cNvPr id="6" name="Group 41"/>
          <p:cNvGrpSpPr>
            <a:grpSpLocks/>
          </p:cNvGrpSpPr>
          <p:nvPr/>
        </p:nvGrpSpPr>
        <p:grpSpPr bwMode="auto">
          <a:xfrm>
            <a:off x="5524500" y="3905250"/>
            <a:ext cx="2590800" cy="476250"/>
            <a:chOff x="144" y="2842"/>
            <a:chExt cx="2160" cy="300"/>
          </a:xfrm>
        </p:grpSpPr>
        <p:sp>
          <p:nvSpPr>
            <p:cNvPr id="55338" name="AutoShape 42"/>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39" name="Text Box 43"/>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Desert</a:t>
              </a:r>
            </a:p>
          </p:txBody>
        </p:sp>
      </p:grpSp>
      <p:sp>
        <p:nvSpPr>
          <p:cNvPr id="55340" name="AutoShape 44"/>
          <p:cNvSpPr>
            <a:spLocks noChangeArrowheads="1"/>
          </p:cNvSpPr>
          <p:nvPr/>
        </p:nvSpPr>
        <p:spPr bwMode="auto">
          <a:xfrm>
            <a:off x="6667500" y="3676650"/>
            <a:ext cx="304800" cy="228600"/>
          </a:xfrm>
          <a:prstGeom prst="downArrow">
            <a:avLst>
              <a:gd name="adj1" fmla="val 34722"/>
              <a:gd name="adj2" fmla="val 44269"/>
            </a:avLst>
          </a:prstGeom>
          <a:solidFill>
            <a:srgbClr val="000066"/>
          </a:solidFill>
          <a:ln w="38100">
            <a:noFill/>
            <a:miter lim="800000"/>
            <a:headEnd/>
            <a:tailEnd/>
          </a:ln>
          <a:effectLst/>
        </p:spPr>
        <p:txBody>
          <a:bodyPr wrap="none" anchor="ctr"/>
          <a:lstStyle/>
          <a:p>
            <a:pPr eaLnBrk="1" hangingPunct="1">
              <a:lnSpc>
                <a:spcPct val="115000"/>
              </a:lnSpc>
            </a:pPr>
            <a:endParaRPr lang="en-US" sz="3200" b="0" u="none">
              <a:solidFill>
                <a:srgbClr val="000000"/>
              </a:solidFill>
              <a:latin typeface="Arial Black" pitchFamily="34" charset="0"/>
            </a:endParaRPr>
          </a:p>
        </p:txBody>
      </p:sp>
      <p:grpSp>
        <p:nvGrpSpPr>
          <p:cNvPr id="7" name="Group 48"/>
          <p:cNvGrpSpPr>
            <a:grpSpLocks/>
          </p:cNvGrpSpPr>
          <p:nvPr/>
        </p:nvGrpSpPr>
        <p:grpSpPr bwMode="auto">
          <a:xfrm>
            <a:off x="1052513" y="4495800"/>
            <a:ext cx="2543175" cy="519113"/>
            <a:chOff x="663" y="3036"/>
            <a:chExt cx="1602" cy="327"/>
          </a:xfrm>
        </p:grpSpPr>
        <p:sp>
          <p:nvSpPr>
            <p:cNvPr id="55345" name="Oval 49"/>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5346" name="Text Box 50"/>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a:solidFill>
                    <a:srgbClr val="4C2600"/>
                  </a:solidFill>
                  <a:latin typeface="Arial" charset="0"/>
                </a:rPr>
                <a:t>Canaan</a:t>
              </a:r>
            </a:p>
          </p:txBody>
        </p:sp>
      </p:grpSp>
      <p:sp>
        <p:nvSpPr>
          <p:cNvPr id="55350" name="WordArt 54"/>
          <p:cNvSpPr>
            <a:spLocks noChangeArrowheads="1" noChangeShapeType="1" noTextEdit="1"/>
          </p:cNvSpPr>
          <p:nvPr/>
        </p:nvSpPr>
        <p:spPr bwMode="auto">
          <a:xfrm>
            <a:off x="533400" y="5105400"/>
            <a:ext cx="3581400" cy="381000"/>
          </a:xfrm>
          <a:prstGeom prst="rect">
            <a:avLst/>
          </a:prstGeom>
        </p:spPr>
        <p:txBody>
          <a:bodyPr wrap="none" fromWordArt="1">
            <a:prstTxWarp prst="textCanDown">
              <a:avLst>
                <a:gd name="adj" fmla="val 14287"/>
              </a:avLst>
            </a:prstTxWarp>
          </a:bodyPr>
          <a:lstStyle/>
          <a:p>
            <a:pPr eaLnBrk="1" hangingPunct="1"/>
            <a:r>
              <a:rPr lang="en-US" sz="3600" b="0" u="none" kern="10">
                <a:ln w="19050">
                  <a:noFill/>
                  <a:round/>
                  <a:headEnd/>
                  <a:tailEnd/>
                </a:ln>
                <a:solidFill>
                  <a:srgbClr val="333399"/>
                </a:solidFill>
                <a:latin typeface="Impact"/>
              </a:rPr>
              <a:t>Prolonged three times</a:t>
            </a:r>
          </a:p>
        </p:txBody>
      </p:sp>
      <p:sp>
        <p:nvSpPr>
          <p:cNvPr id="55352" name="WordArt 56"/>
          <p:cNvSpPr>
            <a:spLocks noChangeArrowheads="1" noChangeShapeType="1" noTextEdit="1"/>
          </p:cNvSpPr>
          <p:nvPr/>
        </p:nvSpPr>
        <p:spPr bwMode="auto">
          <a:xfrm rot="16200000">
            <a:off x="2400300" y="3162300"/>
            <a:ext cx="4419600" cy="76200"/>
          </a:xfrm>
          <a:prstGeom prst="rect">
            <a:avLst/>
          </a:prstGeom>
        </p:spPr>
        <p:txBody>
          <a:bodyPr wrap="none" fromWordArt="1">
            <a:prstTxWarp prst="textPlain">
              <a:avLst>
                <a:gd name="adj" fmla="val 50000"/>
              </a:avLst>
            </a:prstTxWarp>
          </a:bodyPr>
          <a:lstStyle/>
          <a:p>
            <a:pPr eaLnBrk="1" hangingPunct="1"/>
            <a:r>
              <a:rPr lang="en-US" sz="3600" b="0" u="none" kern="10">
                <a:ln w="28575">
                  <a:noFill/>
                  <a:round/>
                  <a:headEnd/>
                  <a:tailEnd/>
                </a:ln>
                <a:solidFill>
                  <a:srgbClr val="000099"/>
                </a:solidFill>
                <a:latin typeface="Arial Rounded MT Bold"/>
              </a:rPr>
              <a:t>…….................................</a:t>
            </a:r>
          </a:p>
        </p:txBody>
      </p:sp>
      <p:grpSp>
        <p:nvGrpSpPr>
          <p:cNvPr id="8" name="Group 57"/>
          <p:cNvGrpSpPr>
            <a:grpSpLocks/>
          </p:cNvGrpSpPr>
          <p:nvPr/>
        </p:nvGrpSpPr>
        <p:grpSpPr bwMode="auto">
          <a:xfrm>
            <a:off x="5548313" y="2057400"/>
            <a:ext cx="2543175" cy="476250"/>
            <a:chOff x="3495" y="1344"/>
            <a:chExt cx="1602" cy="300"/>
          </a:xfrm>
        </p:grpSpPr>
        <p:sp>
          <p:nvSpPr>
            <p:cNvPr id="55354" name="Oval 58"/>
            <p:cNvSpPr>
              <a:spLocks noChangeArrowheads="1"/>
            </p:cNvSpPr>
            <p:nvPr/>
          </p:nvSpPr>
          <p:spPr bwMode="auto">
            <a:xfrm>
              <a:off x="3528" y="1344"/>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5355" name="Text Box 59"/>
            <p:cNvSpPr txBox="1">
              <a:spLocks noChangeArrowheads="1"/>
            </p:cNvSpPr>
            <p:nvPr/>
          </p:nvSpPr>
          <p:spPr bwMode="auto">
            <a:xfrm>
              <a:off x="3495" y="1344"/>
              <a:ext cx="1602" cy="300"/>
            </a:xfrm>
            <a:prstGeom prst="rect">
              <a:avLst/>
            </a:prstGeom>
            <a:noFill/>
            <a:ln w="19050" algn="ctr">
              <a:noFill/>
              <a:miter lim="800000"/>
              <a:headEnd/>
              <a:tailEnd/>
            </a:ln>
            <a:effectLst>
              <a:outerShdw dist="12700" algn="ctr" rotWithShape="0">
                <a:srgbClr val="660033"/>
              </a:outerShdw>
            </a:effectLst>
          </p:spPr>
          <p:txBody>
            <a:bodyPr>
              <a:spAutoFit/>
            </a:bodyPr>
            <a:lstStyle/>
            <a:p>
              <a:pPr>
                <a:lnSpc>
                  <a:spcPct val="90000"/>
                </a:lnSpc>
              </a:pPr>
              <a:r>
                <a:rPr lang="en-US" sz="2800" u="none">
                  <a:solidFill>
                    <a:srgbClr val="4C2600"/>
                  </a:solidFill>
                  <a:latin typeface="Arial" charset="0"/>
                </a:rPr>
                <a:t>Christians</a:t>
              </a:r>
            </a:p>
          </p:txBody>
        </p:sp>
      </p:grpSp>
      <p:sp>
        <p:nvSpPr>
          <p:cNvPr id="61" name="Text Box 14"/>
          <p:cNvSpPr txBox="1">
            <a:spLocks noChangeArrowheads="1"/>
          </p:cNvSpPr>
          <p:nvPr/>
        </p:nvSpPr>
        <p:spPr bwMode="auto">
          <a:xfrm>
            <a:off x="304800" y="201052"/>
            <a:ext cx="5410200" cy="484748"/>
          </a:xfrm>
          <a:prstGeom prst="rect">
            <a:avLst/>
          </a:prstGeom>
          <a:noFill/>
          <a:ln w="9525">
            <a:noFill/>
            <a:miter lim="800000"/>
            <a:headEnd/>
            <a:tailEnd/>
          </a:ln>
          <a:effectLst>
            <a:outerShdw dist="12700" dir="2700000" algn="ctr" rotWithShape="0">
              <a:schemeClr val="bg1"/>
            </a:outerShdw>
          </a:effectLst>
        </p:spPr>
        <p:txBody>
          <a:bodyPr wrap="square">
            <a:spAutoFit/>
          </a:bodyPr>
          <a:lstStyle/>
          <a:p>
            <a:pPr algn="l">
              <a:lnSpc>
                <a:spcPct val="85000"/>
              </a:lnSpc>
            </a:pPr>
            <a:r>
              <a:rPr lang="en-US" sz="3000" b="0">
                <a:solidFill>
                  <a:srgbClr val="000099"/>
                </a:solidFill>
                <a:latin typeface="Impact" pitchFamily="34" charset="0"/>
              </a:rPr>
              <a:t>Moses’ course and Jesus’ course</a:t>
            </a:r>
            <a:endParaRPr lang="en-US" sz="3000" b="0" dirty="0">
              <a:solidFill>
                <a:srgbClr val="000099"/>
              </a:solidFill>
              <a:latin typeface="Impact" pitchFamily="34" charset="0"/>
            </a:endParaRPr>
          </a:p>
        </p:txBody>
      </p:sp>
      <p:grpSp>
        <p:nvGrpSpPr>
          <p:cNvPr id="9" name="Group 22"/>
          <p:cNvGrpSpPr>
            <a:grpSpLocks/>
          </p:cNvGrpSpPr>
          <p:nvPr/>
        </p:nvGrpSpPr>
        <p:grpSpPr bwMode="auto">
          <a:xfrm>
            <a:off x="5105400" y="914400"/>
            <a:ext cx="3429000" cy="476250"/>
            <a:chOff x="144" y="2842"/>
            <a:chExt cx="2160" cy="300"/>
          </a:xfrm>
        </p:grpSpPr>
        <p:sp>
          <p:nvSpPr>
            <p:cNvPr id="65" name="AutoShape 23"/>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66" name="Text Box 24"/>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Jesus’ course</a:t>
              </a:r>
            </a:p>
          </p:txBody>
        </p:sp>
      </p:grpSp>
      <p:sp>
        <p:nvSpPr>
          <p:cNvPr id="67" name="AutoShape 19"/>
          <p:cNvSpPr>
            <a:spLocks noChangeArrowheads="1"/>
          </p:cNvSpPr>
          <p:nvPr/>
        </p:nvSpPr>
        <p:spPr bwMode="auto">
          <a:xfrm>
            <a:off x="6667500" y="3108326"/>
            <a:ext cx="304800" cy="168274"/>
          </a:xfrm>
          <a:prstGeom prst="downArrow">
            <a:avLst>
              <a:gd name="adj1" fmla="val 34722"/>
              <a:gd name="adj2" fmla="val 54369"/>
            </a:avLst>
          </a:prstGeom>
          <a:solidFill>
            <a:srgbClr val="000066"/>
          </a:solidFill>
          <a:ln w="38100">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0" name="Group 27"/>
          <p:cNvGrpSpPr>
            <a:grpSpLocks/>
          </p:cNvGrpSpPr>
          <p:nvPr/>
        </p:nvGrpSpPr>
        <p:grpSpPr bwMode="auto">
          <a:xfrm>
            <a:off x="5105400" y="2667000"/>
            <a:ext cx="3429000" cy="476250"/>
            <a:chOff x="144" y="2842"/>
            <a:chExt cx="2160" cy="300"/>
          </a:xfrm>
        </p:grpSpPr>
        <p:sp>
          <p:nvSpPr>
            <p:cNvPr id="55324" name="AutoShape 28"/>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25" name="Text Box 29"/>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Miracles and signs</a:t>
              </a:r>
            </a:p>
          </p:txBody>
        </p:sp>
      </p:grpSp>
      <p:grpSp>
        <p:nvGrpSpPr>
          <p:cNvPr id="11" name="Group 45"/>
          <p:cNvGrpSpPr>
            <a:grpSpLocks/>
          </p:cNvGrpSpPr>
          <p:nvPr/>
        </p:nvGrpSpPr>
        <p:grpSpPr bwMode="auto">
          <a:xfrm>
            <a:off x="5524500" y="3276600"/>
            <a:ext cx="2590800" cy="476250"/>
            <a:chOff x="144" y="2842"/>
            <a:chExt cx="2160" cy="300"/>
          </a:xfrm>
        </p:grpSpPr>
        <p:sp>
          <p:nvSpPr>
            <p:cNvPr id="55342" name="AutoShape 46"/>
            <p:cNvSpPr>
              <a:spLocks noChangeArrowheads="1"/>
            </p:cNvSpPr>
            <p:nvPr/>
          </p:nvSpPr>
          <p:spPr bwMode="auto">
            <a:xfrm>
              <a:off x="168" y="2849"/>
              <a:ext cx="2112" cy="271"/>
            </a:xfrm>
            <a:prstGeom prst="roundRect">
              <a:avLst>
                <a:gd name="adj" fmla="val 16667"/>
              </a:avLst>
            </a:prstGeom>
            <a:gradFill rotWithShape="1">
              <a:gsLst>
                <a:gs pos="0">
                  <a:srgbClr val="FFFFFF"/>
                </a:gs>
                <a:gs pos="100000">
                  <a:srgbClr val="FFFF00"/>
                </a:gs>
              </a:gsLst>
              <a:path path="shape">
                <a:fillToRect l="50000" t="50000" r="50000" b="50000"/>
              </a:path>
            </a:gradFill>
            <a:ln w="38100">
              <a:solidFill>
                <a:srgbClr val="6600CC"/>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55343" name="Text Box 47"/>
            <p:cNvSpPr txBox="1">
              <a:spLocks noChangeArrowheads="1"/>
            </p:cNvSpPr>
            <p:nvPr/>
          </p:nvSpPr>
          <p:spPr bwMode="auto">
            <a:xfrm>
              <a:off x="144" y="2842"/>
              <a:ext cx="2160" cy="300"/>
            </a:xfrm>
            <a:prstGeom prst="rect">
              <a:avLst/>
            </a:prstGeom>
            <a:noFill/>
            <a:ln w="19050">
              <a:noFill/>
              <a:miter lim="800000"/>
              <a:headEnd/>
              <a:tailEnd/>
            </a:ln>
            <a:effectLst/>
          </p:spPr>
          <p:txBody>
            <a:bodyPr>
              <a:spAutoFit/>
            </a:bodyPr>
            <a:lstStyle/>
            <a:p>
              <a:pPr>
                <a:lnSpc>
                  <a:spcPct val="90000"/>
                </a:lnSpc>
              </a:pPr>
              <a:r>
                <a:rPr lang="en-US" sz="2800" u="none">
                  <a:solidFill>
                    <a:srgbClr val="000066"/>
                  </a:solidFill>
                  <a:latin typeface="Arial" charset="0"/>
                </a:rPr>
                <a:t>Sea of evil</a:t>
              </a:r>
            </a:p>
          </p:txBody>
        </p:sp>
      </p:grpSp>
      <p:grpSp>
        <p:nvGrpSpPr>
          <p:cNvPr id="12" name="Group 59"/>
          <p:cNvGrpSpPr/>
          <p:nvPr/>
        </p:nvGrpSpPr>
        <p:grpSpPr>
          <a:xfrm>
            <a:off x="4572000" y="2678114"/>
            <a:ext cx="4495800" cy="2729812"/>
            <a:chOff x="4572000" y="2678114"/>
            <a:chExt cx="4495800" cy="2729812"/>
          </a:xfrm>
        </p:grpSpPr>
        <p:pic>
          <p:nvPicPr>
            <p:cNvPr id="62" name="Picture 85" descr="continents_map_sm_FREE"/>
            <p:cNvPicPr>
              <a:picLocks noChangeAspect="1" noChangeArrowheads="1"/>
            </p:cNvPicPr>
            <p:nvPr/>
          </p:nvPicPr>
          <p:blipFill>
            <a:blip r:embed="rId3" cstate="print">
              <a:clrChange>
                <a:clrFrom>
                  <a:srgbClr val="FFFFFF"/>
                </a:clrFrom>
                <a:clrTo>
                  <a:srgbClr val="FFFFFF">
                    <a:alpha val="0"/>
                  </a:srgbClr>
                </a:clrTo>
              </a:clrChange>
              <a:lum/>
            </a:blip>
            <a:stretch>
              <a:fillRect/>
            </a:stretch>
          </p:blipFill>
          <p:spPr bwMode="auto">
            <a:xfrm>
              <a:off x="4572000" y="2678114"/>
              <a:ext cx="4495800" cy="2729812"/>
            </a:xfrm>
            <a:prstGeom prst="rect">
              <a:avLst/>
            </a:prstGeom>
            <a:noFill/>
            <a:ln>
              <a:noFill/>
            </a:ln>
          </p:spPr>
        </p:pic>
        <p:pic>
          <p:nvPicPr>
            <p:cNvPr id="63" name="Picture 53" descr="gc002584"/>
            <p:cNvPicPr>
              <a:picLocks noChangeAspect="1" noChangeArrowheads="1"/>
            </p:cNvPicPr>
            <p:nvPr/>
          </p:nvPicPr>
          <p:blipFill>
            <a:blip r:embed="rId4" cstate="print">
              <a:lum bright="30000"/>
            </a:blip>
            <a:srcRect/>
            <a:stretch>
              <a:fillRect/>
            </a:stretch>
          </p:blipFill>
          <p:spPr bwMode="auto">
            <a:xfrm flipH="1">
              <a:off x="5562600" y="2865437"/>
              <a:ext cx="2405315" cy="1554163"/>
            </a:xfrm>
            <a:prstGeom prst="rect">
              <a:avLst/>
            </a:prstGeom>
            <a:noFill/>
          </p:spPr>
        </p:pic>
      </p:grpSp>
      <p:grpSp>
        <p:nvGrpSpPr>
          <p:cNvPr id="13" name="Group 51"/>
          <p:cNvGrpSpPr>
            <a:grpSpLocks/>
          </p:cNvGrpSpPr>
          <p:nvPr/>
        </p:nvGrpSpPr>
        <p:grpSpPr bwMode="auto">
          <a:xfrm>
            <a:off x="5548313" y="4495800"/>
            <a:ext cx="2543175" cy="519113"/>
            <a:chOff x="663" y="3036"/>
            <a:chExt cx="1602" cy="327"/>
          </a:xfrm>
        </p:grpSpPr>
        <p:sp>
          <p:nvSpPr>
            <p:cNvPr id="55348" name="Oval 52"/>
            <p:cNvSpPr>
              <a:spLocks noChangeArrowheads="1"/>
            </p:cNvSpPr>
            <p:nvPr/>
          </p:nvSpPr>
          <p:spPr bwMode="auto">
            <a:xfrm>
              <a:off x="663" y="3063"/>
              <a:ext cx="1536" cy="263"/>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52363" dir="4557825" algn="ctr" rotWithShape="0">
                <a:srgbClr val="B65B00"/>
              </a:outerShdw>
            </a:effectLst>
          </p:spPr>
          <p:txBody>
            <a:bodyPr wrap="none" anchor="ctr"/>
            <a:lstStyle/>
            <a:p>
              <a:pPr algn="l" eaLnBrk="1" hangingPunct="1"/>
              <a:endParaRPr lang="en-US" sz="1800" b="0" u="none">
                <a:solidFill>
                  <a:srgbClr val="000000"/>
                </a:solidFill>
                <a:latin typeface="Arial" charset="0"/>
              </a:endParaRPr>
            </a:p>
          </p:txBody>
        </p:sp>
        <p:sp>
          <p:nvSpPr>
            <p:cNvPr id="55349" name="Text Box 53"/>
            <p:cNvSpPr txBox="1">
              <a:spLocks noChangeArrowheads="1"/>
            </p:cNvSpPr>
            <p:nvPr/>
          </p:nvSpPr>
          <p:spPr bwMode="auto">
            <a:xfrm>
              <a:off x="663" y="3036"/>
              <a:ext cx="1602" cy="327"/>
            </a:xfrm>
            <a:prstGeom prst="rect">
              <a:avLst/>
            </a:prstGeom>
            <a:noFill/>
            <a:ln w="19050" algn="ctr">
              <a:noFill/>
              <a:miter lim="800000"/>
              <a:headEnd/>
              <a:tailEnd/>
            </a:ln>
            <a:effectLst>
              <a:outerShdw dist="12700" algn="ctr" rotWithShape="0">
                <a:srgbClr val="660033"/>
              </a:outerShdw>
            </a:effectLst>
          </p:spPr>
          <p:txBody>
            <a:bodyPr>
              <a:spAutoFit/>
            </a:bodyPr>
            <a:lstStyle/>
            <a:p>
              <a:r>
                <a:rPr lang="en-US" sz="2800" u="none">
                  <a:solidFill>
                    <a:srgbClr val="4C2600"/>
                  </a:solidFill>
                  <a:latin typeface="Arial" charset="0"/>
                </a:rPr>
                <a:t>Eden</a:t>
              </a:r>
            </a:p>
          </p:txBody>
        </p:sp>
      </p:grpSp>
      <p:sp>
        <p:nvSpPr>
          <p:cNvPr id="55351" name="WordArt 55"/>
          <p:cNvSpPr>
            <a:spLocks noChangeArrowheads="1" noChangeShapeType="1" noTextEdit="1"/>
          </p:cNvSpPr>
          <p:nvPr/>
        </p:nvSpPr>
        <p:spPr bwMode="auto">
          <a:xfrm>
            <a:off x="5029200" y="5105400"/>
            <a:ext cx="3581400" cy="381000"/>
          </a:xfrm>
          <a:prstGeom prst="rect">
            <a:avLst/>
          </a:prstGeom>
        </p:spPr>
        <p:txBody>
          <a:bodyPr wrap="none" fromWordArt="1">
            <a:prstTxWarp prst="textCanDown">
              <a:avLst>
                <a:gd name="adj" fmla="val 14287"/>
              </a:avLst>
            </a:prstTxWarp>
          </a:bodyPr>
          <a:lstStyle/>
          <a:p>
            <a:pPr eaLnBrk="1" hangingPunct="1"/>
            <a:r>
              <a:rPr lang="en-US" sz="3600" b="0" u="none" kern="10">
                <a:ln w="19050">
                  <a:noFill/>
                  <a:round/>
                  <a:headEnd/>
                  <a:tailEnd/>
                </a:ln>
                <a:solidFill>
                  <a:srgbClr val="333399"/>
                </a:solidFill>
                <a:latin typeface="Impact"/>
              </a:rPr>
              <a:t>Prolonged three times</a:t>
            </a:r>
          </a:p>
        </p:txBody>
      </p:sp>
      <p:grpSp>
        <p:nvGrpSpPr>
          <p:cNvPr id="60" name="Group 4"/>
          <p:cNvGrpSpPr>
            <a:grpSpLocks/>
          </p:cNvGrpSpPr>
          <p:nvPr/>
        </p:nvGrpSpPr>
        <p:grpSpPr bwMode="auto">
          <a:xfrm>
            <a:off x="1371600" y="5935667"/>
            <a:ext cx="6172200" cy="590550"/>
            <a:chOff x="384" y="3714"/>
            <a:chExt cx="3888" cy="372"/>
          </a:xfrm>
        </p:grpSpPr>
        <p:sp>
          <p:nvSpPr>
            <p:cNvPr id="64" name="Text Box 5"/>
            <p:cNvSpPr txBox="1">
              <a:spLocks noChangeArrowheads="1"/>
            </p:cNvSpPr>
            <p:nvPr/>
          </p:nvSpPr>
          <p:spPr bwMode="auto">
            <a:xfrm>
              <a:off x="608" y="3718"/>
              <a:ext cx="3664" cy="368"/>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Both courses were prolonged </a:t>
              </a:r>
              <a:r>
                <a:rPr lang="en-US" sz="2000" dirty="0">
                  <a:solidFill>
                    <a:srgbClr val="FFFFFF"/>
                  </a:solidFill>
                  <a:latin typeface="Arial Narrow" pitchFamily="34" charset="0"/>
                </a:rPr>
                <a:t>three times</a:t>
              </a:r>
              <a:r>
                <a:rPr lang="en-US" sz="2000" u="none" dirty="0">
                  <a:solidFill>
                    <a:srgbClr val="FFFFFF"/>
                  </a:solidFill>
                  <a:latin typeface="Arial Narrow" pitchFamily="34" charset="0"/>
                </a:rPr>
                <a:t> because of the Israelites’ faithlessness.</a:t>
              </a:r>
            </a:p>
          </p:txBody>
        </p:sp>
        <p:sp>
          <p:nvSpPr>
            <p:cNvPr id="68" name="Text Box 6"/>
            <p:cNvSpPr txBox="1">
              <a:spLocks noChangeArrowheads="1"/>
            </p:cNvSpPr>
            <p:nvPr/>
          </p:nvSpPr>
          <p:spPr bwMode="auto">
            <a:xfrm>
              <a:off x="384" y="3714"/>
              <a:ext cx="240"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barn(outVertical)">
                                      <p:cBhvr>
                                        <p:cTn id="7" dur="500"/>
                                        <p:tgtEl>
                                          <p:spTgt spid="60"/>
                                        </p:tgtEl>
                                      </p:cBhvr>
                                    </p:animEffect>
                                  </p:childTnLst>
                                </p:cTn>
                              </p:par>
                              <p:par>
                                <p:cTn id="8" presetID="10" presetClass="exit" presetSubtype="0" fill="hold" nodeType="withEffect">
                                  <p:stCondLst>
                                    <p:cond delay="0"/>
                                  </p:stCondLst>
                                  <p:childTnLst>
                                    <p:animEffect transition="out" filter="fade">
                                      <p:cBhvr>
                                        <p:cTn id="9" dur="2000"/>
                                        <p:tgtEl>
                                          <p:spTgt spid="12"/>
                                        </p:tgtEl>
                                      </p:cBhvr>
                                    </p:animEffect>
                                    <p:set>
                                      <p:cBhvr>
                                        <p:cTn id="10" dur="1" fill="hold">
                                          <p:stCondLst>
                                            <p:cond delay="1999"/>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55350"/>
                                        </p:tgtEl>
                                        <p:attrNameLst>
                                          <p:attrName>style.visibility</p:attrName>
                                        </p:attrNameLst>
                                      </p:cBhvr>
                                      <p:to>
                                        <p:strVal val="visible"/>
                                      </p:to>
                                    </p:set>
                                    <p:anim calcmode="lin" valueType="num">
                                      <p:cBhvr>
                                        <p:cTn id="15" dur="1000" fill="hold"/>
                                        <p:tgtEl>
                                          <p:spTgt spid="55350"/>
                                        </p:tgtEl>
                                        <p:attrNameLst>
                                          <p:attrName>ppt_w</p:attrName>
                                        </p:attrNameLst>
                                      </p:cBhvr>
                                      <p:tavLst>
                                        <p:tav tm="0">
                                          <p:val>
                                            <p:fltVal val="0"/>
                                          </p:val>
                                        </p:tav>
                                        <p:tav tm="100000">
                                          <p:val>
                                            <p:strVal val="#ppt_w"/>
                                          </p:val>
                                        </p:tav>
                                      </p:tavLst>
                                    </p:anim>
                                    <p:anim calcmode="lin" valueType="num">
                                      <p:cBhvr>
                                        <p:cTn id="16" dur="1000" fill="hold"/>
                                        <p:tgtEl>
                                          <p:spTgt spid="55350"/>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55351"/>
                                        </p:tgtEl>
                                        <p:attrNameLst>
                                          <p:attrName>style.visibility</p:attrName>
                                        </p:attrNameLst>
                                      </p:cBhvr>
                                      <p:to>
                                        <p:strVal val="visible"/>
                                      </p:to>
                                    </p:set>
                                    <p:anim calcmode="lin" valueType="num">
                                      <p:cBhvr>
                                        <p:cTn id="19" dur="1000" fill="hold"/>
                                        <p:tgtEl>
                                          <p:spTgt spid="55351"/>
                                        </p:tgtEl>
                                        <p:attrNameLst>
                                          <p:attrName>ppt_w</p:attrName>
                                        </p:attrNameLst>
                                      </p:cBhvr>
                                      <p:tavLst>
                                        <p:tav tm="0">
                                          <p:val>
                                            <p:fltVal val="0"/>
                                          </p:val>
                                        </p:tav>
                                        <p:tav tm="100000">
                                          <p:val>
                                            <p:strVal val="#ppt_w"/>
                                          </p:val>
                                        </p:tav>
                                      </p:tavLst>
                                    </p:anim>
                                    <p:anim calcmode="lin" valueType="num">
                                      <p:cBhvr>
                                        <p:cTn id="20" dur="1000" fill="hold"/>
                                        <p:tgtEl>
                                          <p:spTgt spid="553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50" grpId="0" animBg="1"/>
      <p:bldP spid="55351"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Oval 14"/>
          <p:cNvSpPr/>
          <p:nvPr/>
        </p:nvSpPr>
        <p:spPr>
          <a:xfrm>
            <a:off x="228600" y="609600"/>
            <a:ext cx="8610600" cy="5638800"/>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54" name="WordArt 2"/>
          <p:cNvSpPr>
            <a:spLocks noChangeArrowheads="1" noChangeShapeType="1" noTextEdit="1"/>
          </p:cNvSpPr>
          <p:nvPr/>
        </p:nvSpPr>
        <p:spPr bwMode="auto">
          <a:xfrm>
            <a:off x="1447800" y="1638300"/>
            <a:ext cx="6172200" cy="3581400"/>
          </a:xfrm>
          <a:prstGeom prst="rect">
            <a:avLst/>
          </a:prstGeom>
        </p:spPr>
        <p:txBody>
          <a:bodyPr wrap="none" fromWordArt="1">
            <a:prstTxWarp prst="textInflate">
              <a:avLst/>
            </a:prstTxWarp>
          </a:bodyPr>
          <a:lstStyle/>
          <a:p>
            <a:pPr eaLnBrk="1" hangingPunct="1"/>
            <a:r>
              <a:rPr lang="en-US" sz="3600" b="0" u="none" kern="10" spc="300" dirty="0">
                <a:ln w="28575">
                  <a:solidFill>
                    <a:srgbClr val="FFFFFF"/>
                  </a:solidFill>
                  <a:round/>
                  <a:headEnd/>
                  <a:tailEnd/>
                </a:ln>
                <a:solidFill>
                  <a:srgbClr val="800000"/>
                </a:solidFill>
                <a:latin typeface="Impact"/>
              </a:rPr>
              <a:t>The Providence </a:t>
            </a:r>
          </a:p>
          <a:p>
            <a:pPr eaLnBrk="1" hangingPunct="1"/>
            <a:r>
              <a:rPr lang="en-US" sz="3600" b="0" u="none" kern="10" spc="300" dirty="0">
                <a:ln w="28575">
                  <a:solidFill>
                    <a:srgbClr val="FFFFFF"/>
                  </a:solidFill>
                  <a:round/>
                  <a:headEnd/>
                  <a:tailEnd/>
                </a:ln>
                <a:solidFill>
                  <a:srgbClr val="800000"/>
                </a:solidFill>
                <a:latin typeface="Impact"/>
              </a:rPr>
              <a:t>of Restoration</a:t>
            </a:r>
          </a:p>
          <a:p>
            <a:pPr eaLnBrk="1" hangingPunct="1"/>
            <a:r>
              <a:rPr lang="en-US" sz="3600" b="0" u="none" kern="10" spc="300" dirty="0">
                <a:ln w="28575">
                  <a:solidFill>
                    <a:srgbClr val="FFFFFF"/>
                  </a:solidFill>
                  <a:round/>
                  <a:headEnd/>
                  <a:tailEnd/>
                </a:ln>
                <a:solidFill>
                  <a:srgbClr val="800000"/>
                </a:solidFill>
                <a:latin typeface="Impact"/>
              </a:rPr>
              <a:t>under the Leadership</a:t>
            </a:r>
          </a:p>
          <a:p>
            <a:pPr eaLnBrk="1" hangingPunct="1"/>
            <a:r>
              <a:rPr lang="en-US" sz="3600" b="0" u="none" kern="10" spc="300" dirty="0">
                <a:ln w="28575">
                  <a:solidFill>
                    <a:srgbClr val="FFFFFF"/>
                  </a:solidFill>
                  <a:round/>
                  <a:headEnd/>
                  <a:tailEnd/>
                </a:ln>
                <a:solidFill>
                  <a:srgbClr val="800000"/>
                </a:solidFill>
                <a:latin typeface="Impact"/>
              </a:rPr>
              <a:t>of Moses</a:t>
            </a: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3554"/>
                                        </p:tgtEl>
                                        <p:attrNameLst>
                                          <p:attrName>style.visibility</p:attrName>
                                        </p:attrNameLst>
                                      </p:cBhvr>
                                      <p:to>
                                        <p:strVal val="visible"/>
                                      </p:to>
                                    </p:set>
                                    <p:anim calcmode="lin" valueType="num">
                                      <p:cBhvr>
                                        <p:cTn id="7" dur="1000" fill="hold"/>
                                        <p:tgtEl>
                                          <p:spTgt spid="23554"/>
                                        </p:tgtEl>
                                        <p:attrNameLst>
                                          <p:attrName>ppt_w</p:attrName>
                                        </p:attrNameLst>
                                      </p:cBhvr>
                                      <p:tavLst>
                                        <p:tav tm="0">
                                          <p:val>
                                            <p:strVal val="#ppt_w*0.70"/>
                                          </p:val>
                                        </p:tav>
                                        <p:tav tm="100000">
                                          <p:val>
                                            <p:strVal val="#ppt_w"/>
                                          </p:val>
                                        </p:tav>
                                      </p:tavLst>
                                    </p:anim>
                                    <p:anim calcmode="lin" valueType="num">
                                      <p:cBhvr>
                                        <p:cTn id="8" dur="1000" fill="hold"/>
                                        <p:tgtEl>
                                          <p:spTgt spid="23554"/>
                                        </p:tgtEl>
                                        <p:attrNameLst>
                                          <p:attrName>ppt_h</p:attrName>
                                        </p:attrNameLst>
                                      </p:cBhvr>
                                      <p:tavLst>
                                        <p:tav tm="0">
                                          <p:val>
                                            <p:strVal val="#ppt_h"/>
                                          </p:val>
                                        </p:tav>
                                        <p:tav tm="100000">
                                          <p:val>
                                            <p:strVal val="#ppt_h"/>
                                          </p:val>
                                        </p:tav>
                                      </p:tavLst>
                                    </p:anim>
                                    <p:animEffect transition="in" filter="fade">
                                      <p:cBhvr>
                                        <p:cTn id="9" dur="1000"/>
                                        <p:tgtEl>
                                          <p:spTgt spid="2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4"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D7D9BA0-5C4F-9CA4-F526-6D4EA9229D99}"/>
              </a:ext>
            </a:extLst>
          </p:cNvPr>
          <p:cNvGrpSpPr/>
          <p:nvPr/>
        </p:nvGrpSpPr>
        <p:grpSpPr>
          <a:xfrm>
            <a:off x="739775" y="633413"/>
            <a:ext cx="7661275" cy="5919787"/>
            <a:chOff x="739775" y="633413"/>
            <a:chExt cx="7661275" cy="5919787"/>
          </a:xfrm>
        </p:grpSpPr>
        <p:pic>
          <p:nvPicPr>
            <p:cNvPr id="163869" name="Picture 29" descr="Sinai_New_11_13_03"/>
            <p:cNvPicPr>
              <a:picLocks noChangeAspect="1" noChangeArrowheads="1"/>
            </p:cNvPicPr>
            <p:nvPr/>
          </p:nvPicPr>
          <p:blipFill>
            <a:blip r:embed="rId3" cstate="print">
              <a:lum bright="-30000"/>
            </a:blip>
            <a:srcRect/>
            <a:stretch>
              <a:fillRect/>
            </a:stretch>
          </p:blipFill>
          <p:spPr bwMode="auto">
            <a:xfrm>
              <a:off x="739775" y="633413"/>
              <a:ext cx="7661275" cy="5919787"/>
            </a:xfrm>
            <a:prstGeom prst="rect">
              <a:avLst/>
            </a:prstGeom>
            <a:noFill/>
          </p:spPr>
        </p:pic>
        <p:sp>
          <p:nvSpPr>
            <p:cNvPr id="163870" name="WordArt 30"/>
            <p:cNvSpPr>
              <a:spLocks noChangeArrowheads="1" noChangeShapeType="1" noTextEdit="1"/>
            </p:cNvSpPr>
            <p:nvPr/>
          </p:nvSpPr>
          <p:spPr bwMode="auto">
            <a:xfrm>
              <a:off x="3276600" y="3800475"/>
              <a:ext cx="1443038" cy="238125"/>
            </a:xfrm>
            <a:prstGeom prst="rect">
              <a:avLst/>
            </a:prstGeom>
          </p:spPr>
          <p:txBody>
            <a:bodyPr wrap="none" fromWordArt="1">
              <a:prstTxWarp prst="textCanDown">
                <a:avLst>
                  <a:gd name="adj" fmla="val 33333"/>
                </a:avLst>
              </a:prstTxWarp>
            </a:bodyPr>
            <a:lstStyle/>
            <a:p>
              <a:pPr algn="ctr"/>
              <a:r>
                <a:rPr lang="en-US" sz="3600" u="none" kern="10" dirty="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63877" name="WordArt 37"/>
            <p:cNvSpPr>
              <a:spLocks noChangeArrowheads="1" noChangeShapeType="1" noTextEdit="1"/>
            </p:cNvSpPr>
            <p:nvPr/>
          </p:nvSpPr>
          <p:spPr bwMode="auto">
            <a:xfrm rot="20693489">
              <a:off x="4086225" y="3968750"/>
              <a:ext cx="1323975" cy="863600"/>
            </a:xfrm>
            <a:prstGeom prst="rect">
              <a:avLst/>
            </a:prstGeom>
          </p:spPr>
          <p:txBody>
            <a:bodyPr wrap="none" fromWordArt="1">
              <a:prstTxWarp prst="textCanDown">
                <a:avLst>
                  <a:gd name="adj" fmla="val 14287"/>
                </a:avLst>
              </a:prstTxWarp>
            </a:bodyPr>
            <a:lstStyle/>
            <a:p>
              <a:pPr algn="ctr"/>
              <a:r>
                <a:rPr lang="en-US" sz="3600" u="none" kern="10" dirty="0">
                  <a:ln w="12700">
                    <a:noFill/>
                    <a:round/>
                    <a:headEnd/>
                    <a:tailEnd/>
                  </a:ln>
                  <a:gradFill rotWithShape="1">
                    <a:gsLst>
                      <a:gs pos="0">
                        <a:srgbClr val="996633"/>
                      </a:gs>
                      <a:gs pos="100000">
                        <a:srgbClr val="663300"/>
                      </a:gs>
                    </a:gsLst>
                    <a:lin ang="2700000" scaled="1"/>
                  </a:gradFill>
                  <a:latin typeface="MANDELA"/>
                </a:rPr>
                <a:t>Wilderness</a:t>
              </a:r>
            </a:p>
            <a:p>
              <a:pPr algn="ctr"/>
              <a:r>
                <a:rPr lang="en-US" sz="3600" u="none" kern="10" dirty="0">
                  <a:ln w="12700">
                    <a:noFill/>
                    <a:round/>
                    <a:headEnd/>
                    <a:tailEnd/>
                  </a:ln>
                  <a:gradFill rotWithShape="1">
                    <a:gsLst>
                      <a:gs pos="0">
                        <a:srgbClr val="996633"/>
                      </a:gs>
                      <a:gs pos="100000">
                        <a:srgbClr val="663300"/>
                      </a:gs>
                    </a:gsLst>
                    <a:lin ang="2700000" scaled="1"/>
                  </a:gradFill>
                  <a:latin typeface="MANDELA"/>
                </a:rPr>
                <a:t>of</a:t>
              </a:r>
            </a:p>
            <a:p>
              <a:pPr algn="ctr"/>
              <a:r>
                <a:rPr lang="en-US" sz="3600" u="none" kern="10" dirty="0">
                  <a:ln w="12700">
                    <a:noFill/>
                    <a:round/>
                    <a:headEnd/>
                    <a:tailEnd/>
                  </a:ln>
                  <a:gradFill rotWithShape="1">
                    <a:gsLst>
                      <a:gs pos="0">
                        <a:srgbClr val="996633"/>
                      </a:gs>
                      <a:gs pos="100000">
                        <a:srgbClr val="663300"/>
                      </a:gs>
                    </a:gsLst>
                    <a:lin ang="2700000" scaled="1"/>
                  </a:gradFill>
                  <a:latin typeface="MANDELA"/>
                </a:rPr>
                <a:t>Sinai</a:t>
              </a:r>
            </a:p>
          </p:txBody>
        </p:sp>
        <p:sp>
          <p:nvSpPr>
            <p:cNvPr id="163878" name="WordArt 38"/>
            <p:cNvSpPr>
              <a:spLocks noChangeArrowheads="1" noChangeShapeType="1" noTextEdit="1"/>
            </p:cNvSpPr>
            <p:nvPr/>
          </p:nvSpPr>
          <p:spPr bwMode="auto">
            <a:xfrm>
              <a:off x="3886200" y="4800600"/>
              <a:ext cx="927100" cy="228600"/>
            </a:xfrm>
            <a:prstGeom prst="rect">
              <a:avLst/>
            </a:prstGeom>
          </p:spPr>
          <p:txBody>
            <a:bodyPr spcFirstLastPara="1" wrap="none" fromWordArt="1">
              <a:prstTxWarp prst="textArchDown">
                <a:avLst>
                  <a:gd name="adj" fmla="val 145726"/>
                </a:avLst>
              </a:prstTxWarp>
            </a:bodyPr>
            <a:lstStyle/>
            <a:p>
              <a:pPr algn="ctr"/>
              <a:r>
                <a:rPr lang="en-US" sz="3600" u="none" kern="10">
                  <a:ln w="3175">
                    <a:noFill/>
                    <a:round/>
                    <a:headEnd/>
                    <a:tailEnd/>
                  </a:ln>
                  <a:solidFill>
                    <a:srgbClr val="996633"/>
                  </a:solidFill>
                  <a:latin typeface="Arial Black"/>
                </a:rPr>
                <a:t>Mt. Horeb</a:t>
              </a:r>
            </a:p>
          </p:txBody>
        </p:sp>
        <p:sp>
          <p:nvSpPr>
            <p:cNvPr id="163879" name="Freeform 39"/>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endParaRPr lang="en-US" u="none"/>
            </a:p>
          </p:txBody>
        </p:sp>
        <p:sp>
          <p:nvSpPr>
            <p:cNvPr id="163874" name="WordArt 34"/>
            <p:cNvSpPr>
              <a:spLocks noChangeArrowheads="1" noChangeShapeType="1" noTextEdit="1"/>
            </p:cNvSpPr>
            <p:nvPr/>
          </p:nvSpPr>
          <p:spPr bwMode="auto">
            <a:xfrm>
              <a:off x="7058025" y="2171700"/>
              <a:ext cx="1320800" cy="287338"/>
            </a:xfrm>
            <a:prstGeom prst="rect">
              <a:avLst/>
            </a:prstGeom>
          </p:spPr>
          <p:txBody>
            <a:bodyPr wrap="none" fromWordArt="1">
              <a:prstTxWarp prst="textFadeUp">
                <a:avLst>
                  <a:gd name="adj" fmla="val 26866"/>
                </a:avLst>
              </a:prstTxWarp>
            </a:bodyPr>
            <a:lstStyle/>
            <a:p>
              <a:pPr algn="ctr"/>
              <a:r>
                <a:rPr lang="en-US" sz="3600" u="none" kern="10">
                  <a:ln w="12700">
                    <a:noFill/>
                    <a:round/>
                    <a:headEnd/>
                    <a:tailEnd/>
                  </a:ln>
                  <a:gradFill rotWithShape="1">
                    <a:gsLst>
                      <a:gs pos="0">
                        <a:srgbClr val="663300"/>
                      </a:gs>
                      <a:gs pos="50000">
                        <a:srgbClr val="996633"/>
                      </a:gs>
                      <a:gs pos="100000">
                        <a:srgbClr val="663300"/>
                      </a:gs>
                    </a:gsLst>
                    <a:lin ang="2700000" scaled="1"/>
                  </a:gradFill>
                  <a:latin typeface="Arial Black"/>
                </a:rPr>
                <a:t>Dead Sea</a:t>
              </a:r>
            </a:p>
          </p:txBody>
        </p:sp>
        <p:sp>
          <p:nvSpPr>
            <p:cNvPr id="152" name="WordArt 4"/>
            <p:cNvSpPr>
              <a:spLocks noChangeArrowheads="1" noChangeShapeType="1" noTextEdit="1"/>
            </p:cNvSpPr>
            <p:nvPr/>
          </p:nvSpPr>
          <p:spPr bwMode="auto">
            <a:xfrm rot="19711897">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154" name="WordArt 8"/>
            <p:cNvSpPr>
              <a:spLocks noChangeArrowheads="1" noChangeShapeType="1" noTextEdit="1"/>
            </p:cNvSpPr>
            <p:nvPr/>
          </p:nvSpPr>
          <p:spPr bwMode="auto">
            <a:xfrm rot="17646110">
              <a:off x="553767" y="3939727"/>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gradFill rotWithShape="1">
                    <a:gsLst>
                      <a:gs pos="0">
                        <a:srgbClr val="663300"/>
                      </a:gs>
                      <a:gs pos="50000">
                        <a:srgbClr val="996600"/>
                      </a:gs>
                      <a:gs pos="100000">
                        <a:srgbClr val="663300"/>
                      </a:gs>
                    </a:gsLst>
                    <a:lin ang="2700000" scaled="1"/>
                  </a:gradFill>
                  <a:latin typeface="MANDELA"/>
                </a:rPr>
                <a:t>Egypt</a:t>
              </a:r>
            </a:p>
          </p:txBody>
        </p:sp>
      </p:grpSp>
      <p:grpSp>
        <p:nvGrpSpPr>
          <p:cNvPr id="16" name="Group 19">
            <a:extLst>
              <a:ext uri="{FF2B5EF4-FFF2-40B4-BE49-F238E27FC236}">
                <a16:creationId xmlns:a16="http://schemas.microsoft.com/office/drawing/2014/main" id="{5B61B554-A67D-498A-F660-22209302CD39}"/>
              </a:ext>
            </a:extLst>
          </p:cNvPr>
          <p:cNvGrpSpPr>
            <a:grpSpLocks/>
          </p:cNvGrpSpPr>
          <p:nvPr/>
        </p:nvGrpSpPr>
        <p:grpSpPr bwMode="auto">
          <a:xfrm>
            <a:off x="2590800" y="2012950"/>
            <a:ext cx="4360863" cy="584200"/>
            <a:chOff x="1632" y="1272"/>
            <a:chExt cx="2747" cy="368"/>
          </a:xfrm>
        </p:grpSpPr>
        <p:sp>
          <p:nvSpPr>
            <p:cNvPr id="17" name="WordArt 20">
              <a:extLst>
                <a:ext uri="{FF2B5EF4-FFF2-40B4-BE49-F238E27FC236}">
                  <a16:creationId xmlns:a16="http://schemas.microsoft.com/office/drawing/2014/main" id="{477400E5-D737-8525-8FC4-85CEDE278DB8}"/>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18" name="WordArt 21">
              <a:extLst>
                <a:ext uri="{FF2B5EF4-FFF2-40B4-BE49-F238E27FC236}">
                  <a16:creationId xmlns:a16="http://schemas.microsoft.com/office/drawing/2014/main" id="{52F7C8D4-85B4-5C2A-BB39-E927F8C2FC81}"/>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19" name="WordArt 22">
              <a:extLst>
                <a:ext uri="{FF2B5EF4-FFF2-40B4-BE49-F238E27FC236}">
                  <a16:creationId xmlns:a16="http://schemas.microsoft.com/office/drawing/2014/main" id="{FDCBCAF0-0B45-370D-E72B-6D1BA883E6A6}"/>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0" name="WordArt 23">
              <a:extLst>
                <a:ext uri="{FF2B5EF4-FFF2-40B4-BE49-F238E27FC236}">
                  <a16:creationId xmlns:a16="http://schemas.microsoft.com/office/drawing/2014/main" id="{F82CC9A0-7C33-6608-7763-287DAFCAFAD3}"/>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1" name="WordArt 24">
              <a:extLst>
                <a:ext uri="{FF2B5EF4-FFF2-40B4-BE49-F238E27FC236}">
                  <a16:creationId xmlns:a16="http://schemas.microsoft.com/office/drawing/2014/main" id="{5F86092F-E0F3-D9B9-BFD3-B09C7CC8680C}"/>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2" name="WordArt 25">
              <a:extLst>
                <a:ext uri="{FF2B5EF4-FFF2-40B4-BE49-F238E27FC236}">
                  <a16:creationId xmlns:a16="http://schemas.microsoft.com/office/drawing/2014/main" id="{18DF5873-1C6C-C9D6-0C08-CFFAED3410DD}"/>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3" name="Freeform 26">
              <a:extLst>
                <a:ext uri="{FF2B5EF4-FFF2-40B4-BE49-F238E27FC236}">
                  <a16:creationId xmlns:a16="http://schemas.microsoft.com/office/drawing/2014/main" id="{10A9186C-4AB8-62A9-B445-E973180B2371}"/>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2" name="Group 34"/>
          <p:cNvGrpSpPr>
            <a:grpSpLocks/>
          </p:cNvGrpSpPr>
          <p:nvPr/>
        </p:nvGrpSpPr>
        <p:grpSpPr bwMode="auto">
          <a:xfrm>
            <a:off x="2540000" y="1981200"/>
            <a:ext cx="4927600" cy="2773363"/>
            <a:chOff x="1600" y="1248"/>
            <a:chExt cx="3104" cy="1747"/>
          </a:xfrm>
        </p:grpSpPr>
        <p:sp>
          <p:nvSpPr>
            <p:cNvPr id="185"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3" name="Group 36"/>
            <p:cNvGrpSpPr>
              <a:grpSpLocks/>
            </p:cNvGrpSpPr>
            <p:nvPr/>
          </p:nvGrpSpPr>
          <p:grpSpPr bwMode="auto">
            <a:xfrm>
              <a:off x="1600" y="1248"/>
              <a:ext cx="3104" cy="1747"/>
              <a:chOff x="1600" y="1248"/>
              <a:chExt cx="3104" cy="1747"/>
            </a:xfrm>
          </p:grpSpPr>
          <p:grpSp>
            <p:nvGrpSpPr>
              <p:cNvPr id="4" name="Group 37"/>
              <p:cNvGrpSpPr>
                <a:grpSpLocks/>
              </p:cNvGrpSpPr>
              <p:nvPr/>
            </p:nvGrpSpPr>
            <p:grpSpPr bwMode="auto">
              <a:xfrm>
                <a:off x="1600" y="1567"/>
                <a:ext cx="1057" cy="1386"/>
                <a:chOff x="1600" y="1567"/>
                <a:chExt cx="1057" cy="1386"/>
              </a:xfrm>
            </p:grpSpPr>
            <p:sp>
              <p:nvSpPr>
                <p:cNvPr id="202" name="Freeform 38"/>
                <p:cNvSpPr>
                  <a:spLocks/>
                </p:cNvSpPr>
                <p:nvPr/>
              </p:nvSpPr>
              <p:spPr bwMode="auto">
                <a:xfrm rot="17899773">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3"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5" name="Group 40"/>
                <p:cNvGrpSpPr>
                  <a:grpSpLocks/>
                </p:cNvGrpSpPr>
                <p:nvPr/>
              </p:nvGrpSpPr>
              <p:grpSpPr bwMode="auto">
                <a:xfrm>
                  <a:off x="1920" y="1595"/>
                  <a:ext cx="672" cy="1252"/>
                  <a:chOff x="1920" y="1595"/>
                  <a:chExt cx="672" cy="1252"/>
                </a:xfrm>
              </p:grpSpPr>
              <p:sp>
                <p:nvSpPr>
                  <p:cNvPr id="208"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9"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10"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11"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12"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205"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06"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07"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6" name="Group 49"/>
              <p:cNvGrpSpPr>
                <a:grpSpLocks/>
              </p:cNvGrpSpPr>
              <p:nvPr/>
            </p:nvGrpSpPr>
            <p:grpSpPr bwMode="auto">
              <a:xfrm>
                <a:off x="2832" y="1248"/>
                <a:ext cx="1872" cy="1747"/>
                <a:chOff x="2832" y="1248"/>
                <a:chExt cx="1872" cy="1747"/>
              </a:xfrm>
            </p:grpSpPr>
            <p:sp>
              <p:nvSpPr>
                <p:cNvPr id="189"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0"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1"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2"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3"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4"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5"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6"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7"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8"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9"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0"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1"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63917" name="Rectangle 77"/>
          <p:cNvSpPr>
            <a:spLocks noChangeArrowheads="1"/>
          </p:cNvSpPr>
          <p:nvPr/>
        </p:nvSpPr>
        <p:spPr bwMode="auto">
          <a:xfrm>
            <a:off x="0" y="5722938"/>
            <a:ext cx="9144000" cy="1135062"/>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7" name="Group 30"/>
          <p:cNvGrpSpPr>
            <a:grpSpLocks/>
          </p:cNvGrpSpPr>
          <p:nvPr/>
        </p:nvGrpSpPr>
        <p:grpSpPr bwMode="auto">
          <a:xfrm>
            <a:off x="511532" y="5859462"/>
            <a:ext cx="8251468" cy="846138"/>
            <a:chOff x="269" y="3395"/>
            <a:chExt cx="4825" cy="533"/>
          </a:xfrm>
        </p:grpSpPr>
        <p:sp>
          <p:nvSpPr>
            <p:cNvPr id="107" name="Text Box 31"/>
            <p:cNvSpPr txBox="1">
              <a:spLocks noChangeArrowheads="1"/>
            </p:cNvSpPr>
            <p:nvPr/>
          </p:nvSpPr>
          <p:spPr bwMode="auto">
            <a:xfrm>
              <a:off x="432" y="3400"/>
              <a:ext cx="4662" cy="528"/>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rgbClr val="FFFFFF"/>
                  </a:solidFill>
                  <a:latin typeface="Arial Narrow" pitchFamily="34" charset="0"/>
                </a:rPr>
                <a:t>The </a:t>
              </a:r>
              <a:r>
                <a:rPr lang="en-US" sz="1900" u="none" dirty="0">
                  <a:solidFill>
                    <a:srgbClr val="FFFF00"/>
                  </a:solidFill>
                  <a:latin typeface="Arial Narrow" pitchFamily="34" charset="0"/>
                </a:rPr>
                <a:t>first</a:t>
              </a:r>
              <a:r>
                <a:rPr lang="en-US" sz="1900" u="none" dirty="0">
                  <a:solidFill>
                    <a:srgbClr val="FFFFFF"/>
                  </a:solidFill>
                  <a:latin typeface="Arial Narrow" pitchFamily="34" charset="0"/>
                </a:rPr>
                <a:t> national course to restore Canaan, based on Moses’ </a:t>
              </a:r>
              <a:r>
                <a:rPr lang="en-US" sz="1900" u="none" dirty="0">
                  <a:solidFill>
                    <a:srgbClr val="FFFF00"/>
                  </a:solidFill>
                  <a:latin typeface="Arial Narrow" pitchFamily="34" charset="0"/>
                </a:rPr>
                <a:t>40 years </a:t>
              </a:r>
              <a:r>
                <a:rPr lang="en-US" sz="1900" u="none" dirty="0">
                  <a:solidFill>
                    <a:srgbClr val="FFFFFF"/>
                  </a:solidFill>
                  <a:latin typeface="Arial Narrow" pitchFamily="34" charset="0"/>
                </a:rPr>
                <a:t>in Pharaoh’s palace, and the </a:t>
              </a:r>
              <a:r>
                <a:rPr lang="en-US" sz="1900" u="none" dirty="0">
                  <a:solidFill>
                    <a:srgbClr val="FFFF00"/>
                  </a:solidFill>
                  <a:latin typeface="Arial Narrow" pitchFamily="34" charset="0"/>
                </a:rPr>
                <a:t>second</a:t>
              </a:r>
              <a:r>
                <a:rPr lang="en-US" sz="1900" u="none" dirty="0">
                  <a:solidFill>
                    <a:srgbClr val="FFFFFF"/>
                  </a:solidFill>
                  <a:latin typeface="Arial Narrow" pitchFamily="34" charset="0"/>
                </a:rPr>
                <a:t> national course, based on his </a:t>
              </a:r>
              <a:r>
                <a:rPr lang="en-US" sz="1900" u="none" dirty="0">
                  <a:solidFill>
                    <a:srgbClr val="FFFF00"/>
                  </a:solidFill>
                  <a:latin typeface="Arial Narrow" pitchFamily="34" charset="0"/>
                </a:rPr>
                <a:t>40 years </a:t>
              </a:r>
              <a:r>
                <a:rPr lang="en-US" sz="1900" u="none" dirty="0">
                  <a:solidFill>
                    <a:srgbClr val="FFFFFF"/>
                  </a:solidFill>
                  <a:latin typeface="Arial Narrow" pitchFamily="34" charset="0"/>
                </a:rPr>
                <a:t>in the </a:t>
              </a:r>
              <a:r>
                <a:rPr lang="en-US" sz="1900" u="none" dirty="0">
                  <a:solidFill>
                    <a:schemeClr val="bg1"/>
                  </a:solidFill>
                  <a:latin typeface="Arial Narrow" pitchFamily="34" charset="0"/>
                </a:rPr>
                <a:t>wilderness</a:t>
              </a:r>
              <a:r>
                <a:rPr lang="en-US" sz="1900" u="none" dirty="0">
                  <a:solidFill>
                    <a:srgbClr val="FFFFFF"/>
                  </a:solidFill>
                  <a:latin typeface="Arial Narrow" pitchFamily="34" charset="0"/>
                </a:rPr>
                <a:t> of Midian, all </a:t>
              </a:r>
              <a:r>
                <a:rPr lang="en-US" sz="1900" u="none" dirty="0">
                  <a:solidFill>
                    <a:schemeClr val="bg1"/>
                  </a:solidFill>
                  <a:latin typeface="Arial Narrow" pitchFamily="34" charset="0"/>
                </a:rPr>
                <a:t>ended</a:t>
              </a:r>
              <a:r>
                <a:rPr lang="en-US" sz="1900" u="none" dirty="0">
                  <a:solidFill>
                    <a:srgbClr val="FFFFFF"/>
                  </a:solidFill>
                  <a:latin typeface="Arial Narrow" pitchFamily="34" charset="0"/>
                </a:rPr>
                <a:t> in </a:t>
              </a:r>
              <a:r>
                <a:rPr lang="en-US" sz="1900" u="none" dirty="0">
                  <a:solidFill>
                    <a:srgbClr val="FFFF00"/>
                  </a:solidFill>
                  <a:latin typeface="Arial Narrow" pitchFamily="34" charset="0"/>
                </a:rPr>
                <a:t>failure</a:t>
              </a:r>
              <a:r>
                <a:rPr lang="en-US" sz="1900" u="none" dirty="0">
                  <a:solidFill>
                    <a:srgbClr val="FFFFFF"/>
                  </a:solidFill>
                  <a:latin typeface="Arial Narrow" pitchFamily="34" charset="0"/>
                </a:rPr>
                <a:t> due to the faithlessness of the Israelites.</a:t>
              </a:r>
            </a:p>
          </p:txBody>
        </p:sp>
        <p:sp>
          <p:nvSpPr>
            <p:cNvPr id="108" name="Text Box 32"/>
            <p:cNvSpPr txBox="1">
              <a:spLocks noChangeArrowheads="1"/>
            </p:cNvSpPr>
            <p:nvPr/>
          </p:nvSpPr>
          <p:spPr bwMode="auto">
            <a:xfrm>
              <a:off x="269" y="3395"/>
              <a:ext cx="235"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46" name="Line 26"/>
          <p:cNvSpPr>
            <a:spLocks noChangeShapeType="1"/>
          </p:cNvSpPr>
          <p:nvPr/>
        </p:nvSpPr>
        <p:spPr bwMode="auto">
          <a:xfrm rot="13803019" flipV="1">
            <a:off x="5193950" y="3512931"/>
            <a:ext cx="560388" cy="184150"/>
          </a:xfrm>
          <a:prstGeom prst="line">
            <a:avLst/>
          </a:prstGeom>
          <a:noFill/>
          <a:ln w="28575">
            <a:solidFill>
              <a:srgbClr val="00FF00"/>
            </a:solidFill>
            <a:prstDash val="sysDot"/>
            <a:round/>
            <a:headEnd/>
            <a:tailEnd/>
          </a:ln>
          <a:effectLst/>
        </p:spPr>
        <p:txBody>
          <a:bodyPr/>
          <a:lstStyle/>
          <a:p>
            <a:endParaRPr lang="en-US" u="none"/>
          </a:p>
        </p:txBody>
      </p:sp>
      <p:sp>
        <p:nvSpPr>
          <p:cNvPr id="139" name="Line 9"/>
          <p:cNvSpPr>
            <a:spLocks noChangeShapeType="1"/>
          </p:cNvSpPr>
          <p:nvPr/>
        </p:nvSpPr>
        <p:spPr bwMode="auto">
          <a:xfrm rot="16147712" flipV="1">
            <a:off x="3300184" y="2126808"/>
            <a:ext cx="457200" cy="149225"/>
          </a:xfrm>
          <a:prstGeom prst="line">
            <a:avLst/>
          </a:prstGeom>
          <a:noFill/>
          <a:ln w="28575">
            <a:solidFill>
              <a:srgbClr val="FFDC45"/>
            </a:solidFill>
            <a:prstDash val="sysDot"/>
            <a:round/>
            <a:headEnd/>
            <a:tailEnd/>
          </a:ln>
          <a:effectLst/>
        </p:spPr>
        <p:txBody>
          <a:bodyPr/>
          <a:lstStyle/>
          <a:p>
            <a:endParaRPr lang="en-US" u="none"/>
          </a:p>
        </p:txBody>
      </p:sp>
      <p:grpSp>
        <p:nvGrpSpPr>
          <p:cNvPr id="8" name="Group 19"/>
          <p:cNvGrpSpPr>
            <a:grpSpLocks/>
          </p:cNvGrpSpPr>
          <p:nvPr/>
        </p:nvGrpSpPr>
        <p:grpSpPr bwMode="auto">
          <a:xfrm>
            <a:off x="2590800" y="2012950"/>
            <a:ext cx="4360863" cy="584200"/>
            <a:chOff x="1632" y="1272"/>
            <a:chExt cx="2747" cy="368"/>
          </a:xfrm>
        </p:grpSpPr>
        <p:sp>
          <p:nvSpPr>
            <p:cNvPr id="131" name="WordArt 20"/>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FFDC45"/>
                  </a:solidFill>
                  <a:latin typeface="Trebuchet MS"/>
                </a:rPr>
                <a:t>......</a:t>
              </a:r>
            </a:p>
          </p:txBody>
        </p:sp>
        <p:sp>
          <p:nvSpPr>
            <p:cNvPr id="132" name="WordArt 21"/>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33" name="WordArt 22"/>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34" name="WordArt 23"/>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35" name="WordArt 24"/>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FFDC45"/>
                  </a:solidFill>
                  <a:latin typeface="Trebuchet MS"/>
                </a:rPr>
                <a:t>......</a:t>
              </a:r>
            </a:p>
          </p:txBody>
        </p:sp>
        <p:sp>
          <p:nvSpPr>
            <p:cNvPr id="136" name="WordArt 25"/>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FFDC45"/>
                  </a:solidFill>
                  <a:latin typeface="Trebuchet MS"/>
                </a:rPr>
                <a:t>......</a:t>
              </a:r>
            </a:p>
          </p:txBody>
        </p:sp>
        <p:sp>
          <p:nvSpPr>
            <p:cNvPr id="137" name="Freeform 26"/>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FFDC45"/>
            </a:solidFill>
            <a:ln w="19050" cmpd="sng">
              <a:solidFill>
                <a:srgbClr val="FFDC45"/>
              </a:solidFill>
              <a:round/>
              <a:headEnd/>
              <a:tailEnd/>
            </a:ln>
          </p:spPr>
          <p:txBody>
            <a:bodyPr/>
            <a:lstStyle/>
            <a:p>
              <a:endParaRPr lang="en-US" u="none">
                <a:solidFill>
                  <a:srgbClr val="FFDC45"/>
                </a:solidFill>
              </a:endParaRPr>
            </a:p>
          </p:txBody>
        </p:sp>
      </p:grpSp>
      <p:sp>
        <p:nvSpPr>
          <p:cNvPr id="216" name="Oval 45"/>
          <p:cNvSpPr>
            <a:spLocks noChangeArrowheads="1"/>
          </p:cNvSpPr>
          <p:nvPr/>
        </p:nvSpPr>
        <p:spPr bwMode="auto">
          <a:xfrm>
            <a:off x="2540000" y="2487630"/>
            <a:ext cx="88900" cy="71438"/>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42" name="WordArt 4"/>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Canaan</a:t>
            </a:r>
          </a:p>
        </p:txBody>
      </p:sp>
      <p:grpSp>
        <p:nvGrpSpPr>
          <p:cNvPr id="9" name="Group 40"/>
          <p:cNvGrpSpPr>
            <a:grpSpLocks/>
          </p:cNvGrpSpPr>
          <p:nvPr/>
        </p:nvGrpSpPr>
        <p:grpSpPr bwMode="auto">
          <a:xfrm>
            <a:off x="2540000" y="2487630"/>
            <a:ext cx="1677988" cy="2200290"/>
            <a:chOff x="1600" y="1567"/>
            <a:chExt cx="1057" cy="1386"/>
          </a:xfrm>
        </p:grpSpPr>
        <p:sp>
          <p:nvSpPr>
            <p:cNvPr id="163881" name="Freeform 41"/>
            <p:cNvSpPr>
              <a:spLocks/>
            </p:cNvSpPr>
            <p:nvPr/>
          </p:nvSpPr>
          <p:spPr bwMode="auto">
            <a:xfrm rot="17899773">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2" name="Freeform 42"/>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3" name="Oval 43"/>
            <p:cNvSpPr>
              <a:spLocks noChangeArrowheads="1"/>
            </p:cNvSpPr>
            <p:nvPr/>
          </p:nvSpPr>
          <p:spPr bwMode="auto">
            <a:xfrm>
              <a:off x="2602" y="2908"/>
              <a:ext cx="55"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63884" name="Oval 44"/>
            <p:cNvSpPr>
              <a:spLocks noChangeArrowheads="1"/>
            </p:cNvSpPr>
            <p:nvPr/>
          </p:nvSpPr>
          <p:spPr bwMode="auto">
            <a:xfrm>
              <a:off x="1767" y="1685"/>
              <a:ext cx="56"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grpSp>
          <p:nvGrpSpPr>
            <p:cNvPr id="10" name="Group 46"/>
            <p:cNvGrpSpPr>
              <a:grpSpLocks/>
            </p:cNvGrpSpPr>
            <p:nvPr/>
          </p:nvGrpSpPr>
          <p:grpSpPr bwMode="auto">
            <a:xfrm>
              <a:off x="1920" y="1595"/>
              <a:ext cx="672" cy="1252"/>
              <a:chOff x="1920" y="1595"/>
              <a:chExt cx="672" cy="1252"/>
            </a:xfrm>
          </p:grpSpPr>
          <p:sp>
            <p:nvSpPr>
              <p:cNvPr id="163887" name="Freeform 47"/>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8" name="Freeform 48"/>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9" name="Freeform 49"/>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0" name="Freeform 50"/>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1" name="Freeform 51"/>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grpSp>
        <p:sp>
          <p:nvSpPr>
            <p:cNvPr id="163885" name="Oval 45"/>
            <p:cNvSpPr>
              <a:spLocks noChangeArrowheads="1"/>
            </p:cNvSpPr>
            <p:nvPr/>
          </p:nvSpPr>
          <p:spPr bwMode="auto">
            <a:xfrm>
              <a:off x="1600" y="1567"/>
              <a:ext cx="56"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grpSp>
      <p:grpSp>
        <p:nvGrpSpPr>
          <p:cNvPr id="11" name="Group 53"/>
          <p:cNvGrpSpPr>
            <a:grpSpLocks/>
          </p:cNvGrpSpPr>
          <p:nvPr/>
        </p:nvGrpSpPr>
        <p:grpSpPr bwMode="auto">
          <a:xfrm>
            <a:off x="4495800" y="1981200"/>
            <a:ext cx="2971800" cy="2773363"/>
            <a:chOff x="2832" y="1248"/>
            <a:chExt cx="1872" cy="1747"/>
          </a:xfrm>
        </p:grpSpPr>
        <p:grpSp>
          <p:nvGrpSpPr>
            <p:cNvPr id="12" name="Group 54"/>
            <p:cNvGrpSpPr>
              <a:grpSpLocks/>
            </p:cNvGrpSpPr>
            <p:nvPr/>
          </p:nvGrpSpPr>
          <p:grpSpPr bwMode="auto">
            <a:xfrm>
              <a:off x="2832" y="1680"/>
              <a:ext cx="1311" cy="1315"/>
              <a:chOff x="2832" y="1680"/>
              <a:chExt cx="1311" cy="1315"/>
            </a:xfrm>
          </p:grpSpPr>
          <p:sp>
            <p:nvSpPr>
              <p:cNvPr id="163895" name="Oval 55"/>
              <p:cNvSpPr>
                <a:spLocks noChangeArrowheads="1"/>
              </p:cNvSpPr>
              <p:nvPr/>
            </p:nvSpPr>
            <p:spPr bwMode="auto">
              <a:xfrm>
                <a:off x="4025" y="1680"/>
                <a:ext cx="55" cy="45"/>
              </a:xfrm>
              <a:prstGeom prst="ellipse">
                <a:avLst/>
              </a:prstGeom>
              <a:solidFill>
                <a:srgbClr val="FF3300"/>
              </a:solidFill>
              <a:ln w="57150">
                <a:solidFill>
                  <a:srgbClr val="FF3300"/>
                </a:solidFill>
                <a:round/>
                <a:headEnd/>
                <a:tailEnd/>
              </a:ln>
              <a:effectLst/>
            </p:spPr>
            <p:txBody>
              <a:bodyPr wrap="none" anchor="ctr"/>
              <a:lstStyle/>
              <a:p>
                <a:pPr algn="ctr"/>
                <a:endParaRPr lang="en-US" sz="3200" u="none">
                  <a:solidFill>
                    <a:srgbClr val="000099"/>
                  </a:solidFill>
                  <a:latin typeface="Arial Black" pitchFamily="34" charset="0"/>
                </a:endParaRPr>
              </a:p>
            </p:txBody>
          </p:sp>
          <p:sp>
            <p:nvSpPr>
              <p:cNvPr id="163896" name="Oval 56"/>
              <p:cNvSpPr>
                <a:spLocks noChangeArrowheads="1"/>
              </p:cNvSpPr>
              <p:nvPr/>
            </p:nvSpPr>
            <p:spPr bwMode="auto">
              <a:xfrm>
                <a:off x="3545" y="2547"/>
                <a:ext cx="55"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63897"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8"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9"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0"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1" name="Oval 61"/>
              <p:cNvSpPr>
                <a:spLocks noChangeArrowheads="1"/>
              </p:cNvSpPr>
              <p:nvPr/>
            </p:nvSpPr>
            <p:spPr bwMode="auto">
              <a:xfrm>
                <a:off x="3257" y="2688"/>
                <a:ext cx="55"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63902"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3"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grpSp>
        <p:grpSp>
          <p:nvGrpSpPr>
            <p:cNvPr id="13" name="Group 64"/>
            <p:cNvGrpSpPr>
              <a:grpSpLocks/>
            </p:cNvGrpSpPr>
            <p:nvPr/>
          </p:nvGrpSpPr>
          <p:grpSpPr bwMode="auto">
            <a:xfrm>
              <a:off x="4080" y="1248"/>
              <a:ext cx="624" cy="384"/>
              <a:chOff x="4080" y="1248"/>
              <a:chExt cx="624" cy="384"/>
            </a:xfrm>
          </p:grpSpPr>
          <p:sp>
            <p:nvSpPr>
              <p:cNvPr id="163905" name="Freeform 65"/>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6"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7"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8"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9" name="Freeform 69"/>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grpSp>
      </p:grpSp>
      <p:pic>
        <p:nvPicPr>
          <p:cNvPr id="15" name="Picture 14" descr="moses_and_the_burning_bush.jpg">
            <a:extLst>
              <a:ext uri="{FF2B5EF4-FFF2-40B4-BE49-F238E27FC236}">
                <a16:creationId xmlns:a16="http://schemas.microsoft.com/office/drawing/2014/main" id="{73B5C2D1-1E97-912C-3845-E4C1BAD064B7}"/>
              </a:ext>
            </a:extLst>
          </p:cNvPr>
          <p:cNvPicPr>
            <a:picLocks noChangeAspect="1"/>
          </p:cNvPicPr>
          <p:nvPr/>
        </p:nvPicPr>
        <p:blipFill>
          <a:blip r:embed="rId4" cstate="print"/>
          <a:srcRect l="79" r="3610" b="2654"/>
          <a:stretch>
            <a:fillRect/>
          </a:stretch>
        </p:blipFill>
        <p:spPr>
          <a:xfrm>
            <a:off x="6060673" y="3788176"/>
            <a:ext cx="2702325" cy="1589637"/>
          </a:xfrm>
          <a:prstGeom prst="rect">
            <a:avLst/>
          </a:prstGeom>
        </p:spPr>
      </p:pic>
      <p:pic>
        <p:nvPicPr>
          <p:cNvPr id="138" name="Picture 3" descr="Moses_Miriam ventured to come closer"/>
          <p:cNvPicPr>
            <a:picLocks noChangeAspect="1" noChangeArrowheads="1"/>
          </p:cNvPicPr>
          <p:nvPr/>
        </p:nvPicPr>
        <p:blipFill>
          <a:blip r:embed="rId5" cstate="print"/>
          <a:srcRect/>
          <a:stretch>
            <a:fillRect/>
          </a:stretch>
        </p:blipFill>
        <p:spPr bwMode="auto">
          <a:xfrm>
            <a:off x="551721" y="1524000"/>
            <a:ext cx="2771604" cy="3566676"/>
          </a:xfrm>
          <a:prstGeom prst="rect">
            <a:avLst/>
          </a:prstGeom>
          <a:noFill/>
        </p:spPr>
      </p:pic>
      <p:sp>
        <p:nvSpPr>
          <p:cNvPr id="140" name="WordArt 8"/>
          <p:cNvSpPr>
            <a:spLocks noChangeArrowheads="1" noChangeShapeType="1" noTextEdit="1"/>
          </p:cNvSpPr>
          <p:nvPr/>
        </p:nvSpPr>
        <p:spPr bwMode="auto">
          <a:xfrm>
            <a:off x="2841103" y="1676400"/>
            <a:ext cx="1197497" cy="221329"/>
          </a:xfrm>
          <a:prstGeom prst="rect">
            <a:avLst/>
          </a:prstGeom>
        </p:spPr>
        <p:txBody>
          <a:bodyPr wrap="none" fromWordArt="1">
            <a:prstTxWarp prst="textPlain">
              <a:avLst>
                <a:gd name="adj" fmla="val 50000"/>
              </a:avLst>
            </a:prstTxWarp>
          </a:bodyPr>
          <a:lstStyle/>
          <a:p>
            <a:pPr algn="ctr">
              <a:lnSpc>
                <a:spcPts val="2400"/>
              </a:lnSpc>
            </a:pPr>
            <a:r>
              <a:rPr lang="en-US" sz="3600" u="none" kern="10" dirty="0">
                <a:ln w="9525">
                  <a:solidFill>
                    <a:srgbClr val="000000"/>
                  </a:solidFill>
                  <a:round/>
                  <a:headEnd/>
                  <a:tailEnd/>
                </a:ln>
                <a:solidFill>
                  <a:srgbClr val="FFDC45"/>
                </a:solidFill>
                <a:latin typeface="Arial Black"/>
              </a:rPr>
              <a:t>First course</a:t>
            </a:r>
          </a:p>
        </p:txBody>
      </p:sp>
      <p:pic>
        <p:nvPicPr>
          <p:cNvPr id="144" name="Picture 143" descr="moses_and_the_burning_bush.jpg"/>
          <p:cNvPicPr>
            <a:picLocks noChangeAspect="1"/>
          </p:cNvPicPr>
          <p:nvPr/>
        </p:nvPicPr>
        <p:blipFill>
          <a:blip r:embed="rId4" cstate="print"/>
          <a:srcRect l="79" r="3610" b="2654"/>
          <a:stretch>
            <a:fillRect/>
          </a:stretch>
        </p:blipFill>
        <p:spPr>
          <a:xfrm>
            <a:off x="4216921" y="2202579"/>
            <a:ext cx="4546080" cy="2674221"/>
          </a:xfrm>
          <a:prstGeom prst="rect">
            <a:avLst/>
          </a:prstGeom>
        </p:spPr>
      </p:pic>
      <p:sp>
        <p:nvSpPr>
          <p:cNvPr id="145" name="WordArt 25"/>
          <p:cNvSpPr>
            <a:spLocks noChangeArrowheads="1" noChangeShapeType="1" noTextEdit="1"/>
          </p:cNvSpPr>
          <p:nvPr/>
        </p:nvSpPr>
        <p:spPr bwMode="auto">
          <a:xfrm>
            <a:off x="4690241" y="3124200"/>
            <a:ext cx="1405759" cy="221328"/>
          </a:xfrm>
          <a:prstGeom prst="rect">
            <a:avLst/>
          </a:prstGeom>
        </p:spPr>
        <p:txBody>
          <a:bodyPr wrap="none" fromWordArt="1">
            <a:prstTxWarp prst="textPlain">
              <a:avLst>
                <a:gd name="adj" fmla="val 50000"/>
              </a:avLst>
            </a:prstTxWarp>
          </a:bodyPr>
          <a:lstStyle/>
          <a:p>
            <a:pPr algn="ctr">
              <a:lnSpc>
                <a:spcPts val="2400"/>
              </a:lnSpc>
            </a:pPr>
            <a:r>
              <a:rPr lang="en-US" sz="3600" u="none" kern="10">
                <a:ln w="9525">
                  <a:solidFill>
                    <a:srgbClr val="003300"/>
                  </a:solidFill>
                  <a:round/>
                  <a:headEnd/>
                  <a:tailEnd/>
                </a:ln>
                <a:solidFill>
                  <a:srgbClr val="57FF57"/>
                </a:solidFill>
                <a:latin typeface="Arial Black"/>
              </a:rPr>
              <a:t>Second course</a:t>
            </a:r>
          </a:p>
        </p:txBody>
      </p:sp>
      <p:pic>
        <p:nvPicPr>
          <p:cNvPr id="14" name="Picture 3" descr="Moses_Miriam ventured to come closer">
            <a:extLst>
              <a:ext uri="{FF2B5EF4-FFF2-40B4-BE49-F238E27FC236}">
                <a16:creationId xmlns:a16="http://schemas.microsoft.com/office/drawing/2014/main" id="{C18D4FDC-1357-C1A5-0071-A3F56A5F8A47}"/>
              </a:ext>
            </a:extLst>
          </p:cNvPr>
          <p:cNvPicPr>
            <a:picLocks noChangeAspect="1" noChangeArrowheads="1"/>
          </p:cNvPicPr>
          <p:nvPr/>
        </p:nvPicPr>
        <p:blipFill>
          <a:blip r:embed="rId5" cstate="print"/>
          <a:srcRect/>
          <a:stretch>
            <a:fillRect/>
          </a:stretch>
        </p:blipFill>
        <p:spPr bwMode="auto">
          <a:xfrm>
            <a:off x="560435" y="1012316"/>
            <a:ext cx="1877965" cy="2416684"/>
          </a:xfrm>
          <a:prstGeom prst="rect">
            <a:avLst/>
          </a:prstGeom>
          <a:noFill/>
        </p:spPr>
      </p:pic>
      <p:sp>
        <p:nvSpPr>
          <p:cNvPr id="141" name="WordArt 8"/>
          <p:cNvSpPr>
            <a:spLocks noChangeArrowheads="1" noChangeShapeType="1" noTextEdit="1"/>
          </p:cNvSpPr>
          <p:nvPr/>
        </p:nvSpPr>
        <p:spPr bwMode="auto">
          <a:xfrm rot="-25553890">
            <a:off x="553767" y="3939727"/>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dirty="0">
                <a:ln w="3175">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Egypt</a:t>
            </a:r>
          </a:p>
        </p:txBody>
      </p:sp>
      <p:sp>
        <p:nvSpPr>
          <p:cNvPr id="153" name="WordArt 9"/>
          <p:cNvSpPr>
            <a:spLocks noChangeArrowheads="1" noChangeShapeType="1" noTextEdit="1"/>
          </p:cNvSpPr>
          <p:nvPr/>
        </p:nvSpPr>
        <p:spPr bwMode="auto">
          <a:xfrm rot="739724">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Midian</a:t>
            </a:r>
          </a:p>
        </p:txBody>
      </p:sp>
      <p:sp>
        <p:nvSpPr>
          <p:cNvPr id="143"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dirty="0">
                <a:ln w="12700">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Wilderness</a:t>
            </a:r>
          </a:p>
          <a:p>
            <a:pPr eaLnBrk="1" hangingPunct="1"/>
            <a:r>
              <a:rPr lang="en-US" sz="3600" b="0" u="none" kern="10" dirty="0">
                <a:ln w="12700">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of</a:t>
            </a:r>
          </a:p>
          <a:p>
            <a:pPr eaLnBrk="1" hangingPunct="1"/>
            <a:r>
              <a:rPr lang="en-US" sz="3600" b="0" u="none" kern="10" dirty="0">
                <a:ln w="12700">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Midian</a:t>
            </a:r>
          </a:p>
        </p:txBody>
      </p:sp>
      <p:sp>
        <p:nvSpPr>
          <p:cNvPr id="24" name="Text Box 12">
            <a:extLst>
              <a:ext uri="{FF2B5EF4-FFF2-40B4-BE49-F238E27FC236}">
                <a16:creationId xmlns:a16="http://schemas.microsoft.com/office/drawing/2014/main" id="{D7A573B6-F978-0D46-38B4-6398CBD2EBC9}"/>
              </a:ext>
            </a:extLst>
          </p:cNvPr>
          <p:cNvSpPr txBox="1">
            <a:spLocks noChangeArrowheads="1"/>
          </p:cNvSpPr>
          <p:nvPr/>
        </p:nvSpPr>
        <p:spPr bwMode="auto">
          <a:xfrm>
            <a:off x="304800" y="457200"/>
            <a:ext cx="31242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faith</a:t>
            </a:r>
          </a:p>
        </p:txBody>
      </p:sp>
      <p:sp>
        <p:nvSpPr>
          <p:cNvPr id="25" name="Text Box 13">
            <a:extLst>
              <a:ext uri="{FF2B5EF4-FFF2-40B4-BE49-F238E27FC236}">
                <a16:creationId xmlns:a16="http://schemas.microsoft.com/office/drawing/2014/main" id="{E663806E-06BD-2E35-C0B9-05EC4BEE4ECF}"/>
              </a:ext>
            </a:extLst>
          </p:cNvPr>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29" name="TextBox 28">
            <a:extLst>
              <a:ext uri="{FF2B5EF4-FFF2-40B4-BE49-F238E27FC236}">
                <a16:creationId xmlns:a16="http://schemas.microsoft.com/office/drawing/2014/main" id="{7DD3FA12-FCD3-8758-6D62-304E45D629AE}"/>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spTree>
    <p:extLst>
      <p:ext uri="{BB962C8B-B14F-4D97-AF65-F5344CB8AC3E}">
        <p14:creationId xmlns:p14="http://schemas.microsoft.com/office/powerpoint/2010/main" val="2025116298"/>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strVal val="#ppt_w*0.70"/>
                                          </p:val>
                                        </p:tav>
                                        <p:tav tm="100000">
                                          <p:val>
                                            <p:strVal val="#ppt_w"/>
                                          </p:val>
                                        </p:tav>
                                      </p:tavLst>
                                    </p:anim>
                                    <p:anim calcmode="lin" valueType="num">
                                      <p:cBhvr>
                                        <p:cTn id="8" dur="1000" fill="hold"/>
                                        <p:tgtEl>
                                          <p:spTgt spid="25"/>
                                        </p:tgtEl>
                                        <p:attrNameLst>
                                          <p:attrName>ppt_h</p:attrName>
                                        </p:attrNameLst>
                                      </p:cBhvr>
                                      <p:tavLst>
                                        <p:tav tm="0">
                                          <p:val>
                                            <p:strVal val="#ppt_h"/>
                                          </p:val>
                                        </p:tav>
                                        <p:tav tm="100000">
                                          <p:val>
                                            <p:strVal val="#ppt_h"/>
                                          </p:val>
                                        </p:tav>
                                      </p:tavLst>
                                    </p:anim>
                                    <p:animEffect transition="in" filter="fade">
                                      <p:cBhvr>
                                        <p:cTn id="9" dur="1000"/>
                                        <p:tgtEl>
                                          <p:spTgt spid="25"/>
                                        </p:tgtEl>
                                      </p:cBhvr>
                                    </p:animEffect>
                                  </p:childTnLst>
                                </p:cTn>
                              </p:par>
                              <p:par>
                                <p:cTn id="10" presetID="9" presetClass="entr" presetSubtype="0" fill="hold" grpId="0" nodeType="withEffect">
                                  <p:stCondLst>
                                    <p:cond delay="25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2000"/>
                                        <p:tgtEl>
                                          <p:spTgt spid="24"/>
                                        </p:tgtEl>
                                      </p:cBhvr>
                                    </p:animEffect>
                                  </p:childTnLst>
                                </p:cTn>
                              </p:par>
                              <p:par>
                                <p:cTn id="13" presetID="10" presetClass="entr" presetSubtype="0"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1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fade">
                                      <p:cBhvr>
                                        <p:cTn id="18" dur="1500"/>
                                        <p:tgtEl>
                                          <p:spTgt spid="2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3"/>
                                        </p:tgtEl>
                                        <p:attrNameLst>
                                          <p:attrName>style.visibility</p:attrName>
                                        </p:attrNameLst>
                                      </p:cBhvr>
                                      <p:to>
                                        <p:strVal val="visible"/>
                                      </p:to>
                                    </p:set>
                                    <p:animEffect transition="in" filter="fade">
                                      <p:cBhvr>
                                        <p:cTn id="21" dur="1000"/>
                                        <p:tgtEl>
                                          <p:spTgt spid="15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37"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outVertical)">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1000"/>
                                        <p:tgtEl>
                                          <p:spTgt spid="8"/>
                                        </p:tgtEl>
                                      </p:cBhvr>
                                    </p:animEffect>
                                  </p:childTnLst>
                                </p:cTn>
                              </p:par>
                              <p:par>
                                <p:cTn id="32" presetID="22" presetClass="entr" presetSubtype="8"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left)">
                                      <p:cBhvr>
                                        <p:cTn id="34" dur="1000"/>
                                        <p:tgtEl>
                                          <p:spTgt spid="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42"/>
                                        </p:tgtEl>
                                        <p:attrNameLst>
                                          <p:attrName>style.visibility</p:attrName>
                                        </p:attrNameLst>
                                      </p:cBhvr>
                                      <p:to>
                                        <p:strVal val="visible"/>
                                      </p:to>
                                    </p:set>
                                    <p:animEffect transition="in" filter="fade">
                                      <p:cBhvr>
                                        <p:cTn id="37" dur="1500"/>
                                        <p:tgtEl>
                                          <p:spTgt spid="142"/>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16"/>
                                        </p:tgtEl>
                                        <p:attrNameLst>
                                          <p:attrName>style.visibility</p:attrName>
                                        </p:attrNameLst>
                                      </p:cBhvr>
                                      <p:to>
                                        <p:strVal val="visible"/>
                                      </p:to>
                                    </p:set>
                                  </p:childTnLst>
                                </p:cTn>
                              </p:par>
                              <p:par>
                                <p:cTn id="40" presetID="10" presetClass="entr" presetSubtype="0" fill="hold" grpId="0" nodeType="withEffect">
                                  <p:stCondLst>
                                    <p:cond delay="0"/>
                                  </p:stCondLst>
                                  <p:childTnLst>
                                    <p:set>
                                      <p:cBhvr>
                                        <p:cTn id="41" dur="1" fill="hold">
                                          <p:stCondLst>
                                            <p:cond delay="0"/>
                                          </p:stCondLst>
                                        </p:cTn>
                                        <p:tgtEl>
                                          <p:spTgt spid="140"/>
                                        </p:tgtEl>
                                        <p:attrNameLst>
                                          <p:attrName>style.visibility</p:attrName>
                                        </p:attrNameLst>
                                      </p:cBhvr>
                                      <p:to>
                                        <p:strVal val="visible"/>
                                      </p:to>
                                    </p:set>
                                    <p:animEffect transition="in" filter="fade">
                                      <p:cBhvr>
                                        <p:cTn id="42" dur="1000"/>
                                        <p:tgtEl>
                                          <p:spTgt spid="14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9"/>
                                        </p:tgtEl>
                                        <p:attrNameLst>
                                          <p:attrName>style.visibility</p:attrName>
                                        </p:attrNameLst>
                                      </p:cBhvr>
                                      <p:to>
                                        <p:strVal val="visible"/>
                                      </p:to>
                                    </p:set>
                                    <p:animEffect transition="in" filter="fade">
                                      <p:cBhvr>
                                        <p:cTn id="45" dur="1000"/>
                                        <p:tgtEl>
                                          <p:spTgt spid="139"/>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272" fill="hold" nodeType="clickEffect">
                                  <p:stCondLst>
                                    <p:cond delay="0"/>
                                  </p:stCondLst>
                                  <p:childTnLst>
                                    <p:set>
                                      <p:cBhvr>
                                        <p:cTn id="49" dur="1" fill="hold">
                                          <p:stCondLst>
                                            <p:cond delay="0"/>
                                          </p:stCondLst>
                                        </p:cTn>
                                        <p:tgtEl>
                                          <p:spTgt spid="138"/>
                                        </p:tgtEl>
                                        <p:attrNameLst>
                                          <p:attrName>style.visibility</p:attrName>
                                        </p:attrNameLst>
                                      </p:cBhvr>
                                      <p:to>
                                        <p:strVal val="visible"/>
                                      </p:to>
                                    </p:set>
                                    <p:anim calcmode="lin" valueType="num">
                                      <p:cBhvr>
                                        <p:cTn id="50" dur="2000" fill="hold"/>
                                        <p:tgtEl>
                                          <p:spTgt spid="138"/>
                                        </p:tgtEl>
                                        <p:attrNameLst>
                                          <p:attrName>ppt_w</p:attrName>
                                        </p:attrNameLst>
                                      </p:cBhvr>
                                      <p:tavLst>
                                        <p:tav tm="0">
                                          <p:val>
                                            <p:strVal val="2/3*#ppt_w"/>
                                          </p:val>
                                        </p:tav>
                                        <p:tav tm="100000">
                                          <p:val>
                                            <p:strVal val="#ppt_w"/>
                                          </p:val>
                                        </p:tav>
                                      </p:tavLst>
                                    </p:anim>
                                    <p:anim calcmode="lin" valueType="num">
                                      <p:cBhvr>
                                        <p:cTn id="51" dur="2000" fill="hold"/>
                                        <p:tgtEl>
                                          <p:spTgt spid="138"/>
                                        </p:tgtEl>
                                        <p:attrNameLst>
                                          <p:attrName>ppt_h</p:attrName>
                                        </p:attrNameLst>
                                      </p:cBhvr>
                                      <p:tavLst>
                                        <p:tav tm="0">
                                          <p:val>
                                            <p:strVal val="2/3*#ppt_h"/>
                                          </p:val>
                                        </p:tav>
                                        <p:tav tm="100000">
                                          <p:val>
                                            <p:strVal val="#ppt_h"/>
                                          </p:val>
                                        </p:tav>
                                      </p:tavLst>
                                    </p:anim>
                                  </p:childTnLst>
                                </p:cTn>
                              </p:par>
                              <p:par>
                                <p:cTn id="52" presetID="10" presetClass="entr" presetSubtype="0" fill="hold" grpId="0" nodeType="withEffect">
                                  <p:stCondLst>
                                    <p:cond delay="0"/>
                                  </p:stCondLst>
                                  <p:childTnLst>
                                    <p:set>
                                      <p:cBhvr>
                                        <p:cTn id="53" dur="1" fill="hold">
                                          <p:stCondLst>
                                            <p:cond delay="0"/>
                                          </p:stCondLst>
                                        </p:cTn>
                                        <p:tgtEl>
                                          <p:spTgt spid="141"/>
                                        </p:tgtEl>
                                        <p:attrNameLst>
                                          <p:attrName>style.visibility</p:attrName>
                                        </p:attrNameLst>
                                      </p:cBhvr>
                                      <p:to>
                                        <p:strVal val="visible"/>
                                      </p:to>
                                    </p:set>
                                    <p:animEffect transition="in" filter="fade">
                                      <p:cBhvr>
                                        <p:cTn id="54" dur="1000"/>
                                        <p:tgtEl>
                                          <p:spTgt spid="14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wipe(up)">
                                      <p:cBhvr>
                                        <p:cTn id="59" dur="1000"/>
                                        <p:tgtEl>
                                          <p:spTgt spid="9"/>
                                        </p:tgtEl>
                                      </p:cBhvr>
                                    </p:animEffect>
                                  </p:childTnLst>
                                </p:cTn>
                              </p:par>
                              <p:par>
                                <p:cTn id="60" presetID="10" presetClass="entr" presetSubtype="0" fill="hold" nodeType="with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1000"/>
                                        <p:tgtEl>
                                          <p:spTgt spid="14"/>
                                        </p:tgtEl>
                                      </p:cBhvr>
                                    </p:animEffect>
                                  </p:childTnLst>
                                </p:cTn>
                              </p:par>
                              <p:par>
                                <p:cTn id="63" presetID="47" presetClass="exit" presetSubtype="0" fill="hold" nodeType="withEffect">
                                  <p:stCondLst>
                                    <p:cond delay="0"/>
                                  </p:stCondLst>
                                  <p:childTnLst>
                                    <p:animEffect transition="out" filter="fade">
                                      <p:cBhvr>
                                        <p:cTn id="64" dur="500"/>
                                        <p:tgtEl>
                                          <p:spTgt spid="138"/>
                                        </p:tgtEl>
                                      </p:cBhvr>
                                    </p:animEffect>
                                    <p:anim calcmode="lin" valueType="num">
                                      <p:cBhvr>
                                        <p:cTn id="65" dur="500"/>
                                        <p:tgtEl>
                                          <p:spTgt spid="138"/>
                                        </p:tgtEl>
                                        <p:attrNameLst>
                                          <p:attrName>ppt_x</p:attrName>
                                        </p:attrNameLst>
                                      </p:cBhvr>
                                      <p:tavLst>
                                        <p:tav tm="0">
                                          <p:val>
                                            <p:strVal val="ppt_x"/>
                                          </p:val>
                                        </p:tav>
                                        <p:tav tm="100000">
                                          <p:val>
                                            <p:strVal val="ppt_x"/>
                                          </p:val>
                                        </p:tav>
                                      </p:tavLst>
                                    </p:anim>
                                    <p:anim calcmode="lin" valueType="num">
                                      <p:cBhvr>
                                        <p:cTn id="66" dur="500"/>
                                        <p:tgtEl>
                                          <p:spTgt spid="138"/>
                                        </p:tgtEl>
                                        <p:attrNameLst>
                                          <p:attrName>ppt_y</p:attrName>
                                        </p:attrNameLst>
                                      </p:cBhvr>
                                      <p:tavLst>
                                        <p:tav tm="0">
                                          <p:val>
                                            <p:strVal val="ppt_y"/>
                                          </p:val>
                                        </p:tav>
                                        <p:tav tm="100000">
                                          <p:val>
                                            <p:strVal val="ppt_y-.1"/>
                                          </p:val>
                                        </p:tav>
                                      </p:tavLst>
                                    </p:anim>
                                    <p:set>
                                      <p:cBhvr>
                                        <p:cTn id="67" dur="1" fill="hold">
                                          <p:stCondLst>
                                            <p:cond delay="499"/>
                                          </p:stCondLst>
                                        </p:cTn>
                                        <p:tgtEl>
                                          <p:spTgt spid="138"/>
                                        </p:tgtEl>
                                        <p:attrNameLst>
                                          <p:attrName>style.visibility</p:attrName>
                                        </p:attrNameLst>
                                      </p:cBhvr>
                                      <p:to>
                                        <p:strVal val="hidden"/>
                                      </p:to>
                                    </p:set>
                                  </p:childTnLst>
                                </p:cTn>
                              </p:par>
                              <p:par>
                                <p:cTn id="68" presetID="10" presetClass="exit" presetSubtype="0" fill="hold" grpId="1" nodeType="withEffect">
                                  <p:stCondLst>
                                    <p:cond delay="0"/>
                                  </p:stCondLst>
                                  <p:childTnLst>
                                    <p:animEffect transition="out" filter="fade">
                                      <p:cBhvr>
                                        <p:cTn id="69" dur="500"/>
                                        <p:tgtEl>
                                          <p:spTgt spid="216"/>
                                        </p:tgtEl>
                                      </p:cBhvr>
                                    </p:animEffect>
                                    <p:set>
                                      <p:cBhvr>
                                        <p:cTn id="70" dur="1" fill="hold">
                                          <p:stCondLst>
                                            <p:cond delay="499"/>
                                          </p:stCondLst>
                                        </p:cTn>
                                        <p:tgtEl>
                                          <p:spTgt spid="216"/>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141"/>
                                        </p:tgtEl>
                                      </p:cBhvr>
                                    </p:animEffect>
                                    <p:set>
                                      <p:cBhvr>
                                        <p:cTn id="73" dur="1" fill="hold">
                                          <p:stCondLst>
                                            <p:cond delay="999"/>
                                          </p:stCondLst>
                                        </p:cTn>
                                        <p:tgtEl>
                                          <p:spTgt spid="141"/>
                                        </p:tgtEl>
                                        <p:attrNameLst>
                                          <p:attrName>style.visibility</p:attrName>
                                        </p:attrNameLst>
                                      </p:cBhvr>
                                      <p:to>
                                        <p:strVal val="hidden"/>
                                      </p:to>
                                    </p:set>
                                  </p:childTnLst>
                                </p:cTn>
                              </p:par>
                            </p:childTnLst>
                          </p:cTn>
                        </p:par>
                        <p:par>
                          <p:cTn id="74" fill="hold">
                            <p:stCondLst>
                              <p:cond delay="1000"/>
                            </p:stCondLst>
                            <p:childTnLst>
                              <p:par>
                                <p:cTn id="75" presetID="22" presetClass="entr" presetSubtype="8" fill="hold" nodeType="afterEffect">
                                  <p:stCondLst>
                                    <p:cond delay="0"/>
                                  </p:stCondLst>
                                  <p:childTnLst>
                                    <p:set>
                                      <p:cBhvr>
                                        <p:cTn id="76" dur="1" fill="hold">
                                          <p:stCondLst>
                                            <p:cond delay="0"/>
                                          </p:stCondLst>
                                        </p:cTn>
                                        <p:tgtEl>
                                          <p:spTgt spid="11"/>
                                        </p:tgtEl>
                                        <p:attrNameLst>
                                          <p:attrName>style.visibility</p:attrName>
                                        </p:attrNameLst>
                                      </p:cBhvr>
                                      <p:to>
                                        <p:strVal val="visible"/>
                                      </p:to>
                                    </p:set>
                                    <p:animEffect transition="in" filter="wipe(left)">
                                      <p:cBhvr>
                                        <p:cTn id="77" dur="1000"/>
                                        <p:tgtEl>
                                          <p:spTgt spid="11"/>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45"/>
                                        </p:tgtEl>
                                        <p:attrNameLst>
                                          <p:attrName>style.visibility</p:attrName>
                                        </p:attrNameLst>
                                      </p:cBhvr>
                                      <p:to>
                                        <p:strVal val="visible"/>
                                      </p:to>
                                    </p:set>
                                    <p:animEffect transition="in" filter="fade">
                                      <p:cBhvr>
                                        <p:cTn id="80" dur="1000"/>
                                        <p:tgtEl>
                                          <p:spTgt spid="145"/>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46"/>
                                        </p:tgtEl>
                                        <p:attrNameLst>
                                          <p:attrName>style.visibility</p:attrName>
                                        </p:attrNameLst>
                                      </p:cBhvr>
                                      <p:to>
                                        <p:strVal val="visible"/>
                                      </p:to>
                                    </p:set>
                                    <p:animEffect transition="in" filter="fade">
                                      <p:cBhvr>
                                        <p:cTn id="83" dur="1000"/>
                                        <p:tgtEl>
                                          <p:spTgt spid="146"/>
                                        </p:tgtEl>
                                      </p:cBhvr>
                                    </p:animEffect>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nodeType="clickEffect">
                                  <p:stCondLst>
                                    <p:cond delay="0"/>
                                  </p:stCondLst>
                                  <p:childTnLst>
                                    <p:set>
                                      <p:cBhvr>
                                        <p:cTn id="87" dur="1" fill="hold">
                                          <p:stCondLst>
                                            <p:cond delay="0"/>
                                          </p:stCondLst>
                                        </p:cTn>
                                        <p:tgtEl>
                                          <p:spTgt spid="144"/>
                                        </p:tgtEl>
                                        <p:attrNameLst>
                                          <p:attrName>style.visibility</p:attrName>
                                        </p:attrNameLst>
                                      </p:cBhvr>
                                      <p:to>
                                        <p:strVal val="visible"/>
                                      </p:to>
                                    </p:set>
                                    <p:animEffect transition="in" filter="fade">
                                      <p:cBhvr>
                                        <p:cTn id="88" dur="2000"/>
                                        <p:tgtEl>
                                          <p:spTgt spid="144"/>
                                        </p:tgtEl>
                                      </p:cBhvr>
                                    </p:animEffect>
                                    <p:anim calcmode="lin" valueType="num">
                                      <p:cBhvr>
                                        <p:cTn id="89" dur="2000" fill="hold"/>
                                        <p:tgtEl>
                                          <p:spTgt spid="144"/>
                                        </p:tgtEl>
                                        <p:attrNameLst>
                                          <p:attrName>ppt_x</p:attrName>
                                        </p:attrNameLst>
                                      </p:cBhvr>
                                      <p:tavLst>
                                        <p:tav tm="0">
                                          <p:val>
                                            <p:strVal val="#ppt_x"/>
                                          </p:val>
                                        </p:tav>
                                        <p:tav tm="100000">
                                          <p:val>
                                            <p:strVal val="#ppt_x"/>
                                          </p:val>
                                        </p:tav>
                                      </p:tavLst>
                                    </p:anim>
                                    <p:anim calcmode="lin" valueType="num">
                                      <p:cBhvr>
                                        <p:cTn id="90" dur="2000" fill="hold"/>
                                        <p:tgtEl>
                                          <p:spTgt spid="144"/>
                                        </p:tgtEl>
                                        <p:attrNameLst>
                                          <p:attrName>ppt_y</p:attrName>
                                        </p:attrNameLst>
                                      </p:cBhvr>
                                      <p:tavLst>
                                        <p:tav tm="0">
                                          <p:val>
                                            <p:strVal val="#ppt_y+.1"/>
                                          </p:val>
                                        </p:tav>
                                        <p:tav tm="100000">
                                          <p:val>
                                            <p:strVal val="#ppt_y"/>
                                          </p:val>
                                        </p:tav>
                                      </p:tavLst>
                                    </p:anim>
                                  </p:childTnLst>
                                </p:cTn>
                              </p:par>
                              <p:par>
                                <p:cTn id="91" presetID="10" presetClass="entr" presetSubtype="0" fill="hold" grpId="0" nodeType="withEffect">
                                  <p:stCondLst>
                                    <p:cond delay="0"/>
                                  </p:stCondLst>
                                  <p:childTnLst>
                                    <p:set>
                                      <p:cBhvr>
                                        <p:cTn id="92" dur="1" fill="hold">
                                          <p:stCondLst>
                                            <p:cond delay="0"/>
                                          </p:stCondLst>
                                        </p:cTn>
                                        <p:tgtEl>
                                          <p:spTgt spid="143"/>
                                        </p:tgtEl>
                                        <p:attrNameLst>
                                          <p:attrName>style.visibility</p:attrName>
                                        </p:attrNameLst>
                                      </p:cBhvr>
                                      <p:to>
                                        <p:strVal val="visible"/>
                                      </p:to>
                                    </p:set>
                                    <p:animEffect transition="in" filter="fade">
                                      <p:cBhvr>
                                        <p:cTn id="93" dur="1000"/>
                                        <p:tgtEl>
                                          <p:spTgt spid="143"/>
                                        </p:tgtEl>
                                      </p:cBhvr>
                                    </p:animEffect>
                                  </p:childTnLst>
                                </p:cTn>
                              </p:par>
                              <p:par>
                                <p:cTn id="94" presetID="10" presetClass="entr" presetSubtype="0" fill="hold" nodeType="withEffect">
                                  <p:stCondLst>
                                    <p:cond delay="0"/>
                                  </p:stCondLst>
                                  <p:childTnLst>
                                    <p:set>
                                      <p:cBhvr>
                                        <p:cTn id="95" dur="1" fill="hold">
                                          <p:stCondLst>
                                            <p:cond delay="0"/>
                                          </p:stCondLst>
                                        </p:cTn>
                                        <p:tgtEl>
                                          <p:spTgt spid="2"/>
                                        </p:tgtEl>
                                        <p:attrNameLst>
                                          <p:attrName>style.visibility</p:attrName>
                                        </p:attrNameLst>
                                      </p:cBhvr>
                                      <p:to>
                                        <p:strVal val="visible"/>
                                      </p:to>
                                    </p:set>
                                    <p:animEffect transition="in" filter="fade">
                                      <p:cBhvr>
                                        <p:cTn id="96" dur="1000"/>
                                        <p:tgtEl>
                                          <p:spTgt spid="2"/>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15"/>
                                        </p:tgtEl>
                                        <p:attrNameLst>
                                          <p:attrName>style.visibility</p:attrName>
                                        </p:attrNameLst>
                                      </p:cBhvr>
                                      <p:to>
                                        <p:strVal val="visible"/>
                                      </p:to>
                                    </p:set>
                                    <p:animEffect transition="in" filter="fade">
                                      <p:cBhvr>
                                        <p:cTn id="101" dur="1000"/>
                                        <p:tgtEl>
                                          <p:spTgt spid="15"/>
                                        </p:tgtEl>
                                      </p:cBhvr>
                                    </p:animEffect>
                                  </p:childTnLst>
                                </p:cTn>
                              </p:par>
                              <p:par>
                                <p:cTn id="102" presetID="42" presetClass="exit" presetSubtype="0" fill="hold" nodeType="withEffect">
                                  <p:stCondLst>
                                    <p:cond delay="0"/>
                                  </p:stCondLst>
                                  <p:childTnLst>
                                    <p:animEffect transition="out" filter="fade">
                                      <p:cBhvr>
                                        <p:cTn id="103" dur="1250"/>
                                        <p:tgtEl>
                                          <p:spTgt spid="144"/>
                                        </p:tgtEl>
                                      </p:cBhvr>
                                    </p:animEffect>
                                    <p:anim calcmode="lin" valueType="num">
                                      <p:cBhvr>
                                        <p:cTn id="104" dur="1250"/>
                                        <p:tgtEl>
                                          <p:spTgt spid="144"/>
                                        </p:tgtEl>
                                        <p:attrNameLst>
                                          <p:attrName>ppt_x</p:attrName>
                                        </p:attrNameLst>
                                      </p:cBhvr>
                                      <p:tavLst>
                                        <p:tav tm="0">
                                          <p:val>
                                            <p:strVal val="ppt_x"/>
                                          </p:val>
                                        </p:tav>
                                        <p:tav tm="100000">
                                          <p:val>
                                            <p:strVal val="ppt_x"/>
                                          </p:val>
                                        </p:tav>
                                      </p:tavLst>
                                    </p:anim>
                                    <p:anim calcmode="lin" valueType="num">
                                      <p:cBhvr>
                                        <p:cTn id="105" dur="1250"/>
                                        <p:tgtEl>
                                          <p:spTgt spid="144"/>
                                        </p:tgtEl>
                                        <p:attrNameLst>
                                          <p:attrName>ppt_y</p:attrName>
                                        </p:attrNameLst>
                                      </p:cBhvr>
                                      <p:tavLst>
                                        <p:tav tm="0">
                                          <p:val>
                                            <p:strVal val="ppt_y"/>
                                          </p:val>
                                        </p:tav>
                                        <p:tav tm="100000">
                                          <p:val>
                                            <p:strVal val="ppt_y+.1"/>
                                          </p:val>
                                        </p:tav>
                                      </p:tavLst>
                                    </p:anim>
                                    <p:set>
                                      <p:cBhvr>
                                        <p:cTn id="106" dur="1" fill="hold">
                                          <p:stCondLst>
                                            <p:cond delay="1249"/>
                                          </p:stCondLst>
                                        </p:cTn>
                                        <p:tgtEl>
                                          <p:spTgt spid="144"/>
                                        </p:tgtEl>
                                        <p:attrNameLst>
                                          <p:attrName>style.visibility</p:attrName>
                                        </p:attrNameLst>
                                      </p:cBhvr>
                                      <p:to>
                                        <p:strVal val="hidden"/>
                                      </p:to>
                                    </p:set>
                                  </p:childTnLst>
                                </p:cTn>
                              </p:par>
                            </p:childTnLst>
                          </p:cTn>
                        </p:par>
                        <p:par>
                          <p:cTn id="107" fill="hold">
                            <p:stCondLst>
                              <p:cond delay="1250"/>
                            </p:stCondLst>
                            <p:childTnLst>
                              <p:par>
                                <p:cTn id="108" presetID="10" presetClass="exit" presetSubtype="0" fill="hold" grpId="1" nodeType="afterEffect">
                                  <p:stCondLst>
                                    <p:cond delay="0"/>
                                  </p:stCondLst>
                                  <p:childTnLst>
                                    <p:animEffect transition="out" filter="fade">
                                      <p:cBhvr>
                                        <p:cTn id="109" dur="1500"/>
                                        <p:tgtEl>
                                          <p:spTgt spid="143"/>
                                        </p:tgtEl>
                                      </p:cBhvr>
                                    </p:animEffect>
                                    <p:set>
                                      <p:cBhvr>
                                        <p:cTn id="110" dur="1" fill="hold">
                                          <p:stCondLst>
                                            <p:cond delay="1499"/>
                                          </p:stCondLst>
                                        </p:cTn>
                                        <p:tgtEl>
                                          <p:spTgt spid="1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39" grpId="0" animBg="1"/>
      <p:bldP spid="216" grpId="0" animBg="1"/>
      <p:bldP spid="216" grpId="1" animBg="1"/>
      <p:bldP spid="142" grpId="0"/>
      <p:bldP spid="140" grpId="0" animBg="1"/>
      <p:bldP spid="145" grpId="0"/>
      <p:bldP spid="141" grpId="0"/>
      <p:bldP spid="141" grpId="1"/>
      <p:bldP spid="153" grpId="0"/>
      <p:bldP spid="143" grpId="0"/>
      <p:bldP spid="143" grpId="1"/>
      <p:bldP spid="24" grpId="0"/>
      <p:bldP spid="25" grpId="0"/>
      <p:bldP spid="2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63869" name="Picture 29" descr="Sinai_New_11_13_03"/>
          <p:cNvPicPr>
            <a:picLocks noChangeAspect="1" noChangeArrowheads="1"/>
          </p:cNvPicPr>
          <p:nvPr/>
        </p:nvPicPr>
        <p:blipFill>
          <a:blip r:embed="rId3" cstate="print">
            <a:lum bright="-30000"/>
          </a:blip>
          <a:srcRect/>
          <a:stretch>
            <a:fillRect/>
          </a:stretch>
        </p:blipFill>
        <p:spPr bwMode="auto">
          <a:xfrm>
            <a:off x="739775" y="633413"/>
            <a:ext cx="7661275" cy="5919787"/>
          </a:xfrm>
          <a:prstGeom prst="rect">
            <a:avLst/>
          </a:prstGeom>
          <a:noFill/>
        </p:spPr>
      </p:pic>
      <p:sp>
        <p:nvSpPr>
          <p:cNvPr id="163870" name="WordArt 30"/>
          <p:cNvSpPr>
            <a:spLocks noChangeArrowheads="1" noChangeShapeType="1" noTextEdit="1"/>
          </p:cNvSpPr>
          <p:nvPr/>
        </p:nvSpPr>
        <p:spPr bwMode="auto">
          <a:xfrm>
            <a:off x="3276600" y="3800475"/>
            <a:ext cx="1443038" cy="238125"/>
          </a:xfrm>
          <a:prstGeom prst="rect">
            <a:avLst/>
          </a:prstGeom>
        </p:spPr>
        <p:txBody>
          <a:bodyPr wrap="none" fromWordArt="1">
            <a:prstTxWarp prst="textCanDown">
              <a:avLst>
                <a:gd name="adj" fmla="val 33333"/>
              </a:avLst>
            </a:prstTxWarp>
          </a:bodyPr>
          <a:lstStyle/>
          <a:p>
            <a:pPr algn="ctr"/>
            <a:r>
              <a:rPr lang="en-US" sz="3600" u="none" kern="1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63877" name="WordArt 37"/>
          <p:cNvSpPr>
            <a:spLocks noChangeArrowheads="1" noChangeShapeType="1" noTextEdit="1"/>
          </p:cNvSpPr>
          <p:nvPr/>
        </p:nvSpPr>
        <p:spPr bwMode="auto">
          <a:xfrm rot="-44106511">
            <a:off x="4086225" y="3968750"/>
            <a:ext cx="1323975" cy="863600"/>
          </a:xfrm>
          <a:prstGeom prst="rect">
            <a:avLst/>
          </a:prstGeom>
        </p:spPr>
        <p:txBody>
          <a:bodyPr wrap="none" fromWordArt="1">
            <a:prstTxWarp prst="textCanDown">
              <a:avLst>
                <a:gd name="adj" fmla="val 14287"/>
              </a:avLst>
            </a:prstTxWarp>
          </a:bodyPr>
          <a:lstStyle/>
          <a:p>
            <a:pPr algn="ctr"/>
            <a:r>
              <a:rPr lang="en-US" sz="3600" u="none" kern="10" dirty="0">
                <a:ln w="12700">
                  <a:noFill/>
                  <a:round/>
                  <a:headEnd/>
                  <a:tailEnd/>
                </a:ln>
                <a:gradFill rotWithShape="1">
                  <a:gsLst>
                    <a:gs pos="0">
                      <a:srgbClr val="996633"/>
                    </a:gs>
                    <a:gs pos="100000">
                      <a:srgbClr val="663300"/>
                    </a:gs>
                  </a:gsLst>
                  <a:lin ang="2700000" scaled="1"/>
                </a:gradFill>
                <a:latin typeface="MANDELA"/>
              </a:rPr>
              <a:t>Wilderness</a:t>
            </a:r>
          </a:p>
          <a:p>
            <a:pPr algn="ctr"/>
            <a:r>
              <a:rPr lang="en-US" sz="3600" u="none" kern="10" dirty="0">
                <a:ln w="12700">
                  <a:noFill/>
                  <a:round/>
                  <a:headEnd/>
                  <a:tailEnd/>
                </a:ln>
                <a:gradFill rotWithShape="1">
                  <a:gsLst>
                    <a:gs pos="0">
                      <a:srgbClr val="996633"/>
                    </a:gs>
                    <a:gs pos="100000">
                      <a:srgbClr val="663300"/>
                    </a:gs>
                  </a:gsLst>
                  <a:lin ang="2700000" scaled="1"/>
                </a:gradFill>
                <a:latin typeface="MANDELA"/>
              </a:rPr>
              <a:t>of</a:t>
            </a:r>
          </a:p>
          <a:p>
            <a:pPr algn="ctr"/>
            <a:r>
              <a:rPr lang="en-US" sz="3600" u="none" kern="10" dirty="0">
                <a:ln w="12700">
                  <a:noFill/>
                  <a:round/>
                  <a:headEnd/>
                  <a:tailEnd/>
                </a:ln>
                <a:gradFill rotWithShape="1">
                  <a:gsLst>
                    <a:gs pos="0">
                      <a:srgbClr val="996633"/>
                    </a:gs>
                    <a:gs pos="100000">
                      <a:srgbClr val="663300"/>
                    </a:gs>
                  </a:gsLst>
                  <a:lin ang="2700000" scaled="1"/>
                </a:gradFill>
                <a:latin typeface="MANDELA"/>
              </a:rPr>
              <a:t>Sinai</a:t>
            </a:r>
          </a:p>
        </p:txBody>
      </p:sp>
      <p:grpSp>
        <p:nvGrpSpPr>
          <p:cNvPr id="8" name="Group 19">
            <a:extLst>
              <a:ext uri="{FF2B5EF4-FFF2-40B4-BE49-F238E27FC236}">
                <a16:creationId xmlns:a16="http://schemas.microsoft.com/office/drawing/2014/main" id="{FB269761-BF9D-CE4A-70B2-F9442D80B06A}"/>
              </a:ext>
            </a:extLst>
          </p:cNvPr>
          <p:cNvGrpSpPr>
            <a:grpSpLocks/>
          </p:cNvGrpSpPr>
          <p:nvPr/>
        </p:nvGrpSpPr>
        <p:grpSpPr bwMode="auto">
          <a:xfrm>
            <a:off x="2590800" y="2012950"/>
            <a:ext cx="4360863" cy="584200"/>
            <a:chOff x="1632" y="1272"/>
            <a:chExt cx="2747" cy="368"/>
          </a:xfrm>
        </p:grpSpPr>
        <p:sp>
          <p:nvSpPr>
            <p:cNvPr id="14" name="WordArt 20">
              <a:extLst>
                <a:ext uri="{FF2B5EF4-FFF2-40B4-BE49-F238E27FC236}">
                  <a16:creationId xmlns:a16="http://schemas.microsoft.com/office/drawing/2014/main" id="{F844F3AB-ABC6-3C93-9312-B1E7A83DFD56}"/>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15" name="WordArt 21">
              <a:extLst>
                <a:ext uri="{FF2B5EF4-FFF2-40B4-BE49-F238E27FC236}">
                  <a16:creationId xmlns:a16="http://schemas.microsoft.com/office/drawing/2014/main" id="{A23D2C93-07DB-1EB2-8E7A-1CFFFB91E74A}"/>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4" name="WordArt 22">
              <a:extLst>
                <a:ext uri="{FF2B5EF4-FFF2-40B4-BE49-F238E27FC236}">
                  <a16:creationId xmlns:a16="http://schemas.microsoft.com/office/drawing/2014/main" id="{9B987DF0-070C-AC0E-CEDC-C2C40EC144CF}"/>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6" name="WordArt 23">
              <a:extLst>
                <a:ext uri="{FF2B5EF4-FFF2-40B4-BE49-F238E27FC236}">
                  <a16:creationId xmlns:a16="http://schemas.microsoft.com/office/drawing/2014/main" id="{C3E1A310-1B64-F86F-884E-72B3F045AFD8}"/>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7" name="WordArt 24">
              <a:extLst>
                <a:ext uri="{FF2B5EF4-FFF2-40B4-BE49-F238E27FC236}">
                  <a16:creationId xmlns:a16="http://schemas.microsoft.com/office/drawing/2014/main" id="{D325C18E-B0C2-61AD-C267-2823340EA1C8}"/>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8" name="WordArt 25">
              <a:extLst>
                <a:ext uri="{FF2B5EF4-FFF2-40B4-BE49-F238E27FC236}">
                  <a16:creationId xmlns:a16="http://schemas.microsoft.com/office/drawing/2014/main" id="{D368F4C8-F5E0-BCED-8D19-26C21BABAB89}"/>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9" name="Freeform 26">
              <a:extLst>
                <a:ext uri="{FF2B5EF4-FFF2-40B4-BE49-F238E27FC236}">
                  <a16:creationId xmlns:a16="http://schemas.microsoft.com/office/drawing/2014/main" id="{B36A50FA-BB60-7AD9-D434-2208AFDDD236}"/>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2" name="Group 34"/>
          <p:cNvGrpSpPr>
            <a:grpSpLocks/>
          </p:cNvGrpSpPr>
          <p:nvPr/>
        </p:nvGrpSpPr>
        <p:grpSpPr bwMode="auto">
          <a:xfrm>
            <a:off x="2540000" y="1981200"/>
            <a:ext cx="4927600" cy="2773363"/>
            <a:chOff x="1600" y="1248"/>
            <a:chExt cx="3104" cy="1747"/>
          </a:xfrm>
        </p:grpSpPr>
        <p:sp>
          <p:nvSpPr>
            <p:cNvPr id="185"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3" name="Group 36"/>
            <p:cNvGrpSpPr>
              <a:grpSpLocks/>
            </p:cNvGrpSpPr>
            <p:nvPr/>
          </p:nvGrpSpPr>
          <p:grpSpPr bwMode="auto">
            <a:xfrm>
              <a:off x="1600" y="1248"/>
              <a:ext cx="3104" cy="1747"/>
              <a:chOff x="1600" y="1248"/>
              <a:chExt cx="3104" cy="1747"/>
            </a:xfrm>
          </p:grpSpPr>
          <p:grpSp>
            <p:nvGrpSpPr>
              <p:cNvPr id="4" name="Group 37"/>
              <p:cNvGrpSpPr>
                <a:grpSpLocks/>
              </p:cNvGrpSpPr>
              <p:nvPr/>
            </p:nvGrpSpPr>
            <p:grpSpPr bwMode="auto">
              <a:xfrm>
                <a:off x="1600" y="1567"/>
                <a:ext cx="1057" cy="1386"/>
                <a:chOff x="1600" y="1567"/>
                <a:chExt cx="1057" cy="1386"/>
              </a:xfrm>
            </p:grpSpPr>
            <p:sp>
              <p:nvSpPr>
                <p:cNvPr id="202" name="Freeform 38"/>
                <p:cNvSpPr>
                  <a:spLocks/>
                </p:cNvSpPr>
                <p:nvPr/>
              </p:nvSpPr>
              <p:spPr bwMode="auto">
                <a:xfrm rot="17899773">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3"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5" name="Group 40"/>
                <p:cNvGrpSpPr>
                  <a:grpSpLocks/>
                </p:cNvGrpSpPr>
                <p:nvPr/>
              </p:nvGrpSpPr>
              <p:grpSpPr bwMode="auto">
                <a:xfrm>
                  <a:off x="1920" y="1595"/>
                  <a:ext cx="672" cy="1252"/>
                  <a:chOff x="1920" y="1595"/>
                  <a:chExt cx="672" cy="1252"/>
                </a:xfrm>
              </p:grpSpPr>
              <p:sp>
                <p:nvSpPr>
                  <p:cNvPr id="208"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9"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10"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11"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12"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205"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06"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207"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6" name="Group 49"/>
              <p:cNvGrpSpPr>
                <a:grpSpLocks/>
              </p:cNvGrpSpPr>
              <p:nvPr/>
            </p:nvGrpSpPr>
            <p:grpSpPr bwMode="auto">
              <a:xfrm>
                <a:off x="2832" y="1248"/>
                <a:ext cx="1872" cy="1747"/>
                <a:chOff x="2832" y="1248"/>
                <a:chExt cx="1872" cy="1747"/>
              </a:xfrm>
            </p:grpSpPr>
            <p:sp>
              <p:nvSpPr>
                <p:cNvPr id="189"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0"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1"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2"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3"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4"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5"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6"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7"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8"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99"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0"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201"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63878" name="WordArt 38"/>
          <p:cNvSpPr>
            <a:spLocks noChangeArrowheads="1" noChangeShapeType="1" noTextEdit="1"/>
          </p:cNvSpPr>
          <p:nvPr/>
        </p:nvSpPr>
        <p:spPr bwMode="auto">
          <a:xfrm>
            <a:off x="3886200" y="4800600"/>
            <a:ext cx="927100" cy="228600"/>
          </a:xfrm>
          <a:prstGeom prst="rect">
            <a:avLst/>
          </a:prstGeom>
        </p:spPr>
        <p:txBody>
          <a:bodyPr spcFirstLastPara="1" wrap="none" fromWordArt="1">
            <a:prstTxWarp prst="textArchDown">
              <a:avLst>
                <a:gd name="adj" fmla="val 145726"/>
              </a:avLst>
            </a:prstTxWarp>
          </a:bodyPr>
          <a:lstStyle/>
          <a:p>
            <a:pPr algn="ctr"/>
            <a:r>
              <a:rPr lang="en-US" sz="3600" u="none" kern="10">
                <a:ln w="3175">
                  <a:noFill/>
                  <a:round/>
                  <a:headEnd/>
                  <a:tailEnd/>
                </a:ln>
                <a:solidFill>
                  <a:srgbClr val="996633"/>
                </a:solidFill>
                <a:latin typeface="Arial Black"/>
              </a:rPr>
              <a:t>Mt. Horeb</a:t>
            </a:r>
          </a:p>
        </p:txBody>
      </p:sp>
      <p:sp>
        <p:nvSpPr>
          <p:cNvPr id="163917" name="Rectangle 77"/>
          <p:cNvSpPr>
            <a:spLocks noChangeArrowheads="1"/>
          </p:cNvSpPr>
          <p:nvPr/>
        </p:nvSpPr>
        <p:spPr bwMode="auto">
          <a:xfrm>
            <a:off x="0" y="5722938"/>
            <a:ext cx="9144000" cy="1135062"/>
          </a:xfrm>
          <a:prstGeom prst="rect">
            <a:avLst/>
          </a:prstGeom>
          <a:solidFill>
            <a:schemeClr val="tx1"/>
          </a:solidFill>
          <a:ln w="9525">
            <a:solidFill>
              <a:schemeClr val="tx1"/>
            </a:solidFill>
            <a:miter lim="800000"/>
            <a:headEnd/>
            <a:tailEnd/>
          </a:ln>
          <a:effectLst/>
        </p:spPr>
        <p:txBody>
          <a:bodyPr wrap="none" anchor="ctr"/>
          <a:lstStyle/>
          <a:p>
            <a:endParaRPr lang="en-US"/>
          </a:p>
        </p:txBody>
      </p:sp>
      <p:grpSp>
        <p:nvGrpSpPr>
          <p:cNvPr id="7" name="Group 30"/>
          <p:cNvGrpSpPr>
            <a:grpSpLocks/>
          </p:cNvGrpSpPr>
          <p:nvPr/>
        </p:nvGrpSpPr>
        <p:grpSpPr bwMode="auto">
          <a:xfrm>
            <a:off x="1488361" y="5859469"/>
            <a:ext cx="6207839" cy="846139"/>
            <a:chOff x="269" y="3395"/>
            <a:chExt cx="3630" cy="533"/>
          </a:xfrm>
        </p:grpSpPr>
        <p:sp>
          <p:nvSpPr>
            <p:cNvPr id="107" name="Text Box 31"/>
            <p:cNvSpPr txBox="1">
              <a:spLocks noChangeArrowheads="1"/>
            </p:cNvSpPr>
            <p:nvPr/>
          </p:nvSpPr>
          <p:spPr bwMode="auto">
            <a:xfrm>
              <a:off x="432" y="3400"/>
              <a:ext cx="3467" cy="528"/>
            </a:xfrm>
            <a:prstGeom prst="rect">
              <a:avLst/>
            </a:prstGeom>
            <a:noFill/>
            <a:ln w="9525">
              <a:noFill/>
              <a:miter lim="800000"/>
              <a:headEnd/>
              <a:tailEnd/>
            </a:ln>
            <a:effectLst/>
          </p:spPr>
          <p:txBody>
            <a:bodyPr wrap="square">
              <a:spAutoFit/>
            </a:bodyPr>
            <a:lstStyle/>
            <a:p>
              <a:pPr algn="l">
                <a:lnSpc>
                  <a:spcPct val="85000"/>
                </a:lnSpc>
              </a:pPr>
              <a:r>
                <a:rPr lang="en-US" sz="1900" u="none" dirty="0">
                  <a:solidFill>
                    <a:srgbClr val="FFFFFF"/>
                  </a:solidFill>
                  <a:latin typeface="Arial Narrow" pitchFamily="34" charset="0"/>
                </a:rPr>
                <a:t>As a result of the forty-day mission </a:t>
              </a:r>
              <a:r>
                <a:rPr lang="en-US" sz="1900" u="none" dirty="0">
                  <a:solidFill>
                    <a:srgbClr val="FFFF00"/>
                  </a:solidFill>
                  <a:latin typeface="Arial Narrow" pitchFamily="34" charset="0"/>
                </a:rPr>
                <a:t>to spy </a:t>
              </a:r>
              <a:r>
                <a:rPr lang="en-US" sz="1900" u="none" dirty="0">
                  <a:solidFill>
                    <a:srgbClr val="FFFFFF"/>
                  </a:solidFill>
                  <a:latin typeface="Arial Narrow" pitchFamily="34" charset="0"/>
                </a:rPr>
                <a:t>out Canaan in the second course, the people had to </a:t>
              </a:r>
              <a:r>
                <a:rPr lang="en-US" sz="1900" u="none" dirty="0">
                  <a:solidFill>
                    <a:srgbClr val="FFFF00"/>
                  </a:solidFill>
                  <a:latin typeface="Arial Narrow" pitchFamily="34" charset="0"/>
                </a:rPr>
                <a:t>wander</a:t>
              </a:r>
              <a:r>
                <a:rPr lang="en-US" sz="1900" u="none" dirty="0">
                  <a:solidFill>
                    <a:srgbClr val="FFFFFF"/>
                  </a:solidFill>
                  <a:latin typeface="Arial Narrow" pitchFamily="34" charset="0"/>
                </a:rPr>
                <a:t> in the wilderness for forty years in the </a:t>
              </a:r>
              <a:r>
                <a:rPr lang="en-US" sz="1900" u="none" dirty="0">
                  <a:solidFill>
                    <a:schemeClr val="bg1"/>
                  </a:solidFill>
                  <a:latin typeface="Arial Narrow" pitchFamily="34" charset="0"/>
                </a:rPr>
                <a:t>third</a:t>
              </a:r>
              <a:r>
                <a:rPr lang="en-US" sz="1900" u="none" dirty="0">
                  <a:solidFill>
                    <a:srgbClr val="FFFFFF"/>
                  </a:solidFill>
                  <a:latin typeface="Arial Narrow" pitchFamily="34" charset="0"/>
                </a:rPr>
                <a:t> course.</a:t>
              </a:r>
            </a:p>
          </p:txBody>
        </p:sp>
        <p:sp>
          <p:nvSpPr>
            <p:cNvPr id="108" name="Text Box 32"/>
            <p:cNvSpPr txBox="1">
              <a:spLocks noChangeArrowheads="1"/>
            </p:cNvSpPr>
            <p:nvPr/>
          </p:nvSpPr>
          <p:spPr bwMode="auto">
            <a:xfrm>
              <a:off x="269" y="3395"/>
              <a:ext cx="235"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63874" name="WordArt 34"/>
          <p:cNvSpPr>
            <a:spLocks noChangeArrowheads="1" noChangeShapeType="1" noTextEdit="1"/>
          </p:cNvSpPr>
          <p:nvPr/>
        </p:nvSpPr>
        <p:spPr bwMode="auto">
          <a:xfrm>
            <a:off x="7058025" y="2171700"/>
            <a:ext cx="1320800" cy="287338"/>
          </a:xfrm>
          <a:prstGeom prst="rect">
            <a:avLst/>
          </a:prstGeom>
        </p:spPr>
        <p:txBody>
          <a:bodyPr wrap="none" fromWordArt="1">
            <a:prstTxWarp prst="textFadeUp">
              <a:avLst>
                <a:gd name="adj" fmla="val 26866"/>
              </a:avLst>
            </a:prstTxWarp>
          </a:bodyPr>
          <a:lstStyle/>
          <a:p>
            <a:pPr algn="ctr"/>
            <a:r>
              <a:rPr lang="en-US" sz="3600" u="none" kern="10" dirty="0">
                <a:ln w="12700">
                  <a:noFill/>
                  <a:round/>
                  <a:headEnd/>
                  <a:tailEnd/>
                </a:ln>
                <a:gradFill rotWithShape="1">
                  <a:gsLst>
                    <a:gs pos="0">
                      <a:srgbClr val="663300"/>
                    </a:gs>
                    <a:gs pos="50000">
                      <a:srgbClr val="996633"/>
                    </a:gs>
                    <a:gs pos="100000">
                      <a:srgbClr val="663300"/>
                    </a:gs>
                  </a:gsLst>
                  <a:lin ang="2700000" scaled="1"/>
                </a:gradFill>
                <a:latin typeface="Arial Black"/>
              </a:rPr>
              <a:t>Dead Sea</a:t>
            </a:r>
          </a:p>
        </p:txBody>
      </p:sp>
      <p:sp>
        <p:nvSpPr>
          <p:cNvPr id="139" name="Line 9"/>
          <p:cNvSpPr>
            <a:spLocks noChangeShapeType="1"/>
          </p:cNvSpPr>
          <p:nvPr/>
        </p:nvSpPr>
        <p:spPr bwMode="auto">
          <a:xfrm rot="16147712" flipV="1">
            <a:off x="3300184" y="2126808"/>
            <a:ext cx="457200" cy="149225"/>
          </a:xfrm>
          <a:prstGeom prst="line">
            <a:avLst/>
          </a:prstGeom>
          <a:noFill/>
          <a:ln w="28575">
            <a:solidFill>
              <a:srgbClr val="FFDC45"/>
            </a:solidFill>
            <a:prstDash val="sysDot"/>
            <a:round/>
            <a:headEnd/>
            <a:tailEnd/>
          </a:ln>
          <a:effectLst/>
        </p:spPr>
        <p:txBody>
          <a:bodyPr/>
          <a:lstStyle/>
          <a:p>
            <a:endParaRPr lang="en-US" u="none"/>
          </a:p>
        </p:txBody>
      </p:sp>
      <p:sp>
        <p:nvSpPr>
          <p:cNvPr id="216" name="Oval 45"/>
          <p:cNvSpPr>
            <a:spLocks noChangeArrowheads="1"/>
          </p:cNvSpPr>
          <p:nvPr/>
        </p:nvSpPr>
        <p:spPr bwMode="auto">
          <a:xfrm>
            <a:off x="2540000" y="2487630"/>
            <a:ext cx="88900" cy="71438"/>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52" name="WordArt 4"/>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154" name="WordArt 8"/>
          <p:cNvSpPr>
            <a:spLocks noChangeArrowheads="1" noChangeShapeType="1" noTextEdit="1"/>
          </p:cNvSpPr>
          <p:nvPr/>
        </p:nvSpPr>
        <p:spPr bwMode="auto">
          <a:xfrm rot="-25553890">
            <a:off x="553767" y="3939727"/>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dirty="0">
                <a:ln w="3175">
                  <a:noFill/>
                  <a:round/>
                  <a:headEnd/>
                  <a:tailEnd/>
                </a:ln>
                <a:gradFill rotWithShape="1">
                  <a:gsLst>
                    <a:gs pos="0">
                      <a:srgbClr val="663300"/>
                    </a:gs>
                    <a:gs pos="50000">
                      <a:srgbClr val="996600"/>
                    </a:gs>
                    <a:gs pos="100000">
                      <a:srgbClr val="663300"/>
                    </a:gs>
                  </a:gsLst>
                  <a:lin ang="2700000" scaled="1"/>
                </a:gradFill>
                <a:latin typeface="MANDELA"/>
              </a:rPr>
              <a:t>Egypt</a:t>
            </a:r>
          </a:p>
        </p:txBody>
      </p:sp>
      <p:sp>
        <p:nvSpPr>
          <p:cNvPr id="140" name="WordArt 8"/>
          <p:cNvSpPr>
            <a:spLocks noChangeArrowheads="1" noChangeShapeType="1" noTextEdit="1"/>
          </p:cNvSpPr>
          <p:nvPr/>
        </p:nvSpPr>
        <p:spPr bwMode="auto">
          <a:xfrm>
            <a:off x="2841103" y="1676400"/>
            <a:ext cx="1197497" cy="221329"/>
          </a:xfrm>
          <a:prstGeom prst="rect">
            <a:avLst/>
          </a:prstGeom>
        </p:spPr>
        <p:txBody>
          <a:bodyPr wrap="none" fromWordArt="1">
            <a:prstTxWarp prst="textPlain">
              <a:avLst>
                <a:gd name="adj" fmla="val 50000"/>
              </a:avLst>
            </a:prstTxWarp>
          </a:bodyPr>
          <a:lstStyle/>
          <a:p>
            <a:pPr algn="ctr">
              <a:lnSpc>
                <a:spcPts val="2400"/>
              </a:lnSpc>
            </a:pPr>
            <a:r>
              <a:rPr lang="en-US" sz="3600" u="none" kern="10" dirty="0">
                <a:ln w="9525">
                  <a:solidFill>
                    <a:srgbClr val="000000"/>
                  </a:solidFill>
                  <a:round/>
                  <a:headEnd/>
                  <a:tailEnd/>
                </a:ln>
                <a:solidFill>
                  <a:srgbClr val="FFDC45"/>
                </a:solidFill>
                <a:latin typeface="Arial Black"/>
              </a:rPr>
              <a:t>First course</a:t>
            </a:r>
          </a:p>
        </p:txBody>
      </p:sp>
      <p:sp>
        <p:nvSpPr>
          <p:cNvPr id="142" name="WordArt 4"/>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FFFFFF"/>
                    </a:gs>
                    <a:gs pos="100000">
                      <a:srgbClr val="663300"/>
                    </a:gs>
                  </a:gsLst>
                  <a:lin ang="2700000" scaled="1"/>
                </a:gradFill>
                <a:effectLst>
                  <a:prstShdw prst="shdw17" dist="12700" dir="5400000">
                    <a:srgbClr val="996600"/>
                  </a:prstShdw>
                </a:effectLst>
                <a:latin typeface="MANDELA"/>
              </a:rPr>
              <a:t>Canaan</a:t>
            </a:r>
          </a:p>
        </p:txBody>
      </p:sp>
      <p:sp>
        <p:nvSpPr>
          <p:cNvPr id="163879" name="Freeform 39"/>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endParaRPr lang="en-US" u="none"/>
          </a:p>
        </p:txBody>
      </p:sp>
      <p:grpSp>
        <p:nvGrpSpPr>
          <p:cNvPr id="30" name="Group 19">
            <a:extLst>
              <a:ext uri="{FF2B5EF4-FFF2-40B4-BE49-F238E27FC236}">
                <a16:creationId xmlns:a16="http://schemas.microsoft.com/office/drawing/2014/main" id="{528E60A7-408F-D648-8EB0-995FF8603180}"/>
              </a:ext>
            </a:extLst>
          </p:cNvPr>
          <p:cNvGrpSpPr>
            <a:grpSpLocks/>
          </p:cNvGrpSpPr>
          <p:nvPr/>
        </p:nvGrpSpPr>
        <p:grpSpPr bwMode="auto">
          <a:xfrm>
            <a:off x="2590800" y="2012950"/>
            <a:ext cx="4360863" cy="584200"/>
            <a:chOff x="1632" y="1272"/>
            <a:chExt cx="2747" cy="368"/>
          </a:xfrm>
        </p:grpSpPr>
        <p:sp>
          <p:nvSpPr>
            <p:cNvPr id="31" name="WordArt 20">
              <a:extLst>
                <a:ext uri="{FF2B5EF4-FFF2-40B4-BE49-F238E27FC236}">
                  <a16:creationId xmlns:a16="http://schemas.microsoft.com/office/drawing/2014/main" id="{53B82E11-3630-C5D9-B504-36ED218CBC14}"/>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63840" name="WordArt 21">
              <a:extLst>
                <a:ext uri="{FF2B5EF4-FFF2-40B4-BE49-F238E27FC236}">
                  <a16:creationId xmlns:a16="http://schemas.microsoft.com/office/drawing/2014/main" id="{30DEB051-D500-E420-F78E-2BE4A3BCFD84}"/>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63841" name="WordArt 22">
              <a:extLst>
                <a:ext uri="{FF2B5EF4-FFF2-40B4-BE49-F238E27FC236}">
                  <a16:creationId xmlns:a16="http://schemas.microsoft.com/office/drawing/2014/main" id="{CF4765AC-CB56-723B-80CE-C88B1D078BB0}"/>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63842" name="WordArt 23">
              <a:extLst>
                <a:ext uri="{FF2B5EF4-FFF2-40B4-BE49-F238E27FC236}">
                  <a16:creationId xmlns:a16="http://schemas.microsoft.com/office/drawing/2014/main" id="{EEDC242F-B7A9-1F0C-E7D3-5A03C6DD3F13}"/>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FFDC45"/>
                  </a:solidFill>
                  <a:latin typeface="Trebuchet MS"/>
                </a:rPr>
                <a:t>......</a:t>
              </a:r>
            </a:p>
          </p:txBody>
        </p:sp>
        <p:sp>
          <p:nvSpPr>
            <p:cNvPr id="163843" name="WordArt 24">
              <a:extLst>
                <a:ext uri="{FF2B5EF4-FFF2-40B4-BE49-F238E27FC236}">
                  <a16:creationId xmlns:a16="http://schemas.microsoft.com/office/drawing/2014/main" id="{7C6E356E-DA21-195C-5F54-6EAFF78A64E0}"/>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FFDC45"/>
                  </a:solidFill>
                  <a:latin typeface="Trebuchet MS"/>
                </a:rPr>
                <a:t>......</a:t>
              </a:r>
            </a:p>
          </p:txBody>
        </p:sp>
        <p:sp>
          <p:nvSpPr>
            <p:cNvPr id="163844" name="WordArt 25">
              <a:extLst>
                <a:ext uri="{FF2B5EF4-FFF2-40B4-BE49-F238E27FC236}">
                  <a16:creationId xmlns:a16="http://schemas.microsoft.com/office/drawing/2014/main" id="{C573861D-B08C-186E-9D22-AD1A594E3508}"/>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FFDC45"/>
                  </a:solidFill>
                  <a:latin typeface="Trebuchet MS"/>
                </a:rPr>
                <a:t>......</a:t>
              </a:r>
            </a:p>
          </p:txBody>
        </p:sp>
        <p:sp>
          <p:nvSpPr>
            <p:cNvPr id="163845" name="Freeform 26">
              <a:extLst>
                <a:ext uri="{FF2B5EF4-FFF2-40B4-BE49-F238E27FC236}">
                  <a16:creationId xmlns:a16="http://schemas.microsoft.com/office/drawing/2014/main" id="{AA6FEAD6-CF5D-0C40-4C4A-BADB98AB08C1}"/>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FFDC45"/>
            </a:solidFill>
            <a:ln w="19050" cmpd="sng">
              <a:solidFill>
                <a:srgbClr val="FFDC45"/>
              </a:solidFill>
              <a:round/>
              <a:headEnd/>
              <a:tailEnd/>
            </a:ln>
          </p:spPr>
          <p:txBody>
            <a:bodyPr/>
            <a:lstStyle/>
            <a:p>
              <a:endParaRPr lang="en-US" u="none">
                <a:solidFill>
                  <a:srgbClr val="FFDC45"/>
                </a:solidFill>
              </a:endParaRPr>
            </a:p>
          </p:txBody>
        </p:sp>
      </p:grpSp>
      <p:sp>
        <p:nvSpPr>
          <p:cNvPr id="163846" name="Line 9">
            <a:extLst>
              <a:ext uri="{FF2B5EF4-FFF2-40B4-BE49-F238E27FC236}">
                <a16:creationId xmlns:a16="http://schemas.microsoft.com/office/drawing/2014/main" id="{7E26FA55-8961-7C64-2A97-65B298DB4D38}"/>
              </a:ext>
            </a:extLst>
          </p:cNvPr>
          <p:cNvSpPr>
            <a:spLocks noChangeShapeType="1"/>
          </p:cNvSpPr>
          <p:nvPr/>
        </p:nvSpPr>
        <p:spPr bwMode="auto">
          <a:xfrm rot="16147712" flipV="1">
            <a:off x="3300184" y="2126808"/>
            <a:ext cx="457200" cy="149225"/>
          </a:xfrm>
          <a:prstGeom prst="line">
            <a:avLst/>
          </a:prstGeom>
          <a:noFill/>
          <a:ln w="28575">
            <a:solidFill>
              <a:srgbClr val="8E5F00"/>
            </a:solidFill>
            <a:prstDash val="sysDot"/>
            <a:round/>
            <a:headEnd/>
            <a:tailEnd/>
          </a:ln>
          <a:effectLst/>
        </p:spPr>
        <p:txBody>
          <a:bodyPr/>
          <a:lstStyle/>
          <a:p>
            <a:endParaRPr lang="en-US" u="none">
              <a:solidFill>
                <a:srgbClr val="8E5F00"/>
              </a:solidFill>
            </a:endParaRPr>
          </a:p>
        </p:txBody>
      </p:sp>
      <p:pic>
        <p:nvPicPr>
          <p:cNvPr id="16" name="Picture 3" descr="Moses_Miriam ventured to come closer">
            <a:extLst>
              <a:ext uri="{FF2B5EF4-FFF2-40B4-BE49-F238E27FC236}">
                <a16:creationId xmlns:a16="http://schemas.microsoft.com/office/drawing/2014/main" id="{72F9F9D3-FD26-7F66-DDF2-C251A22E5845}"/>
              </a:ext>
            </a:extLst>
          </p:cNvPr>
          <p:cNvPicPr>
            <a:picLocks noChangeAspect="1" noChangeArrowheads="1"/>
          </p:cNvPicPr>
          <p:nvPr/>
        </p:nvPicPr>
        <p:blipFill>
          <a:blip r:embed="rId4" cstate="print"/>
          <a:srcRect/>
          <a:stretch>
            <a:fillRect/>
          </a:stretch>
        </p:blipFill>
        <p:spPr bwMode="auto">
          <a:xfrm>
            <a:off x="560435" y="1012316"/>
            <a:ext cx="1877965" cy="2416684"/>
          </a:xfrm>
          <a:prstGeom prst="rect">
            <a:avLst/>
          </a:prstGeom>
          <a:noFill/>
        </p:spPr>
      </p:pic>
      <p:pic>
        <p:nvPicPr>
          <p:cNvPr id="17" name="Picture 16" descr="moses_and_the_burning_bush.jpg">
            <a:extLst>
              <a:ext uri="{FF2B5EF4-FFF2-40B4-BE49-F238E27FC236}">
                <a16:creationId xmlns:a16="http://schemas.microsoft.com/office/drawing/2014/main" id="{2C53AFD8-49F8-BBB7-2991-DB8962A9A829}"/>
              </a:ext>
            </a:extLst>
          </p:cNvPr>
          <p:cNvPicPr>
            <a:picLocks noChangeAspect="1"/>
          </p:cNvPicPr>
          <p:nvPr/>
        </p:nvPicPr>
        <p:blipFill>
          <a:blip r:embed="rId5" cstate="print"/>
          <a:srcRect l="79" r="3610" b="2654"/>
          <a:stretch>
            <a:fillRect/>
          </a:stretch>
        </p:blipFill>
        <p:spPr>
          <a:xfrm>
            <a:off x="6060673" y="3788176"/>
            <a:ext cx="2702325" cy="1589637"/>
          </a:xfrm>
          <a:prstGeom prst="rect">
            <a:avLst/>
          </a:prstGeom>
        </p:spPr>
      </p:pic>
      <p:sp>
        <p:nvSpPr>
          <p:cNvPr id="153"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Midian</a:t>
            </a:r>
          </a:p>
        </p:txBody>
      </p:sp>
      <p:sp>
        <p:nvSpPr>
          <p:cNvPr id="23" name="TextBox 22">
            <a:extLst>
              <a:ext uri="{FF2B5EF4-FFF2-40B4-BE49-F238E27FC236}">
                <a16:creationId xmlns:a16="http://schemas.microsoft.com/office/drawing/2014/main" id="{50AEBD08-408D-B5DC-15E1-F286D14B0BB5}"/>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pic>
        <p:nvPicPr>
          <p:cNvPr id="25" name="Picture 24" descr="A group of people dancing&#10;&#10;Description automatically generated with low confidence">
            <a:extLst>
              <a:ext uri="{FF2B5EF4-FFF2-40B4-BE49-F238E27FC236}">
                <a16:creationId xmlns:a16="http://schemas.microsoft.com/office/drawing/2014/main" id="{1FD79E91-D141-CCAA-CED7-6F601D094C1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00400" y="1037793"/>
            <a:ext cx="3095359" cy="3686607"/>
          </a:xfrm>
          <a:prstGeom prst="rect">
            <a:avLst/>
          </a:prstGeom>
          <a:ln>
            <a:noFill/>
          </a:ln>
          <a:effectLst>
            <a:softEdge rad="112500"/>
          </a:effectLst>
        </p:spPr>
      </p:pic>
      <p:sp>
        <p:nvSpPr>
          <p:cNvPr id="145" name="WordArt 25"/>
          <p:cNvSpPr>
            <a:spLocks noChangeArrowheads="1" noChangeShapeType="1" noTextEdit="1"/>
          </p:cNvSpPr>
          <p:nvPr/>
        </p:nvSpPr>
        <p:spPr bwMode="auto">
          <a:xfrm>
            <a:off x="4690241" y="3124200"/>
            <a:ext cx="1405759" cy="221328"/>
          </a:xfrm>
          <a:prstGeom prst="rect">
            <a:avLst/>
          </a:prstGeom>
        </p:spPr>
        <p:txBody>
          <a:bodyPr wrap="none" fromWordArt="1">
            <a:prstTxWarp prst="textPlain">
              <a:avLst>
                <a:gd name="adj" fmla="val 50000"/>
              </a:avLst>
            </a:prstTxWarp>
          </a:bodyPr>
          <a:lstStyle/>
          <a:p>
            <a:pPr algn="ctr">
              <a:lnSpc>
                <a:spcPts val="2400"/>
              </a:lnSpc>
            </a:pPr>
            <a:r>
              <a:rPr lang="en-US" sz="3600" u="none" kern="10" dirty="0">
                <a:ln w="9525">
                  <a:solidFill>
                    <a:srgbClr val="003300"/>
                  </a:solidFill>
                  <a:round/>
                  <a:headEnd/>
                  <a:tailEnd/>
                </a:ln>
                <a:solidFill>
                  <a:srgbClr val="57FF57"/>
                </a:solidFill>
                <a:latin typeface="Arial Black"/>
              </a:rPr>
              <a:t>Second course</a:t>
            </a:r>
          </a:p>
        </p:txBody>
      </p:sp>
      <p:grpSp>
        <p:nvGrpSpPr>
          <p:cNvPr id="11" name="Group 53"/>
          <p:cNvGrpSpPr>
            <a:grpSpLocks/>
          </p:cNvGrpSpPr>
          <p:nvPr/>
        </p:nvGrpSpPr>
        <p:grpSpPr bwMode="auto">
          <a:xfrm>
            <a:off x="4495800" y="1981200"/>
            <a:ext cx="2971800" cy="2773363"/>
            <a:chOff x="2832" y="1248"/>
            <a:chExt cx="1872" cy="1747"/>
          </a:xfrm>
        </p:grpSpPr>
        <p:grpSp>
          <p:nvGrpSpPr>
            <p:cNvPr id="12" name="Group 54"/>
            <p:cNvGrpSpPr>
              <a:grpSpLocks/>
            </p:cNvGrpSpPr>
            <p:nvPr/>
          </p:nvGrpSpPr>
          <p:grpSpPr bwMode="auto">
            <a:xfrm>
              <a:off x="2832" y="1680"/>
              <a:ext cx="1311" cy="1315"/>
              <a:chOff x="2832" y="1680"/>
              <a:chExt cx="1311" cy="1315"/>
            </a:xfrm>
          </p:grpSpPr>
          <p:sp>
            <p:nvSpPr>
              <p:cNvPr id="163895" name="Oval 55"/>
              <p:cNvSpPr>
                <a:spLocks noChangeArrowheads="1"/>
              </p:cNvSpPr>
              <p:nvPr/>
            </p:nvSpPr>
            <p:spPr bwMode="auto">
              <a:xfrm>
                <a:off x="4025" y="1680"/>
                <a:ext cx="55" cy="45"/>
              </a:xfrm>
              <a:prstGeom prst="ellipse">
                <a:avLst/>
              </a:prstGeom>
              <a:solidFill>
                <a:srgbClr val="FF3300"/>
              </a:solidFill>
              <a:ln w="57150">
                <a:solidFill>
                  <a:srgbClr val="FF3300"/>
                </a:solidFill>
                <a:round/>
                <a:headEnd/>
                <a:tailEnd/>
              </a:ln>
              <a:effectLst/>
            </p:spPr>
            <p:txBody>
              <a:bodyPr wrap="none" anchor="ctr"/>
              <a:lstStyle/>
              <a:p>
                <a:pPr algn="ctr"/>
                <a:endParaRPr lang="en-US" sz="3200" u="none">
                  <a:solidFill>
                    <a:srgbClr val="000099"/>
                  </a:solidFill>
                  <a:latin typeface="Arial Black" pitchFamily="34" charset="0"/>
                </a:endParaRPr>
              </a:p>
            </p:txBody>
          </p:sp>
          <p:sp>
            <p:nvSpPr>
              <p:cNvPr id="163896" name="Oval 56"/>
              <p:cNvSpPr>
                <a:spLocks noChangeArrowheads="1"/>
              </p:cNvSpPr>
              <p:nvPr/>
            </p:nvSpPr>
            <p:spPr bwMode="auto">
              <a:xfrm>
                <a:off x="3545" y="2547"/>
                <a:ext cx="55"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63897" name="Freeform 57"/>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8" name="Freeform 58"/>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9" name="Freeform 59"/>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0" name="Freeform 60"/>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1" name="Oval 61"/>
              <p:cNvSpPr>
                <a:spLocks noChangeArrowheads="1"/>
              </p:cNvSpPr>
              <p:nvPr/>
            </p:nvSpPr>
            <p:spPr bwMode="auto">
              <a:xfrm>
                <a:off x="3257" y="2688"/>
                <a:ext cx="55"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63902" name="Freeform 62"/>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3" name="Freeform 63"/>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grpSp>
        <p:grpSp>
          <p:nvGrpSpPr>
            <p:cNvPr id="13" name="Group 64"/>
            <p:cNvGrpSpPr>
              <a:grpSpLocks/>
            </p:cNvGrpSpPr>
            <p:nvPr/>
          </p:nvGrpSpPr>
          <p:grpSpPr bwMode="auto">
            <a:xfrm>
              <a:off x="4080" y="1248"/>
              <a:ext cx="624" cy="384"/>
              <a:chOff x="4080" y="1248"/>
              <a:chExt cx="624" cy="384"/>
            </a:xfrm>
          </p:grpSpPr>
          <p:sp>
            <p:nvSpPr>
              <p:cNvPr id="163905" name="Freeform 65"/>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6" name="Freeform 66"/>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7" name="Freeform 67"/>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8" name="Freeform 68"/>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909" name="Freeform 69"/>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grpSp>
      </p:grpSp>
      <p:grpSp>
        <p:nvGrpSpPr>
          <p:cNvPr id="9" name="Group 40"/>
          <p:cNvGrpSpPr>
            <a:grpSpLocks/>
          </p:cNvGrpSpPr>
          <p:nvPr/>
        </p:nvGrpSpPr>
        <p:grpSpPr bwMode="auto">
          <a:xfrm>
            <a:off x="2540000" y="2487630"/>
            <a:ext cx="1677988" cy="2200290"/>
            <a:chOff x="1600" y="1567"/>
            <a:chExt cx="1057" cy="1386"/>
          </a:xfrm>
        </p:grpSpPr>
        <p:sp>
          <p:nvSpPr>
            <p:cNvPr id="163881" name="Freeform 41"/>
            <p:cNvSpPr>
              <a:spLocks/>
            </p:cNvSpPr>
            <p:nvPr/>
          </p:nvSpPr>
          <p:spPr bwMode="auto">
            <a:xfrm rot="17899773">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2" name="Freeform 42"/>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3" name="Oval 43"/>
            <p:cNvSpPr>
              <a:spLocks noChangeArrowheads="1"/>
            </p:cNvSpPr>
            <p:nvPr/>
          </p:nvSpPr>
          <p:spPr bwMode="auto">
            <a:xfrm>
              <a:off x="2602" y="2908"/>
              <a:ext cx="55"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63884" name="Oval 44"/>
            <p:cNvSpPr>
              <a:spLocks noChangeArrowheads="1"/>
            </p:cNvSpPr>
            <p:nvPr/>
          </p:nvSpPr>
          <p:spPr bwMode="auto">
            <a:xfrm>
              <a:off x="1767" y="1685"/>
              <a:ext cx="56"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grpSp>
          <p:nvGrpSpPr>
            <p:cNvPr id="10" name="Group 46"/>
            <p:cNvGrpSpPr>
              <a:grpSpLocks/>
            </p:cNvGrpSpPr>
            <p:nvPr/>
          </p:nvGrpSpPr>
          <p:grpSpPr bwMode="auto">
            <a:xfrm>
              <a:off x="1920" y="1595"/>
              <a:ext cx="672" cy="1252"/>
              <a:chOff x="1920" y="1595"/>
              <a:chExt cx="672" cy="1252"/>
            </a:xfrm>
          </p:grpSpPr>
          <p:sp>
            <p:nvSpPr>
              <p:cNvPr id="163887" name="Freeform 47"/>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8" name="Freeform 48"/>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89" name="Freeform 49"/>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0" name="Freeform 50"/>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sp>
            <p:nvSpPr>
              <p:cNvPr id="163891" name="Freeform 51"/>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7FFF7F"/>
              </a:solidFill>
              <a:ln w="3175" cmpd="sng">
                <a:solidFill>
                  <a:srgbClr val="00CC00"/>
                </a:solidFill>
                <a:round/>
                <a:headEnd/>
                <a:tailEnd/>
              </a:ln>
            </p:spPr>
            <p:txBody>
              <a:bodyPr/>
              <a:lstStyle/>
              <a:p>
                <a:endParaRPr lang="en-US" u="none"/>
              </a:p>
            </p:txBody>
          </p:sp>
        </p:grpSp>
        <p:sp>
          <p:nvSpPr>
            <p:cNvPr id="163885" name="Oval 45"/>
            <p:cNvSpPr>
              <a:spLocks noChangeArrowheads="1"/>
            </p:cNvSpPr>
            <p:nvPr/>
          </p:nvSpPr>
          <p:spPr bwMode="auto">
            <a:xfrm>
              <a:off x="1600" y="1567"/>
              <a:ext cx="56" cy="45"/>
            </a:xfrm>
            <a:prstGeom prst="ellipse">
              <a:avLst/>
            </a:prstGeom>
            <a:solidFill>
              <a:srgbClr val="FF3300"/>
            </a:solidFill>
            <a:ln w="57150">
              <a:solidFill>
                <a:srgbClr val="FF3300"/>
              </a:solidFill>
              <a:round/>
              <a:headEnd/>
              <a:tailEnd/>
            </a:ln>
            <a:effectLst/>
          </p:spPr>
          <p:txBody>
            <a:bodyPr wrap="none" anchor="ctr"/>
            <a:lstStyle/>
            <a:p>
              <a:endParaRPr lang="en-US" u="none"/>
            </a:p>
          </p:txBody>
        </p:sp>
      </p:grpSp>
      <p:sp>
        <p:nvSpPr>
          <p:cNvPr id="18" name="Text Box 12">
            <a:extLst>
              <a:ext uri="{FF2B5EF4-FFF2-40B4-BE49-F238E27FC236}">
                <a16:creationId xmlns:a16="http://schemas.microsoft.com/office/drawing/2014/main" id="{7B0DD22E-26CE-5C6D-CFA8-759B04E17FB8}"/>
              </a:ext>
            </a:extLst>
          </p:cNvPr>
          <p:cNvSpPr txBox="1">
            <a:spLocks noChangeArrowheads="1"/>
          </p:cNvSpPr>
          <p:nvPr/>
        </p:nvSpPr>
        <p:spPr bwMode="auto">
          <a:xfrm>
            <a:off x="304800" y="457200"/>
            <a:ext cx="31242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faith</a:t>
            </a:r>
          </a:p>
        </p:txBody>
      </p:sp>
      <p:sp>
        <p:nvSpPr>
          <p:cNvPr id="19" name="Text Box 13">
            <a:extLst>
              <a:ext uri="{FF2B5EF4-FFF2-40B4-BE49-F238E27FC236}">
                <a16:creationId xmlns:a16="http://schemas.microsoft.com/office/drawing/2014/main" id="{97B81C40-8B28-92B9-507D-43F8E48B7584}"/>
              </a:ext>
            </a:extLst>
          </p:cNvPr>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46" name="Line 26"/>
          <p:cNvSpPr>
            <a:spLocks noChangeShapeType="1"/>
          </p:cNvSpPr>
          <p:nvPr/>
        </p:nvSpPr>
        <p:spPr bwMode="auto">
          <a:xfrm rot="13803019" flipV="1">
            <a:off x="5193950" y="3512931"/>
            <a:ext cx="560388" cy="184150"/>
          </a:xfrm>
          <a:prstGeom prst="line">
            <a:avLst/>
          </a:prstGeom>
          <a:noFill/>
          <a:ln w="28575">
            <a:solidFill>
              <a:srgbClr val="00FF00"/>
            </a:solidFill>
            <a:prstDash val="sysDot"/>
            <a:round/>
            <a:headEnd/>
            <a:tailEnd/>
          </a:ln>
          <a:effectLst/>
        </p:spPr>
        <p:txBody>
          <a:bodyPr/>
          <a:lstStyle/>
          <a:p>
            <a:endParaRPr lang="en-US" u="none"/>
          </a:p>
        </p:txBody>
      </p:sp>
      <p:pic>
        <p:nvPicPr>
          <p:cNvPr id="21" name="Picture 20" descr="A picture containing landscape, mountain, cloud, sunset&#10;&#10;Description automatically generated">
            <a:extLst>
              <a:ext uri="{FF2B5EF4-FFF2-40B4-BE49-F238E27FC236}">
                <a16:creationId xmlns:a16="http://schemas.microsoft.com/office/drawing/2014/main" id="{BFCEBA1F-600E-2093-74B8-B1E09292DE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79120" y="2362201"/>
            <a:ext cx="7955280" cy="3500323"/>
          </a:xfrm>
          <a:prstGeom prst="rect">
            <a:avLst/>
          </a:prstGeom>
          <a:ln>
            <a:noFill/>
          </a:ln>
          <a:effectLst>
            <a:softEdge rad="165100"/>
          </a:effectLst>
        </p:spPr>
      </p:pic>
    </p:spTree>
    <p:extLst>
      <p:ext uri="{BB962C8B-B14F-4D97-AF65-F5344CB8AC3E}">
        <p14:creationId xmlns:p14="http://schemas.microsoft.com/office/powerpoint/2010/main" val="1557403805"/>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1000"/>
                                        <p:tgtEl>
                                          <p:spTgt spid="25"/>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216"/>
                                        </p:tgtEl>
                                        <p:attrNameLst>
                                          <p:attrName>style.visibility</p:attrName>
                                        </p:attrNameLst>
                                      </p:cBhvr>
                                      <p:to>
                                        <p:strVal val="visible"/>
                                      </p:to>
                                    </p:set>
                                  </p:childTnLst>
                                </p:cTn>
                              </p:par>
                              <p:par>
                                <p:cTn id="15" presetID="42" presetClass="exit" presetSubtype="0" fill="hold" nodeType="withEffect">
                                  <p:stCondLst>
                                    <p:cond delay="0"/>
                                  </p:stCondLst>
                                  <p:childTnLst>
                                    <p:animEffect transition="out" filter="fade">
                                      <p:cBhvr>
                                        <p:cTn id="16" dur="1000"/>
                                        <p:tgtEl>
                                          <p:spTgt spid="16"/>
                                        </p:tgtEl>
                                      </p:cBhvr>
                                    </p:animEffect>
                                    <p:anim calcmode="lin" valueType="num">
                                      <p:cBhvr>
                                        <p:cTn id="17" dur="1000"/>
                                        <p:tgtEl>
                                          <p:spTgt spid="16"/>
                                        </p:tgtEl>
                                        <p:attrNameLst>
                                          <p:attrName>ppt_x</p:attrName>
                                        </p:attrNameLst>
                                      </p:cBhvr>
                                      <p:tavLst>
                                        <p:tav tm="0">
                                          <p:val>
                                            <p:strVal val="ppt_x"/>
                                          </p:val>
                                        </p:tav>
                                        <p:tav tm="100000">
                                          <p:val>
                                            <p:strVal val="ppt_x"/>
                                          </p:val>
                                        </p:tav>
                                      </p:tavLst>
                                    </p:anim>
                                    <p:anim calcmode="lin" valueType="num">
                                      <p:cBhvr>
                                        <p:cTn id="18" dur="1000"/>
                                        <p:tgtEl>
                                          <p:spTgt spid="16"/>
                                        </p:tgtEl>
                                        <p:attrNameLst>
                                          <p:attrName>ppt_y</p:attrName>
                                        </p:attrNameLst>
                                      </p:cBhvr>
                                      <p:tavLst>
                                        <p:tav tm="0">
                                          <p:val>
                                            <p:strVal val="ppt_y"/>
                                          </p:val>
                                        </p:tav>
                                        <p:tav tm="100000">
                                          <p:val>
                                            <p:strVal val="ppt_y+.1"/>
                                          </p:val>
                                        </p:tav>
                                      </p:tavLst>
                                    </p:anim>
                                    <p:set>
                                      <p:cBhvr>
                                        <p:cTn id="19" dur="1" fill="hold">
                                          <p:stCondLst>
                                            <p:cond delay="999"/>
                                          </p:stCondLst>
                                        </p:cTn>
                                        <p:tgtEl>
                                          <p:spTgt spid="16"/>
                                        </p:tgtEl>
                                        <p:attrNameLst>
                                          <p:attrName>style.visibility</p:attrName>
                                        </p:attrNameLst>
                                      </p:cBhvr>
                                      <p:to>
                                        <p:strVal val="hidden"/>
                                      </p:to>
                                    </p:set>
                                  </p:childTnLst>
                                </p:cTn>
                              </p:par>
                              <p:par>
                                <p:cTn id="20" presetID="42" presetClass="exit" presetSubtype="0" fill="hold" nodeType="withEffect">
                                  <p:stCondLst>
                                    <p:cond delay="0"/>
                                  </p:stCondLst>
                                  <p:childTnLst>
                                    <p:animEffect transition="out" filter="fade">
                                      <p:cBhvr>
                                        <p:cTn id="21" dur="1000"/>
                                        <p:tgtEl>
                                          <p:spTgt spid="17"/>
                                        </p:tgtEl>
                                      </p:cBhvr>
                                    </p:animEffect>
                                    <p:anim calcmode="lin" valueType="num">
                                      <p:cBhvr>
                                        <p:cTn id="22" dur="1000"/>
                                        <p:tgtEl>
                                          <p:spTgt spid="17"/>
                                        </p:tgtEl>
                                        <p:attrNameLst>
                                          <p:attrName>ppt_x</p:attrName>
                                        </p:attrNameLst>
                                      </p:cBhvr>
                                      <p:tavLst>
                                        <p:tav tm="0">
                                          <p:val>
                                            <p:strVal val="ppt_x"/>
                                          </p:val>
                                        </p:tav>
                                        <p:tav tm="100000">
                                          <p:val>
                                            <p:strVal val="ppt_x"/>
                                          </p:val>
                                        </p:tav>
                                      </p:tavLst>
                                    </p:anim>
                                    <p:anim calcmode="lin" valueType="num">
                                      <p:cBhvr>
                                        <p:cTn id="23" dur="1000"/>
                                        <p:tgtEl>
                                          <p:spTgt spid="17"/>
                                        </p:tgtEl>
                                        <p:attrNameLst>
                                          <p:attrName>ppt_y</p:attrName>
                                        </p:attrNameLst>
                                      </p:cBhvr>
                                      <p:tavLst>
                                        <p:tav tm="0">
                                          <p:val>
                                            <p:strVal val="ppt_y"/>
                                          </p:val>
                                        </p:tav>
                                        <p:tav tm="100000">
                                          <p:val>
                                            <p:strVal val="ppt_y+.1"/>
                                          </p:val>
                                        </p:tav>
                                      </p:tavLst>
                                    </p:anim>
                                    <p:set>
                                      <p:cBhvr>
                                        <p:cTn id="24" dur="1" fill="hold">
                                          <p:stCondLst>
                                            <p:cond delay="999"/>
                                          </p:stCondLst>
                                        </p:cTn>
                                        <p:tgtEl>
                                          <p:spTgt spid="17"/>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16"/>
                                        </p:tgtEl>
                                      </p:cBhvr>
                                    </p:animEffect>
                                    <p:set>
                                      <p:cBhvr>
                                        <p:cTn id="27" dur="1" fill="hold">
                                          <p:stCondLst>
                                            <p:cond delay="499"/>
                                          </p:stCondLst>
                                        </p:cTn>
                                        <p:tgtEl>
                                          <p:spTgt spid="216"/>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1500"/>
                                        <p:tgtEl>
                                          <p:spTgt spid="30"/>
                                        </p:tgtEl>
                                      </p:cBhvr>
                                    </p:animEffect>
                                    <p:set>
                                      <p:cBhvr>
                                        <p:cTn id="30" dur="1" fill="hold">
                                          <p:stCondLst>
                                            <p:cond delay="1499"/>
                                          </p:stCondLst>
                                        </p:cTn>
                                        <p:tgtEl>
                                          <p:spTgt spid="30"/>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2000"/>
                                        <p:tgtEl>
                                          <p:spTgt spid="139"/>
                                        </p:tgtEl>
                                      </p:cBhvr>
                                    </p:animEffect>
                                    <p:set>
                                      <p:cBhvr>
                                        <p:cTn id="33" dur="1" fill="hold">
                                          <p:stCondLst>
                                            <p:cond delay="1999"/>
                                          </p:stCondLst>
                                        </p:cTn>
                                        <p:tgtEl>
                                          <p:spTgt spid="139"/>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2000"/>
                                        <p:tgtEl>
                                          <p:spTgt spid="163846"/>
                                        </p:tgtEl>
                                      </p:cBhvr>
                                    </p:animEffect>
                                    <p:set>
                                      <p:cBhvr>
                                        <p:cTn id="36" dur="1" fill="hold">
                                          <p:stCondLst>
                                            <p:cond delay="1999"/>
                                          </p:stCondLst>
                                        </p:cTn>
                                        <p:tgtEl>
                                          <p:spTgt spid="163846"/>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2000"/>
                                        <p:tgtEl>
                                          <p:spTgt spid="140"/>
                                        </p:tgtEl>
                                      </p:cBhvr>
                                    </p:animEffect>
                                    <p:set>
                                      <p:cBhvr>
                                        <p:cTn id="39" dur="1" fill="hold">
                                          <p:stCondLst>
                                            <p:cond delay="1999"/>
                                          </p:stCondLst>
                                        </p:cTn>
                                        <p:tgtEl>
                                          <p:spTgt spid="140"/>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2000"/>
                                        <p:tgtEl>
                                          <p:spTgt spid="21"/>
                                        </p:tgtEl>
                                      </p:cBhvr>
                                    </p:animEffect>
                                  </p:childTnLst>
                                </p:cTn>
                              </p:par>
                              <p:par>
                                <p:cTn id="45" presetID="10" presetClass="exit" presetSubtype="0" fill="hold" nodeType="withEffect">
                                  <p:stCondLst>
                                    <p:cond delay="0"/>
                                  </p:stCondLst>
                                  <p:childTnLst>
                                    <p:animEffect transition="out" filter="fade">
                                      <p:cBhvr>
                                        <p:cTn id="46" dur="2000"/>
                                        <p:tgtEl>
                                          <p:spTgt spid="11"/>
                                        </p:tgtEl>
                                      </p:cBhvr>
                                    </p:animEffect>
                                    <p:set>
                                      <p:cBhvr>
                                        <p:cTn id="47" dur="1" fill="hold">
                                          <p:stCondLst>
                                            <p:cond delay="1999"/>
                                          </p:stCondLst>
                                        </p:cTn>
                                        <p:tgtEl>
                                          <p:spTgt spid="11"/>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1750"/>
                                        <p:tgtEl>
                                          <p:spTgt spid="142"/>
                                        </p:tgtEl>
                                      </p:cBhvr>
                                    </p:animEffect>
                                    <p:set>
                                      <p:cBhvr>
                                        <p:cTn id="50" dur="1" fill="hold">
                                          <p:stCondLst>
                                            <p:cond delay="1749"/>
                                          </p:stCondLst>
                                        </p:cTn>
                                        <p:tgtEl>
                                          <p:spTgt spid="142"/>
                                        </p:tgtEl>
                                        <p:attrNameLst>
                                          <p:attrName>style.visibility</p:attrName>
                                        </p:attrNameLst>
                                      </p:cBhvr>
                                      <p:to>
                                        <p:strVal val="hidden"/>
                                      </p:to>
                                    </p:set>
                                  </p:childTnLst>
                                </p:cTn>
                              </p:par>
                              <p:par>
                                <p:cTn id="51" presetID="10" presetClass="exit" presetSubtype="0" fill="hold" grpId="0" nodeType="withEffect">
                                  <p:stCondLst>
                                    <p:cond delay="0"/>
                                  </p:stCondLst>
                                  <p:childTnLst>
                                    <p:animEffect transition="out" filter="fade">
                                      <p:cBhvr>
                                        <p:cTn id="52" dur="2000"/>
                                        <p:tgtEl>
                                          <p:spTgt spid="145"/>
                                        </p:tgtEl>
                                      </p:cBhvr>
                                    </p:animEffect>
                                    <p:set>
                                      <p:cBhvr>
                                        <p:cTn id="53" dur="1" fill="hold">
                                          <p:stCondLst>
                                            <p:cond delay="1999"/>
                                          </p:stCondLst>
                                        </p:cTn>
                                        <p:tgtEl>
                                          <p:spTgt spid="145"/>
                                        </p:tgtEl>
                                        <p:attrNameLst>
                                          <p:attrName>style.visibility</p:attrName>
                                        </p:attrNameLst>
                                      </p:cBhvr>
                                      <p:to>
                                        <p:strVal val="hidden"/>
                                      </p:to>
                                    </p:set>
                                  </p:childTnLst>
                                </p:cTn>
                              </p:par>
                              <p:par>
                                <p:cTn id="54" presetID="10" presetClass="exit" presetSubtype="0" fill="hold" nodeType="withEffect">
                                  <p:stCondLst>
                                    <p:cond delay="0"/>
                                  </p:stCondLst>
                                  <p:childTnLst>
                                    <p:animEffect transition="out" filter="fade">
                                      <p:cBhvr>
                                        <p:cTn id="55" dur="2000"/>
                                        <p:tgtEl>
                                          <p:spTgt spid="25"/>
                                        </p:tgtEl>
                                      </p:cBhvr>
                                    </p:animEffect>
                                    <p:set>
                                      <p:cBhvr>
                                        <p:cTn id="56" dur="1" fill="hold">
                                          <p:stCondLst>
                                            <p:cond delay="1999"/>
                                          </p:stCondLst>
                                        </p:cTn>
                                        <p:tgtEl>
                                          <p:spTgt spid="25"/>
                                        </p:tgtEl>
                                        <p:attrNameLst>
                                          <p:attrName>style.visibility</p:attrName>
                                        </p:attrNameLst>
                                      </p:cBhvr>
                                      <p:to>
                                        <p:strVal val="hidden"/>
                                      </p:to>
                                    </p:set>
                                  </p:childTnLst>
                                </p:cTn>
                              </p:par>
                              <p:par>
                                <p:cTn id="57" presetID="10" presetClass="exit" presetSubtype="0" fill="hold" nodeType="withEffect">
                                  <p:stCondLst>
                                    <p:cond delay="0"/>
                                  </p:stCondLst>
                                  <p:childTnLst>
                                    <p:animEffect transition="out" filter="fade">
                                      <p:cBhvr>
                                        <p:cTn id="58" dur="2000"/>
                                        <p:tgtEl>
                                          <p:spTgt spid="9"/>
                                        </p:tgtEl>
                                      </p:cBhvr>
                                    </p:animEffect>
                                    <p:set>
                                      <p:cBhvr>
                                        <p:cTn id="59" dur="1" fill="hold">
                                          <p:stCondLst>
                                            <p:cond delay="1999"/>
                                          </p:stCondLst>
                                        </p:cTn>
                                        <p:tgtEl>
                                          <p:spTgt spid="9"/>
                                        </p:tgtEl>
                                        <p:attrNameLst>
                                          <p:attrName>style.visibility</p:attrName>
                                        </p:attrNameLst>
                                      </p:cBhvr>
                                      <p:to>
                                        <p:strVal val="hidden"/>
                                      </p:to>
                                    </p:set>
                                  </p:childTnLst>
                                </p:cTn>
                              </p:par>
                              <p:par>
                                <p:cTn id="60" presetID="10" presetClass="exit" presetSubtype="0" fill="hold" grpId="0" nodeType="withEffect">
                                  <p:stCondLst>
                                    <p:cond delay="0"/>
                                  </p:stCondLst>
                                  <p:childTnLst>
                                    <p:animEffect transition="out" filter="fade">
                                      <p:cBhvr>
                                        <p:cTn id="61" dur="2000"/>
                                        <p:tgtEl>
                                          <p:spTgt spid="146"/>
                                        </p:tgtEl>
                                      </p:cBhvr>
                                    </p:animEffect>
                                    <p:set>
                                      <p:cBhvr>
                                        <p:cTn id="62" dur="1" fill="hold">
                                          <p:stCondLst>
                                            <p:cond delay="1999"/>
                                          </p:stCondLst>
                                        </p:cTn>
                                        <p:tgtEl>
                                          <p:spTgt spid="1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216" grpId="0" animBg="1"/>
      <p:bldP spid="216" grpId="1" animBg="1"/>
      <p:bldP spid="140" grpId="0"/>
      <p:bldP spid="142" grpId="0"/>
      <p:bldP spid="163846" grpId="0" animBg="1"/>
      <p:bldP spid="145" grpId="0"/>
      <p:bldP spid="146"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37218"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39"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Midian</a:t>
            </a:r>
          </a:p>
        </p:txBody>
      </p:sp>
      <p:sp>
        <p:nvSpPr>
          <p:cNvPr id="137219" name="WordArt 3"/>
          <p:cNvSpPr>
            <a:spLocks noChangeArrowheads="1" noChangeShapeType="1" noTextEdit="1"/>
          </p:cNvSpPr>
          <p:nvPr/>
        </p:nvSpPr>
        <p:spPr bwMode="auto">
          <a:xfrm>
            <a:off x="3252496" y="3800475"/>
            <a:ext cx="1470318" cy="242094"/>
          </a:xfrm>
          <a:prstGeom prst="rect">
            <a:avLst/>
          </a:prstGeom>
        </p:spPr>
        <p:txBody>
          <a:bodyPr wrap="none" fromWordArt="1">
            <a:prstTxWarp prst="textCanDown">
              <a:avLst>
                <a:gd name="adj" fmla="val 33333"/>
              </a:avLst>
            </a:prstTxWarp>
          </a:bodyPr>
          <a:lstStyle/>
          <a:p>
            <a:pPr eaLnBrk="1" hangingPunct="1"/>
            <a:r>
              <a:rPr lang="en-US" sz="3600" b="0" u="none" kern="1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37223" name="WordArt 7"/>
          <p:cNvSpPr>
            <a:spLocks noChangeArrowheads="1" noChangeShapeType="1" noTextEdit="1"/>
          </p:cNvSpPr>
          <p:nvPr/>
        </p:nvSpPr>
        <p:spPr bwMode="auto">
          <a:xfrm>
            <a:off x="7058025" y="2171700"/>
            <a:ext cx="1323975" cy="287338"/>
          </a:xfrm>
          <a:prstGeom prst="rect">
            <a:avLst/>
          </a:prstGeom>
        </p:spPr>
        <p:txBody>
          <a:bodyPr wrap="none" fromWordArt="1">
            <a:prstTxWarp prst="textFadeUp">
              <a:avLst>
                <a:gd name="adj" fmla="val 26866"/>
              </a:avLst>
            </a:prstTxWarp>
          </a:bodyPr>
          <a:lstStyle/>
          <a:p>
            <a:pPr eaLnBrk="1" hangingPunct="1"/>
            <a:r>
              <a:rPr lang="en-US" sz="3600" b="0" u="none" kern="10" dirty="0">
                <a:ln w="12700">
                  <a:noFill/>
                  <a:round/>
                  <a:headEnd/>
                  <a:tailEnd/>
                </a:ln>
                <a:gradFill rotWithShape="1">
                  <a:gsLst>
                    <a:gs pos="0">
                      <a:srgbClr val="663300"/>
                    </a:gs>
                    <a:gs pos="50000">
                      <a:srgbClr val="996633"/>
                    </a:gs>
                    <a:gs pos="100000">
                      <a:srgbClr val="663300"/>
                    </a:gs>
                  </a:gsLst>
                  <a:lin ang="2700000" scaled="1"/>
                </a:gradFill>
                <a:latin typeface="Arial Black"/>
              </a:rPr>
              <a:t>Dead Sea</a:t>
            </a:r>
          </a:p>
        </p:txBody>
      </p:sp>
      <p:sp>
        <p:nvSpPr>
          <p:cNvPr id="20" name="WordArt 8">
            <a:extLst>
              <a:ext uri="{FF2B5EF4-FFF2-40B4-BE49-F238E27FC236}">
                <a16:creationId xmlns:a16="http://schemas.microsoft.com/office/drawing/2014/main" id="{F60C31DB-60A8-8A63-4942-9D2C2EE36E8D}"/>
              </a:ext>
            </a:extLst>
          </p:cNvPr>
          <p:cNvSpPr>
            <a:spLocks noChangeArrowheads="1" noChangeShapeType="1" noTextEdit="1"/>
          </p:cNvSpPr>
          <p:nvPr/>
        </p:nvSpPr>
        <p:spPr bwMode="auto">
          <a:xfrm rot="-25553890">
            <a:off x="553767" y="3939727"/>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dirty="0">
                <a:ln w="3175">
                  <a:noFill/>
                  <a:round/>
                  <a:headEnd/>
                  <a:tailEnd/>
                </a:ln>
                <a:gradFill rotWithShape="1">
                  <a:gsLst>
                    <a:gs pos="0">
                      <a:srgbClr val="663300"/>
                    </a:gs>
                    <a:gs pos="50000">
                      <a:srgbClr val="996600"/>
                    </a:gs>
                    <a:gs pos="100000">
                      <a:srgbClr val="663300"/>
                    </a:gs>
                  </a:gsLst>
                  <a:lin ang="2700000" scaled="1"/>
                </a:gradFill>
                <a:latin typeface="MANDELA"/>
              </a:rPr>
              <a:t>Egypt</a:t>
            </a:r>
          </a:p>
        </p:txBody>
      </p:sp>
      <p:sp>
        <p:nvSpPr>
          <p:cNvPr id="137226" name="WordArt 10"/>
          <p:cNvSpPr>
            <a:spLocks noChangeArrowheads="1" noChangeShapeType="1" noTextEdit="1"/>
          </p:cNvSpPr>
          <p:nvPr/>
        </p:nvSpPr>
        <p:spPr bwMode="auto">
          <a:xfrm rot="-44106511">
            <a:off x="4086225" y="3968750"/>
            <a:ext cx="1323975" cy="863600"/>
          </a:xfrm>
          <a:prstGeom prst="rect">
            <a:avLst/>
          </a:prstGeom>
        </p:spPr>
        <p:txBody>
          <a:bodyPr wrap="none" fromWordArt="1">
            <a:prstTxWarp prst="textCanDown">
              <a:avLst>
                <a:gd name="adj" fmla="val 14287"/>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Sinai</a:t>
            </a:r>
          </a:p>
        </p:txBody>
      </p:sp>
      <p:sp>
        <p:nvSpPr>
          <p:cNvPr id="137227" name="WordArt 11"/>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2" name="Group 18"/>
          <p:cNvGrpSpPr>
            <a:grpSpLocks/>
          </p:cNvGrpSpPr>
          <p:nvPr/>
        </p:nvGrpSpPr>
        <p:grpSpPr bwMode="auto">
          <a:xfrm>
            <a:off x="304800" y="2819400"/>
            <a:ext cx="1600200" cy="762000"/>
            <a:chOff x="192" y="1872"/>
            <a:chExt cx="1008" cy="480"/>
          </a:xfrm>
        </p:grpSpPr>
        <p:sp>
          <p:nvSpPr>
            <p:cNvPr id="137235" name="Rectangle 19"/>
            <p:cNvSpPr>
              <a:spLocks noChangeArrowheads="1"/>
            </p:cNvSpPr>
            <p:nvPr/>
          </p:nvSpPr>
          <p:spPr bwMode="auto">
            <a:xfrm>
              <a:off x="211" y="1872"/>
              <a:ext cx="970" cy="480"/>
            </a:xfrm>
            <a:prstGeom prst="rect">
              <a:avLst/>
            </a:prstGeom>
            <a:gradFill rotWithShape="1">
              <a:gsLst>
                <a:gs pos="0">
                  <a:srgbClr val="FFFFFF"/>
                </a:gs>
                <a:gs pos="100000">
                  <a:srgbClr val="DAB59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36" name="Text Box 20"/>
            <p:cNvSpPr txBox="1">
              <a:spLocks noChangeArrowheads="1"/>
            </p:cNvSpPr>
            <p:nvPr/>
          </p:nvSpPr>
          <p:spPr bwMode="auto">
            <a:xfrm>
              <a:off x="192" y="1912"/>
              <a:ext cx="1008" cy="440"/>
            </a:xfrm>
            <a:prstGeom prst="rect">
              <a:avLst/>
            </a:prstGeom>
            <a:noFill/>
            <a:ln w="19050">
              <a:noFill/>
              <a:miter lim="800000"/>
              <a:headEnd/>
              <a:tailEnd/>
            </a:ln>
            <a:effectLst/>
          </p:spPr>
          <p:txBody>
            <a:bodyPr>
              <a:spAutoFit/>
            </a:bodyPr>
            <a:lstStyle/>
            <a:p>
              <a:pPr>
                <a:lnSpc>
                  <a:spcPct val="75000"/>
                </a:lnSpc>
              </a:pPr>
              <a:endParaRPr lang="en-US" sz="200" b="0" u="none" dirty="0">
                <a:solidFill>
                  <a:srgbClr val="440022"/>
                </a:solidFill>
                <a:latin typeface="Impact" pitchFamily="34" charset="0"/>
              </a:endParaRPr>
            </a:p>
            <a:p>
              <a:pPr>
                <a:lnSpc>
                  <a:spcPct val="80000"/>
                </a:lnSpc>
              </a:pPr>
              <a:r>
                <a:rPr lang="en-US" b="0" u="none" dirty="0">
                  <a:solidFill>
                    <a:srgbClr val="440022"/>
                  </a:solidFill>
                  <a:latin typeface="Impact" pitchFamily="34" charset="0"/>
                </a:rPr>
                <a:t>Foundation</a:t>
              </a:r>
            </a:p>
            <a:p>
              <a:pPr>
                <a:lnSpc>
                  <a:spcPct val="80000"/>
                </a:lnSpc>
              </a:pPr>
              <a:r>
                <a:rPr lang="en-US" b="0" u="none" dirty="0">
                  <a:solidFill>
                    <a:srgbClr val="440022"/>
                  </a:solidFill>
                  <a:latin typeface="Impact" pitchFamily="34" charset="0"/>
                </a:rPr>
                <a:t>of faith</a:t>
              </a:r>
            </a:p>
          </p:txBody>
        </p:sp>
      </p:grpSp>
      <p:sp>
        <p:nvSpPr>
          <p:cNvPr id="137237" name="AutoShape 21"/>
          <p:cNvSpPr>
            <a:spLocks noChangeArrowheads="1"/>
          </p:cNvSpPr>
          <p:nvPr/>
        </p:nvSpPr>
        <p:spPr bwMode="auto">
          <a:xfrm rot="10800000">
            <a:off x="1943100" y="2286000"/>
            <a:ext cx="190500" cy="1828800"/>
          </a:xfrm>
          <a:prstGeom prst="downArrow">
            <a:avLst>
              <a:gd name="adj1" fmla="val 41676"/>
              <a:gd name="adj2" fmla="val 217467"/>
            </a:avLst>
          </a:prstGeom>
          <a:solidFill>
            <a:srgbClr val="6600CC"/>
          </a:solidFill>
          <a:ln w="19050"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3" name="Group 22"/>
          <p:cNvGrpSpPr>
            <a:grpSpLocks/>
          </p:cNvGrpSpPr>
          <p:nvPr/>
        </p:nvGrpSpPr>
        <p:grpSpPr bwMode="auto">
          <a:xfrm>
            <a:off x="1476375" y="1143000"/>
            <a:ext cx="1103313" cy="1090613"/>
            <a:chOff x="4704" y="288"/>
            <a:chExt cx="672" cy="720"/>
          </a:xfrm>
        </p:grpSpPr>
        <p:sp>
          <p:nvSpPr>
            <p:cNvPr id="137239" name="Oval 23"/>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37240" name="WordArt 24"/>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4" name="Group 25"/>
          <p:cNvGrpSpPr>
            <a:grpSpLocks/>
          </p:cNvGrpSpPr>
          <p:nvPr/>
        </p:nvGrpSpPr>
        <p:grpSpPr bwMode="auto">
          <a:xfrm>
            <a:off x="1219200" y="3997325"/>
            <a:ext cx="1619250" cy="855663"/>
            <a:chOff x="1344" y="2736"/>
            <a:chExt cx="1056" cy="528"/>
          </a:xfrm>
        </p:grpSpPr>
        <p:sp>
          <p:nvSpPr>
            <p:cNvPr id="137242" name="Oval 26"/>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37243" name="WordArt 27"/>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137249" name="Freeform 33"/>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grpSp>
        <p:nvGrpSpPr>
          <p:cNvPr id="21" name="Group 19">
            <a:extLst>
              <a:ext uri="{FF2B5EF4-FFF2-40B4-BE49-F238E27FC236}">
                <a16:creationId xmlns:a16="http://schemas.microsoft.com/office/drawing/2014/main" id="{D953C994-D1A0-D1C5-2A56-E0C66A1093E0}"/>
              </a:ext>
            </a:extLst>
          </p:cNvPr>
          <p:cNvGrpSpPr>
            <a:grpSpLocks/>
          </p:cNvGrpSpPr>
          <p:nvPr/>
        </p:nvGrpSpPr>
        <p:grpSpPr bwMode="auto">
          <a:xfrm>
            <a:off x="2590800" y="2012950"/>
            <a:ext cx="4360863" cy="584200"/>
            <a:chOff x="1632" y="1272"/>
            <a:chExt cx="2747" cy="368"/>
          </a:xfrm>
        </p:grpSpPr>
        <p:sp>
          <p:nvSpPr>
            <p:cNvPr id="22" name="WordArt 20">
              <a:extLst>
                <a:ext uri="{FF2B5EF4-FFF2-40B4-BE49-F238E27FC236}">
                  <a16:creationId xmlns:a16="http://schemas.microsoft.com/office/drawing/2014/main" id="{67F88C4D-3A97-06E3-FEA1-07D37BFD51A4}"/>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3" name="WordArt 21">
              <a:extLst>
                <a:ext uri="{FF2B5EF4-FFF2-40B4-BE49-F238E27FC236}">
                  <a16:creationId xmlns:a16="http://schemas.microsoft.com/office/drawing/2014/main" id="{7233E216-CEE1-F018-4ECE-B0CB3DE0038F}"/>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9" name="WordArt 22">
              <a:extLst>
                <a:ext uri="{FF2B5EF4-FFF2-40B4-BE49-F238E27FC236}">
                  <a16:creationId xmlns:a16="http://schemas.microsoft.com/office/drawing/2014/main" id="{1CFA23F2-59FD-AEDC-C172-F826740834BD}"/>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64" name="WordArt 23">
              <a:extLst>
                <a:ext uri="{FF2B5EF4-FFF2-40B4-BE49-F238E27FC236}">
                  <a16:creationId xmlns:a16="http://schemas.microsoft.com/office/drawing/2014/main" id="{A7420528-907D-AD32-1837-A43EA85EF831}"/>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65" name="WordArt 24">
              <a:extLst>
                <a:ext uri="{FF2B5EF4-FFF2-40B4-BE49-F238E27FC236}">
                  <a16:creationId xmlns:a16="http://schemas.microsoft.com/office/drawing/2014/main" id="{A0A20C80-8121-7104-777D-84A41FDFBB39}"/>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66" name="WordArt 25">
              <a:extLst>
                <a:ext uri="{FF2B5EF4-FFF2-40B4-BE49-F238E27FC236}">
                  <a16:creationId xmlns:a16="http://schemas.microsoft.com/office/drawing/2014/main" id="{9BACB6DE-3133-F9F9-4108-EA5E686E71C8}"/>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67" name="Freeform 26">
              <a:extLst>
                <a:ext uri="{FF2B5EF4-FFF2-40B4-BE49-F238E27FC236}">
                  <a16:creationId xmlns:a16="http://schemas.microsoft.com/office/drawing/2014/main" id="{829543E7-DDBB-B0F3-49B0-789438742DC3}"/>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grpSp>
        <p:nvGrpSpPr>
          <p:cNvPr id="6" name="Group 34"/>
          <p:cNvGrpSpPr>
            <a:grpSpLocks/>
          </p:cNvGrpSpPr>
          <p:nvPr/>
        </p:nvGrpSpPr>
        <p:grpSpPr bwMode="auto">
          <a:xfrm>
            <a:off x="2540000" y="1981200"/>
            <a:ext cx="4927600" cy="2773363"/>
            <a:chOff x="1600" y="1248"/>
            <a:chExt cx="3104" cy="1747"/>
          </a:xfrm>
        </p:grpSpPr>
        <p:sp>
          <p:nvSpPr>
            <p:cNvPr id="137251"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7" name="Group 36"/>
            <p:cNvGrpSpPr>
              <a:grpSpLocks/>
            </p:cNvGrpSpPr>
            <p:nvPr/>
          </p:nvGrpSpPr>
          <p:grpSpPr bwMode="auto">
            <a:xfrm>
              <a:off x="1600" y="1248"/>
              <a:ext cx="3104" cy="1747"/>
              <a:chOff x="1600" y="1248"/>
              <a:chExt cx="3104" cy="1747"/>
            </a:xfrm>
          </p:grpSpPr>
          <p:grpSp>
            <p:nvGrpSpPr>
              <p:cNvPr id="8" name="Group 37"/>
              <p:cNvGrpSpPr>
                <a:grpSpLocks/>
              </p:cNvGrpSpPr>
              <p:nvPr/>
            </p:nvGrpSpPr>
            <p:grpSpPr bwMode="auto">
              <a:xfrm>
                <a:off x="1600" y="1567"/>
                <a:ext cx="1057" cy="1386"/>
                <a:chOff x="1600" y="1567"/>
                <a:chExt cx="1057" cy="1386"/>
              </a:xfrm>
            </p:grpSpPr>
            <p:sp>
              <p:nvSpPr>
                <p:cNvPr id="137254" name="Freeform 38"/>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5"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9" name="Group 40"/>
                <p:cNvGrpSpPr>
                  <a:grpSpLocks/>
                </p:cNvGrpSpPr>
                <p:nvPr/>
              </p:nvGrpSpPr>
              <p:grpSpPr bwMode="auto">
                <a:xfrm>
                  <a:off x="1920" y="1595"/>
                  <a:ext cx="672" cy="1252"/>
                  <a:chOff x="1920" y="1595"/>
                  <a:chExt cx="672" cy="1252"/>
                </a:xfrm>
              </p:grpSpPr>
              <p:sp>
                <p:nvSpPr>
                  <p:cNvPr id="137257"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8"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9"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0"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1"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37262"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3"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4"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10" name="Group 49"/>
              <p:cNvGrpSpPr>
                <a:grpSpLocks/>
              </p:cNvGrpSpPr>
              <p:nvPr/>
            </p:nvGrpSpPr>
            <p:grpSpPr bwMode="auto">
              <a:xfrm>
                <a:off x="2832" y="1248"/>
                <a:ext cx="1872" cy="1747"/>
                <a:chOff x="2832" y="1248"/>
                <a:chExt cx="1872" cy="1747"/>
              </a:xfrm>
            </p:grpSpPr>
            <p:sp>
              <p:nvSpPr>
                <p:cNvPr id="137266"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7"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8"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9"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0"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1"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72"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3"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4"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5"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6"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7"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8"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grpSp>
        <p:nvGrpSpPr>
          <p:cNvPr id="11" name="Group 63"/>
          <p:cNvGrpSpPr>
            <a:grpSpLocks/>
          </p:cNvGrpSpPr>
          <p:nvPr/>
        </p:nvGrpSpPr>
        <p:grpSpPr bwMode="auto">
          <a:xfrm>
            <a:off x="6477000" y="2514600"/>
            <a:ext cx="457200" cy="685800"/>
            <a:chOff x="4080" y="1584"/>
            <a:chExt cx="288" cy="432"/>
          </a:xfrm>
        </p:grpSpPr>
        <p:sp>
          <p:nvSpPr>
            <p:cNvPr id="137280" name="Freeform 64"/>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12" name="Group 65"/>
            <p:cNvGrpSpPr>
              <a:grpSpLocks/>
            </p:cNvGrpSpPr>
            <p:nvPr/>
          </p:nvGrpSpPr>
          <p:grpSpPr bwMode="auto">
            <a:xfrm>
              <a:off x="4272" y="1632"/>
              <a:ext cx="96" cy="384"/>
              <a:chOff x="4272" y="1632"/>
              <a:chExt cx="96" cy="384"/>
            </a:xfrm>
          </p:grpSpPr>
          <p:sp>
            <p:nvSpPr>
              <p:cNvPr id="137282" name="Freeform 66"/>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83" name="Freeform 67"/>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sp>
        <p:nvSpPr>
          <p:cNvPr id="30" name="TextBox 29">
            <a:extLst>
              <a:ext uri="{FF2B5EF4-FFF2-40B4-BE49-F238E27FC236}">
                <a16:creationId xmlns:a16="http://schemas.microsoft.com/office/drawing/2014/main" id="{8901219F-45C4-21BA-59D4-D4F701C6D94B}"/>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grpSp>
        <p:nvGrpSpPr>
          <p:cNvPr id="13" name="Group 3"/>
          <p:cNvGrpSpPr>
            <a:grpSpLocks/>
          </p:cNvGrpSpPr>
          <p:nvPr/>
        </p:nvGrpSpPr>
        <p:grpSpPr bwMode="auto">
          <a:xfrm>
            <a:off x="6705600" y="1905000"/>
            <a:ext cx="1447800" cy="1392238"/>
            <a:chOff x="4224" y="1200"/>
            <a:chExt cx="912" cy="877"/>
          </a:xfrm>
        </p:grpSpPr>
        <p:grpSp>
          <p:nvGrpSpPr>
            <p:cNvPr id="14" name="Group 4"/>
            <p:cNvGrpSpPr>
              <a:grpSpLocks/>
            </p:cNvGrpSpPr>
            <p:nvPr/>
          </p:nvGrpSpPr>
          <p:grpSpPr bwMode="auto">
            <a:xfrm>
              <a:off x="4224" y="1296"/>
              <a:ext cx="912" cy="781"/>
              <a:chOff x="4224" y="1296"/>
              <a:chExt cx="912" cy="781"/>
            </a:xfrm>
          </p:grpSpPr>
          <p:sp>
            <p:nvSpPr>
              <p:cNvPr id="141" name="WordArt 5"/>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42" name="Arc 6"/>
              <p:cNvSpPr>
                <a:spLocks/>
              </p:cNvSpPr>
              <p:nvPr/>
            </p:nvSpPr>
            <p:spPr bwMode="auto">
              <a:xfrm rot="6715497">
                <a:off x="4249"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43" name="WordArt 7"/>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44" name="Arc 8"/>
              <p:cNvSpPr>
                <a:spLocks/>
              </p:cNvSpPr>
              <p:nvPr/>
            </p:nvSpPr>
            <p:spPr bwMode="auto">
              <a:xfrm rot="9622134" flipV="1">
                <a:off x="4462"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45" name="WordArt 9"/>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46" name="Arc 10"/>
              <p:cNvSpPr>
                <a:spLocks/>
              </p:cNvSpPr>
              <p:nvPr/>
            </p:nvSpPr>
            <p:spPr bwMode="auto">
              <a:xfrm rot="6715497">
                <a:off x="4585"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47" name="WordArt 11"/>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eaLnBrk="1" hangingPunct="1"/>
                <a:r>
                  <a:rPr lang="en-US" sz="3600" b="0" u="none" kern="10" dirty="0">
                    <a:ln w="9525">
                      <a:noFill/>
                      <a:round/>
                      <a:headEnd/>
                      <a:tailEnd/>
                    </a:ln>
                    <a:solidFill>
                      <a:srgbClr val="663300"/>
                    </a:solidFill>
                    <a:latin typeface="Century"/>
                  </a:rPr>
                  <a:t>.</a:t>
                </a:r>
              </a:p>
            </p:txBody>
          </p:sp>
          <p:sp>
            <p:nvSpPr>
              <p:cNvPr id="148" name="Arc 12"/>
              <p:cNvSpPr>
                <a:spLocks/>
              </p:cNvSpPr>
              <p:nvPr/>
            </p:nvSpPr>
            <p:spPr bwMode="auto">
              <a:xfrm rot="8773144" flipV="1">
                <a:off x="4729"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49" name="Arc 13"/>
              <p:cNvSpPr>
                <a:spLocks/>
              </p:cNvSpPr>
              <p:nvPr/>
            </p:nvSpPr>
            <p:spPr bwMode="auto">
              <a:xfrm rot="-12756078">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0" name="Arc 1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1" name="WordArt 1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52" name="WordArt 1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grpSp>
            <p:nvGrpSpPr>
              <p:cNvPr id="15" name="Group 17"/>
              <p:cNvGrpSpPr>
                <a:grpSpLocks/>
              </p:cNvGrpSpPr>
              <p:nvPr/>
            </p:nvGrpSpPr>
            <p:grpSpPr bwMode="auto">
              <a:xfrm>
                <a:off x="5040" y="1296"/>
                <a:ext cx="58" cy="136"/>
                <a:chOff x="5040" y="1296"/>
                <a:chExt cx="58" cy="136"/>
              </a:xfrm>
            </p:grpSpPr>
            <p:sp>
              <p:nvSpPr>
                <p:cNvPr id="154" name="Arc 18"/>
                <p:cNvSpPr>
                  <a:spLocks/>
                </p:cNvSpPr>
                <p:nvPr/>
              </p:nvSpPr>
              <p:spPr bwMode="auto">
                <a:xfrm rot="19833633" flipV="1">
                  <a:off x="5040" y="1296"/>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55" name="AutoShape 19"/>
                <p:cNvSpPr>
                  <a:spLocks noChangeArrowheads="1"/>
                </p:cNvSpPr>
                <p:nvPr/>
              </p:nvSpPr>
              <p:spPr bwMode="auto">
                <a:xfrm rot="-1424285">
                  <a:off x="5050" y="1296"/>
                  <a:ext cx="48" cy="48"/>
                </a:xfrm>
                <a:prstGeom prst="triangle">
                  <a:avLst>
                    <a:gd name="adj" fmla="val 52083"/>
                  </a:avLst>
                </a:prstGeom>
                <a:solidFill>
                  <a:srgbClr val="663300"/>
                </a:solidFill>
                <a:ln w="190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sp>
          <p:nvSpPr>
            <p:cNvPr id="140" name="AutoShape 20"/>
            <p:cNvSpPr>
              <a:spLocks noChangeArrowheads="1"/>
            </p:cNvSpPr>
            <p:nvPr/>
          </p:nvSpPr>
          <p:spPr bwMode="auto">
            <a:xfrm flipH="1">
              <a:off x="4992" y="1200"/>
              <a:ext cx="48" cy="48"/>
            </a:xfrm>
            <a:prstGeom prst="triangle">
              <a:avLst>
                <a:gd name="adj" fmla="val 50000"/>
              </a:avLst>
            </a:prstGeom>
            <a:noFill/>
            <a:ln w="571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sp>
        <p:nvSpPr>
          <p:cNvPr id="137245" name="Rectangle 29"/>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9" name="Group 30"/>
          <p:cNvGrpSpPr>
            <a:grpSpLocks/>
          </p:cNvGrpSpPr>
          <p:nvPr/>
        </p:nvGrpSpPr>
        <p:grpSpPr bwMode="auto">
          <a:xfrm>
            <a:off x="769937" y="5849935"/>
            <a:ext cx="7459663" cy="877888"/>
            <a:chOff x="237" y="3400"/>
            <a:chExt cx="4699" cy="553"/>
          </a:xfrm>
        </p:grpSpPr>
        <p:sp>
          <p:nvSpPr>
            <p:cNvPr id="137247" name="Text Box 31"/>
            <p:cNvSpPr txBox="1">
              <a:spLocks noChangeArrowheads="1"/>
            </p:cNvSpPr>
            <p:nvPr/>
          </p:nvSpPr>
          <p:spPr bwMode="auto">
            <a:xfrm>
              <a:off x="432" y="3400"/>
              <a:ext cx="4504" cy="553"/>
            </a:xfrm>
            <a:prstGeom prst="rect">
              <a:avLst/>
            </a:prstGeom>
            <a:noFill/>
            <a:ln w="9525">
              <a:noFill/>
              <a:miter lim="800000"/>
              <a:headEnd/>
              <a:tailEnd/>
            </a:ln>
            <a:effectLst/>
          </p:spPr>
          <p:txBody>
            <a:bodyPr wrap="square">
              <a:spAutoFit/>
            </a:bodyPr>
            <a:lstStyle/>
            <a:p>
              <a:pPr algn="l">
                <a:lnSpc>
                  <a:spcPct val="85000"/>
                </a:lnSpc>
              </a:pPr>
              <a:r>
                <a:rPr lang="en-US" sz="2000" u="none" dirty="0">
                  <a:solidFill>
                    <a:srgbClr val="FFFFFF"/>
                  </a:solidFill>
                  <a:latin typeface="Arial Narrow" pitchFamily="34" charset="0"/>
                </a:rPr>
                <a:t>In the </a:t>
              </a:r>
              <a:r>
                <a:rPr lang="en-US" sz="2000" u="none" dirty="0">
                  <a:solidFill>
                    <a:schemeClr val="bg1"/>
                  </a:solidFill>
                  <a:latin typeface="Arial Narrow" pitchFamily="34" charset="0"/>
                </a:rPr>
                <a:t>third</a:t>
              </a:r>
              <a:r>
                <a:rPr lang="en-US" sz="2000" u="none" dirty="0">
                  <a:solidFill>
                    <a:srgbClr val="FFFFFF"/>
                  </a:solidFill>
                  <a:latin typeface="Arial Narrow" pitchFamily="34" charset="0"/>
                </a:rPr>
                <a:t> national course, through the </a:t>
              </a:r>
              <a:r>
                <a:rPr lang="en-US" sz="2000" dirty="0">
                  <a:solidFill>
                    <a:srgbClr val="FFFFFF"/>
                  </a:solidFill>
                  <a:latin typeface="Arial Narrow" pitchFamily="34" charset="0"/>
                </a:rPr>
                <a:t>forty-year’s wandering</a:t>
              </a:r>
              <a:r>
                <a:rPr lang="en-US" sz="2000" u="none" dirty="0">
                  <a:solidFill>
                    <a:srgbClr val="FFFFFF"/>
                  </a:solidFill>
                  <a:latin typeface="Arial Narrow" pitchFamily="34" charset="0"/>
                </a:rPr>
                <a:t> in the wilderness honoring the </a:t>
              </a:r>
              <a:r>
                <a:rPr lang="en-US" sz="2000" dirty="0">
                  <a:solidFill>
                    <a:srgbClr val="FFFFFF"/>
                  </a:solidFill>
                  <a:latin typeface="Arial Narrow" pitchFamily="34" charset="0"/>
                </a:rPr>
                <a:t>Tabernacle</a:t>
              </a:r>
              <a:r>
                <a:rPr lang="en-US" sz="2000" u="none" dirty="0">
                  <a:solidFill>
                    <a:srgbClr val="FFFFFF"/>
                  </a:solidFill>
                  <a:latin typeface="Arial Narrow" pitchFamily="34" charset="0"/>
                </a:rPr>
                <a:t> until </a:t>
              </a:r>
              <a:r>
                <a:rPr lang="en-US" sz="2000" u="none" dirty="0">
                  <a:solidFill>
                    <a:schemeClr val="bg1"/>
                  </a:solidFill>
                  <a:latin typeface="Arial Narrow" pitchFamily="34" charset="0"/>
                </a:rPr>
                <a:t>the Israelites returned </a:t>
              </a:r>
              <a:r>
                <a:rPr lang="en-US" sz="2000" u="none" dirty="0">
                  <a:solidFill>
                    <a:srgbClr val="FFFFFF"/>
                  </a:solidFill>
                  <a:latin typeface="Arial Narrow" pitchFamily="34" charset="0"/>
                </a:rPr>
                <a:t>to </a:t>
              </a:r>
              <a:r>
                <a:rPr lang="en-US" sz="2000" u="none" dirty="0">
                  <a:solidFill>
                    <a:srgbClr val="FFFF00"/>
                  </a:solidFill>
                  <a:latin typeface="Arial Narrow" pitchFamily="34" charset="0"/>
                </a:rPr>
                <a:t>Kadesh</a:t>
              </a:r>
              <a:r>
                <a:rPr lang="en-US" sz="2000" u="none" dirty="0">
                  <a:solidFill>
                    <a:schemeClr val="bg1"/>
                  </a:solidFill>
                  <a:latin typeface="Arial Narrow" pitchFamily="34" charset="0"/>
                </a:rPr>
                <a:t>-</a:t>
              </a:r>
              <a:r>
                <a:rPr lang="en-US" sz="2000" u="none" dirty="0" err="1">
                  <a:solidFill>
                    <a:schemeClr val="bg1"/>
                  </a:solidFill>
                  <a:latin typeface="Arial Narrow" pitchFamily="34" charset="0"/>
                </a:rPr>
                <a:t>barnea</a:t>
              </a:r>
              <a:r>
                <a:rPr lang="en-US" sz="2000" u="none" dirty="0">
                  <a:solidFill>
                    <a:srgbClr val="FFFFFF"/>
                  </a:solidFill>
                  <a:latin typeface="Arial Narrow" pitchFamily="34" charset="0"/>
                </a:rPr>
                <a:t>, </a:t>
              </a:r>
              <a:r>
                <a:rPr lang="en-US" sz="2000" dirty="0">
                  <a:solidFill>
                    <a:srgbClr val="FFFFFF"/>
                  </a:solidFill>
                  <a:latin typeface="Arial Narrow" pitchFamily="34" charset="0"/>
                </a:rPr>
                <a:t>Moses</a:t>
              </a:r>
              <a:r>
                <a:rPr lang="en-US" sz="2000" u="none" dirty="0">
                  <a:solidFill>
                    <a:srgbClr val="FFFFFF"/>
                  </a:solidFill>
                  <a:latin typeface="Arial Narrow" pitchFamily="34" charset="0"/>
                </a:rPr>
                <a:t> was able to establish the </a:t>
              </a:r>
              <a:r>
                <a:rPr lang="en-US" sz="2000" dirty="0">
                  <a:solidFill>
                    <a:srgbClr val="FFFFFF"/>
                  </a:solidFill>
                  <a:latin typeface="Arial Narrow" pitchFamily="34" charset="0"/>
                </a:rPr>
                <a:t>foundation of faith</a:t>
              </a:r>
              <a:r>
                <a:rPr lang="en-US" sz="2000" u="none" dirty="0">
                  <a:solidFill>
                    <a:srgbClr val="FFFFFF"/>
                  </a:solidFill>
                  <a:latin typeface="Arial Narrow" pitchFamily="34" charset="0"/>
                </a:rPr>
                <a:t>. </a:t>
              </a:r>
              <a:endParaRPr lang="en-US" sz="1600" u="none" dirty="0">
                <a:solidFill>
                  <a:srgbClr val="FFFFFF"/>
                </a:solidFill>
                <a:latin typeface="Arial Narrow" pitchFamily="34" charset="0"/>
              </a:endParaRPr>
            </a:p>
          </p:txBody>
        </p:sp>
        <p:sp>
          <p:nvSpPr>
            <p:cNvPr id="137248" name="Text Box 32"/>
            <p:cNvSpPr txBox="1">
              <a:spLocks noChangeArrowheads="1"/>
            </p:cNvSpPr>
            <p:nvPr/>
          </p:nvSpPr>
          <p:spPr bwMode="auto">
            <a:xfrm>
              <a:off x="237" y="3406"/>
              <a:ext cx="235"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grpSp>
        <p:nvGrpSpPr>
          <p:cNvPr id="170" name="Group 82"/>
          <p:cNvGrpSpPr>
            <a:grpSpLocks/>
          </p:cNvGrpSpPr>
          <p:nvPr/>
        </p:nvGrpSpPr>
        <p:grpSpPr bwMode="auto">
          <a:xfrm>
            <a:off x="6704010" y="2058988"/>
            <a:ext cx="1447800" cy="1238250"/>
            <a:chOff x="4223" y="1297"/>
            <a:chExt cx="912" cy="780"/>
          </a:xfrm>
          <a:effectLst/>
        </p:grpSpPr>
        <p:grpSp>
          <p:nvGrpSpPr>
            <p:cNvPr id="171" name="Group 83"/>
            <p:cNvGrpSpPr>
              <a:grpSpLocks/>
            </p:cNvGrpSpPr>
            <p:nvPr/>
          </p:nvGrpSpPr>
          <p:grpSpPr bwMode="auto">
            <a:xfrm>
              <a:off x="4223" y="1441"/>
              <a:ext cx="574" cy="636"/>
              <a:chOff x="4223" y="1440"/>
              <a:chExt cx="575" cy="637"/>
            </a:xfrm>
          </p:grpSpPr>
          <p:sp>
            <p:nvSpPr>
              <p:cNvPr id="180" name="WordArt 84"/>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algn="ctr"/>
                <a:r>
                  <a:rPr lang="en-US" sz="3600" u="none" kern="10">
                    <a:ln w="9525">
                      <a:noFill/>
                      <a:round/>
                      <a:headEnd/>
                      <a:tailEnd/>
                    </a:ln>
                    <a:solidFill>
                      <a:srgbClr val="FFFF00"/>
                    </a:solidFill>
                    <a:effectLst>
                      <a:outerShdw dist="17961" dir="18900000" algn="ctr" rotWithShape="0">
                        <a:schemeClr val="tx1"/>
                      </a:outerShdw>
                    </a:effectLst>
                    <a:latin typeface="Century"/>
                  </a:rPr>
                  <a:t>.</a:t>
                </a:r>
              </a:p>
            </p:txBody>
          </p:sp>
          <p:sp>
            <p:nvSpPr>
              <p:cNvPr id="181" name="Arc 85"/>
              <p:cNvSpPr>
                <a:spLocks/>
              </p:cNvSpPr>
              <p:nvPr/>
            </p:nvSpPr>
            <p:spPr bwMode="auto">
              <a:xfrm rot="6715497">
                <a:off x="4248"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82" name="WordArt 86"/>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algn="ctr"/>
                <a:r>
                  <a:rPr lang="en-US" sz="3600" u="none" kern="10" dirty="0">
                    <a:ln w="9525">
                      <a:noFill/>
                      <a:round/>
                      <a:headEnd/>
                      <a:tailEnd/>
                    </a:ln>
                    <a:solidFill>
                      <a:srgbClr val="FFFF00"/>
                    </a:solidFill>
                    <a:effectLst>
                      <a:outerShdw dist="17961" dir="18900000" algn="ctr" rotWithShape="0">
                        <a:schemeClr val="tx1"/>
                      </a:outerShdw>
                    </a:effectLst>
                    <a:latin typeface="Century"/>
                  </a:rPr>
                  <a:t>.</a:t>
                </a:r>
              </a:p>
            </p:txBody>
          </p:sp>
          <p:sp>
            <p:nvSpPr>
              <p:cNvPr id="183" name="Arc 87"/>
              <p:cNvSpPr>
                <a:spLocks/>
              </p:cNvSpPr>
              <p:nvPr/>
            </p:nvSpPr>
            <p:spPr bwMode="auto">
              <a:xfrm rot="9622134" flipV="1">
                <a:off x="4461"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84" name="WordArt 88"/>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algn="ctr"/>
                <a:r>
                  <a:rPr lang="en-US" sz="3600" u="none" kern="10" dirty="0">
                    <a:ln w="9525">
                      <a:noFill/>
                      <a:round/>
                      <a:headEnd/>
                      <a:tailEnd/>
                    </a:ln>
                    <a:solidFill>
                      <a:srgbClr val="FFFF00"/>
                    </a:solidFill>
                    <a:effectLst>
                      <a:outerShdw dist="17961" dir="18900000" algn="ctr" rotWithShape="0">
                        <a:schemeClr val="tx1"/>
                      </a:outerShdw>
                    </a:effectLst>
                    <a:latin typeface="Century"/>
                  </a:rPr>
                  <a:t>.</a:t>
                </a:r>
              </a:p>
            </p:txBody>
          </p:sp>
          <p:sp>
            <p:nvSpPr>
              <p:cNvPr id="185" name="Arc 89"/>
              <p:cNvSpPr>
                <a:spLocks/>
              </p:cNvSpPr>
              <p:nvPr/>
            </p:nvSpPr>
            <p:spPr bwMode="auto">
              <a:xfrm rot="6715497">
                <a:off x="4584"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86" name="WordArt 90"/>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algn="ctr"/>
                <a:r>
                  <a:rPr lang="en-US" sz="3600" u="none" kern="10" dirty="0">
                    <a:ln w="9525">
                      <a:noFill/>
                      <a:round/>
                      <a:headEnd/>
                      <a:tailEnd/>
                    </a:ln>
                    <a:solidFill>
                      <a:srgbClr val="FFFF00"/>
                    </a:solidFill>
                    <a:effectLst>
                      <a:outerShdw dist="17961" dir="18900000" algn="ctr" rotWithShape="0">
                        <a:schemeClr val="tx1"/>
                      </a:outerShdw>
                    </a:effectLst>
                    <a:latin typeface="Century"/>
                  </a:rPr>
                  <a:t>.</a:t>
                </a:r>
              </a:p>
            </p:txBody>
          </p:sp>
          <p:sp>
            <p:nvSpPr>
              <p:cNvPr id="187" name="Arc 91"/>
              <p:cNvSpPr>
                <a:spLocks/>
              </p:cNvSpPr>
              <p:nvPr/>
            </p:nvSpPr>
            <p:spPr bwMode="auto">
              <a:xfrm rot="8773144" flipV="1">
                <a:off x="4728"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grpSp>
        <p:grpSp>
          <p:nvGrpSpPr>
            <p:cNvPr id="172" name="Group 92"/>
            <p:cNvGrpSpPr>
              <a:grpSpLocks/>
            </p:cNvGrpSpPr>
            <p:nvPr/>
          </p:nvGrpSpPr>
          <p:grpSpPr bwMode="auto">
            <a:xfrm>
              <a:off x="4703" y="1393"/>
              <a:ext cx="432" cy="101"/>
              <a:chOff x="4704" y="1392"/>
              <a:chExt cx="432" cy="101"/>
            </a:xfrm>
          </p:grpSpPr>
          <p:sp>
            <p:nvSpPr>
              <p:cNvPr id="176" name="Arc 93"/>
              <p:cNvSpPr>
                <a:spLocks/>
              </p:cNvSpPr>
              <p:nvPr/>
            </p:nvSpPr>
            <p:spPr bwMode="auto">
              <a:xfrm rot="8843922">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FFFF00"/>
                </a:solidFill>
                <a:prstDash val="lgDashDot"/>
                <a:round/>
                <a:headEnd/>
                <a:tailEnd/>
              </a:ln>
              <a:effectLst>
                <a:outerShdw algn="ctr" rotWithShape="0">
                  <a:schemeClr val="tx2"/>
                </a:outerShdw>
              </a:effectLst>
            </p:spPr>
            <p:txBody>
              <a:bodyPr anchor="ctr">
                <a:spAutoFit/>
              </a:bodyPr>
              <a:lstStyle/>
              <a:p>
                <a:endParaRPr lang="en-US"/>
              </a:p>
            </p:txBody>
          </p:sp>
          <p:sp>
            <p:nvSpPr>
              <p:cNvPr id="177" name="Arc 9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prstDash val="lgDashDot"/>
                <a:round/>
                <a:headEnd/>
                <a:tailEnd/>
              </a:ln>
              <a:effectLst>
                <a:outerShdw algn="ctr" rotWithShape="0">
                  <a:schemeClr val="tx2"/>
                </a:outerShdw>
              </a:effectLst>
            </p:spPr>
            <p:txBody>
              <a:bodyPr anchor="ctr">
                <a:spAutoFit/>
              </a:bodyPr>
              <a:lstStyle/>
              <a:p>
                <a:endParaRPr lang="en-US"/>
              </a:p>
            </p:txBody>
          </p:sp>
          <p:sp>
            <p:nvSpPr>
              <p:cNvPr id="178" name="WordArt 9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algn="ctr"/>
                <a:r>
                  <a:rPr lang="en-US" sz="3600" u="none" kern="10">
                    <a:ln w="9525">
                      <a:noFill/>
                      <a:round/>
                      <a:headEnd/>
                      <a:tailEnd/>
                    </a:ln>
                    <a:solidFill>
                      <a:srgbClr val="FFFF00"/>
                    </a:solidFill>
                    <a:effectLst>
                      <a:outerShdw dist="17961" dir="18900000" algn="ctr" rotWithShape="0">
                        <a:schemeClr val="tx1"/>
                      </a:outerShdw>
                    </a:effectLst>
                    <a:latin typeface="Century"/>
                  </a:rPr>
                  <a:t>.</a:t>
                </a:r>
              </a:p>
            </p:txBody>
          </p:sp>
          <p:sp>
            <p:nvSpPr>
              <p:cNvPr id="179" name="WordArt 9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algn="ctr"/>
                <a:r>
                  <a:rPr lang="en-US" sz="3600" u="none" kern="10">
                    <a:ln w="9525">
                      <a:noFill/>
                      <a:round/>
                      <a:headEnd/>
                      <a:tailEnd/>
                    </a:ln>
                    <a:solidFill>
                      <a:srgbClr val="FFFF00"/>
                    </a:solidFill>
                    <a:effectLst>
                      <a:outerShdw dist="17961" dir="18900000" algn="ctr" rotWithShape="0">
                        <a:schemeClr val="tx1"/>
                      </a:outerShdw>
                    </a:effectLst>
                    <a:latin typeface="Century"/>
                  </a:rPr>
                  <a:t>.</a:t>
                </a:r>
              </a:p>
            </p:txBody>
          </p:sp>
        </p:grpSp>
        <p:grpSp>
          <p:nvGrpSpPr>
            <p:cNvPr id="173" name="Group 97"/>
            <p:cNvGrpSpPr>
              <a:grpSpLocks/>
            </p:cNvGrpSpPr>
            <p:nvPr/>
          </p:nvGrpSpPr>
          <p:grpSpPr bwMode="auto">
            <a:xfrm rot="824930">
              <a:off x="5039" y="1297"/>
              <a:ext cx="54" cy="136"/>
              <a:chOff x="5040" y="1304"/>
              <a:chExt cx="54" cy="136"/>
            </a:xfrm>
          </p:grpSpPr>
          <p:sp>
            <p:nvSpPr>
              <p:cNvPr id="174" name="Arc 98"/>
              <p:cNvSpPr>
                <a:spLocks/>
              </p:cNvSpPr>
              <p:nvPr/>
            </p:nvSpPr>
            <p:spPr bwMode="auto">
              <a:xfrm rot="19008633" flipV="1">
                <a:off x="5040" y="1304"/>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75" name="AutoShape 99"/>
              <p:cNvSpPr>
                <a:spLocks noChangeArrowheads="1"/>
              </p:cNvSpPr>
              <p:nvPr/>
            </p:nvSpPr>
            <p:spPr bwMode="auto">
              <a:xfrm rot="19350786">
                <a:off x="5040" y="1304"/>
                <a:ext cx="48" cy="48"/>
              </a:xfrm>
              <a:prstGeom prst="triangle">
                <a:avLst>
                  <a:gd name="adj" fmla="val 52083"/>
                </a:avLst>
              </a:prstGeom>
              <a:solidFill>
                <a:srgbClr val="FFFF00"/>
              </a:solidFill>
              <a:ln w="19050" algn="ctr">
                <a:solidFill>
                  <a:srgbClr val="FFFF00"/>
                </a:solidFill>
                <a:miter lim="800000"/>
                <a:headEnd/>
                <a:tailEnd/>
              </a:ln>
              <a:effectLst/>
            </p:spPr>
            <p:txBody>
              <a:bodyPr anchor="ctr">
                <a:spAutoFit/>
              </a:bodyPr>
              <a:lstStyle/>
              <a:p>
                <a:endParaRPr lang="en-US"/>
              </a:p>
            </p:txBody>
          </p:sp>
        </p:grpSp>
      </p:grpSp>
      <p:grpSp>
        <p:nvGrpSpPr>
          <p:cNvPr id="188" name="Group 103"/>
          <p:cNvGrpSpPr>
            <a:grpSpLocks/>
          </p:cNvGrpSpPr>
          <p:nvPr/>
        </p:nvGrpSpPr>
        <p:grpSpPr bwMode="auto">
          <a:xfrm>
            <a:off x="6477000" y="2514600"/>
            <a:ext cx="457200" cy="685800"/>
            <a:chOff x="4080" y="1584"/>
            <a:chExt cx="288" cy="432"/>
          </a:xfrm>
        </p:grpSpPr>
        <p:sp>
          <p:nvSpPr>
            <p:cNvPr id="189" name="Freeform 104"/>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006600"/>
            </a:solidFill>
            <a:ln w="12700" cmpd="sng">
              <a:solidFill>
                <a:srgbClr val="FFFF00"/>
              </a:solidFill>
              <a:round/>
              <a:headEnd/>
              <a:tailEnd/>
            </a:ln>
            <a:effectLst/>
          </p:spPr>
          <p:txBody>
            <a:bodyPr/>
            <a:lstStyle/>
            <a:p>
              <a:endParaRPr lang="en-US" u="none"/>
            </a:p>
          </p:txBody>
        </p:sp>
        <p:grpSp>
          <p:nvGrpSpPr>
            <p:cNvPr id="190" name="Group 105"/>
            <p:cNvGrpSpPr>
              <a:grpSpLocks/>
            </p:cNvGrpSpPr>
            <p:nvPr/>
          </p:nvGrpSpPr>
          <p:grpSpPr bwMode="auto">
            <a:xfrm>
              <a:off x="4272" y="1632"/>
              <a:ext cx="96" cy="384"/>
              <a:chOff x="4272" y="1632"/>
              <a:chExt cx="96" cy="384"/>
            </a:xfrm>
          </p:grpSpPr>
          <p:sp>
            <p:nvSpPr>
              <p:cNvPr id="191" name="Freeform 106"/>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006600"/>
              </a:solidFill>
              <a:ln w="12700" cmpd="sng">
                <a:solidFill>
                  <a:srgbClr val="FFFF00"/>
                </a:solidFill>
                <a:round/>
                <a:headEnd/>
                <a:tailEnd/>
              </a:ln>
              <a:effectLst/>
            </p:spPr>
            <p:txBody>
              <a:bodyPr/>
              <a:lstStyle/>
              <a:p>
                <a:endParaRPr lang="en-US" u="none"/>
              </a:p>
            </p:txBody>
          </p:sp>
          <p:sp>
            <p:nvSpPr>
              <p:cNvPr id="192" name="Freeform 107"/>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006600"/>
              </a:solidFill>
              <a:ln w="12700" cmpd="sng">
                <a:solidFill>
                  <a:srgbClr val="FFFF00"/>
                </a:solidFill>
                <a:round/>
                <a:headEnd/>
                <a:tailEnd/>
              </a:ln>
              <a:effectLst/>
            </p:spPr>
            <p:txBody>
              <a:bodyPr/>
              <a:lstStyle/>
              <a:p>
                <a:endParaRPr lang="en-US" u="none"/>
              </a:p>
            </p:txBody>
          </p:sp>
        </p:grpSp>
      </p:grpSp>
      <p:sp>
        <p:nvSpPr>
          <p:cNvPr id="71" name="Oval 57">
            <a:extLst>
              <a:ext uri="{FF2B5EF4-FFF2-40B4-BE49-F238E27FC236}">
                <a16:creationId xmlns:a16="http://schemas.microsoft.com/office/drawing/2014/main" id="{76F47E2E-3904-89C4-4DEF-B7E0099CBD27}"/>
              </a:ext>
            </a:extLst>
          </p:cNvPr>
          <p:cNvSpPr>
            <a:spLocks noChangeArrowheads="1"/>
          </p:cNvSpPr>
          <p:nvPr/>
        </p:nvSpPr>
        <p:spPr bwMode="auto">
          <a:xfrm>
            <a:off x="6618295" y="3281365"/>
            <a:ext cx="87313" cy="71438"/>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93" name="Oval 52"/>
          <p:cNvSpPr>
            <a:spLocks noChangeArrowheads="1"/>
          </p:cNvSpPr>
          <p:nvPr/>
        </p:nvSpPr>
        <p:spPr bwMode="auto">
          <a:xfrm>
            <a:off x="6618288" y="3281363"/>
            <a:ext cx="87312" cy="71437"/>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37287" name="Oval 71"/>
          <p:cNvSpPr>
            <a:spLocks noChangeArrowheads="1"/>
          </p:cNvSpPr>
          <p:nvPr/>
        </p:nvSpPr>
        <p:spPr bwMode="auto">
          <a:xfrm>
            <a:off x="6389688" y="2667000"/>
            <a:ext cx="87312" cy="71438"/>
          </a:xfrm>
          <a:prstGeom prst="ellipse">
            <a:avLst/>
          </a:prstGeom>
          <a:solidFill>
            <a:srgbClr val="FF3300"/>
          </a:solidFill>
          <a:ln w="57150">
            <a:solidFill>
              <a:srgbClr val="FF3300"/>
            </a:solidFill>
            <a:round/>
            <a:headEnd/>
            <a:tailEnd/>
          </a:ln>
          <a:effectLst/>
        </p:spPr>
        <p:txBody>
          <a:bodyPr wrap="none" anchor="ctr"/>
          <a:lstStyle/>
          <a:p>
            <a:pPr eaLnBrk="1" hangingPunct="1"/>
            <a:endParaRPr lang="en-US" sz="3200" b="0" u="none">
              <a:ln w="12700">
                <a:solidFill>
                  <a:srgbClr val="000000"/>
                </a:solidFill>
              </a:ln>
              <a:solidFill>
                <a:srgbClr val="000099"/>
              </a:solidFill>
              <a:latin typeface="Arial Black" pitchFamily="34" charset="0"/>
            </a:endParaRPr>
          </a:p>
        </p:txBody>
      </p:sp>
      <p:sp>
        <p:nvSpPr>
          <p:cNvPr id="28" name="TextBox 27">
            <a:extLst>
              <a:ext uri="{FF2B5EF4-FFF2-40B4-BE49-F238E27FC236}">
                <a16:creationId xmlns:a16="http://schemas.microsoft.com/office/drawing/2014/main" id="{06A77C86-6A55-E2D7-5FD5-3B90F2BF3D4C}"/>
              </a:ext>
            </a:extLst>
          </p:cNvPr>
          <p:cNvSpPr txBox="1"/>
          <p:nvPr/>
        </p:nvSpPr>
        <p:spPr>
          <a:xfrm>
            <a:off x="7162800" y="2819400"/>
            <a:ext cx="1236782" cy="518988"/>
          </a:xfrm>
          <a:prstGeom prst="rect">
            <a:avLst/>
          </a:prstGeom>
          <a:noFill/>
        </p:spPr>
        <p:txBody>
          <a:bodyPr wrap="square" rtlCol="0">
            <a:spAutoFit/>
          </a:bodyPr>
          <a:lstStyle/>
          <a:p>
            <a:pPr>
              <a:lnSpc>
                <a:spcPts val="1600"/>
              </a:lnSpc>
            </a:pPr>
            <a:r>
              <a:rPr lang="en-US" sz="2000" u="none" kern="10" spc="-150" dirty="0">
                <a:ln w="9525">
                  <a:solidFill>
                    <a:srgbClr val="003300"/>
                  </a:solidFill>
                  <a:round/>
                  <a:headEnd/>
                  <a:tailEnd/>
                </a:ln>
                <a:solidFill>
                  <a:srgbClr val="FFFF00"/>
                </a:solidFill>
                <a:latin typeface="Arial Black"/>
              </a:rPr>
              <a:t>Third</a:t>
            </a:r>
            <a:r>
              <a:rPr lang="en-US" sz="2000" u="none" spc="-150" dirty="0">
                <a:solidFill>
                  <a:srgbClr val="FFFF00"/>
                </a:solidFill>
                <a:latin typeface="Arial Narrow" panose="020B0606020202030204" pitchFamily="34" charset="0"/>
              </a:rPr>
              <a:t> </a:t>
            </a:r>
            <a:r>
              <a:rPr lang="en-US" sz="2000" u="none" kern="10" spc="-150" dirty="0">
                <a:ln w="9525">
                  <a:solidFill>
                    <a:srgbClr val="003300"/>
                  </a:solidFill>
                  <a:round/>
                  <a:headEnd/>
                  <a:tailEnd/>
                </a:ln>
                <a:solidFill>
                  <a:srgbClr val="FFFF00"/>
                </a:solidFill>
                <a:latin typeface="Arial Black"/>
              </a:rPr>
              <a:t>course</a:t>
            </a:r>
          </a:p>
        </p:txBody>
      </p:sp>
      <p:sp>
        <p:nvSpPr>
          <p:cNvPr id="72" name="AutoShape 20">
            <a:extLst>
              <a:ext uri="{FF2B5EF4-FFF2-40B4-BE49-F238E27FC236}">
                <a16:creationId xmlns:a16="http://schemas.microsoft.com/office/drawing/2014/main" id="{FE4D5147-6BBD-944D-CACA-EE9BEBE7D9EF}"/>
              </a:ext>
            </a:extLst>
          </p:cNvPr>
          <p:cNvSpPr>
            <a:spLocks noChangeArrowheads="1"/>
          </p:cNvSpPr>
          <p:nvPr/>
        </p:nvSpPr>
        <p:spPr bwMode="auto">
          <a:xfrm flipH="1">
            <a:off x="7924800" y="1905000"/>
            <a:ext cx="76200" cy="76200"/>
          </a:xfrm>
          <a:prstGeom prst="triangle">
            <a:avLst>
              <a:gd name="adj" fmla="val 50000"/>
            </a:avLst>
          </a:prstGeom>
          <a:noFill/>
          <a:ln w="57150" algn="ctr">
            <a:solidFill>
              <a:srgbClr val="FF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pic>
        <p:nvPicPr>
          <p:cNvPr id="69" name="Picture 68" descr="A picture containing cloud, sky, explosion, volcano&#10;&#10;Description automatically generated">
            <a:extLst>
              <a:ext uri="{FF2B5EF4-FFF2-40B4-BE49-F238E27FC236}">
                <a16:creationId xmlns:a16="http://schemas.microsoft.com/office/drawing/2014/main" id="{BABC43BA-5CFA-A5A7-40D8-5EC816B1880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67698" y="2191313"/>
            <a:ext cx="4348928" cy="3599887"/>
          </a:xfrm>
          <a:prstGeom prst="rect">
            <a:avLst/>
          </a:prstGeom>
          <a:ln>
            <a:noFill/>
          </a:ln>
          <a:effectLst>
            <a:softEdge rad="112500"/>
          </a:effectLst>
        </p:spPr>
      </p:pic>
      <p:sp>
        <p:nvSpPr>
          <p:cNvPr id="68" name="WordArt 4">
            <a:extLst>
              <a:ext uri="{FF2B5EF4-FFF2-40B4-BE49-F238E27FC236}">
                <a16:creationId xmlns:a16="http://schemas.microsoft.com/office/drawing/2014/main" id="{A8BA9D7A-D0A1-B32C-6F72-F337C4A52B2A}"/>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grpSp>
        <p:nvGrpSpPr>
          <p:cNvPr id="24" name="Group 86">
            <a:extLst>
              <a:ext uri="{FF2B5EF4-FFF2-40B4-BE49-F238E27FC236}">
                <a16:creationId xmlns:a16="http://schemas.microsoft.com/office/drawing/2014/main" id="{6CF07D44-8A4D-15A5-BB41-0BB4B215BCFA}"/>
              </a:ext>
            </a:extLst>
          </p:cNvPr>
          <p:cNvGrpSpPr>
            <a:grpSpLocks/>
          </p:cNvGrpSpPr>
          <p:nvPr/>
        </p:nvGrpSpPr>
        <p:grpSpPr bwMode="auto">
          <a:xfrm>
            <a:off x="5257800" y="1600200"/>
            <a:ext cx="2870200" cy="981075"/>
            <a:chOff x="3312" y="1008"/>
            <a:chExt cx="1808" cy="618"/>
          </a:xfrm>
        </p:grpSpPr>
        <p:sp>
          <p:nvSpPr>
            <p:cNvPr id="25" name="WordArt 88">
              <a:extLst>
                <a:ext uri="{FF2B5EF4-FFF2-40B4-BE49-F238E27FC236}">
                  <a16:creationId xmlns:a16="http://schemas.microsoft.com/office/drawing/2014/main" id="{195232C1-57BE-A03D-147E-DB38A89D41E1}"/>
                </a:ext>
              </a:extLst>
            </p:cNvPr>
            <p:cNvSpPr>
              <a:spLocks noChangeArrowheads="1" noChangeShapeType="1" noTextEdit="1"/>
            </p:cNvSpPr>
            <p:nvPr/>
          </p:nvSpPr>
          <p:spPr bwMode="auto">
            <a:xfrm rot="884163">
              <a:off x="3550" y="1339"/>
              <a:ext cx="1200" cy="287"/>
            </a:xfrm>
            <a:prstGeom prst="rect">
              <a:avLst/>
            </a:prstGeom>
          </p:spPr>
          <p:txBody>
            <a:bodyPr wrap="none" fromWordArt="1">
              <a:prstTxWarp prst="textFadeDown">
                <a:avLst>
                  <a:gd name="adj" fmla="val 24815"/>
                </a:avLst>
              </a:prstTxWarp>
            </a:bodyPr>
            <a:lstStyle/>
            <a:p>
              <a:pPr eaLnBrk="1" hangingPunct="1"/>
              <a:r>
                <a:rPr lang="en-US" sz="3600" b="0" u="none" kern="10" dirty="0" err="1">
                  <a:ln w="12700">
                    <a:solidFill>
                      <a:srgbClr val="723900"/>
                    </a:solidFill>
                    <a:round/>
                    <a:headEnd/>
                    <a:tailEnd/>
                  </a:ln>
                  <a:solidFill>
                    <a:srgbClr val="FFD98D"/>
                  </a:solidFill>
                  <a:effectLst>
                    <a:outerShdw dist="35921" dir="2700000" algn="ctr" rotWithShape="0">
                      <a:srgbClr val="663300">
                        <a:alpha val="70000"/>
                      </a:srgbClr>
                    </a:outerShdw>
                  </a:effectLst>
                  <a:latin typeface="Arial Black"/>
                </a:rPr>
                <a:t>barnea</a:t>
              </a:r>
              <a:endParaRPr lang="en-US" sz="3600" b="0" u="none" kern="10" dirty="0">
                <a:ln w="12700">
                  <a:solidFill>
                    <a:srgbClr val="723900"/>
                  </a:solidFill>
                  <a:round/>
                  <a:headEnd/>
                  <a:tailEnd/>
                </a:ln>
                <a:solidFill>
                  <a:srgbClr val="FFD98D"/>
                </a:solidFill>
                <a:effectLst>
                  <a:outerShdw dist="35921" dir="2700000" algn="ctr" rotWithShape="0">
                    <a:srgbClr val="663300">
                      <a:alpha val="70000"/>
                    </a:srgbClr>
                  </a:outerShdw>
                </a:effectLst>
                <a:latin typeface="Arial Black"/>
              </a:endParaRPr>
            </a:p>
          </p:txBody>
        </p:sp>
        <p:sp>
          <p:nvSpPr>
            <p:cNvPr id="26" name="WordArt 89">
              <a:extLst>
                <a:ext uri="{FF2B5EF4-FFF2-40B4-BE49-F238E27FC236}">
                  <a16:creationId xmlns:a16="http://schemas.microsoft.com/office/drawing/2014/main" id="{F98B7E21-1B2B-CF7A-CD0B-80D56D775776}"/>
                </a:ext>
              </a:extLst>
            </p:cNvPr>
            <p:cNvSpPr>
              <a:spLocks noChangeArrowheads="1" noChangeShapeType="1" noTextEdit="1"/>
            </p:cNvSpPr>
            <p:nvPr/>
          </p:nvSpPr>
          <p:spPr bwMode="auto">
            <a:xfrm rot="14134325" flipV="1">
              <a:off x="4892" y="1397"/>
              <a:ext cx="47" cy="136"/>
            </a:xfrm>
            <a:prstGeom prst="rect">
              <a:avLst/>
            </a:prstGeom>
          </p:spPr>
          <p:txBody>
            <a:bodyPr wrap="none" fromWordArt="1">
              <a:prstTxWarp prst="textCurveDown">
                <a:avLst>
                  <a:gd name="adj" fmla="val 43477"/>
                </a:avLst>
              </a:prstTxWarp>
            </a:bodyPr>
            <a:lstStyle/>
            <a:p>
              <a:pPr eaLnBrk="1" hangingPunct="1"/>
              <a:r>
                <a:rPr lang="en-US" sz="3600" b="0" u="none" kern="10">
                  <a:ln w="12700">
                    <a:solidFill>
                      <a:srgbClr val="723900"/>
                    </a:solidFill>
                    <a:round/>
                    <a:headEnd/>
                    <a:tailEnd/>
                  </a:ln>
                  <a:solidFill>
                    <a:srgbClr val="FFD98D"/>
                  </a:solidFill>
                  <a:latin typeface="Arial Black"/>
                </a:rPr>
                <a:t>-</a:t>
              </a:r>
            </a:p>
          </p:txBody>
        </p:sp>
        <p:sp>
          <p:nvSpPr>
            <p:cNvPr id="27" name="WordArt 87">
              <a:extLst>
                <a:ext uri="{FF2B5EF4-FFF2-40B4-BE49-F238E27FC236}">
                  <a16:creationId xmlns:a16="http://schemas.microsoft.com/office/drawing/2014/main" id="{CAC5D530-ED89-7DA3-F295-0BE0D785B0DE}"/>
                </a:ext>
              </a:extLst>
            </p:cNvPr>
            <p:cNvSpPr>
              <a:spLocks noChangeArrowheads="1" noChangeShapeType="1" noTextEdit="1"/>
            </p:cNvSpPr>
            <p:nvPr/>
          </p:nvSpPr>
          <p:spPr bwMode="auto">
            <a:xfrm rot="992322">
              <a:off x="3312" y="1008"/>
              <a:ext cx="1808" cy="334"/>
            </a:xfrm>
            <a:prstGeom prst="rect">
              <a:avLst/>
            </a:prstGeom>
          </p:spPr>
          <p:txBody>
            <a:bodyPr wrap="none" fromWordArt="1">
              <a:prstTxWarp prst="textFadeDown">
                <a:avLst>
                  <a:gd name="adj" fmla="val 17032"/>
                </a:avLst>
              </a:prstTxWarp>
            </a:bodyPr>
            <a:lstStyle/>
            <a:p>
              <a:pPr eaLnBrk="1" hangingPunct="1"/>
              <a:r>
                <a:rPr lang="en-US" sz="3600" b="0" u="none" kern="10" dirty="0">
                  <a:ln w="12700">
                    <a:solidFill>
                      <a:srgbClr val="723900"/>
                    </a:solidFill>
                    <a:round/>
                    <a:headEnd/>
                    <a:tailEnd/>
                  </a:ln>
                  <a:solidFill>
                    <a:srgbClr val="FFD98D"/>
                  </a:solidFill>
                  <a:effectLst>
                    <a:outerShdw dist="35921" dir="2700000" algn="ctr" rotWithShape="0">
                      <a:srgbClr val="663300">
                        <a:alpha val="70000"/>
                      </a:srgbClr>
                    </a:outerShdw>
                  </a:effectLst>
                  <a:latin typeface="Arial Black"/>
                </a:rPr>
                <a:t>Kadesh</a:t>
              </a:r>
            </a:p>
          </p:txBody>
        </p:sp>
      </p:grpSp>
      <p:pic>
        <p:nvPicPr>
          <p:cNvPr id="31" name="Picture 30" descr="A picture containing landscape, mountain, cloud, sunset&#10;&#10;Description automatically generated">
            <a:extLst>
              <a:ext uri="{FF2B5EF4-FFF2-40B4-BE49-F238E27FC236}">
                <a16:creationId xmlns:a16="http://schemas.microsoft.com/office/drawing/2014/main" id="{9CF6B60C-6EF0-B1C9-FB20-CC5228CB5BF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9120" y="2362201"/>
            <a:ext cx="7955280" cy="3500323"/>
          </a:xfrm>
          <a:prstGeom prst="rect">
            <a:avLst/>
          </a:prstGeom>
          <a:ln>
            <a:noFill/>
          </a:ln>
          <a:effectLst>
            <a:softEdge rad="165100"/>
          </a:effectLst>
        </p:spPr>
      </p:pic>
      <p:pic>
        <p:nvPicPr>
          <p:cNvPr id="16" name="Picture 15" descr="A picture containing landscape, mountain, cloud, sunset&#10;&#10;Description automatically generated">
            <a:extLst>
              <a:ext uri="{FF2B5EF4-FFF2-40B4-BE49-F238E27FC236}">
                <a16:creationId xmlns:a16="http://schemas.microsoft.com/office/drawing/2014/main" id="{6209747A-BA87-C872-8051-54E716D2869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9120" y="2362201"/>
            <a:ext cx="5867717" cy="2581795"/>
          </a:xfrm>
          <a:prstGeom prst="rect">
            <a:avLst/>
          </a:prstGeom>
          <a:ln>
            <a:noFill/>
          </a:ln>
          <a:effectLst>
            <a:softEdge rad="165100"/>
          </a:effectLst>
        </p:spPr>
      </p:pic>
      <p:grpSp>
        <p:nvGrpSpPr>
          <p:cNvPr id="17" name="Group 80"/>
          <p:cNvGrpSpPr>
            <a:grpSpLocks/>
          </p:cNvGrpSpPr>
          <p:nvPr/>
        </p:nvGrpSpPr>
        <p:grpSpPr bwMode="auto">
          <a:xfrm>
            <a:off x="3124200" y="4319587"/>
            <a:ext cx="4648200" cy="557213"/>
            <a:chOff x="1968" y="2592"/>
            <a:chExt cx="2928" cy="351"/>
          </a:xfrm>
        </p:grpSpPr>
        <p:sp>
          <p:nvSpPr>
            <p:cNvPr id="137297" name="Rectangle 81"/>
            <p:cNvSpPr>
              <a:spLocks noChangeArrowheads="1"/>
            </p:cNvSpPr>
            <p:nvPr/>
          </p:nvSpPr>
          <p:spPr bwMode="auto">
            <a:xfrm>
              <a:off x="2016" y="2592"/>
              <a:ext cx="2832" cy="336"/>
            </a:xfrm>
            <a:prstGeom prst="rect">
              <a:avLst/>
            </a:prstGeom>
            <a:gradFill rotWithShape="1">
              <a:gsLst>
                <a:gs pos="0">
                  <a:srgbClr val="FFFFCC"/>
                </a:gs>
                <a:gs pos="100000">
                  <a:srgbClr val="FFCC66"/>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98" name="Text Box 82"/>
            <p:cNvSpPr txBox="1">
              <a:spLocks noChangeArrowheads="1"/>
            </p:cNvSpPr>
            <p:nvPr/>
          </p:nvSpPr>
          <p:spPr bwMode="auto">
            <a:xfrm>
              <a:off x="1968" y="2658"/>
              <a:ext cx="2928"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dirty="0">
                  <a:solidFill>
                    <a:srgbClr val="663300"/>
                  </a:solidFill>
                  <a:latin typeface="Fette Engschrift" pitchFamily="2" charset="0"/>
                </a:rPr>
                <a:t>Foundation of faith established</a:t>
              </a:r>
            </a:p>
          </p:txBody>
        </p:sp>
      </p:grpSp>
      <p:sp>
        <p:nvSpPr>
          <p:cNvPr id="137230" name="Rectangle 14"/>
          <p:cNvSpPr>
            <a:spLocks noChangeArrowheads="1"/>
          </p:cNvSpPr>
          <p:nvPr/>
        </p:nvSpPr>
        <p:spPr bwMode="auto">
          <a:xfrm>
            <a:off x="4572000" y="2362200"/>
            <a:ext cx="304800" cy="533400"/>
          </a:xfrm>
          <a:prstGeom prst="rect">
            <a:avLst/>
          </a:prstGeom>
          <a:noFill/>
          <a:ln w="9525">
            <a:noFill/>
            <a:miter lim="800000"/>
            <a:headEnd/>
            <a:tailEnd/>
          </a:ln>
          <a:effectLst/>
        </p:spPr>
        <p:txBody>
          <a:bodyPr wrap="none" anchor="ctr"/>
          <a:lstStyle/>
          <a:p>
            <a:pPr>
              <a:lnSpc>
                <a:spcPct val="115000"/>
              </a:lnSpc>
            </a:pPr>
            <a:r>
              <a:rPr lang="en-US" sz="2800" b="0" u="none" dirty="0">
                <a:ln w="12700">
                  <a:solidFill>
                    <a:srgbClr val="000000"/>
                  </a:solidFill>
                </a:ln>
                <a:solidFill>
                  <a:srgbClr val="FFFFD5"/>
                </a:solidFill>
                <a:latin typeface="Impact" pitchFamily="34" charset="0"/>
              </a:rPr>
              <a:t>:</a:t>
            </a:r>
          </a:p>
        </p:txBody>
      </p:sp>
      <p:sp>
        <p:nvSpPr>
          <p:cNvPr id="137291" name="Text Box 75"/>
          <p:cNvSpPr txBox="1">
            <a:spLocks noChangeArrowheads="1"/>
          </p:cNvSpPr>
          <p:nvPr/>
        </p:nvSpPr>
        <p:spPr bwMode="auto">
          <a:xfrm>
            <a:off x="2514600" y="2392363"/>
            <a:ext cx="22098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Central figure</a:t>
            </a:r>
          </a:p>
        </p:txBody>
      </p:sp>
      <p:sp>
        <p:nvSpPr>
          <p:cNvPr id="137231" name="Text Box 15"/>
          <p:cNvSpPr txBox="1">
            <a:spLocks noChangeArrowheads="1"/>
          </p:cNvSpPr>
          <p:nvPr/>
        </p:nvSpPr>
        <p:spPr bwMode="auto">
          <a:xfrm>
            <a:off x="4800600" y="2392363"/>
            <a:ext cx="12954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Moses</a:t>
            </a:r>
          </a:p>
        </p:txBody>
      </p:sp>
      <p:sp>
        <p:nvSpPr>
          <p:cNvPr id="137288" name="Text Box 72"/>
          <p:cNvSpPr txBox="1">
            <a:spLocks noChangeArrowheads="1"/>
          </p:cNvSpPr>
          <p:nvPr/>
        </p:nvSpPr>
        <p:spPr bwMode="auto">
          <a:xfrm>
            <a:off x="2209800" y="2506698"/>
            <a:ext cx="381000" cy="541302"/>
          </a:xfrm>
          <a:prstGeom prst="rect">
            <a:avLst/>
          </a:prstGeom>
          <a:noFill/>
          <a:ln w="9525">
            <a:noFill/>
            <a:miter lim="800000"/>
            <a:headEnd/>
            <a:tailEnd/>
          </a:ln>
          <a:effectLst/>
        </p:spPr>
        <p:txBody>
          <a:bodyPr>
            <a:spAutoFit/>
          </a:bodyPr>
          <a:lstStyle/>
          <a:p>
            <a:pPr algn="l">
              <a:lnSpc>
                <a:spcPct val="55000"/>
              </a:lnSpc>
            </a:pPr>
            <a:r>
              <a:rPr lang="en-US" sz="4800" u="none" dirty="0">
                <a:ln w="12700">
                  <a:solidFill>
                    <a:srgbClr val="000000"/>
                  </a:solidFill>
                </a:ln>
                <a:solidFill>
                  <a:srgbClr val="FFFFD5"/>
                </a:solidFill>
                <a:cs typeface="Times New Roman" panose="02020603050405020304" pitchFamily="18" charset="0"/>
                <a:sym typeface="CommonBullets" pitchFamily="34" charset="2"/>
              </a:rPr>
              <a:t>•</a:t>
            </a:r>
            <a:endParaRPr lang="en-US" sz="4800" u="none" dirty="0">
              <a:ln w="12700">
                <a:solidFill>
                  <a:srgbClr val="000000"/>
                </a:solidFill>
              </a:ln>
              <a:solidFill>
                <a:srgbClr val="FFFFD5"/>
              </a:solidFill>
            </a:endParaRPr>
          </a:p>
        </p:txBody>
      </p:sp>
      <p:sp>
        <p:nvSpPr>
          <p:cNvPr id="137299" name="Text Box 83"/>
          <p:cNvSpPr txBox="1">
            <a:spLocks noChangeArrowheads="1"/>
          </p:cNvSpPr>
          <p:nvPr/>
        </p:nvSpPr>
        <p:spPr bwMode="auto">
          <a:xfrm>
            <a:off x="5257800" y="3336925"/>
            <a:ext cx="1828800" cy="519113"/>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Forty years</a:t>
            </a:r>
          </a:p>
        </p:txBody>
      </p:sp>
      <p:sp>
        <p:nvSpPr>
          <p:cNvPr id="137290" name="Text Box 74"/>
          <p:cNvSpPr txBox="1">
            <a:spLocks noChangeArrowheads="1"/>
          </p:cNvSpPr>
          <p:nvPr/>
        </p:nvSpPr>
        <p:spPr bwMode="auto">
          <a:xfrm>
            <a:off x="5257800" y="3671888"/>
            <a:ext cx="22098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in wilderness</a:t>
            </a:r>
          </a:p>
        </p:txBody>
      </p:sp>
      <p:sp>
        <p:nvSpPr>
          <p:cNvPr id="137306" name="Text Box 90"/>
          <p:cNvSpPr txBox="1">
            <a:spLocks noChangeArrowheads="1"/>
          </p:cNvSpPr>
          <p:nvPr/>
        </p:nvSpPr>
        <p:spPr bwMode="auto">
          <a:xfrm>
            <a:off x="4191000" y="2849563"/>
            <a:ext cx="20574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Tabernacle</a:t>
            </a:r>
          </a:p>
        </p:txBody>
      </p:sp>
      <p:sp>
        <p:nvSpPr>
          <p:cNvPr id="137232" name="Text Box 16"/>
          <p:cNvSpPr txBox="1">
            <a:spLocks noChangeArrowheads="1"/>
          </p:cNvSpPr>
          <p:nvPr/>
        </p:nvSpPr>
        <p:spPr bwMode="auto">
          <a:xfrm>
            <a:off x="3962400" y="2819400"/>
            <a:ext cx="304800" cy="544765"/>
          </a:xfrm>
          <a:prstGeom prst="rect">
            <a:avLst/>
          </a:prstGeom>
          <a:noFill/>
          <a:ln w="9525">
            <a:noFill/>
            <a:miter lim="800000"/>
            <a:headEnd/>
            <a:tailEnd/>
          </a:ln>
          <a:effectLst/>
        </p:spPr>
        <p:txBody>
          <a:bodyPr>
            <a:spAutoFit/>
          </a:bodyPr>
          <a:lstStyle/>
          <a:p>
            <a:pPr algn="r" eaLnBrk="1" hangingPunct="1">
              <a:lnSpc>
                <a:spcPct val="105000"/>
              </a:lnSpc>
            </a:pPr>
            <a:r>
              <a:rPr lang="en-US" sz="2800" b="0" u="none">
                <a:ln w="12700">
                  <a:solidFill>
                    <a:srgbClr val="000000"/>
                  </a:solidFill>
                </a:ln>
                <a:solidFill>
                  <a:srgbClr val="FFFFD5"/>
                </a:solidFill>
                <a:latin typeface="Impact" pitchFamily="34" charset="0"/>
              </a:rPr>
              <a:t>:</a:t>
            </a:r>
          </a:p>
        </p:txBody>
      </p:sp>
      <p:sp>
        <p:nvSpPr>
          <p:cNvPr id="137289" name="Text Box 73"/>
          <p:cNvSpPr txBox="1">
            <a:spLocks noChangeArrowheads="1"/>
          </p:cNvSpPr>
          <p:nvPr/>
        </p:nvSpPr>
        <p:spPr bwMode="auto">
          <a:xfrm>
            <a:off x="2203450" y="3429000"/>
            <a:ext cx="387350" cy="578486"/>
          </a:xfrm>
          <a:prstGeom prst="rect">
            <a:avLst/>
          </a:prstGeom>
          <a:noFill/>
          <a:ln w="9525">
            <a:noFill/>
            <a:miter lim="800000"/>
            <a:headEnd/>
            <a:tailEnd/>
          </a:ln>
          <a:effectLst/>
        </p:spPr>
        <p:txBody>
          <a:bodyPr wrap="square">
            <a:spAutoFit/>
          </a:bodyPr>
          <a:lstStyle/>
          <a:p>
            <a:pPr algn="l">
              <a:lnSpc>
                <a:spcPct val="60000"/>
              </a:lnSpc>
            </a:pPr>
            <a:r>
              <a:rPr lang="en-US" sz="4800" u="none" dirty="0">
                <a:ln w="12700">
                  <a:solidFill>
                    <a:srgbClr val="000000"/>
                  </a:solidFill>
                </a:ln>
                <a:solidFill>
                  <a:srgbClr val="FFFFD5"/>
                </a:solidFill>
                <a:cs typeface="Times New Roman" panose="02020603050405020304" pitchFamily="18" charset="0"/>
                <a:sym typeface="CommonBullets" pitchFamily="34" charset="2"/>
              </a:rPr>
              <a:t>•</a:t>
            </a:r>
            <a:endParaRPr lang="en-US" sz="4800" u="none" dirty="0">
              <a:ln w="12700">
                <a:solidFill>
                  <a:srgbClr val="000000"/>
                </a:solidFill>
              </a:ln>
              <a:solidFill>
                <a:srgbClr val="FFFFD5"/>
              </a:solidFill>
            </a:endParaRPr>
          </a:p>
        </p:txBody>
      </p:sp>
      <p:sp>
        <p:nvSpPr>
          <p:cNvPr id="137292" name="Text Box 76"/>
          <p:cNvSpPr txBox="1">
            <a:spLocks noChangeArrowheads="1"/>
          </p:cNvSpPr>
          <p:nvPr/>
        </p:nvSpPr>
        <p:spPr bwMode="auto">
          <a:xfrm>
            <a:off x="2468879" y="3336925"/>
            <a:ext cx="2788921" cy="527765"/>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Indemnity period</a:t>
            </a:r>
          </a:p>
        </p:txBody>
      </p:sp>
      <p:grpSp>
        <p:nvGrpSpPr>
          <p:cNvPr id="18" name="Group 77"/>
          <p:cNvGrpSpPr>
            <a:grpSpLocks/>
          </p:cNvGrpSpPr>
          <p:nvPr/>
        </p:nvGrpSpPr>
        <p:grpSpPr bwMode="auto">
          <a:xfrm>
            <a:off x="2209800" y="2849560"/>
            <a:ext cx="1981200" cy="655636"/>
            <a:chOff x="1392" y="1699"/>
            <a:chExt cx="1248" cy="413"/>
          </a:xfrm>
        </p:grpSpPr>
        <p:sp>
          <p:nvSpPr>
            <p:cNvPr id="137294" name="Text Box 78"/>
            <p:cNvSpPr txBox="1">
              <a:spLocks noChangeArrowheads="1"/>
            </p:cNvSpPr>
            <p:nvPr/>
          </p:nvSpPr>
          <p:spPr bwMode="auto">
            <a:xfrm>
              <a:off x="1392" y="1771"/>
              <a:ext cx="240" cy="341"/>
            </a:xfrm>
            <a:prstGeom prst="rect">
              <a:avLst/>
            </a:prstGeom>
            <a:noFill/>
            <a:ln w="9525">
              <a:noFill/>
              <a:miter lim="800000"/>
              <a:headEnd/>
              <a:tailEnd/>
            </a:ln>
            <a:effectLst/>
          </p:spPr>
          <p:txBody>
            <a:bodyPr>
              <a:spAutoFit/>
            </a:bodyPr>
            <a:lstStyle/>
            <a:p>
              <a:pPr algn="l">
                <a:lnSpc>
                  <a:spcPct val="55000"/>
                </a:lnSpc>
              </a:pPr>
              <a:r>
                <a:rPr lang="en-US" sz="4800" u="none" dirty="0">
                  <a:ln w="12700">
                    <a:solidFill>
                      <a:srgbClr val="000000"/>
                    </a:solidFill>
                  </a:ln>
                  <a:solidFill>
                    <a:srgbClr val="FFFFD5"/>
                  </a:solidFill>
                  <a:cs typeface="Times New Roman" panose="02020603050405020304" pitchFamily="18" charset="0"/>
                  <a:sym typeface="CommonBullets" pitchFamily="34" charset="2"/>
                </a:rPr>
                <a:t>•</a:t>
              </a:r>
              <a:endParaRPr lang="en-US" sz="4800" u="none" dirty="0">
                <a:ln w="12700">
                  <a:solidFill>
                    <a:srgbClr val="000000"/>
                  </a:solidFill>
                </a:ln>
                <a:solidFill>
                  <a:srgbClr val="FFFFD5"/>
                </a:solidFill>
              </a:endParaRPr>
            </a:p>
          </p:txBody>
        </p:sp>
        <p:sp>
          <p:nvSpPr>
            <p:cNvPr id="137295" name="Text Box 79"/>
            <p:cNvSpPr txBox="1">
              <a:spLocks noChangeArrowheads="1"/>
            </p:cNvSpPr>
            <p:nvPr/>
          </p:nvSpPr>
          <p:spPr bwMode="auto">
            <a:xfrm>
              <a:off x="1584" y="1699"/>
              <a:ext cx="1056" cy="327"/>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Condition</a:t>
              </a:r>
            </a:p>
          </p:txBody>
        </p:sp>
      </p:grpSp>
      <p:sp>
        <p:nvSpPr>
          <p:cNvPr id="137228" name="Text Box 12"/>
          <p:cNvSpPr txBox="1">
            <a:spLocks noChangeArrowheads="1"/>
          </p:cNvSpPr>
          <p:nvPr/>
        </p:nvSpPr>
        <p:spPr bwMode="auto">
          <a:xfrm>
            <a:off x="304800" y="457200"/>
            <a:ext cx="31242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faith</a:t>
            </a:r>
          </a:p>
        </p:txBody>
      </p:sp>
      <p:sp>
        <p:nvSpPr>
          <p:cNvPr id="137229"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sp>
        <p:nvSpPr>
          <p:cNvPr id="137233" name="Text Box 17"/>
          <p:cNvSpPr txBox="1">
            <a:spLocks noChangeArrowheads="1"/>
          </p:cNvSpPr>
          <p:nvPr/>
        </p:nvSpPr>
        <p:spPr bwMode="auto">
          <a:xfrm>
            <a:off x="5024120" y="3336925"/>
            <a:ext cx="309880" cy="527765"/>
          </a:xfrm>
          <a:prstGeom prst="rect">
            <a:avLst/>
          </a:prstGeom>
          <a:noFill/>
          <a:ln w="9525">
            <a:noFill/>
            <a:miter lim="800000"/>
            <a:headEnd/>
            <a:tailEnd/>
          </a:ln>
          <a:effectLst/>
        </p:spPr>
        <p:txBody>
          <a:bodyPr wrap="square">
            <a:spAutoFit/>
          </a:bodyPr>
          <a:lstStyle/>
          <a:p>
            <a:pPr eaLnBrk="1" hangingPunct="1"/>
            <a:r>
              <a:rPr lang="en-US" sz="2800" b="0" u="none">
                <a:ln w="12700">
                  <a:solidFill>
                    <a:srgbClr val="000000"/>
                  </a:solidFill>
                </a:ln>
                <a:solidFill>
                  <a:srgbClr val="FFFFD5"/>
                </a:solidFill>
                <a:latin typeface="Impact" pitchFamily="34" charset="0"/>
              </a:rPr>
              <a:t>:</a:t>
            </a:r>
          </a:p>
        </p:txBody>
      </p:sp>
    </p:spTree>
    <p:extLst>
      <p:ext uri="{BB962C8B-B14F-4D97-AF65-F5344CB8AC3E}">
        <p14:creationId xmlns:p14="http://schemas.microsoft.com/office/powerpoint/2010/main" val="59233473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wd">
                                    <p:tmPct val="10000"/>
                                  </p:iterate>
                                  <p:childTnLst>
                                    <p:set>
                                      <p:cBhvr>
                                        <p:cTn id="11" dur="1" fill="hold">
                                          <p:stCondLst>
                                            <p:cond delay="0"/>
                                          </p:stCondLst>
                                        </p:cTn>
                                        <p:tgtEl>
                                          <p:spTgt spid="137299"/>
                                        </p:tgtEl>
                                        <p:attrNameLst>
                                          <p:attrName>style.visibility</p:attrName>
                                        </p:attrNameLst>
                                      </p:cBhvr>
                                      <p:to>
                                        <p:strVal val="visible"/>
                                      </p:to>
                                    </p:set>
                                    <p:anim calcmode="lin" valueType="num">
                                      <p:cBhvr>
                                        <p:cTn id="12" dur="1000" fill="hold"/>
                                        <p:tgtEl>
                                          <p:spTgt spid="137299"/>
                                        </p:tgtEl>
                                        <p:attrNameLst>
                                          <p:attrName>ppt_x</p:attrName>
                                        </p:attrNameLst>
                                      </p:cBhvr>
                                      <p:tavLst>
                                        <p:tav tm="0">
                                          <p:val>
                                            <p:strVal val="#ppt_x"/>
                                          </p:val>
                                        </p:tav>
                                        <p:tav tm="50000">
                                          <p:val>
                                            <p:strVal val="#ppt_x+.1"/>
                                          </p:val>
                                        </p:tav>
                                        <p:tav tm="100000">
                                          <p:val>
                                            <p:strVal val="#ppt_x"/>
                                          </p:val>
                                        </p:tav>
                                      </p:tavLst>
                                    </p:anim>
                                    <p:anim calcmode="lin" valueType="num">
                                      <p:cBhvr>
                                        <p:cTn id="13" dur="1000" fill="hold"/>
                                        <p:tgtEl>
                                          <p:spTgt spid="137299"/>
                                        </p:tgtEl>
                                        <p:attrNameLst>
                                          <p:attrName>ppt_y</p:attrName>
                                        </p:attrNameLst>
                                      </p:cBhvr>
                                      <p:tavLst>
                                        <p:tav tm="0">
                                          <p:val>
                                            <p:strVal val="#ppt_y"/>
                                          </p:val>
                                        </p:tav>
                                        <p:tav tm="100000">
                                          <p:val>
                                            <p:strVal val="#ppt_y"/>
                                          </p:val>
                                        </p:tav>
                                      </p:tavLst>
                                    </p:anim>
                                    <p:anim calcmode="lin" valueType="num">
                                      <p:cBhvr>
                                        <p:cTn id="14" dur="1000" fill="hold"/>
                                        <p:tgtEl>
                                          <p:spTgt spid="137299"/>
                                        </p:tgtEl>
                                        <p:attrNameLst>
                                          <p:attrName>ppt_h</p:attrName>
                                        </p:attrNameLst>
                                      </p:cBhvr>
                                      <p:tavLst>
                                        <p:tav tm="0">
                                          <p:val>
                                            <p:strVal val="#ppt_h/10"/>
                                          </p:val>
                                        </p:tav>
                                        <p:tav tm="50000">
                                          <p:val>
                                            <p:strVal val="#ppt_h+.01"/>
                                          </p:val>
                                        </p:tav>
                                        <p:tav tm="100000">
                                          <p:val>
                                            <p:strVal val="#ppt_h"/>
                                          </p:val>
                                        </p:tav>
                                      </p:tavLst>
                                    </p:anim>
                                    <p:anim calcmode="lin" valueType="num">
                                      <p:cBhvr>
                                        <p:cTn id="15" dur="1000" fill="hold"/>
                                        <p:tgtEl>
                                          <p:spTgt spid="137299"/>
                                        </p:tgtEl>
                                        <p:attrNameLst>
                                          <p:attrName>ppt_w</p:attrName>
                                        </p:attrNameLst>
                                      </p:cBhvr>
                                      <p:tavLst>
                                        <p:tav tm="0">
                                          <p:val>
                                            <p:strVal val="#ppt_w/10"/>
                                          </p:val>
                                        </p:tav>
                                        <p:tav tm="50000">
                                          <p:val>
                                            <p:strVal val="#ppt_w+.01"/>
                                          </p:val>
                                        </p:tav>
                                        <p:tav tm="100000">
                                          <p:val>
                                            <p:strVal val="#ppt_w"/>
                                          </p:val>
                                        </p:tav>
                                      </p:tavLst>
                                    </p:anim>
                                    <p:animEffect transition="in" filter="fade">
                                      <p:cBhvr>
                                        <p:cTn id="16" dur="1000" tmFilter="0,0; .5, 1; 1, 1"/>
                                        <p:tgtEl>
                                          <p:spTgt spid="137299"/>
                                        </p:tgtEl>
                                      </p:cBhvr>
                                    </p:animEffect>
                                  </p:childTnLst>
                                </p:cTn>
                              </p:par>
                              <p:par>
                                <p:cTn id="17" presetID="41" presetClass="entr" presetSubtype="0" fill="hold" grpId="0" nodeType="withEffect">
                                  <p:stCondLst>
                                    <p:cond delay="500"/>
                                  </p:stCondLst>
                                  <p:iterate type="wd">
                                    <p:tmPct val="10000"/>
                                  </p:iterate>
                                  <p:childTnLst>
                                    <p:set>
                                      <p:cBhvr>
                                        <p:cTn id="18" dur="1" fill="hold">
                                          <p:stCondLst>
                                            <p:cond delay="0"/>
                                          </p:stCondLst>
                                        </p:cTn>
                                        <p:tgtEl>
                                          <p:spTgt spid="137290"/>
                                        </p:tgtEl>
                                        <p:attrNameLst>
                                          <p:attrName>style.visibility</p:attrName>
                                        </p:attrNameLst>
                                      </p:cBhvr>
                                      <p:to>
                                        <p:strVal val="visible"/>
                                      </p:to>
                                    </p:set>
                                    <p:anim calcmode="lin" valueType="num">
                                      <p:cBhvr>
                                        <p:cTn id="19" dur="1000" fill="hold"/>
                                        <p:tgtEl>
                                          <p:spTgt spid="137290"/>
                                        </p:tgtEl>
                                        <p:attrNameLst>
                                          <p:attrName>ppt_x</p:attrName>
                                        </p:attrNameLst>
                                      </p:cBhvr>
                                      <p:tavLst>
                                        <p:tav tm="0">
                                          <p:val>
                                            <p:strVal val="#ppt_x"/>
                                          </p:val>
                                        </p:tav>
                                        <p:tav tm="50000">
                                          <p:val>
                                            <p:strVal val="#ppt_x+.1"/>
                                          </p:val>
                                        </p:tav>
                                        <p:tav tm="100000">
                                          <p:val>
                                            <p:strVal val="#ppt_x"/>
                                          </p:val>
                                        </p:tav>
                                      </p:tavLst>
                                    </p:anim>
                                    <p:anim calcmode="lin" valueType="num">
                                      <p:cBhvr>
                                        <p:cTn id="20" dur="1000" fill="hold"/>
                                        <p:tgtEl>
                                          <p:spTgt spid="137290"/>
                                        </p:tgtEl>
                                        <p:attrNameLst>
                                          <p:attrName>ppt_y</p:attrName>
                                        </p:attrNameLst>
                                      </p:cBhvr>
                                      <p:tavLst>
                                        <p:tav tm="0">
                                          <p:val>
                                            <p:strVal val="#ppt_y"/>
                                          </p:val>
                                        </p:tav>
                                        <p:tav tm="100000">
                                          <p:val>
                                            <p:strVal val="#ppt_y"/>
                                          </p:val>
                                        </p:tav>
                                      </p:tavLst>
                                    </p:anim>
                                    <p:anim calcmode="lin" valueType="num">
                                      <p:cBhvr>
                                        <p:cTn id="21" dur="1000" fill="hold"/>
                                        <p:tgtEl>
                                          <p:spTgt spid="137290"/>
                                        </p:tgtEl>
                                        <p:attrNameLst>
                                          <p:attrName>ppt_h</p:attrName>
                                        </p:attrNameLst>
                                      </p:cBhvr>
                                      <p:tavLst>
                                        <p:tav tm="0">
                                          <p:val>
                                            <p:strVal val="#ppt_h/10"/>
                                          </p:val>
                                        </p:tav>
                                        <p:tav tm="50000">
                                          <p:val>
                                            <p:strVal val="#ppt_h+.01"/>
                                          </p:val>
                                        </p:tav>
                                        <p:tav tm="100000">
                                          <p:val>
                                            <p:strVal val="#ppt_h"/>
                                          </p:val>
                                        </p:tav>
                                      </p:tavLst>
                                    </p:anim>
                                    <p:anim calcmode="lin" valueType="num">
                                      <p:cBhvr>
                                        <p:cTn id="22" dur="1000" fill="hold"/>
                                        <p:tgtEl>
                                          <p:spTgt spid="137290"/>
                                        </p:tgtEl>
                                        <p:attrNameLst>
                                          <p:attrName>ppt_w</p:attrName>
                                        </p:attrNameLst>
                                      </p:cBhvr>
                                      <p:tavLst>
                                        <p:tav tm="0">
                                          <p:val>
                                            <p:strVal val="#ppt_w/10"/>
                                          </p:val>
                                        </p:tav>
                                        <p:tav tm="50000">
                                          <p:val>
                                            <p:strVal val="#ppt_w+.01"/>
                                          </p:val>
                                        </p:tav>
                                        <p:tav tm="100000">
                                          <p:val>
                                            <p:strVal val="#ppt_w"/>
                                          </p:val>
                                        </p:tav>
                                      </p:tavLst>
                                    </p:anim>
                                    <p:animEffect transition="in" filter="fade">
                                      <p:cBhvr>
                                        <p:cTn id="23" dur="1000" tmFilter="0,0; .5, 1; 1, 1"/>
                                        <p:tgtEl>
                                          <p:spTgt spid="137290"/>
                                        </p:tgtEl>
                                      </p:cBhvr>
                                    </p:animEffect>
                                  </p:childTnLst>
                                </p:cTn>
                              </p:par>
                              <p:par>
                                <p:cTn id="24" presetID="22" presetClass="entr" presetSubtype="4" repeatCount="2000" fill="hold" nodeType="withEffect">
                                  <p:stCondLst>
                                    <p:cond delay="500"/>
                                  </p:stCondLst>
                                  <p:childTnLst>
                                    <p:set>
                                      <p:cBhvr>
                                        <p:cTn id="25" dur="1" fill="hold">
                                          <p:stCondLst>
                                            <p:cond delay="0"/>
                                          </p:stCondLst>
                                        </p:cTn>
                                        <p:tgtEl>
                                          <p:spTgt spid="170"/>
                                        </p:tgtEl>
                                        <p:attrNameLst>
                                          <p:attrName>style.visibility</p:attrName>
                                        </p:attrNameLst>
                                      </p:cBhvr>
                                      <p:to>
                                        <p:strVal val="visible"/>
                                      </p:to>
                                    </p:set>
                                    <p:animEffect transition="in" filter="wipe(down)">
                                      <p:cBhvr>
                                        <p:cTn id="26" dur="1000"/>
                                        <p:tgtEl>
                                          <p:spTgt spid="170"/>
                                        </p:tgtEl>
                                      </p:cBhvr>
                                    </p:animEffect>
                                  </p:childTnLst>
                                </p:cTn>
                              </p:par>
                              <p:par>
                                <p:cTn id="27" presetID="10" presetClass="entr" presetSubtype="0" fill="hold" grpId="0" nodeType="withEffect">
                                  <p:stCondLst>
                                    <p:cond delay="750"/>
                                  </p:stCondLst>
                                  <p:childTnLst>
                                    <p:set>
                                      <p:cBhvr>
                                        <p:cTn id="28" dur="1" fill="hold">
                                          <p:stCondLst>
                                            <p:cond delay="0"/>
                                          </p:stCondLst>
                                        </p:cTn>
                                        <p:tgtEl>
                                          <p:spTgt spid="72"/>
                                        </p:tgtEl>
                                        <p:attrNameLst>
                                          <p:attrName>style.visibility</p:attrName>
                                        </p:attrNameLst>
                                      </p:cBhvr>
                                      <p:to>
                                        <p:strVal val="visible"/>
                                      </p:to>
                                    </p:set>
                                    <p:animEffect transition="in" filter="fade">
                                      <p:cBhvr>
                                        <p:cTn id="29" dur="1500"/>
                                        <p:tgtEl>
                                          <p:spTgt spid="72"/>
                                        </p:tgtEl>
                                      </p:cBhvr>
                                    </p:animEffect>
                                  </p:childTnLst>
                                </p:cTn>
                              </p:par>
                              <p:par>
                                <p:cTn id="30" presetID="10" presetClass="entr" presetSubtype="0" fill="hold"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1000"/>
                                        <p:tgtEl>
                                          <p:spTgt spid="16"/>
                                        </p:tgtEl>
                                      </p:cBhvr>
                                    </p:animEffect>
                                  </p:childTnLst>
                                </p:cTn>
                              </p:par>
                              <p:par>
                                <p:cTn id="33" presetID="10" presetClass="exit" presetSubtype="0" fill="hold" nodeType="withEffect">
                                  <p:stCondLst>
                                    <p:cond delay="0"/>
                                  </p:stCondLst>
                                  <p:childTnLst>
                                    <p:animEffect transition="out" filter="fade">
                                      <p:cBhvr>
                                        <p:cTn id="34" dur="2000"/>
                                        <p:tgtEl>
                                          <p:spTgt spid="31"/>
                                        </p:tgtEl>
                                      </p:cBhvr>
                                    </p:animEffect>
                                    <p:set>
                                      <p:cBhvr>
                                        <p:cTn id="35" dur="1" fill="hold">
                                          <p:stCondLst>
                                            <p:cond delay="1999"/>
                                          </p:stCondLst>
                                        </p:cTn>
                                        <p:tgtEl>
                                          <p:spTgt spid="31"/>
                                        </p:tgtEl>
                                        <p:attrNameLst>
                                          <p:attrName>style.visibility</p:attrName>
                                        </p:attrNameLst>
                                      </p:cBhvr>
                                      <p:to>
                                        <p:strVal val="hidden"/>
                                      </p:to>
                                    </p:set>
                                  </p:childTnLst>
                                </p:cTn>
                              </p:par>
                              <p:par>
                                <p:cTn id="36" presetID="42" presetClass="path" presetSubtype="0" accel="50000" decel="50000" fill="hold" nodeType="withEffect">
                                  <p:stCondLst>
                                    <p:cond delay="0"/>
                                  </p:stCondLst>
                                  <p:childTnLst>
                                    <p:animMotion origin="layout" path="M -3.88889E-6 2.96296E-6 L -0.13316 -0.01644 " pathEditMode="relative" rAng="0" ptsTypes="AA">
                                      <p:cBhvr>
                                        <p:cTn id="37" dur="2000" fill="hold"/>
                                        <p:tgtEl>
                                          <p:spTgt spid="31"/>
                                        </p:tgtEl>
                                        <p:attrNameLst>
                                          <p:attrName>ppt_x</p:attrName>
                                          <p:attrName>ppt_y</p:attrName>
                                        </p:attrNameLst>
                                      </p:cBhvr>
                                      <p:rCtr x="-6667" y="-833"/>
                                    </p:animMotion>
                                  </p:childTnLst>
                                </p:cTn>
                              </p:par>
                              <p:par>
                                <p:cTn id="38" presetID="22" presetClass="entr" presetSubtype="4" repeatCount="2000" fill="hold" nodeType="withEffect">
                                  <p:stCondLst>
                                    <p:cond delay="500"/>
                                  </p:stCondLst>
                                  <p:childTnLst>
                                    <p:set>
                                      <p:cBhvr>
                                        <p:cTn id="39" dur="1" fill="hold">
                                          <p:stCondLst>
                                            <p:cond delay="0"/>
                                          </p:stCondLst>
                                        </p:cTn>
                                        <p:tgtEl>
                                          <p:spTgt spid="13"/>
                                        </p:tgtEl>
                                        <p:attrNameLst>
                                          <p:attrName>style.visibility</p:attrName>
                                        </p:attrNameLst>
                                      </p:cBhvr>
                                      <p:to>
                                        <p:strVal val="visible"/>
                                      </p:to>
                                    </p:set>
                                    <p:animEffect transition="in" filter="wipe(down)">
                                      <p:cBhvr>
                                        <p:cTn id="40" dur="1000"/>
                                        <p:tgtEl>
                                          <p:spTgt spid="13"/>
                                        </p:tgtEl>
                                      </p:cBhvr>
                                    </p:animEffect>
                                  </p:childTnLst>
                                </p:cTn>
                              </p:par>
                              <p:par>
                                <p:cTn id="41" presetID="22" presetClass="entr" presetSubtype="1" repeatCount="2000" fill="hold" nodeType="withEffect">
                                  <p:stCondLst>
                                    <p:cond delay="500"/>
                                  </p:stCondLst>
                                  <p:childTnLst>
                                    <p:set>
                                      <p:cBhvr>
                                        <p:cTn id="42" dur="1" fill="hold">
                                          <p:stCondLst>
                                            <p:cond delay="0"/>
                                          </p:stCondLst>
                                        </p:cTn>
                                        <p:tgtEl>
                                          <p:spTgt spid="188"/>
                                        </p:tgtEl>
                                        <p:attrNameLst>
                                          <p:attrName>style.visibility</p:attrName>
                                        </p:attrNameLst>
                                      </p:cBhvr>
                                      <p:to>
                                        <p:strVal val="visible"/>
                                      </p:to>
                                    </p:set>
                                    <p:animEffect transition="in" filter="wipe(up)">
                                      <p:cBhvr>
                                        <p:cTn id="43" dur="1000"/>
                                        <p:tgtEl>
                                          <p:spTgt spid="188"/>
                                        </p:tgtEl>
                                      </p:cBhvr>
                                    </p:animEffect>
                                  </p:childTnLst>
                                </p:cTn>
                              </p:par>
                              <p:par>
                                <p:cTn id="44" presetID="10" presetClass="entr" presetSubtype="0" fill="hold" grpId="1" nodeType="withEffect">
                                  <p:stCondLst>
                                    <p:cond delay="0"/>
                                  </p:stCondLst>
                                  <p:childTnLst>
                                    <p:set>
                                      <p:cBhvr>
                                        <p:cTn id="45" dur="1" fill="hold">
                                          <p:stCondLst>
                                            <p:cond delay="0"/>
                                          </p:stCondLst>
                                        </p:cTn>
                                        <p:tgtEl>
                                          <p:spTgt spid="137287"/>
                                        </p:tgtEl>
                                        <p:attrNameLst>
                                          <p:attrName>style.visibility</p:attrName>
                                        </p:attrNameLst>
                                      </p:cBhvr>
                                      <p:to>
                                        <p:strVal val="visible"/>
                                      </p:to>
                                    </p:set>
                                    <p:animEffect transition="in" filter="fade">
                                      <p:cBhvr>
                                        <p:cTn id="46" dur="1000"/>
                                        <p:tgtEl>
                                          <p:spTgt spid="137287"/>
                                        </p:tgtEl>
                                      </p:cBhvr>
                                    </p:animEffect>
                                  </p:childTnLst>
                                </p:cTn>
                              </p:par>
                              <p:par>
                                <p:cTn id="47" presetID="10" presetClass="entr" presetSubtype="0" repeatCount="2000" fill="hold" nodeType="withEffect">
                                  <p:stCondLst>
                                    <p:cond delay="50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93"/>
                                        </p:tgtEl>
                                        <p:attrNameLst>
                                          <p:attrName>style.visibility</p:attrName>
                                        </p:attrNameLst>
                                      </p:cBhvr>
                                      <p:to>
                                        <p:strVal val="visible"/>
                                      </p:to>
                                    </p:set>
                                    <p:animEffect transition="in" filter="fade">
                                      <p:cBhvr>
                                        <p:cTn id="52" dur="750"/>
                                        <p:tgtEl>
                                          <p:spTgt spid="19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7292"/>
                                        </p:tgtEl>
                                        <p:attrNameLst>
                                          <p:attrName>style.visibility</p:attrName>
                                        </p:attrNameLst>
                                      </p:cBhvr>
                                      <p:to>
                                        <p:strVal val="visible"/>
                                      </p:to>
                                    </p:set>
                                    <p:animEffect transition="in" filter="fade">
                                      <p:cBhvr>
                                        <p:cTn id="55" dur="2000"/>
                                        <p:tgtEl>
                                          <p:spTgt spid="13729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7289"/>
                                        </p:tgtEl>
                                        <p:attrNameLst>
                                          <p:attrName>style.visibility</p:attrName>
                                        </p:attrNameLst>
                                      </p:cBhvr>
                                      <p:to>
                                        <p:strVal val="visible"/>
                                      </p:to>
                                    </p:set>
                                    <p:animEffect transition="in" filter="fade">
                                      <p:cBhvr>
                                        <p:cTn id="58" dur="1000"/>
                                        <p:tgtEl>
                                          <p:spTgt spid="137289"/>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37233"/>
                                        </p:tgtEl>
                                        <p:attrNameLst>
                                          <p:attrName>style.visibility</p:attrName>
                                        </p:attrNameLst>
                                      </p:cBhvr>
                                      <p:to>
                                        <p:strVal val="visible"/>
                                      </p:to>
                                    </p:set>
                                    <p:animEffect transition="in" filter="fade">
                                      <p:cBhvr>
                                        <p:cTn id="61" dur="1000"/>
                                        <p:tgtEl>
                                          <p:spTgt spid="137233"/>
                                        </p:tgtEl>
                                      </p:cBhvr>
                                    </p:animEffect>
                                  </p:childTnLst>
                                </p:cTn>
                              </p:par>
                              <p:par>
                                <p:cTn id="62" presetID="10" presetClass="entr" presetSubtype="0" fill="hold" grpId="0" nodeType="withEffect">
                                  <p:stCondLst>
                                    <p:cond delay="750"/>
                                  </p:stCondLst>
                                  <p:childTnLst>
                                    <p:set>
                                      <p:cBhvr>
                                        <p:cTn id="63" dur="1" fill="hold">
                                          <p:stCondLst>
                                            <p:cond delay="0"/>
                                          </p:stCondLst>
                                        </p:cTn>
                                        <p:tgtEl>
                                          <p:spTgt spid="28"/>
                                        </p:tgtEl>
                                        <p:attrNameLst>
                                          <p:attrName>style.visibility</p:attrName>
                                        </p:attrNameLst>
                                      </p:cBhvr>
                                      <p:to>
                                        <p:strVal val="visible"/>
                                      </p:to>
                                    </p:set>
                                    <p:animEffect transition="in" filter="fade">
                                      <p:cBhvr>
                                        <p:cTn id="64" dur="2000"/>
                                        <p:tgtEl>
                                          <p:spTgt spid="28"/>
                                        </p:tgtEl>
                                      </p:cBhvr>
                                    </p:animEffect>
                                  </p:childTnLst>
                                </p:cTn>
                              </p:par>
                            </p:childTnLst>
                          </p:cTn>
                        </p:par>
                      </p:childTnLst>
                    </p:cTn>
                  </p:par>
                  <p:par>
                    <p:cTn id="65" fill="hold">
                      <p:stCondLst>
                        <p:cond delay="indefinite"/>
                      </p:stCondLst>
                      <p:childTnLst>
                        <p:par>
                          <p:cTn id="66" fill="hold">
                            <p:stCondLst>
                              <p:cond delay="0"/>
                            </p:stCondLst>
                            <p:childTnLst>
                              <p:par>
                                <p:cTn id="67" presetID="41" presetClass="entr" presetSubtype="0" fill="hold" grpId="0" nodeType="clickEffect">
                                  <p:stCondLst>
                                    <p:cond delay="0"/>
                                  </p:stCondLst>
                                  <p:iterate type="wd">
                                    <p:tmPct val="10000"/>
                                  </p:iterate>
                                  <p:childTnLst>
                                    <p:set>
                                      <p:cBhvr>
                                        <p:cTn id="68" dur="1" fill="hold">
                                          <p:stCondLst>
                                            <p:cond delay="0"/>
                                          </p:stCondLst>
                                        </p:cTn>
                                        <p:tgtEl>
                                          <p:spTgt spid="137306"/>
                                        </p:tgtEl>
                                        <p:attrNameLst>
                                          <p:attrName>style.visibility</p:attrName>
                                        </p:attrNameLst>
                                      </p:cBhvr>
                                      <p:to>
                                        <p:strVal val="visible"/>
                                      </p:to>
                                    </p:set>
                                    <p:anim calcmode="lin" valueType="num">
                                      <p:cBhvr>
                                        <p:cTn id="69" dur="500" fill="hold"/>
                                        <p:tgtEl>
                                          <p:spTgt spid="137306"/>
                                        </p:tgtEl>
                                        <p:attrNameLst>
                                          <p:attrName>ppt_x</p:attrName>
                                        </p:attrNameLst>
                                      </p:cBhvr>
                                      <p:tavLst>
                                        <p:tav tm="0">
                                          <p:val>
                                            <p:strVal val="#ppt_x"/>
                                          </p:val>
                                        </p:tav>
                                        <p:tav tm="50000">
                                          <p:val>
                                            <p:strVal val="#ppt_x+.1"/>
                                          </p:val>
                                        </p:tav>
                                        <p:tav tm="100000">
                                          <p:val>
                                            <p:strVal val="#ppt_x"/>
                                          </p:val>
                                        </p:tav>
                                      </p:tavLst>
                                    </p:anim>
                                    <p:anim calcmode="lin" valueType="num">
                                      <p:cBhvr>
                                        <p:cTn id="70" dur="500" fill="hold"/>
                                        <p:tgtEl>
                                          <p:spTgt spid="137306"/>
                                        </p:tgtEl>
                                        <p:attrNameLst>
                                          <p:attrName>ppt_y</p:attrName>
                                        </p:attrNameLst>
                                      </p:cBhvr>
                                      <p:tavLst>
                                        <p:tav tm="0">
                                          <p:val>
                                            <p:strVal val="#ppt_y"/>
                                          </p:val>
                                        </p:tav>
                                        <p:tav tm="100000">
                                          <p:val>
                                            <p:strVal val="#ppt_y"/>
                                          </p:val>
                                        </p:tav>
                                      </p:tavLst>
                                    </p:anim>
                                    <p:anim calcmode="lin" valueType="num">
                                      <p:cBhvr>
                                        <p:cTn id="71" dur="500" fill="hold"/>
                                        <p:tgtEl>
                                          <p:spTgt spid="137306"/>
                                        </p:tgtEl>
                                        <p:attrNameLst>
                                          <p:attrName>ppt_h</p:attrName>
                                        </p:attrNameLst>
                                      </p:cBhvr>
                                      <p:tavLst>
                                        <p:tav tm="0">
                                          <p:val>
                                            <p:strVal val="#ppt_h/10"/>
                                          </p:val>
                                        </p:tav>
                                        <p:tav tm="50000">
                                          <p:val>
                                            <p:strVal val="#ppt_h+.01"/>
                                          </p:val>
                                        </p:tav>
                                        <p:tav tm="100000">
                                          <p:val>
                                            <p:strVal val="#ppt_h"/>
                                          </p:val>
                                        </p:tav>
                                      </p:tavLst>
                                    </p:anim>
                                    <p:anim calcmode="lin" valueType="num">
                                      <p:cBhvr>
                                        <p:cTn id="72" dur="500" fill="hold"/>
                                        <p:tgtEl>
                                          <p:spTgt spid="137306"/>
                                        </p:tgtEl>
                                        <p:attrNameLst>
                                          <p:attrName>ppt_w</p:attrName>
                                        </p:attrNameLst>
                                      </p:cBhvr>
                                      <p:tavLst>
                                        <p:tav tm="0">
                                          <p:val>
                                            <p:strVal val="#ppt_w/10"/>
                                          </p:val>
                                        </p:tav>
                                        <p:tav tm="50000">
                                          <p:val>
                                            <p:strVal val="#ppt_w+.01"/>
                                          </p:val>
                                        </p:tav>
                                        <p:tav tm="100000">
                                          <p:val>
                                            <p:strVal val="#ppt_w"/>
                                          </p:val>
                                        </p:tav>
                                      </p:tavLst>
                                    </p:anim>
                                    <p:animEffect transition="in" filter="fade">
                                      <p:cBhvr>
                                        <p:cTn id="73" dur="500" tmFilter="0,0; .5, 1; 1, 1"/>
                                        <p:tgtEl>
                                          <p:spTgt spid="137306"/>
                                        </p:tgtEl>
                                      </p:cBhvr>
                                    </p:animEffect>
                                  </p:childTnLst>
                                </p:cTn>
                              </p:par>
                              <p:par>
                                <p:cTn id="74" presetID="10" presetClass="entr" presetSubtype="0" fill="hold" nodeType="withEffect">
                                  <p:stCondLst>
                                    <p:cond delay="0"/>
                                  </p:stCondLst>
                                  <p:childTnLst>
                                    <p:set>
                                      <p:cBhvr>
                                        <p:cTn id="75" dur="1" fill="hold">
                                          <p:stCondLst>
                                            <p:cond delay="0"/>
                                          </p:stCondLst>
                                        </p:cTn>
                                        <p:tgtEl>
                                          <p:spTgt spid="69"/>
                                        </p:tgtEl>
                                        <p:attrNameLst>
                                          <p:attrName>style.visibility</p:attrName>
                                        </p:attrNameLst>
                                      </p:cBhvr>
                                      <p:to>
                                        <p:strVal val="visible"/>
                                      </p:to>
                                    </p:set>
                                    <p:animEffect transition="in" filter="fade">
                                      <p:cBhvr>
                                        <p:cTn id="76" dur="1000"/>
                                        <p:tgtEl>
                                          <p:spTgt spid="69"/>
                                        </p:tgtEl>
                                      </p:cBhvr>
                                    </p:animEffect>
                                  </p:childTnLst>
                                </p:cTn>
                              </p:par>
                              <p:par>
                                <p:cTn id="77" presetID="10" presetClass="exit" presetSubtype="0" fill="hold" nodeType="withEffect">
                                  <p:stCondLst>
                                    <p:cond delay="0"/>
                                  </p:stCondLst>
                                  <p:childTnLst>
                                    <p:animEffect transition="out" filter="fade">
                                      <p:cBhvr>
                                        <p:cTn id="78" dur="1000"/>
                                        <p:tgtEl>
                                          <p:spTgt spid="16"/>
                                        </p:tgtEl>
                                      </p:cBhvr>
                                    </p:animEffect>
                                    <p:set>
                                      <p:cBhvr>
                                        <p:cTn id="79" dur="1" fill="hold">
                                          <p:stCondLst>
                                            <p:cond delay="999"/>
                                          </p:stCondLst>
                                        </p:cTn>
                                        <p:tgtEl>
                                          <p:spTgt spid="16"/>
                                        </p:tgtEl>
                                        <p:attrNameLst>
                                          <p:attrName>style.visibility</p:attrName>
                                        </p:attrNameLst>
                                      </p:cBhvr>
                                      <p:to>
                                        <p:strVal val="hidden"/>
                                      </p:to>
                                    </p:set>
                                  </p:childTnLst>
                                </p:cTn>
                              </p:par>
                              <p:par>
                                <p:cTn id="80" presetID="10" presetClass="entr" presetSubtype="0" fill="hold" nodeType="withEffect">
                                  <p:stCondLst>
                                    <p:cond delay="0"/>
                                  </p:stCondLst>
                                  <p:childTnLst>
                                    <p:set>
                                      <p:cBhvr>
                                        <p:cTn id="81" dur="1" fill="hold">
                                          <p:stCondLst>
                                            <p:cond delay="0"/>
                                          </p:stCondLst>
                                        </p:cTn>
                                        <p:tgtEl>
                                          <p:spTgt spid="18"/>
                                        </p:tgtEl>
                                        <p:attrNameLst>
                                          <p:attrName>style.visibility</p:attrName>
                                        </p:attrNameLst>
                                      </p:cBhvr>
                                      <p:to>
                                        <p:strVal val="visible"/>
                                      </p:to>
                                    </p:set>
                                    <p:animEffect transition="in" filter="fade">
                                      <p:cBhvr>
                                        <p:cTn id="82" dur="1000"/>
                                        <p:tgtEl>
                                          <p:spTgt spid="18"/>
                                        </p:tgtEl>
                                      </p:cBhvr>
                                    </p:animEffect>
                                  </p:childTnLst>
                                </p:cTn>
                              </p:par>
                            </p:childTnLst>
                          </p:cTn>
                        </p:par>
                        <p:par>
                          <p:cTn id="83" fill="hold">
                            <p:stCondLst>
                              <p:cond delay="1000"/>
                            </p:stCondLst>
                            <p:childTnLst>
                              <p:par>
                                <p:cTn id="84" presetID="10" presetClass="entr" presetSubtype="0" fill="hold" grpId="0" nodeType="afterEffect">
                                  <p:stCondLst>
                                    <p:cond delay="0"/>
                                  </p:stCondLst>
                                  <p:childTnLst>
                                    <p:set>
                                      <p:cBhvr>
                                        <p:cTn id="85" dur="1" fill="hold">
                                          <p:stCondLst>
                                            <p:cond delay="0"/>
                                          </p:stCondLst>
                                        </p:cTn>
                                        <p:tgtEl>
                                          <p:spTgt spid="137232"/>
                                        </p:tgtEl>
                                        <p:attrNameLst>
                                          <p:attrName>style.visibility</p:attrName>
                                        </p:attrNameLst>
                                      </p:cBhvr>
                                      <p:to>
                                        <p:strVal val="visible"/>
                                      </p:to>
                                    </p:set>
                                    <p:animEffect transition="in" filter="fade">
                                      <p:cBhvr>
                                        <p:cTn id="86" dur="1000"/>
                                        <p:tgtEl>
                                          <p:spTgt spid="137232"/>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nodeType="clickEffect">
                                  <p:stCondLst>
                                    <p:cond delay="0"/>
                                  </p:stCondLst>
                                  <p:childTnLst>
                                    <p:set>
                                      <p:cBhvr>
                                        <p:cTn id="90" dur="1" fill="hold">
                                          <p:stCondLst>
                                            <p:cond delay="0"/>
                                          </p:stCondLst>
                                        </p:cTn>
                                        <p:tgtEl>
                                          <p:spTgt spid="24"/>
                                        </p:tgtEl>
                                        <p:attrNameLst>
                                          <p:attrName>style.visibility</p:attrName>
                                        </p:attrNameLst>
                                      </p:cBhvr>
                                      <p:to>
                                        <p:strVal val="visible"/>
                                      </p:to>
                                    </p:set>
                                    <p:animEffect transition="in" filter="wipe(up)">
                                      <p:cBhvr>
                                        <p:cTn id="91" dur="1000"/>
                                        <p:tgtEl>
                                          <p:spTgt spid="24"/>
                                        </p:tgtEl>
                                      </p:cBhvr>
                                    </p:animEffect>
                                  </p:childTnLst>
                                </p:cTn>
                              </p:par>
                              <p:par>
                                <p:cTn id="92" presetID="10" presetClass="exit" presetSubtype="0" fill="hold" nodeType="withEffect">
                                  <p:stCondLst>
                                    <p:cond delay="0"/>
                                  </p:stCondLst>
                                  <p:childTnLst>
                                    <p:animEffect transition="out" filter="fade">
                                      <p:cBhvr>
                                        <p:cTn id="93" dur="750"/>
                                        <p:tgtEl>
                                          <p:spTgt spid="69"/>
                                        </p:tgtEl>
                                      </p:cBhvr>
                                    </p:animEffect>
                                    <p:set>
                                      <p:cBhvr>
                                        <p:cTn id="94" dur="1" fill="hold">
                                          <p:stCondLst>
                                            <p:cond delay="749"/>
                                          </p:stCondLst>
                                        </p:cTn>
                                        <p:tgtEl>
                                          <p:spTgt spid="69"/>
                                        </p:tgtEl>
                                        <p:attrNameLst>
                                          <p:attrName>style.visibility</p:attrName>
                                        </p:attrNameLst>
                                      </p:cBhvr>
                                      <p:to>
                                        <p:strVal val="hidden"/>
                                      </p:to>
                                    </p:set>
                                  </p:childTnLst>
                                </p:cTn>
                              </p:par>
                              <p:par>
                                <p:cTn id="95" presetID="6" presetClass="emph" presetSubtype="0" decel="50000" autoRev="1" fill="remove" grpId="0" nodeType="withEffect">
                                  <p:stCondLst>
                                    <p:cond delay="0"/>
                                  </p:stCondLst>
                                  <p:childTnLst>
                                    <p:animScale>
                                      <p:cBhvr>
                                        <p:cTn id="96" dur="1000" fill="hold"/>
                                        <p:tgtEl>
                                          <p:spTgt spid="137287"/>
                                        </p:tgtEl>
                                      </p:cBhvr>
                                      <p:by x="350000" y="350000"/>
                                    </p:animScale>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fade">
                                      <p:cBhvr>
                                        <p:cTn id="101" dur="750"/>
                                        <p:tgtEl>
                                          <p:spTgt spid="4"/>
                                        </p:tgtEl>
                                      </p:cBhvr>
                                    </p:animEffect>
                                  </p:childTnLst>
                                </p:cTn>
                              </p:par>
                              <p:par>
                                <p:cTn id="102" presetID="41" presetClass="entr" presetSubtype="0" fill="hold" grpId="0" nodeType="withEffect">
                                  <p:stCondLst>
                                    <p:cond delay="0"/>
                                  </p:stCondLst>
                                  <p:iterate type="wd">
                                    <p:tmPct val="10000"/>
                                  </p:iterate>
                                  <p:childTnLst>
                                    <p:set>
                                      <p:cBhvr>
                                        <p:cTn id="103" dur="1" fill="hold">
                                          <p:stCondLst>
                                            <p:cond delay="0"/>
                                          </p:stCondLst>
                                        </p:cTn>
                                        <p:tgtEl>
                                          <p:spTgt spid="137231"/>
                                        </p:tgtEl>
                                        <p:attrNameLst>
                                          <p:attrName>style.visibility</p:attrName>
                                        </p:attrNameLst>
                                      </p:cBhvr>
                                      <p:to>
                                        <p:strVal val="visible"/>
                                      </p:to>
                                    </p:set>
                                    <p:anim calcmode="lin" valueType="num">
                                      <p:cBhvr>
                                        <p:cTn id="104" dur="750" fill="hold"/>
                                        <p:tgtEl>
                                          <p:spTgt spid="137231"/>
                                        </p:tgtEl>
                                        <p:attrNameLst>
                                          <p:attrName>ppt_x</p:attrName>
                                        </p:attrNameLst>
                                      </p:cBhvr>
                                      <p:tavLst>
                                        <p:tav tm="0">
                                          <p:val>
                                            <p:strVal val="#ppt_x"/>
                                          </p:val>
                                        </p:tav>
                                        <p:tav tm="50000">
                                          <p:val>
                                            <p:strVal val="#ppt_x+.1"/>
                                          </p:val>
                                        </p:tav>
                                        <p:tav tm="100000">
                                          <p:val>
                                            <p:strVal val="#ppt_x"/>
                                          </p:val>
                                        </p:tav>
                                      </p:tavLst>
                                    </p:anim>
                                    <p:anim calcmode="lin" valueType="num">
                                      <p:cBhvr>
                                        <p:cTn id="105" dur="750" fill="hold"/>
                                        <p:tgtEl>
                                          <p:spTgt spid="137231"/>
                                        </p:tgtEl>
                                        <p:attrNameLst>
                                          <p:attrName>ppt_y</p:attrName>
                                        </p:attrNameLst>
                                      </p:cBhvr>
                                      <p:tavLst>
                                        <p:tav tm="0">
                                          <p:val>
                                            <p:strVal val="#ppt_y"/>
                                          </p:val>
                                        </p:tav>
                                        <p:tav tm="100000">
                                          <p:val>
                                            <p:strVal val="#ppt_y"/>
                                          </p:val>
                                        </p:tav>
                                      </p:tavLst>
                                    </p:anim>
                                    <p:anim calcmode="lin" valueType="num">
                                      <p:cBhvr>
                                        <p:cTn id="106" dur="750" fill="hold"/>
                                        <p:tgtEl>
                                          <p:spTgt spid="137231"/>
                                        </p:tgtEl>
                                        <p:attrNameLst>
                                          <p:attrName>ppt_h</p:attrName>
                                        </p:attrNameLst>
                                      </p:cBhvr>
                                      <p:tavLst>
                                        <p:tav tm="0">
                                          <p:val>
                                            <p:strVal val="#ppt_h/10"/>
                                          </p:val>
                                        </p:tav>
                                        <p:tav tm="50000">
                                          <p:val>
                                            <p:strVal val="#ppt_h+.01"/>
                                          </p:val>
                                        </p:tav>
                                        <p:tav tm="100000">
                                          <p:val>
                                            <p:strVal val="#ppt_h"/>
                                          </p:val>
                                        </p:tav>
                                      </p:tavLst>
                                    </p:anim>
                                    <p:anim calcmode="lin" valueType="num">
                                      <p:cBhvr>
                                        <p:cTn id="107" dur="750" fill="hold"/>
                                        <p:tgtEl>
                                          <p:spTgt spid="137231"/>
                                        </p:tgtEl>
                                        <p:attrNameLst>
                                          <p:attrName>ppt_w</p:attrName>
                                        </p:attrNameLst>
                                      </p:cBhvr>
                                      <p:tavLst>
                                        <p:tav tm="0">
                                          <p:val>
                                            <p:strVal val="#ppt_w/10"/>
                                          </p:val>
                                        </p:tav>
                                        <p:tav tm="50000">
                                          <p:val>
                                            <p:strVal val="#ppt_w+.01"/>
                                          </p:val>
                                        </p:tav>
                                        <p:tav tm="100000">
                                          <p:val>
                                            <p:strVal val="#ppt_w"/>
                                          </p:val>
                                        </p:tav>
                                      </p:tavLst>
                                    </p:anim>
                                    <p:animEffect transition="in" filter="fade">
                                      <p:cBhvr>
                                        <p:cTn id="108" dur="750" tmFilter="0,0; .5, 1; 1, 1"/>
                                        <p:tgtEl>
                                          <p:spTgt spid="137231"/>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37291"/>
                                        </p:tgtEl>
                                        <p:attrNameLst>
                                          <p:attrName>style.visibility</p:attrName>
                                        </p:attrNameLst>
                                      </p:cBhvr>
                                      <p:to>
                                        <p:strVal val="visible"/>
                                      </p:to>
                                    </p:set>
                                    <p:animEffect transition="in" filter="fade">
                                      <p:cBhvr>
                                        <p:cTn id="111" dur="1000"/>
                                        <p:tgtEl>
                                          <p:spTgt spid="13729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37288"/>
                                        </p:tgtEl>
                                        <p:attrNameLst>
                                          <p:attrName>style.visibility</p:attrName>
                                        </p:attrNameLst>
                                      </p:cBhvr>
                                      <p:to>
                                        <p:strVal val="visible"/>
                                      </p:to>
                                    </p:set>
                                    <p:animEffect transition="in" filter="fade">
                                      <p:cBhvr>
                                        <p:cTn id="114" dur="1000"/>
                                        <p:tgtEl>
                                          <p:spTgt spid="137288"/>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37230"/>
                                        </p:tgtEl>
                                        <p:attrNameLst>
                                          <p:attrName>style.visibility</p:attrName>
                                        </p:attrNameLst>
                                      </p:cBhvr>
                                      <p:to>
                                        <p:strVal val="visible"/>
                                      </p:to>
                                    </p:set>
                                    <p:animEffect transition="in" filter="fade">
                                      <p:cBhvr>
                                        <p:cTn id="117" dur="500"/>
                                        <p:tgtEl>
                                          <p:spTgt spid="137230"/>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2"/>
                                        </p:tgtEl>
                                        <p:attrNameLst>
                                          <p:attrName>style.visibility</p:attrName>
                                        </p:attrNameLst>
                                      </p:cBhvr>
                                      <p:to>
                                        <p:strVal val="visible"/>
                                      </p:to>
                                    </p:set>
                                    <p:animEffect transition="in" filter="fade">
                                      <p:cBhvr>
                                        <p:cTn id="122" dur="1000"/>
                                        <p:tgtEl>
                                          <p:spTgt spid="2"/>
                                        </p:tgtEl>
                                      </p:cBhvr>
                                    </p:animEffect>
                                  </p:childTnLst>
                                </p:cTn>
                              </p:par>
                              <p:par>
                                <p:cTn id="123" presetID="23" presetClass="entr" presetSubtype="272"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 calcmode="lin" valueType="num">
                                      <p:cBhvr>
                                        <p:cTn id="125" dur="1000" fill="hold"/>
                                        <p:tgtEl>
                                          <p:spTgt spid="17"/>
                                        </p:tgtEl>
                                        <p:attrNameLst>
                                          <p:attrName>ppt_w</p:attrName>
                                        </p:attrNameLst>
                                      </p:cBhvr>
                                      <p:tavLst>
                                        <p:tav tm="0">
                                          <p:val>
                                            <p:strVal val="2/3*#ppt_w"/>
                                          </p:val>
                                        </p:tav>
                                        <p:tav tm="100000">
                                          <p:val>
                                            <p:strVal val="#ppt_w"/>
                                          </p:val>
                                        </p:tav>
                                      </p:tavLst>
                                    </p:anim>
                                    <p:anim calcmode="lin" valueType="num">
                                      <p:cBhvr>
                                        <p:cTn id="126" dur="1000" fill="hold"/>
                                        <p:tgtEl>
                                          <p:spTgt spid="17"/>
                                        </p:tgtEl>
                                        <p:attrNameLst>
                                          <p:attrName>ppt_h</p:attrName>
                                        </p:attrNameLst>
                                      </p:cBhvr>
                                      <p:tavLst>
                                        <p:tav tm="0">
                                          <p:val>
                                            <p:strVal val="2/3*#ppt_h"/>
                                          </p:val>
                                        </p:tav>
                                        <p:tav tm="100000">
                                          <p:val>
                                            <p:strVal val="#ppt_h"/>
                                          </p:val>
                                        </p:tav>
                                      </p:tavLst>
                                    </p:anim>
                                  </p:childTnLst>
                                </p:cTn>
                              </p:par>
                              <p:par>
                                <p:cTn id="127" presetID="10" presetClass="entr" presetSubtype="0" fill="hold" nodeType="withEffect">
                                  <p:stCondLst>
                                    <p:cond delay="0"/>
                                  </p:stCondLst>
                                  <p:childTnLst>
                                    <p:set>
                                      <p:cBhvr>
                                        <p:cTn id="128" dur="1" fill="hold">
                                          <p:stCondLst>
                                            <p:cond delay="0"/>
                                          </p:stCondLst>
                                        </p:cTn>
                                        <p:tgtEl>
                                          <p:spTgt spid="137237"/>
                                        </p:tgtEl>
                                        <p:attrNameLst>
                                          <p:attrName>style.visibility</p:attrName>
                                        </p:attrNameLst>
                                      </p:cBhvr>
                                      <p:to>
                                        <p:strVal val="visible"/>
                                      </p:to>
                                    </p:set>
                                    <p:animEffect transition="in" filter="fade">
                                      <p:cBhvr>
                                        <p:cTn id="129" dur="1000"/>
                                        <p:tgtEl>
                                          <p:spTgt spid="137237"/>
                                        </p:tgtEl>
                                      </p:cBhvr>
                                    </p:animEffect>
                                  </p:childTnLst>
                                </p:cTn>
                              </p:par>
                              <p:par>
                                <p:cTn id="130" presetID="10" presetClass="entr" presetSubtype="0" fill="hold" nodeType="withEffect">
                                  <p:stCondLst>
                                    <p:cond delay="0"/>
                                  </p:stCondLst>
                                  <p:childTnLst>
                                    <p:set>
                                      <p:cBhvr>
                                        <p:cTn id="131" dur="1" fill="hold">
                                          <p:stCondLst>
                                            <p:cond delay="0"/>
                                          </p:stCondLst>
                                        </p:cTn>
                                        <p:tgtEl>
                                          <p:spTgt spid="3"/>
                                        </p:tgtEl>
                                        <p:attrNameLst>
                                          <p:attrName>style.visibility</p:attrName>
                                        </p:attrNameLst>
                                      </p:cBhvr>
                                      <p:to>
                                        <p:strVal val="visible"/>
                                      </p:to>
                                    </p:set>
                                    <p:animEffect transition="in" filter="fade">
                                      <p:cBhvr>
                                        <p:cTn id="132" dur="1000"/>
                                        <p:tgtEl>
                                          <p:spTgt spid="3"/>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1"/>
                                        </p:tgtEl>
                                        <p:attrNameLst>
                                          <p:attrName>style.visibility</p:attrName>
                                        </p:attrNameLst>
                                      </p:cBhvr>
                                      <p:to>
                                        <p:strVal val="visible"/>
                                      </p:to>
                                    </p:set>
                                    <p:animEffect transition="in" filter="fade">
                                      <p:cBhvr>
                                        <p:cTn id="135"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193" grpId="0" animBg="1"/>
      <p:bldP spid="137287" grpId="0" animBg="1"/>
      <p:bldP spid="137287" grpId="1" animBg="1"/>
      <p:bldP spid="28" grpId="0"/>
      <p:bldP spid="72" grpId="0" animBg="1"/>
      <p:bldP spid="137230" grpId="0"/>
      <p:bldP spid="137291" grpId="0"/>
      <p:bldP spid="137231" grpId="0"/>
      <p:bldP spid="137288" grpId="0"/>
      <p:bldP spid="137299" grpId="0"/>
      <p:bldP spid="137290" grpId="0"/>
      <p:bldP spid="137306" grpId="0"/>
      <p:bldP spid="137232" grpId="0"/>
      <p:bldP spid="137289" grpId="0"/>
      <p:bldP spid="137292" grpId="0"/>
      <p:bldP spid="137233"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CFF669F8-D00E-23B0-1FEF-8DB029B1D452}"/>
              </a:ext>
            </a:extLst>
          </p:cNvPr>
          <p:cNvGrpSpPr/>
          <p:nvPr/>
        </p:nvGrpSpPr>
        <p:grpSpPr>
          <a:xfrm>
            <a:off x="738188" y="628650"/>
            <a:ext cx="7667625" cy="5924550"/>
            <a:chOff x="738188" y="628650"/>
            <a:chExt cx="7667625" cy="5924550"/>
          </a:xfrm>
        </p:grpSpPr>
        <p:pic>
          <p:nvPicPr>
            <p:cNvPr id="137218"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grpSp>
          <p:nvGrpSpPr>
            <p:cNvPr id="69" name="Group 68">
              <a:extLst>
                <a:ext uri="{FF2B5EF4-FFF2-40B4-BE49-F238E27FC236}">
                  <a16:creationId xmlns:a16="http://schemas.microsoft.com/office/drawing/2014/main" id="{CC5C1A7D-5F16-DB6A-7274-3DBD8849B44C}"/>
                </a:ext>
              </a:extLst>
            </p:cNvPr>
            <p:cNvGrpSpPr/>
            <p:nvPr/>
          </p:nvGrpSpPr>
          <p:grpSpPr>
            <a:xfrm>
              <a:off x="1217613" y="1420811"/>
              <a:ext cx="7096500" cy="3731024"/>
              <a:chOff x="1217613" y="1420811"/>
              <a:chExt cx="7096500" cy="3731024"/>
            </a:xfrm>
          </p:grpSpPr>
          <p:grpSp>
            <p:nvGrpSpPr>
              <p:cNvPr id="22" name="Group 19">
                <a:extLst>
                  <a:ext uri="{FF2B5EF4-FFF2-40B4-BE49-F238E27FC236}">
                    <a16:creationId xmlns:a16="http://schemas.microsoft.com/office/drawing/2014/main" id="{88D3AA3B-83A1-837E-13CB-2EB57E45304C}"/>
                  </a:ext>
                </a:extLst>
              </p:cNvPr>
              <p:cNvGrpSpPr>
                <a:grpSpLocks/>
              </p:cNvGrpSpPr>
              <p:nvPr/>
            </p:nvGrpSpPr>
            <p:grpSpPr bwMode="auto">
              <a:xfrm>
                <a:off x="2590800" y="2012950"/>
                <a:ext cx="4360863" cy="584200"/>
                <a:chOff x="1632" y="1272"/>
                <a:chExt cx="2747" cy="368"/>
              </a:xfrm>
            </p:grpSpPr>
            <p:sp>
              <p:nvSpPr>
                <p:cNvPr id="23" name="WordArt 20">
                  <a:extLst>
                    <a:ext uri="{FF2B5EF4-FFF2-40B4-BE49-F238E27FC236}">
                      <a16:creationId xmlns:a16="http://schemas.microsoft.com/office/drawing/2014/main" id="{C3F0D39F-8AA2-0BF4-4B7E-1480560E36C4}"/>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4" name="WordArt 21">
                  <a:extLst>
                    <a:ext uri="{FF2B5EF4-FFF2-40B4-BE49-F238E27FC236}">
                      <a16:creationId xmlns:a16="http://schemas.microsoft.com/office/drawing/2014/main" id="{C72A810B-EF50-D07C-0316-CA7BDE1E0422}"/>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5" name="WordArt 22">
                  <a:extLst>
                    <a:ext uri="{FF2B5EF4-FFF2-40B4-BE49-F238E27FC236}">
                      <a16:creationId xmlns:a16="http://schemas.microsoft.com/office/drawing/2014/main" id="{219B0847-586C-53AC-450E-67BA22EBEA4A}"/>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6" name="WordArt 23">
                  <a:extLst>
                    <a:ext uri="{FF2B5EF4-FFF2-40B4-BE49-F238E27FC236}">
                      <a16:creationId xmlns:a16="http://schemas.microsoft.com/office/drawing/2014/main" id="{50AFE077-6620-0F90-894F-8C000441FCA6}"/>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7" name="WordArt 24">
                  <a:extLst>
                    <a:ext uri="{FF2B5EF4-FFF2-40B4-BE49-F238E27FC236}">
                      <a16:creationId xmlns:a16="http://schemas.microsoft.com/office/drawing/2014/main" id="{49C647F4-5721-7E6A-27D5-9BF62365EAB2}"/>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8" name="WordArt 25">
                  <a:extLst>
                    <a:ext uri="{FF2B5EF4-FFF2-40B4-BE49-F238E27FC236}">
                      <a16:creationId xmlns:a16="http://schemas.microsoft.com/office/drawing/2014/main" id="{BDCF1326-C04A-1E00-0574-34C22E646B87}"/>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9" name="Freeform 26">
                  <a:extLst>
                    <a:ext uri="{FF2B5EF4-FFF2-40B4-BE49-F238E27FC236}">
                      <a16:creationId xmlns:a16="http://schemas.microsoft.com/office/drawing/2014/main" id="{E77A8E8A-88CC-3490-9D02-42313EFFB2F8}"/>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sp>
            <p:nvSpPr>
              <p:cNvPr id="137219" name="WordArt 3"/>
              <p:cNvSpPr>
                <a:spLocks noChangeArrowheads="1" noChangeShapeType="1" noTextEdit="1"/>
              </p:cNvSpPr>
              <p:nvPr/>
            </p:nvSpPr>
            <p:spPr bwMode="auto">
              <a:xfrm>
                <a:off x="3276600" y="3800475"/>
                <a:ext cx="1446213" cy="238125"/>
              </a:xfrm>
              <a:prstGeom prst="rect">
                <a:avLst/>
              </a:prstGeom>
            </p:spPr>
            <p:txBody>
              <a:bodyPr wrap="none" fromWordArt="1">
                <a:prstTxWarp prst="textCanDown">
                  <a:avLst>
                    <a:gd name="adj" fmla="val 33333"/>
                  </a:avLst>
                </a:prstTxWarp>
              </a:bodyPr>
              <a:lstStyle/>
              <a:p>
                <a:pPr eaLnBrk="1" hangingPunct="1"/>
                <a:r>
                  <a:rPr lang="en-US" sz="3600" b="0" u="none" kern="1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37224" name="WordArt 8"/>
              <p:cNvSpPr>
                <a:spLocks noChangeArrowheads="1" noChangeShapeType="1" noTextEdit="1"/>
              </p:cNvSpPr>
              <p:nvPr/>
            </p:nvSpPr>
            <p:spPr bwMode="auto">
              <a:xfrm rot="17646110">
                <a:off x="561182" y="3933031"/>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663300"/>
                        </a:gs>
                        <a:gs pos="100000">
                          <a:srgbClr val="996600"/>
                        </a:gs>
                      </a:gsLst>
                      <a:lin ang="2700000" scaled="1"/>
                    </a:gradFill>
                    <a:latin typeface="Lithograph"/>
                  </a:rPr>
                  <a:t>Egypt</a:t>
                </a:r>
              </a:p>
            </p:txBody>
          </p:sp>
          <p:sp>
            <p:nvSpPr>
              <p:cNvPr id="137226" name="WordArt 10"/>
              <p:cNvSpPr>
                <a:spLocks noChangeArrowheads="1" noChangeShapeType="1" noTextEdit="1"/>
              </p:cNvSpPr>
              <p:nvPr/>
            </p:nvSpPr>
            <p:spPr bwMode="auto">
              <a:xfrm rot="20693489">
                <a:off x="4086225" y="3968750"/>
                <a:ext cx="1323975" cy="863600"/>
              </a:xfrm>
              <a:prstGeom prst="rect">
                <a:avLst/>
              </a:prstGeom>
            </p:spPr>
            <p:txBody>
              <a:bodyPr wrap="none" fromWordArt="1">
                <a:prstTxWarp prst="textCanDown">
                  <a:avLst>
                    <a:gd name="adj" fmla="val 14287"/>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Sinai</a:t>
                </a:r>
              </a:p>
            </p:txBody>
          </p:sp>
          <p:sp>
            <p:nvSpPr>
              <p:cNvPr id="137227" name="WordArt 11"/>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sp>
            <p:nvSpPr>
              <p:cNvPr id="137249" name="Freeform 33"/>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grpSp>
            <p:nvGrpSpPr>
              <p:cNvPr id="2" name="Group 34"/>
              <p:cNvGrpSpPr>
                <a:grpSpLocks/>
              </p:cNvGrpSpPr>
              <p:nvPr/>
            </p:nvGrpSpPr>
            <p:grpSpPr bwMode="auto">
              <a:xfrm>
                <a:off x="2540000" y="1981200"/>
                <a:ext cx="4927600" cy="2773363"/>
                <a:chOff x="1600" y="1248"/>
                <a:chExt cx="3104" cy="1747"/>
              </a:xfrm>
            </p:grpSpPr>
            <p:sp>
              <p:nvSpPr>
                <p:cNvPr id="137251"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3" name="Group 36"/>
                <p:cNvGrpSpPr>
                  <a:grpSpLocks/>
                </p:cNvGrpSpPr>
                <p:nvPr/>
              </p:nvGrpSpPr>
              <p:grpSpPr bwMode="auto">
                <a:xfrm>
                  <a:off x="1600" y="1248"/>
                  <a:ext cx="3104" cy="1747"/>
                  <a:chOff x="1600" y="1248"/>
                  <a:chExt cx="3104" cy="1747"/>
                </a:xfrm>
              </p:grpSpPr>
              <p:grpSp>
                <p:nvGrpSpPr>
                  <p:cNvPr id="4" name="Group 37"/>
                  <p:cNvGrpSpPr>
                    <a:grpSpLocks/>
                  </p:cNvGrpSpPr>
                  <p:nvPr/>
                </p:nvGrpSpPr>
                <p:grpSpPr bwMode="auto">
                  <a:xfrm>
                    <a:off x="1600" y="1567"/>
                    <a:ext cx="1057" cy="1386"/>
                    <a:chOff x="1600" y="1567"/>
                    <a:chExt cx="1057" cy="1386"/>
                  </a:xfrm>
                </p:grpSpPr>
                <p:sp>
                  <p:nvSpPr>
                    <p:cNvPr id="137254" name="Freeform 38"/>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5"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5" name="Group 40"/>
                    <p:cNvGrpSpPr>
                      <a:grpSpLocks/>
                    </p:cNvGrpSpPr>
                    <p:nvPr/>
                  </p:nvGrpSpPr>
                  <p:grpSpPr bwMode="auto">
                    <a:xfrm>
                      <a:off x="1920" y="1595"/>
                      <a:ext cx="672" cy="1252"/>
                      <a:chOff x="1920" y="1595"/>
                      <a:chExt cx="672" cy="1252"/>
                    </a:xfrm>
                  </p:grpSpPr>
                  <p:sp>
                    <p:nvSpPr>
                      <p:cNvPr id="137257"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8"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9"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0"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1"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37262"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3"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4"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6" name="Group 49"/>
                  <p:cNvGrpSpPr>
                    <a:grpSpLocks/>
                  </p:cNvGrpSpPr>
                  <p:nvPr/>
                </p:nvGrpSpPr>
                <p:grpSpPr bwMode="auto">
                  <a:xfrm>
                    <a:off x="2832" y="1248"/>
                    <a:ext cx="1872" cy="1747"/>
                    <a:chOff x="2832" y="1248"/>
                    <a:chExt cx="1872" cy="1747"/>
                  </a:xfrm>
                </p:grpSpPr>
                <p:sp>
                  <p:nvSpPr>
                    <p:cNvPr id="137266"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7"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8"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9"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0"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1"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72"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3"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4"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5"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6"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7"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8"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37301" name="Oval 85"/>
              <p:cNvSpPr>
                <a:spLocks noChangeArrowheads="1"/>
              </p:cNvSpPr>
              <p:nvPr/>
            </p:nvSpPr>
            <p:spPr bwMode="auto">
              <a:xfrm rot="20748617">
                <a:off x="6632575" y="1460500"/>
                <a:ext cx="360363" cy="373063"/>
              </a:xfrm>
              <a:prstGeom prst="ellipse">
                <a:avLst/>
              </a:prstGeom>
              <a:solidFill>
                <a:schemeClr val="tx1"/>
              </a:solidFill>
              <a:ln w="9525" algn="ctr">
                <a:solidFill>
                  <a:schemeClr val="tx1"/>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79" name="Oval 33"/>
              <p:cNvSpPr>
                <a:spLocks noChangeArrowheads="1"/>
              </p:cNvSpPr>
              <p:nvPr/>
            </p:nvSpPr>
            <p:spPr bwMode="auto">
              <a:xfrm>
                <a:off x="6304953" y="2706923"/>
                <a:ext cx="19645" cy="16081"/>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12" name="Group 122"/>
              <p:cNvGrpSpPr/>
              <p:nvPr/>
            </p:nvGrpSpPr>
            <p:grpSpPr>
              <a:xfrm>
                <a:off x="6476214" y="1905000"/>
                <a:ext cx="1677186" cy="1447803"/>
                <a:chOff x="6476214" y="1905000"/>
                <a:chExt cx="1677186" cy="1447803"/>
              </a:xfrm>
            </p:grpSpPr>
            <p:grpSp>
              <p:nvGrpSpPr>
                <p:cNvPr id="13" name="Group 3"/>
                <p:cNvGrpSpPr>
                  <a:grpSpLocks/>
                </p:cNvGrpSpPr>
                <p:nvPr/>
              </p:nvGrpSpPr>
              <p:grpSpPr bwMode="auto">
                <a:xfrm>
                  <a:off x="6705600" y="1905000"/>
                  <a:ext cx="1447800" cy="1392238"/>
                  <a:chOff x="4224" y="1200"/>
                  <a:chExt cx="912" cy="877"/>
                </a:xfrm>
              </p:grpSpPr>
              <p:grpSp>
                <p:nvGrpSpPr>
                  <p:cNvPr id="14" name="Group 4"/>
                  <p:cNvGrpSpPr>
                    <a:grpSpLocks/>
                  </p:cNvGrpSpPr>
                  <p:nvPr/>
                </p:nvGrpSpPr>
                <p:grpSpPr bwMode="auto">
                  <a:xfrm>
                    <a:off x="4224" y="1296"/>
                    <a:ext cx="912" cy="781"/>
                    <a:chOff x="4224" y="1296"/>
                    <a:chExt cx="912" cy="781"/>
                  </a:xfrm>
                </p:grpSpPr>
                <p:sp>
                  <p:nvSpPr>
                    <p:cNvPr id="98" name="WordArt 5"/>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99" name="Arc 6"/>
                    <p:cNvSpPr>
                      <a:spLocks/>
                    </p:cNvSpPr>
                    <p:nvPr/>
                  </p:nvSpPr>
                  <p:spPr bwMode="auto">
                    <a:xfrm rot="6715497">
                      <a:off x="4249"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0" name="WordArt 7"/>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1" name="Arc 8"/>
                    <p:cNvSpPr>
                      <a:spLocks/>
                    </p:cNvSpPr>
                    <p:nvPr/>
                  </p:nvSpPr>
                  <p:spPr bwMode="auto">
                    <a:xfrm rot="9622134" flipV="1">
                      <a:off x="4462"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2" name="WordArt 9"/>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3" name="Arc 10"/>
                    <p:cNvSpPr>
                      <a:spLocks/>
                    </p:cNvSpPr>
                    <p:nvPr/>
                  </p:nvSpPr>
                  <p:spPr bwMode="auto">
                    <a:xfrm rot="6715497">
                      <a:off x="4585"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4" name="WordArt 11"/>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5" name="Arc 12"/>
                    <p:cNvSpPr>
                      <a:spLocks/>
                    </p:cNvSpPr>
                    <p:nvPr/>
                  </p:nvSpPr>
                  <p:spPr bwMode="auto">
                    <a:xfrm rot="8773144" flipV="1">
                      <a:off x="4729"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6" name="Arc 13"/>
                    <p:cNvSpPr>
                      <a:spLocks/>
                    </p:cNvSpPr>
                    <p:nvPr/>
                  </p:nvSpPr>
                  <p:spPr bwMode="auto">
                    <a:xfrm rot="-12756078">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7" name="Arc 1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8" name="WordArt 1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9" name="WordArt 1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grpSp>
                  <p:nvGrpSpPr>
                    <p:cNvPr id="15" name="Group 17"/>
                    <p:cNvGrpSpPr>
                      <a:grpSpLocks/>
                    </p:cNvGrpSpPr>
                    <p:nvPr/>
                  </p:nvGrpSpPr>
                  <p:grpSpPr bwMode="auto">
                    <a:xfrm>
                      <a:off x="5040" y="1296"/>
                      <a:ext cx="58" cy="136"/>
                      <a:chOff x="5040" y="1296"/>
                      <a:chExt cx="58" cy="136"/>
                    </a:xfrm>
                  </p:grpSpPr>
                  <p:sp>
                    <p:nvSpPr>
                      <p:cNvPr id="111" name="Arc 18"/>
                      <p:cNvSpPr>
                        <a:spLocks/>
                      </p:cNvSpPr>
                      <p:nvPr/>
                    </p:nvSpPr>
                    <p:spPr bwMode="auto">
                      <a:xfrm rot="19833633" flipV="1">
                        <a:off x="5040" y="1296"/>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 name="AutoShape 19"/>
                      <p:cNvSpPr>
                        <a:spLocks noChangeArrowheads="1"/>
                      </p:cNvSpPr>
                      <p:nvPr/>
                    </p:nvSpPr>
                    <p:spPr bwMode="auto">
                      <a:xfrm rot="-1424285">
                        <a:off x="5050" y="1296"/>
                        <a:ext cx="48" cy="48"/>
                      </a:xfrm>
                      <a:prstGeom prst="triangle">
                        <a:avLst>
                          <a:gd name="adj" fmla="val 52083"/>
                        </a:avLst>
                      </a:prstGeom>
                      <a:solidFill>
                        <a:srgbClr val="663300"/>
                      </a:solidFill>
                      <a:ln w="190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sp>
                <p:nvSpPr>
                  <p:cNvPr id="97" name="AutoShape 20"/>
                  <p:cNvSpPr>
                    <a:spLocks noChangeArrowheads="1"/>
                  </p:cNvSpPr>
                  <p:nvPr/>
                </p:nvSpPr>
                <p:spPr bwMode="auto">
                  <a:xfrm flipH="1">
                    <a:off x="4992" y="1200"/>
                    <a:ext cx="48" cy="48"/>
                  </a:xfrm>
                  <a:prstGeom prst="triangle">
                    <a:avLst>
                      <a:gd name="adj" fmla="val 50000"/>
                    </a:avLst>
                  </a:prstGeom>
                  <a:noFill/>
                  <a:ln w="571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16" name="Group 121"/>
                <p:cNvGrpSpPr/>
                <p:nvPr/>
              </p:nvGrpSpPr>
              <p:grpSpPr>
                <a:xfrm>
                  <a:off x="6476214" y="2515395"/>
                  <a:ext cx="457993" cy="837408"/>
                  <a:chOff x="6476214" y="2515395"/>
                  <a:chExt cx="457993" cy="837408"/>
                </a:xfrm>
              </p:grpSpPr>
              <p:sp>
                <p:nvSpPr>
                  <p:cNvPr id="114" name="Freeform 66"/>
                  <p:cNvSpPr>
                    <a:spLocks/>
                  </p:cNvSpPr>
                  <p:nvPr/>
                </p:nvSpPr>
                <p:spPr bwMode="auto">
                  <a:xfrm rot="16023658" flipH="1">
                    <a:off x="6567495" y="2424114"/>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8" name="Freeform 70"/>
                  <p:cNvSpPr>
                    <a:spLocks/>
                  </p:cNvSpPr>
                  <p:nvPr/>
                </p:nvSpPr>
                <p:spPr bwMode="auto">
                  <a:xfrm rot="2303324" flipH="1">
                    <a:off x="6781807" y="2882902"/>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9" name="Freeform 71"/>
                  <p:cNvSpPr>
                    <a:spLocks/>
                  </p:cNvSpPr>
                  <p:nvPr/>
                </p:nvSpPr>
                <p:spPr bwMode="auto">
                  <a:xfrm rot="20659951" flipH="1">
                    <a:off x="6819907" y="2590802"/>
                    <a:ext cx="114300" cy="2286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21" name="Oval 57"/>
                  <p:cNvSpPr>
                    <a:spLocks noChangeArrowheads="1"/>
                  </p:cNvSpPr>
                  <p:nvPr/>
                </p:nvSpPr>
                <p:spPr bwMode="auto">
                  <a:xfrm>
                    <a:off x="6618295" y="3281365"/>
                    <a:ext cx="87313" cy="71438"/>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sp>
            <p:nvSpPr>
              <p:cNvPr id="110" name="WordArt 9"/>
              <p:cNvSpPr>
                <a:spLocks noChangeArrowheads="1" noChangeShapeType="1" noTextEdit="1"/>
              </p:cNvSpPr>
              <p:nvPr/>
            </p:nvSpPr>
            <p:spPr bwMode="auto">
              <a:xfrm rot="739724">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dirty="0">
                    <a:ln w="12700">
                      <a:noFill/>
                      <a:round/>
                      <a:headEnd/>
                      <a:tailEnd/>
                    </a:ln>
                    <a:gradFill rotWithShape="1">
                      <a:gsLst>
                        <a:gs pos="0">
                          <a:srgbClr val="996633"/>
                        </a:gs>
                        <a:gs pos="100000">
                          <a:srgbClr val="663300"/>
                        </a:gs>
                      </a:gsLst>
                      <a:lin ang="2700000" scaled="1"/>
                    </a:gradFill>
                    <a:latin typeface="MANDELA"/>
                  </a:rPr>
                  <a:t>Midian</a:t>
                </a:r>
              </a:p>
            </p:txBody>
          </p:sp>
          <p:sp>
            <p:nvSpPr>
              <p:cNvPr id="30" name="WordArt 4">
                <a:extLst>
                  <a:ext uri="{FF2B5EF4-FFF2-40B4-BE49-F238E27FC236}">
                    <a16:creationId xmlns:a16="http://schemas.microsoft.com/office/drawing/2014/main" id="{AA1F5251-64D4-CD56-2EEB-88AC9EA909A0}"/>
                  </a:ext>
                </a:extLst>
              </p:cNvPr>
              <p:cNvSpPr>
                <a:spLocks noChangeArrowheads="1" noChangeShapeType="1" noTextEdit="1"/>
              </p:cNvSpPr>
              <p:nvPr/>
            </p:nvSpPr>
            <p:spPr bwMode="auto">
              <a:xfrm rot="19711897">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31" name="TextBox 30">
                <a:extLst>
                  <a:ext uri="{FF2B5EF4-FFF2-40B4-BE49-F238E27FC236}">
                    <a16:creationId xmlns:a16="http://schemas.microsoft.com/office/drawing/2014/main" id="{DDCC804E-A11A-839E-7E9E-91BECA9B8761}"/>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grpSp>
      </p:grpSp>
      <p:sp>
        <p:nvSpPr>
          <p:cNvPr id="137229"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grpSp>
        <p:nvGrpSpPr>
          <p:cNvPr id="75" name="Group 74">
            <a:extLst>
              <a:ext uri="{FF2B5EF4-FFF2-40B4-BE49-F238E27FC236}">
                <a16:creationId xmlns:a16="http://schemas.microsoft.com/office/drawing/2014/main" id="{C925AAA1-65E8-3D11-A879-41E18813DC8E}"/>
              </a:ext>
            </a:extLst>
          </p:cNvPr>
          <p:cNvGrpSpPr/>
          <p:nvPr/>
        </p:nvGrpSpPr>
        <p:grpSpPr>
          <a:xfrm>
            <a:off x="5638800" y="2565400"/>
            <a:ext cx="651508" cy="330200"/>
            <a:chOff x="5638800" y="2565400"/>
            <a:chExt cx="651508" cy="330200"/>
          </a:xfrm>
        </p:grpSpPr>
        <p:sp>
          <p:nvSpPr>
            <p:cNvPr id="71" name="WordArt 35">
              <a:extLst>
                <a:ext uri="{FF2B5EF4-FFF2-40B4-BE49-F238E27FC236}">
                  <a16:creationId xmlns:a16="http://schemas.microsoft.com/office/drawing/2014/main" id="{0A2B5EFF-E2A5-92FC-C95F-91C46D4620BE}"/>
                </a:ext>
              </a:extLst>
            </p:cNvPr>
            <p:cNvSpPr>
              <a:spLocks noChangeArrowheads="1" noChangeShapeType="1" noTextEdit="1"/>
            </p:cNvSpPr>
            <p:nvPr/>
          </p:nvSpPr>
          <p:spPr bwMode="auto">
            <a:xfrm>
              <a:off x="5638800" y="2565400"/>
              <a:ext cx="618649" cy="231569"/>
            </a:xfrm>
            <a:prstGeom prst="rect">
              <a:avLst/>
            </a:prstGeom>
          </p:spPr>
          <p:txBody>
            <a:bodyPr wrap="none" fromWordArt="1">
              <a:prstTxWarp prst="textCurveDown">
                <a:avLst>
                  <a:gd name="adj" fmla="val 52630"/>
                </a:avLst>
              </a:prstTxWarp>
            </a:bodyPr>
            <a:lstStyle/>
            <a:p>
              <a:pPr eaLnBrk="1" hangingPunct="1"/>
              <a:r>
                <a:rPr lang="en-US" sz="3600" b="0" u="none" kern="10" dirty="0">
                  <a:ln w="3175">
                    <a:noFill/>
                    <a:round/>
                    <a:headEnd/>
                    <a:tailEnd/>
                  </a:ln>
                  <a:solidFill>
                    <a:srgbClr val="996633"/>
                  </a:solidFill>
                  <a:latin typeface="Arial Black"/>
                </a:rPr>
                <a:t>Kadesh</a:t>
              </a:r>
            </a:p>
          </p:txBody>
        </p:sp>
        <p:sp>
          <p:nvSpPr>
            <p:cNvPr id="72" name="WordArt 36">
              <a:extLst>
                <a:ext uri="{FF2B5EF4-FFF2-40B4-BE49-F238E27FC236}">
                  <a16:creationId xmlns:a16="http://schemas.microsoft.com/office/drawing/2014/main" id="{E0589560-C5BA-C491-DE9F-6FAD1A817370}"/>
                </a:ext>
              </a:extLst>
            </p:cNvPr>
            <p:cNvSpPr>
              <a:spLocks noChangeArrowheads="1" noChangeShapeType="1" noTextEdit="1"/>
            </p:cNvSpPr>
            <p:nvPr/>
          </p:nvSpPr>
          <p:spPr bwMode="auto">
            <a:xfrm rot="20647185">
              <a:off x="5673090" y="2672608"/>
              <a:ext cx="596146" cy="222992"/>
            </a:xfrm>
            <a:prstGeom prst="rect">
              <a:avLst/>
            </a:prstGeom>
          </p:spPr>
          <p:txBody>
            <a:bodyPr wrap="none" fromWordArt="1">
              <a:prstTxWarp prst="textCurveDown">
                <a:avLst>
                  <a:gd name="adj" fmla="val 52630"/>
                </a:avLst>
              </a:prstTxWarp>
            </a:bodyPr>
            <a:lstStyle/>
            <a:p>
              <a:pPr eaLnBrk="1" hangingPunct="1"/>
              <a:r>
                <a:rPr lang="en-US" sz="3600" b="0" u="none" kern="10" dirty="0" err="1">
                  <a:ln w="3175">
                    <a:noFill/>
                    <a:round/>
                    <a:headEnd/>
                    <a:tailEnd/>
                  </a:ln>
                  <a:solidFill>
                    <a:srgbClr val="996633"/>
                  </a:solidFill>
                  <a:latin typeface="Arial Black"/>
                </a:rPr>
                <a:t>barnea</a:t>
              </a:r>
              <a:endParaRPr lang="en-US" sz="3600" b="0" u="none" kern="10" dirty="0">
                <a:ln w="3175">
                  <a:noFill/>
                  <a:round/>
                  <a:headEnd/>
                  <a:tailEnd/>
                </a:ln>
                <a:solidFill>
                  <a:srgbClr val="996633"/>
                </a:solidFill>
                <a:latin typeface="Arial Black"/>
              </a:endParaRPr>
            </a:p>
          </p:txBody>
        </p:sp>
        <p:sp>
          <p:nvSpPr>
            <p:cNvPr id="74" name="WordArt 37">
              <a:extLst>
                <a:ext uri="{FF2B5EF4-FFF2-40B4-BE49-F238E27FC236}">
                  <a16:creationId xmlns:a16="http://schemas.microsoft.com/office/drawing/2014/main" id="{CE306E09-58BF-56B6-2D69-05296D5186DF}"/>
                </a:ext>
              </a:extLst>
            </p:cNvPr>
            <p:cNvSpPr>
              <a:spLocks noChangeArrowheads="1" noChangeShapeType="1" noTextEdit="1"/>
            </p:cNvSpPr>
            <p:nvPr/>
          </p:nvSpPr>
          <p:spPr bwMode="auto">
            <a:xfrm rot="9346286" flipV="1">
              <a:off x="6269234" y="2724077"/>
              <a:ext cx="21074" cy="17154"/>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nvGrpSpPr>
          <p:cNvPr id="131" name="Group 130">
            <a:extLst>
              <a:ext uri="{FF2B5EF4-FFF2-40B4-BE49-F238E27FC236}">
                <a16:creationId xmlns:a16="http://schemas.microsoft.com/office/drawing/2014/main" id="{833A1D44-C859-D1F4-C8F3-122D95AAC9E7}"/>
              </a:ext>
            </a:extLst>
          </p:cNvPr>
          <p:cNvGrpSpPr/>
          <p:nvPr/>
        </p:nvGrpSpPr>
        <p:grpSpPr>
          <a:xfrm>
            <a:off x="304800" y="1143000"/>
            <a:ext cx="7467600" cy="3733800"/>
            <a:chOff x="304800" y="1143000"/>
            <a:chExt cx="7467600" cy="3733800"/>
          </a:xfrm>
        </p:grpSpPr>
        <p:grpSp>
          <p:nvGrpSpPr>
            <p:cNvPr id="130" name="Group 129">
              <a:extLst>
                <a:ext uri="{FF2B5EF4-FFF2-40B4-BE49-F238E27FC236}">
                  <a16:creationId xmlns:a16="http://schemas.microsoft.com/office/drawing/2014/main" id="{22F94E39-2B48-C03B-81EA-D896BED45E6F}"/>
                </a:ext>
              </a:extLst>
            </p:cNvPr>
            <p:cNvGrpSpPr/>
            <p:nvPr/>
          </p:nvGrpSpPr>
          <p:grpSpPr>
            <a:xfrm>
              <a:off x="2203450" y="2362200"/>
              <a:ext cx="5568950" cy="2514600"/>
              <a:chOff x="2203450" y="2362200"/>
              <a:chExt cx="5568950" cy="2514600"/>
            </a:xfrm>
          </p:grpSpPr>
          <p:grpSp>
            <p:nvGrpSpPr>
              <p:cNvPr id="20" name="Group 80">
                <a:extLst>
                  <a:ext uri="{FF2B5EF4-FFF2-40B4-BE49-F238E27FC236}">
                    <a16:creationId xmlns:a16="http://schemas.microsoft.com/office/drawing/2014/main" id="{41B29467-A766-9A97-B3FE-6037DDF5BD0A}"/>
                  </a:ext>
                </a:extLst>
              </p:cNvPr>
              <p:cNvGrpSpPr>
                <a:grpSpLocks/>
              </p:cNvGrpSpPr>
              <p:nvPr/>
            </p:nvGrpSpPr>
            <p:grpSpPr bwMode="auto">
              <a:xfrm>
                <a:off x="3124200" y="4319587"/>
                <a:ext cx="4648200" cy="557213"/>
                <a:chOff x="1968" y="2592"/>
                <a:chExt cx="2928" cy="351"/>
              </a:xfrm>
            </p:grpSpPr>
            <p:sp>
              <p:nvSpPr>
                <p:cNvPr id="21" name="Rectangle 81">
                  <a:extLst>
                    <a:ext uri="{FF2B5EF4-FFF2-40B4-BE49-F238E27FC236}">
                      <a16:creationId xmlns:a16="http://schemas.microsoft.com/office/drawing/2014/main" id="{9E724F2E-E6B0-B5AC-04C2-2046C8572AD3}"/>
                    </a:ext>
                  </a:extLst>
                </p:cNvPr>
                <p:cNvSpPr>
                  <a:spLocks noChangeArrowheads="1"/>
                </p:cNvSpPr>
                <p:nvPr/>
              </p:nvSpPr>
              <p:spPr bwMode="auto">
                <a:xfrm>
                  <a:off x="2016" y="2592"/>
                  <a:ext cx="2832" cy="336"/>
                </a:xfrm>
                <a:prstGeom prst="rect">
                  <a:avLst/>
                </a:prstGeom>
                <a:gradFill rotWithShape="1">
                  <a:gsLst>
                    <a:gs pos="0">
                      <a:srgbClr val="FFFFCC"/>
                    </a:gs>
                    <a:gs pos="100000">
                      <a:srgbClr val="FFCC66"/>
                    </a:gs>
                  </a:gsLst>
                  <a:path path="shape">
                    <a:fillToRect l="50000" t="50000" r="50000" b="50000"/>
                  </a:path>
                </a:gradFill>
                <a:ln w="38100" algn="ctr">
                  <a:no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64" name="Text Box 82">
                  <a:extLst>
                    <a:ext uri="{FF2B5EF4-FFF2-40B4-BE49-F238E27FC236}">
                      <a16:creationId xmlns:a16="http://schemas.microsoft.com/office/drawing/2014/main" id="{71F422D4-8A66-C1E2-7794-A0A0E271C279}"/>
                    </a:ext>
                  </a:extLst>
                </p:cNvPr>
                <p:cNvSpPr txBox="1">
                  <a:spLocks noChangeArrowheads="1"/>
                </p:cNvSpPr>
                <p:nvPr/>
              </p:nvSpPr>
              <p:spPr bwMode="auto">
                <a:xfrm>
                  <a:off x="1968" y="2658"/>
                  <a:ext cx="2928"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a:solidFill>
                        <a:srgbClr val="663300"/>
                      </a:solidFill>
                      <a:latin typeface="Fette Engschrift" pitchFamily="2" charset="0"/>
                    </a:rPr>
                    <a:t>Foundation of faith established</a:t>
                  </a:r>
                  <a:endParaRPr lang="en-US" sz="3600" u="none" dirty="0">
                    <a:solidFill>
                      <a:srgbClr val="663300"/>
                    </a:solidFill>
                    <a:latin typeface="Fette Engschrift" pitchFamily="2" charset="0"/>
                  </a:endParaRPr>
                </a:p>
              </p:txBody>
            </p:sp>
          </p:grpSp>
          <p:sp>
            <p:nvSpPr>
              <p:cNvPr id="65" name="Rectangle 14">
                <a:extLst>
                  <a:ext uri="{FF2B5EF4-FFF2-40B4-BE49-F238E27FC236}">
                    <a16:creationId xmlns:a16="http://schemas.microsoft.com/office/drawing/2014/main" id="{B4A1141B-1167-8CAB-7D07-E82E4C28EF92}"/>
                  </a:ext>
                </a:extLst>
              </p:cNvPr>
              <p:cNvSpPr>
                <a:spLocks noChangeArrowheads="1"/>
              </p:cNvSpPr>
              <p:nvPr/>
            </p:nvSpPr>
            <p:spPr bwMode="auto">
              <a:xfrm>
                <a:off x="4572000" y="2362200"/>
                <a:ext cx="304800" cy="533400"/>
              </a:xfrm>
              <a:prstGeom prst="rect">
                <a:avLst/>
              </a:prstGeom>
              <a:noFill/>
              <a:ln w="9525">
                <a:noFill/>
                <a:miter lim="800000"/>
                <a:headEnd/>
                <a:tailEnd/>
              </a:ln>
              <a:effectLst/>
            </p:spPr>
            <p:txBody>
              <a:bodyPr wrap="none" anchor="ctr"/>
              <a:lstStyle/>
              <a:p>
                <a:pPr>
                  <a:lnSpc>
                    <a:spcPct val="115000"/>
                  </a:lnSpc>
                </a:pPr>
                <a:r>
                  <a:rPr lang="en-US" sz="2800" b="0" u="none" dirty="0">
                    <a:ln w="12700">
                      <a:solidFill>
                        <a:srgbClr val="000000"/>
                      </a:solidFill>
                    </a:ln>
                    <a:solidFill>
                      <a:srgbClr val="FFFFD5"/>
                    </a:solidFill>
                    <a:latin typeface="Impact" pitchFamily="34" charset="0"/>
                  </a:rPr>
                  <a:t>:</a:t>
                </a:r>
              </a:p>
            </p:txBody>
          </p:sp>
          <p:sp>
            <p:nvSpPr>
              <p:cNvPr id="66" name="Text Box 75">
                <a:extLst>
                  <a:ext uri="{FF2B5EF4-FFF2-40B4-BE49-F238E27FC236}">
                    <a16:creationId xmlns:a16="http://schemas.microsoft.com/office/drawing/2014/main" id="{327535B7-79E0-D129-F556-9CE761072870}"/>
                  </a:ext>
                </a:extLst>
              </p:cNvPr>
              <p:cNvSpPr txBox="1">
                <a:spLocks noChangeArrowheads="1"/>
              </p:cNvSpPr>
              <p:nvPr/>
            </p:nvSpPr>
            <p:spPr bwMode="auto">
              <a:xfrm>
                <a:off x="2514600" y="2392363"/>
                <a:ext cx="22098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Central figure</a:t>
                </a:r>
              </a:p>
            </p:txBody>
          </p:sp>
          <p:sp>
            <p:nvSpPr>
              <p:cNvPr id="67" name="Text Box 15">
                <a:extLst>
                  <a:ext uri="{FF2B5EF4-FFF2-40B4-BE49-F238E27FC236}">
                    <a16:creationId xmlns:a16="http://schemas.microsoft.com/office/drawing/2014/main" id="{D82FBA39-A87A-0AA0-22BB-15E9424121CD}"/>
                  </a:ext>
                </a:extLst>
              </p:cNvPr>
              <p:cNvSpPr txBox="1">
                <a:spLocks noChangeArrowheads="1"/>
              </p:cNvSpPr>
              <p:nvPr/>
            </p:nvSpPr>
            <p:spPr bwMode="auto">
              <a:xfrm>
                <a:off x="4800600" y="2392363"/>
                <a:ext cx="12954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Moses</a:t>
                </a:r>
              </a:p>
            </p:txBody>
          </p:sp>
          <p:sp>
            <p:nvSpPr>
              <p:cNvPr id="68" name="Text Box 72">
                <a:extLst>
                  <a:ext uri="{FF2B5EF4-FFF2-40B4-BE49-F238E27FC236}">
                    <a16:creationId xmlns:a16="http://schemas.microsoft.com/office/drawing/2014/main" id="{1CF8A02C-2040-1C8A-EECD-03AF930C9DE5}"/>
                  </a:ext>
                </a:extLst>
              </p:cNvPr>
              <p:cNvSpPr txBox="1">
                <a:spLocks noChangeArrowheads="1"/>
              </p:cNvSpPr>
              <p:nvPr/>
            </p:nvSpPr>
            <p:spPr bwMode="auto">
              <a:xfrm>
                <a:off x="2209800" y="2506698"/>
                <a:ext cx="381000" cy="541302"/>
              </a:xfrm>
              <a:prstGeom prst="rect">
                <a:avLst/>
              </a:prstGeom>
              <a:noFill/>
              <a:ln w="9525">
                <a:noFill/>
                <a:miter lim="800000"/>
                <a:headEnd/>
                <a:tailEnd/>
              </a:ln>
              <a:effectLst/>
            </p:spPr>
            <p:txBody>
              <a:bodyPr>
                <a:spAutoFit/>
              </a:bodyPr>
              <a:lstStyle/>
              <a:p>
                <a:pPr algn="l">
                  <a:lnSpc>
                    <a:spcPct val="55000"/>
                  </a:lnSpc>
                </a:pPr>
                <a:r>
                  <a:rPr lang="en-US" sz="4800" u="none" dirty="0">
                    <a:ln w="12700">
                      <a:solidFill>
                        <a:srgbClr val="000000"/>
                      </a:solidFill>
                    </a:ln>
                    <a:solidFill>
                      <a:srgbClr val="FFFFD5"/>
                    </a:solidFill>
                    <a:cs typeface="Times New Roman" panose="02020603050405020304" pitchFamily="18" charset="0"/>
                    <a:sym typeface="CommonBullets" pitchFamily="34" charset="2"/>
                  </a:rPr>
                  <a:t>•</a:t>
                </a:r>
                <a:endParaRPr lang="en-US" sz="4800" u="none" dirty="0">
                  <a:ln w="12700">
                    <a:solidFill>
                      <a:srgbClr val="000000"/>
                    </a:solidFill>
                  </a:ln>
                  <a:solidFill>
                    <a:srgbClr val="FFFFD5"/>
                  </a:solidFill>
                </a:endParaRPr>
              </a:p>
            </p:txBody>
          </p:sp>
          <p:sp>
            <p:nvSpPr>
              <p:cNvPr id="76" name="Text Box 83">
                <a:extLst>
                  <a:ext uri="{FF2B5EF4-FFF2-40B4-BE49-F238E27FC236}">
                    <a16:creationId xmlns:a16="http://schemas.microsoft.com/office/drawing/2014/main" id="{B5197F66-DBDB-9F20-15FE-83845E5278E5}"/>
                  </a:ext>
                </a:extLst>
              </p:cNvPr>
              <p:cNvSpPr txBox="1">
                <a:spLocks noChangeArrowheads="1"/>
              </p:cNvSpPr>
              <p:nvPr/>
            </p:nvSpPr>
            <p:spPr bwMode="auto">
              <a:xfrm>
                <a:off x="5257800" y="3336925"/>
                <a:ext cx="1828800" cy="519113"/>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Forty years</a:t>
                </a:r>
              </a:p>
            </p:txBody>
          </p:sp>
          <p:sp>
            <p:nvSpPr>
              <p:cNvPr id="77" name="Text Box 74">
                <a:extLst>
                  <a:ext uri="{FF2B5EF4-FFF2-40B4-BE49-F238E27FC236}">
                    <a16:creationId xmlns:a16="http://schemas.microsoft.com/office/drawing/2014/main" id="{3CB5AE35-9938-5084-E514-5881077A3FA8}"/>
                  </a:ext>
                </a:extLst>
              </p:cNvPr>
              <p:cNvSpPr txBox="1">
                <a:spLocks noChangeArrowheads="1"/>
              </p:cNvSpPr>
              <p:nvPr/>
            </p:nvSpPr>
            <p:spPr bwMode="auto">
              <a:xfrm>
                <a:off x="5257800" y="3671888"/>
                <a:ext cx="22098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in wilderness</a:t>
                </a:r>
              </a:p>
            </p:txBody>
          </p:sp>
          <p:sp>
            <p:nvSpPr>
              <p:cNvPr id="78" name="Text Box 90">
                <a:extLst>
                  <a:ext uri="{FF2B5EF4-FFF2-40B4-BE49-F238E27FC236}">
                    <a16:creationId xmlns:a16="http://schemas.microsoft.com/office/drawing/2014/main" id="{2E9B13E0-695B-8A29-6596-AD8D12A6418E}"/>
                  </a:ext>
                </a:extLst>
              </p:cNvPr>
              <p:cNvSpPr txBox="1">
                <a:spLocks noChangeArrowheads="1"/>
              </p:cNvSpPr>
              <p:nvPr/>
            </p:nvSpPr>
            <p:spPr bwMode="auto">
              <a:xfrm>
                <a:off x="4191000" y="2849563"/>
                <a:ext cx="2057400" cy="519112"/>
              </a:xfrm>
              <a:prstGeom prst="rect">
                <a:avLst/>
              </a:prstGeom>
              <a:noFill/>
              <a:ln w="9525">
                <a:noFill/>
                <a:miter lim="800000"/>
                <a:headEnd/>
                <a:tailEnd/>
              </a:ln>
              <a:effectLst/>
            </p:spPr>
            <p:txBody>
              <a:bodyPr>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Tabernacle</a:t>
                </a:r>
              </a:p>
            </p:txBody>
          </p:sp>
          <p:sp>
            <p:nvSpPr>
              <p:cNvPr id="79" name="Text Box 16">
                <a:extLst>
                  <a:ext uri="{FF2B5EF4-FFF2-40B4-BE49-F238E27FC236}">
                    <a16:creationId xmlns:a16="http://schemas.microsoft.com/office/drawing/2014/main" id="{E83FE23E-B1E0-8789-FCA7-E94650BD72B5}"/>
                  </a:ext>
                </a:extLst>
              </p:cNvPr>
              <p:cNvSpPr txBox="1">
                <a:spLocks noChangeArrowheads="1"/>
              </p:cNvSpPr>
              <p:nvPr/>
            </p:nvSpPr>
            <p:spPr bwMode="auto">
              <a:xfrm>
                <a:off x="3962400" y="2819400"/>
                <a:ext cx="304800" cy="544765"/>
              </a:xfrm>
              <a:prstGeom prst="rect">
                <a:avLst/>
              </a:prstGeom>
              <a:noFill/>
              <a:ln w="9525">
                <a:noFill/>
                <a:miter lim="800000"/>
                <a:headEnd/>
                <a:tailEnd/>
              </a:ln>
              <a:effectLst/>
            </p:spPr>
            <p:txBody>
              <a:bodyPr>
                <a:spAutoFit/>
              </a:bodyPr>
              <a:lstStyle/>
              <a:p>
                <a:pPr algn="r" eaLnBrk="1" hangingPunct="1">
                  <a:lnSpc>
                    <a:spcPct val="105000"/>
                  </a:lnSpc>
                </a:pPr>
                <a:r>
                  <a:rPr lang="en-US" sz="2800" b="0" u="none">
                    <a:ln w="12700">
                      <a:solidFill>
                        <a:srgbClr val="000000"/>
                      </a:solidFill>
                    </a:ln>
                    <a:solidFill>
                      <a:srgbClr val="FFFFD5"/>
                    </a:solidFill>
                    <a:latin typeface="Impact" pitchFamily="34" charset="0"/>
                  </a:rPr>
                  <a:t>:</a:t>
                </a:r>
              </a:p>
            </p:txBody>
          </p:sp>
          <p:sp>
            <p:nvSpPr>
              <p:cNvPr id="80" name="Text Box 73">
                <a:extLst>
                  <a:ext uri="{FF2B5EF4-FFF2-40B4-BE49-F238E27FC236}">
                    <a16:creationId xmlns:a16="http://schemas.microsoft.com/office/drawing/2014/main" id="{F6343C7F-A8E3-0002-0EFE-8A6E73484DB5}"/>
                  </a:ext>
                </a:extLst>
              </p:cNvPr>
              <p:cNvSpPr txBox="1">
                <a:spLocks noChangeArrowheads="1"/>
              </p:cNvSpPr>
              <p:nvPr/>
            </p:nvSpPr>
            <p:spPr bwMode="auto">
              <a:xfrm>
                <a:off x="2203450" y="3429000"/>
                <a:ext cx="387350" cy="578486"/>
              </a:xfrm>
              <a:prstGeom prst="rect">
                <a:avLst/>
              </a:prstGeom>
              <a:noFill/>
              <a:ln w="9525">
                <a:noFill/>
                <a:miter lim="800000"/>
                <a:headEnd/>
                <a:tailEnd/>
              </a:ln>
              <a:effectLst/>
            </p:spPr>
            <p:txBody>
              <a:bodyPr wrap="square">
                <a:spAutoFit/>
              </a:bodyPr>
              <a:lstStyle/>
              <a:p>
                <a:pPr algn="l">
                  <a:lnSpc>
                    <a:spcPct val="60000"/>
                  </a:lnSpc>
                </a:pPr>
                <a:r>
                  <a:rPr lang="en-US" sz="4800" u="none" dirty="0">
                    <a:ln w="12700">
                      <a:solidFill>
                        <a:srgbClr val="000000"/>
                      </a:solidFill>
                    </a:ln>
                    <a:solidFill>
                      <a:srgbClr val="FFFFD5"/>
                    </a:solidFill>
                    <a:cs typeface="Times New Roman" panose="02020603050405020304" pitchFamily="18" charset="0"/>
                    <a:sym typeface="CommonBullets" pitchFamily="34" charset="2"/>
                  </a:rPr>
                  <a:t>•</a:t>
                </a:r>
                <a:endParaRPr lang="en-US" sz="4800" u="none" dirty="0">
                  <a:ln w="12700">
                    <a:solidFill>
                      <a:srgbClr val="000000"/>
                    </a:solidFill>
                  </a:ln>
                  <a:solidFill>
                    <a:srgbClr val="FFFFD5"/>
                  </a:solidFill>
                </a:endParaRPr>
              </a:p>
            </p:txBody>
          </p:sp>
          <p:grpSp>
            <p:nvGrpSpPr>
              <p:cNvPr id="81" name="Group 77">
                <a:extLst>
                  <a:ext uri="{FF2B5EF4-FFF2-40B4-BE49-F238E27FC236}">
                    <a16:creationId xmlns:a16="http://schemas.microsoft.com/office/drawing/2014/main" id="{73295C2E-B5BA-6F8F-1F9A-C1946175858B}"/>
                  </a:ext>
                </a:extLst>
              </p:cNvPr>
              <p:cNvGrpSpPr>
                <a:grpSpLocks/>
              </p:cNvGrpSpPr>
              <p:nvPr/>
            </p:nvGrpSpPr>
            <p:grpSpPr bwMode="auto">
              <a:xfrm>
                <a:off x="2209800" y="2849560"/>
                <a:ext cx="1981200" cy="655636"/>
                <a:chOff x="1392" y="1699"/>
                <a:chExt cx="1248" cy="413"/>
              </a:xfrm>
            </p:grpSpPr>
            <p:sp>
              <p:nvSpPr>
                <p:cNvPr id="82" name="Text Box 78">
                  <a:extLst>
                    <a:ext uri="{FF2B5EF4-FFF2-40B4-BE49-F238E27FC236}">
                      <a16:creationId xmlns:a16="http://schemas.microsoft.com/office/drawing/2014/main" id="{A0B8DE72-DD2E-B86E-2BAC-99314A364533}"/>
                    </a:ext>
                  </a:extLst>
                </p:cNvPr>
                <p:cNvSpPr txBox="1">
                  <a:spLocks noChangeArrowheads="1"/>
                </p:cNvSpPr>
                <p:nvPr/>
              </p:nvSpPr>
              <p:spPr bwMode="auto">
                <a:xfrm>
                  <a:off x="1392" y="1771"/>
                  <a:ext cx="240" cy="341"/>
                </a:xfrm>
                <a:prstGeom prst="rect">
                  <a:avLst/>
                </a:prstGeom>
                <a:noFill/>
                <a:ln w="9525">
                  <a:noFill/>
                  <a:miter lim="800000"/>
                  <a:headEnd/>
                  <a:tailEnd/>
                </a:ln>
                <a:effectLst/>
              </p:spPr>
              <p:txBody>
                <a:bodyPr>
                  <a:spAutoFit/>
                </a:bodyPr>
                <a:lstStyle/>
                <a:p>
                  <a:pPr algn="l">
                    <a:lnSpc>
                      <a:spcPct val="55000"/>
                    </a:lnSpc>
                  </a:pPr>
                  <a:r>
                    <a:rPr lang="en-US" sz="4800" u="none" dirty="0">
                      <a:ln w="12700">
                        <a:solidFill>
                          <a:srgbClr val="000000"/>
                        </a:solidFill>
                      </a:ln>
                      <a:solidFill>
                        <a:srgbClr val="FFFFD5"/>
                      </a:solidFill>
                      <a:cs typeface="Times New Roman" panose="02020603050405020304" pitchFamily="18" charset="0"/>
                      <a:sym typeface="CommonBullets" pitchFamily="34" charset="2"/>
                    </a:rPr>
                    <a:t>•</a:t>
                  </a:r>
                  <a:endParaRPr lang="en-US" sz="4800" u="none" dirty="0">
                    <a:ln w="12700">
                      <a:solidFill>
                        <a:srgbClr val="000000"/>
                      </a:solidFill>
                    </a:ln>
                    <a:solidFill>
                      <a:srgbClr val="FFFFD5"/>
                    </a:solidFill>
                  </a:endParaRPr>
                </a:p>
              </p:txBody>
            </p:sp>
            <p:sp>
              <p:nvSpPr>
                <p:cNvPr id="83" name="Text Box 79">
                  <a:extLst>
                    <a:ext uri="{FF2B5EF4-FFF2-40B4-BE49-F238E27FC236}">
                      <a16:creationId xmlns:a16="http://schemas.microsoft.com/office/drawing/2014/main" id="{AE6B1CFE-B65C-419A-35E3-9D06537E8D55}"/>
                    </a:ext>
                  </a:extLst>
                </p:cNvPr>
                <p:cNvSpPr txBox="1">
                  <a:spLocks noChangeArrowheads="1"/>
                </p:cNvSpPr>
                <p:nvPr/>
              </p:nvSpPr>
              <p:spPr bwMode="auto">
                <a:xfrm>
                  <a:off x="1584" y="1699"/>
                  <a:ext cx="1056" cy="327"/>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Condition</a:t>
                  </a:r>
                </a:p>
              </p:txBody>
            </p:sp>
          </p:grpSp>
          <p:sp>
            <p:nvSpPr>
              <p:cNvPr id="88" name="Text Box 17">
                <a:extLst>
                  <a:ext uri="{FF2B5EF4-FFF2-40B4-BE49-F238E27FC236}">
                    <a16:creationId xmlns:a16="http://schemas.microsoft.com/office/drawing/2014/main" id="{AC55A53C-4640-053D-BAB6-D14F7C435C6C}"/>
                  </a:ext>
                </a:extLst>
              </p:cNvPr>
              <p:cNvSpPr txBox="1">
                <a:spLocks noChangeArrowheads="1"/>
              </p:cNvSpPr>
              <p:nvPr/>
            </p:nvSpPr>
            <p:spPr bwMode="auto">
              <a:xfrm>
                <a:off x="5024120" y="3336925"/>
                <a:ext cx="309880" cy="527765"/>
              </a:xfrm>
              <a:prstGeom prst="rect">
                <a:avLst/>
              </a:prstGeom>
              <a:noFill/>
              <a:ln w="9525">
                <a:noFill/>
                <a:miter lim="800000"/>
                <a:headEnd/>
                <a:tailEnd/>
              </a:ln>
              <a:effectLst/>
            </p:spPr>
            <p:txBody>
              <a:bodyPr wrap="square">
                <a:spAutoFit/>
              </a:bodyPr>
              <a:lstStyle/>
              <a:p>
                <a:pPr eaLnBrk="1" hangingPunct="1"/>
                <a:r>
                  <a:rPr lang="en-US" sz="2800" b="0" u="none">
                    <a:ln w="12700">
                      <a:solidFill>
                        <a:srgbClr val="000000"/>
                      </a:solidFill>
                    </a:ln>
                    <a:solidFill>
                      <a:srgbClr val="FFFFD5"/>
                    </a:solidFill>
                    <a:latin typeface="Impact" pitchFamily="34" charset="0"/>
                  </a:rPr>
                  <a:t>:</a:t>
                </a:r>
              </a:p>
            </p:txBody>
          </p:sp>
          <p:sp>
            <p:nvSpPr>
              <p:cNvPr id="92" name="Text Box 76">
                <a:extLst>
                  <a:ext uri="{FF2B5EF4-FFF2-40B4-BE49-F238E27FC236}">
                    <a16:creationId xmlns:a16="http://schemas.microsoft.com/office/drawing/2014/main" id="{ABD64789-8CAD-6F5E-7DCB-D6C9D850FEFD}"/>
                  </a:ext>
                </a:extLst>
              </p:cNvPr>
              <p:cNvSpPr txBox="1">
                <a:spLocks noChangeArrowheads="1"/>
              </p:cNvSpPr>
              <p:nvPr/>
            </p:nvSpPr>
            <p:spPr bwMode="auto">
              <a:xfrm>
                <a:off x="2468879" y="3336925"/>
                <a:ext cx="2788921" cy="527765"/>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dirty="0">
                    <a:ln w="12700">
                      <a:solidFill>
                        <a:srgbClr val="000000"/>
                      </a:solidFill>
                    </a:ln>
                    <a:solidFill>
                      <a:srgbClr val="FFFFD5"/>
                    </a:solidFill>
                    <a:latin typeface="Impact" pitchFamily="34" charset="0"/>
                  </a:rPr>
                  <a:t>Indemnity period</a:t>
                </a:r>
              </a:p>
            </p:txBody>
          </p:sp>
        </p:grpSp>
        <p:grpSp>
          <p:nvGrpSpPr>
            <p:cNvPr id="137217" name="Group 137216">
              <a:extLst>
                <a:ext uri="{FF2B5EF4-FFF2-40B4-BE49-F238E27FC236}">
                  <a16:creationId xmlns:a16="http://schemas.microsoft.com/office/drawing/2014/main" id="{FBBBE3BF-E30B-02EA-2B6F-E55521DBD293}"/>
                </a:ext>
              </a:extLst>
            </p:cNvPr>
            <p:cNvGrpSpPr/>
            <p:nvPr/>
          </p:nvGrpSpPr>
          <p:grpSpPr>
            <a:xfrm>
              <a:off x="304800" y="1143000"/>
              <a:ext cx="2533650" cy="3709988"/>
              <a:chOff x="304800" y="1143000"/>
              <a:chExt cx="2533650" cy="3709988"/>
            </a:xfrm>
          </p:grpSpPr>
          <p:grpSp>
            <p:nvGrpSpPr>
              <p:cNvPr id="96" name="Group 18">
                <a:extLst>
                  <a:ext uri="{FF2B5EF4-FFF2-40B4-BE49-F238E27FC236}">
                    <a16:creationId xmlns:a16="http://schemas.microsoft.com/office/drawing/2014/main" id="{306FFFCA-F4D9-60A0-F807-E01D13A6E46C}"/>
                  </a:ext>
                </a:extLst>
              </p:cNvPr>
              <p:cNvGrpSpPr>
                <a:grpSpLocks/>
              </p:cNvGrpSpPr>
              <p:nvPr/>
            </p:nvGrpSpPr>
            <p:grpSpPr bwMode="auto">
              <a:xfrm>
                <a:off x="304800" y="2819400"/>
                <a:ext cx="1600200" cy="762000"/>
                <a:chOff x="192" y="1872"/>
                <a:chExt cx="1008" cy="480"/>
              </a:xfrm>
            </p:grpSpPr>
            <p:sp>
              <p:nvSpPr>
                <p:cNvPr id="115" name="Rectangle 19">
                  <a:extLst>
                    <a:ext uri="{FF2B5EF4-FFF2-40B4-BE49-F238E27FC236}">
                      <a16:creationId xmlns:a16="http://schemas.microsoft.com/office/drawing/2014/main" id="{90B2EF21-2E4C-A2A0-E230-AE5617664BF0}"/>
                    </a:ext>
                  </a:extLst>
                </p:cNvPr>
                <p:cNvSpPr>
                  <a:spLocks noChangeArrowheads="1"/>
                </p:cNvSpPr>
                <p:nvPr/>
              </p:nvSpPr>
              <p:spPr bwMode="auto">
                <a:xfrm>
                  <a:off x="211" y="1872"/>
                  <a:ext cx="970" cy="480"/>
                </a:xfrm>
                <a:prstGeom prst="rect">
                  <a:avLst/>
                </a:prstGeom>
                <a:gradFill rotWithShape="1">
                  <a:gsLst>
                    <a:gs pos="0">
                      <a:srgbClr val="FFFFFF"/>
                    </a:gs>
                    <a:gs pos="100000">
                      <a:srgbClr val="DAB590"/>
                    </a:gs>
                  </a:gsLst>
                  <a:path path="shape">
                    <a:fillToRect l="50000" t="50000" r="50000" b="50000"/>
                  </a:path>
                </a:gradFill>
                <a:ln w="28575" algn="ctr">
                  <a:solidFill>
                    <a:srgbClr val="660033"/>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6" name="Text Box 20">
                  <a:extLst>
                    <a:ext uri="{FF2B5EF4-FFF2-40B4-BE49-F238E27FC236}">
                      <a16:creationId xmlns:a16="http://schemas.microsoft.com/office/drawing/2014/main" id="{2F2EB262-1738-9B52-0EC7-5F72DC864D31}"/>
                    </a:ext>
                  </a:extLst>
                </p:cNvPr>
                <p:cNvSpPr txBox="1">
                  <a:spLocks noChangeArrowheads="1"/>
                </p:cNvSpPr>
                <p:nvPr/>
              </p:nvSpPr>
              <p:spPr bwMode="auto">
                <a:xfrm>
                  <a:off x="192" y="1912"/>
                  <a:ext cx="1008" cy="440"/>
                </a:xfrm>
                <a:prstGeom prst="rect">
                  <a:avLst/>
                </a:prstGeom>
                <a:noFill/>
                <a:ln w="19050">
                  <a:noFill/>
                  <a:miter lim="800000"/>
                  <a:headEnd/>
                  <a:tailEnd/>
                </a:ln>
                <a:effectLst/>
              </p:spPr>
              <p:txBody>
                <a:bodyPr>
                  <a:spAutoFit/>
                </a:bodyPr>
                <a:lstStyle/>
                <a:p>
                  <a:pPr>
                    <a:lnSpc>
                      <a:spcPct val="75000"/>
                    </a:lnSpc>
                  </a:pPr>
                  <a:endParaRPr lang="en-US" sz="200" b="0" u="none" dirty="0">
                    <a:solidFill>
                      <a:srgbClr val="440022"/>
                    </a:solidFill>
                    <a:latin typeface="Impact" pitchFamily="34" charset="0"/>
                  </a:endParaRPr>
                </a:p>
                <a:p>
                  <a:pPr>
                    <a:lnSpc>
                      <a:spcPct val="80000"/>
                    </a:lnSpc>
                  </a:pPr>
                  <a:r>
                    <a:rPr lang="en-US" b="0" u="none" dirty="0">
                      <a:solidFill>
                        <a:srgbClr val="440022"/>
                      </a:solidFill>
                      <a:latin typeface="Impact" pitchFamily="34" charset="0"/>
                    </a:rPr>
                    <a:t>Foundation</a:t>
                  </a:r>
                </a:p>
                <a:p>
                  <a:pPr>
                    <a:lnSpc>
                      <a:spcPct val="80000"/>
                    </a:lnSpc>
                  </a:pPr>
                  <a:r>
                    <a:rPr lang="en-US" b="0" u="none" dirty="0">
                      <a:solidFill>
                        <a:srgbClr val="440022"/>
                      </a:solidFill>
                      <a:latin typeface="Impact" pitchFamily="34" charset="0"/>
                    </a:rPr>
                    <a:t>of faith</a:t>
                  </a:r>
                </a:p>
              </p:txBody>
            </p:sp>
          </p:grpSp>
          <p:sp>
            <p:nvSpPr>
              <p:cNvPr id="122" name="AutoShape 21">
                <a:extLst>
                  <a:ext uri="{FF2B5EF4-FFF2-40B4-BE49-F238E27FC236}">
                    <a16:creationId xmlns:a16="http://schemas.microsoft.com/office/drawing/2014/main" id="{FB0C890E-28CA-FB64-5544-687EC63A4EA0}"/>
                  </a:ext>
                </a:extLst>
              </p:cNvPr>
              <p:cNvSpPr>
                <a:spLocks noChangeArrowheads="1"/>
              </p:cNvSpPr>
              <p:nvPr/>
            </p:nvSpPr>
            <p:spPr bwMode="auto">
              <a:xfrm rot="10800000">
                <a:off x="1943100" y="2286000"/>
                <a:ext cx="190500" cy="1828800"/>
              </a:xfrm>
              <a:prstGeom prst="downArrow">
                <a:avLst>
                  <a:gd name="adj1" fmla="val 41676"/>
                  <a:gd name="adj2" fmla="val 217467"/>
                </a:avLst>
              </a:prstGeom>
              <a:solidFill>
                <a:srgbClr val="6600CC"/>
              </a:solidFill>
              <a:ln w="19050" algn="ctr">
                <a:solidFill>
                  <a:srgbClr val="FFFF00"/>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23" name="Group 22">
                <a:extLst>
                  <a:ext uri="{FF2B5EF4-FFF2-40B4-BE49-F238E27FC236}">
                    <a16:creationId xmlns:a16="http://schemas.microsoft.com/office/drawing/2014/main" id="{493557CF-AE8D-224E-A577-471B946E6399}"/>
                  </a:ext>
                </a:extLst>
              </p:cNvPr>
              <p:cNvGrpSpPr>
                <a:grpSpLocks/>
              </p:cNvGrpSpPr>
              <p:nvPr/>
            </p:nvGrpSpPr>
            <p:grpSpPr bwMode="auto">
              <a:xfrm>
                <a:off x="1476375" y="1143000"/>
                <a:ext cx="1103313" cy="1090613"/>
                <a:chOff x="4704" y="288"/>
                <a:chExt cx="672" cy="720"/>
              </a:xfrm>
            </p:grpSpPr>
            <p:sp>
              <p:nvSpPr>
                <p:cNvPr id="124" name="Oval 23">
                  <a:extLst>
                    <a:ext uri="{FF2B5EF4-FFF2-40B4-BE49-F238E27FC236}">
                      <a16:creationId xmlns:a16="http://schemas.microsoft.com/office/drawing/2014/main" id="{55C9A4D5-CE0D-B8FC-7880-5B02EB8C3EE0}"/>
                    </a:ext>
                  </a:extLst>
                </p:cNvPr>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25" name="WordArt 24">
                  <a:extLst>
                    <a:ext uri="{FF2B5EF4-FFF2-40B4-BE49-F238E27FC236}">
                      <a16:creationId xmlns:a16="http://schemas.microsoft.com/office/drawing/2014/main" id="{10173120-4ED0-8A1F-474F-5C352487E872}"/>
                    </a:ext>
                  </a:extLst>
                </p:cNvPr>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26" name="Group 25">
                <a:extLst>
                  <a:ext uri="{FF2B5EF4-FFF2-40B4-BE49-F238E27FC236}">
                    <a16:creationId xmlns:a16="http://schemas.microsoft.com/office/drawing/2014/main" id="{56C59CC1-8021-085B-C6E0-6039DC23A958}"/>
                  </a:ext>
                </a:extLst>
              </p:cNvPr>
              <p:cNvGrpSpPr>
                <a:grpSpLocks/>
              </p:cNvGrpSpPr>
              <p:nvPr/>
            </p:nvGrpSpPr>
            <p:grpSpPr bwMode="auto">
              <a:xfrm>
                <a:off x="1219200" y="3997325"/>
                <a:ext cx="1619250" cy="855663"/>
                <a:chOff x="1344" y="2736"/>
                <a:chExt cx="1056" cy="528"/>
              </a:xfrm>
            </p:grpSpPr>
            <p:sp>
              <p:nvSpPr>
                <p:cNvPr id="127" name="Oval 26">
                  <a:extLst>
                    <a:ext uri="{FF2B5EF4-FFF2-40B4-BE49-F238E27FC236}">
                      <a16:creationId xmlns:a16="http://schemas.microsoft.com/office/drawing/2014/main" id="{CBA40907-54CA-D377-9909-DA313761E4BA}"/>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37216" name="WordArt 27">
                  <a:extLst>
                    <a:ext uri="{FF2B5EF4-FFF2-40B4-BE49-F238E27FC236}">
                      <a16:creationId xmlns:a16="http://schemas.microsoft.com/office/drawing/2014/main" id="{493FE04D-65F3-CAF6-0D7F-8F2D5F0CBE53}"/>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grpSp>
      </p:grpSp>
      <p:grpSp>
        <p:nvGrpSpPr>
          <p:cNvPr id="133" name="Group 132">
            <a:extLst>
              <a:ext uri="{FF2B5EF4-FFF2-40B4-BE49-F238E27FC236}">
                <a16:creationId xmlns:a16="http://schemas.microsoft.com/office/drawing/2014/main" id="{BE38DCDB-A488-6CD6-DD3A-1BEB7326E5B6}"/>
              </a:ext>
            </a:extLst>
          </p:cNvPr>
          <p:cNvGrpSpPr/>
          <p:nvPr/>
        </p:nvGrpSpPr>
        <p:grpSpPr>
          <a:xfrm>
            <a:off x="5257800" y="1600200"/>
            <a:ext cx="3141782" cy="1752600"/>
            <a:chOff x="5257800" y="1600200"/>
            <a:chExt cx="3141782" cy="1752600"/>
          </a:xfrm>
        </p:grpSpPr>
        <p:sp>
          <p:nvSpPr>
            <p:cNvPr id="11" name="Oval 71">
              <a:extLst>
                <a:ext uri="{FF2B5EF4-FFF2-40B4-BE49-F238E27FC236}">
                  <a16:creationId xmlns:a16="http://schemas.microsoft.com/office/drawing/2014/main" id="{437BC7FB-AD8A-26C4-9F0E-BCCAFAB3F300}"/>
                </a:ext>
              </a:extLst>
            </p:cNvPr>
            <p:cNvSpPr>
              <a:spLocks noChangeArrowheads="1"/>
            </p:cNvSpPr>
            <p:nvPr/>
          </p:nvSpPr>
          <p:spPr bwMode="auto">
            <a:xfrm>
              <a:off x="6389688" y="2667000"/>
              <a:ext cx="87312" cy="71438"/>
            </a:xfrm>
            <a:prstGeom prst="ellipse">
              <a:avLst/>
            </a:prstGeom>
            <a:solidFill>
              <a:srgbClr val="FF3300"/>
            </a:solidFill>
            <a:ln w="57150">
              <a:solidFill>
                <a:srgbClr val="FF3300"/>
              </a:solidFill>
              <a:round/>
              <a:headEnd/>
              <a:tailEnd/>
            </a:ln>
            <a:effectLst/>
          </p:spPr>
          <p:txBody>
            <a:bodyPr wrap="none" anchor="ctr"/>
            <a:lstStyle/>
            <a:p>
              <a:pPr eaLnBrk="1" hangingPunct="1"/>
              <a:endParaRPr lang="en-US" sz="3200" b="0" u="none">
                <a:ln w="12700">
                  <a:solidFill>
                    <a:srgbClr val="000000"/>
                  </a:solidFill>
                </a:ln>
                <a:solidFill>
                  <a:srgbClr val="000099"/>
                </a:solidFill>
                <a:latin typeface="Arial Black" pitchFamily="34" charset="0"/>
              </a:endParaRPr>
            </a:p>
          </p:txBody>
        </p:sp>
        <p:grpSp>
          <p:nvGrpSpPr>
            <p:cNvPr id="10" name="Group 103">
              <a:extLst>
                <a:ext uri="{FF2B5EF4-FFF2-40B4-BE49-F238E27FC236}">
                  <a16:creationId xmlns:a16="http://schemas.microsoft.com/office/drawing/2014/main" id="{B7FB9A8B-6FDF-92A4-DC33-6AF341C2E641}"/>
                </a:ext>
              </a:extLst>
            </p:cNvPr>
            <p:cNvGrpSpPr>
              <a:grpSpLocks/>
            </p:cNvGrpSpPr>
            <p:nvPr/>
          </p:nvGrpSpPr>
          <p:grpSpPr bwMode="auto">
            <a:xfrm>
              <a:off x="6477000" y="2514600"/>
              <a:ext cx="457200" cy="685800"/>
              <a:chOff x="4080" y="1584"/>
              <a:chExt cx="288" cy="432"/>
            </a:xfrm>
          </p:grpSpPr>
          <p:sp>
            <p:nvSpPr>
              <p:cNvPr id="73" name="Freeform 104">
                <a:extLst>
                  <a:ext uri="{FF2B5EF4-FFF2-40B4-BE49-F238E27FC236}">
                    <a16:creationId xmlns:a16="http://schemas.microsoft.com/office/drawing/2014/main" id="{88C2FB48-DD39-A870-0203-5F061648EECC}"/>
                  </a:ext>
                </a:extLst>
              </p:cNvPr>
              <p:cNvSpPr>
                <a:spLocks/>
              </p:cNvSpPr>
              <p:nvPr/>
            </p:nvSpPr>
            <p:spPr bwMode="auto">
              <a:xfrm rot="16023658" flipH="1">
                <a:off x="4137" y="1527"/>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006600"/>
              </a:solidFill>
              <a:ln w="12700" cmpd="sng">
                <a:solidFill>
                  <a:srgbClr val="FFFF00"/>
                </a:solidFill>
                <a:round/>
                <a:headEnd/>
                <a:tailEnd/>
              </a:ln>
              <a:effectLst/>
            </p:spPr>
            <p:txBody>
              <a:bodyPr/>
              <a:lstStyle/>
              <a:p>
                <a:endParaRPr lang="en-US" u="none"/>
              </a:p>
            </p:txBody>
          </p:sp>
          <p:grpSp>
            <p:nvGrpSpPr>
              <p:cNvPr id="89" name="Group 105">
                <a:extLst>
                  <a:ext uri="{FF2B5EF4-FFF2-40B4-BE49-F238E27FC236}">
                    <a16:creationId xmlns:a16="http://schemas.microsoft.com/office/drawing/2014/main" id="{758ABFDF-BD3D-B94F-6F69-67B007AD298F}"/>
                  </a:ext>
                </a:extLst>
              </p:cNvPr>
              <p:cNvGrpSpPr>
                <a:grpSpLocks/>
              </p:cNvGrpSpPr>
              <p:nvPr/>
            </p:nvGrpSpPr>
            <p:grpSpPr bwMode="auto">
              <a:xfrm>
                <a:off x="4272" y="1632"/>
                <a:ext cx="96" cy="384"/>
                <a:chOff x="4272" y="1632"/>
                <a:chExt cx="96" cy="384"/>
              </a:xfrm>
            </p:grpSpPr>
            <p:sp>
              <p:nvSpPr>
                <p:cNvPr id="90" name="Freeform 106">
                  <a:extLst>
                    <a:ext uri="{FF2B5EF4-FFF2-40B4-BE49-F238E27FC236}">
                      <a16:creationId xmlns:a16="http://schemas.microsoft.com/office/drawing/2014/main" id="{0BEE847E-0314-B290-825A-1186166919F9}"/>
                    </a:ext>
                  </a:extLst>
                </p:cNvPr>
                <p:cNvSpPr>
                  <a:spLocks/>
                </p:cNvSpPr>
                <p:nvPr/>
              </p:nvSpPr>
              <p:spPr bwMode="auto">
                <a:xfrm rot="2303324" flipH="1">
                  <a:off x="4272" y="1816"/>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006600"/>
                </a:solidFill>
                <a:ln w="12700" cmpd="sng">
                  <a:solidFill>
                    <a:srgbClr val="FFFF00"/>
                  </a:solidFill>
                  <a:round/>
                  <a:headEnd/>
                  <a:tailEnd/>
                </a:ln>
                <a:effectLst/>
              </p:spPr>
              <p:txBody>
                <a:bodyPr/>
                <a:lstStyle/>
                <a:p>
                  <a:endParaRPr lang="en-US" u="none"/>
                </a:p>
              </p:txBody>
            </p:sp>
            <p:sp>
              <p:nvSpPr>
                <p:cNvPr id="137221" name="Freeform 107">
                  <a:extLst>
                    <a:ext uri="{FF2B5EF4-FFF2-40B4-BE49-F238E27FC236}">
                      <a16:creationId xmlns:a16="http://schemas.microsoft.com/office/drawing/2014/main" id="{1C34425D-0EE5-135B-F653-5FE8E902AAE0}"/>
                    </a:ext>
                  </a:extLst>
                </p:cNvPr>
                <p:cNvSpPr>
                  <a:spLocks/>
                </p:cNvSpPr>
                <p:nvPr/>
              </p:nvSpPr>
              <p:spPr bwMode="auto">
                <a:xfrm rot="20659951" flipH="1">
                  <a:off x="4296" y="1632"/>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006600"/>
                </a:solidFill>
                <a:ln w="12700" cmpd="sng">
                  <a:solidFill>
                    <a:srgbClr val="FFFF00"/>
                  </a:solidFill>
                  <a:round/>
                  <a:headEnd/>
                  <a:tailEnd/>
                </a:ln>
                <a:effectLst/>
              </p:spPr>
              <p:txBody>
                <a:bodyPr/>
                <a:lstStyle/>
                <a:p>
                  <a:endParaRPr lang="en-US" u="none"/>
                </a:p>
              </p:txBody>
            </p:sp>
          </p:grpSp>
        </p:grpSp>
        <p:grpSp>
          <p:nvGrpSpPr>
            <p:cNvPr id="137222" name="Group 82">
              <a:extLst>
                <a:ext uri="{FF2B5EF4-FFF2-40B4-BE49-F238E27FC236}">
                  <a16:creationId xmlns:a16="http://schemas.microsoft.com/office/drawing/2014/main" id="{0C9A1241-340B-2DC4-BF23-326E0912857C}"/>
                </a:ext>
              </a:extLst>
            </p:cNvPr>
            <p:cNvGrpSpPr>
              <a:grpSpLocks/>
            </p:cNvGrpSpPr>
            <p:nvPr/>
          </p:nvGrpSpPr>
          <p:grpSpPr bwMode="auto">
            <a:xfrm>
              <a:off x="6704010" y="2058988"/>
              <a:ext cx="1447800" cy="1238250"/>
              <a:chOff x="4223" y="1297"/>
              <a:chExt cx="912" cy="780"/>
            </a:xfrm>
            <a:effectLst/>
          </p:grpSpPr>
          <p:grpSp>
            <p:nvGrpSpPr>
              <p:cNvPr id="137223" name="Group 83">
                <a:extLst>
                  <a:ext uri="{FF2B5EF4-FFF2-40B4-BE49-F238E27FC236}">
                    <a16:creationId xmlns:a16="http://schemas.microsoft.com/office/drawing/2014/main" id="{952469CF-7F8A-3B3F-A70F-876500D2D592}"/>
                  </a:ext>
                </a:extLst>
              </p:cNvPr>
              <p:cNvGrpSpPr>
                <a:grpSpLocks/>
              </p:cNvGrpSpPr>
              <p:nvPr/>
            </p:nvGrpSpPr>
            <p:grpSpPr bwMode="auto">
              <a:xfrm>
                <a:off x="4223" y="1441"/>
                <a:ext cx="574" cy="636"/>
                <a:chOff x="4223" y="1440"/>
                <a:chExt cx="575" cy="637"/>
              </a:xfrm>
            </p:grpSpPr>
            <p:sp>
              <p:nvSpPr>
                <p:cNvPr id="137236" name="WordArt 84">
                  <a:extLst>
                    <a:ext uri="{FF2B5EF4-FFF2-40B4-BE49-F238E27FC236}">
                      <a16:creationId xmlns:a16="http://schemas.microsoft.com/office/drawing/2014/main" id="{1F1FAA9A-A689-00D5-5F18-498BC17CD534}"/>
                    </a:ext>
                  </a:extLst>
                </p:cNvPr>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algn="ctr"/>
                  <a:r>
                    <a:rPr lang="en-US" sz="3600" u="none" kern="10">
                      <a:ln w="9525">
                        <a:noFill/>
                        <a:round/>
                        <a:headEnd/>
                        <a:tailEnd/>
                      </a:ln>
                      <a:solidFill>
                        <a:srgbClr val="FFFF00"/>
                      </a:solidFill>
                      <a:effectLst>
                        <a:outerShdw dist="17961" dir="18900000" algn="ctr" rotWithShape="0">
                          <a:schemeClr val="tx1"/>
                        </a:outerShdw>
                      </a:effectLst>
                      <a:latin typeface="Century"/>
                    </a:rPr>
                    <a:t>.</a:t>
                  </a:r>
                </a:p>
              </p:txBody>
            </p:sp>
            <p:sp>
              <p:nvSpPr>
                <p:cNvPr id="137237" name="Arc 85">
                  <a:extLst>
                    <a:ext uri="{FF2B5EF4-FFF2-40B4-BE49-F238E27FC236}">
                      <a16:creationId xmlns:a16="http://schemas.microsoft.com/office/drawing/2014/main" id="{FB24F6BD-08D8-403A-0BE7-483E8B2971B6}"/>
                    </a:ext>
                  </a:extLst>
                </p:cNvPr>
                <p:cNvSpPr>
                  <a:spLocks/>
                </p:cNvSpPr>
                <p:nvPr/>
              </p:nvSpPr>
              <p:spPr bwMode="auto">
                <a:xfrm rot="6715497">
                  <a:off x="4248"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37238" name="WordArt 86">
                  <a:extLst>
                    <a:ext uri="{FF2B5EF4-FFF2-40B4-BE49-F238E27FC236}">
                      <a16:creationId xmlns:a16="http://schemas.microsoft.com/office/drawing/2014/main" id="{E6BD3568-A385-C4B3-E3DB-26EA2E4D7AFE}"/>
                    </a:ext>
                  </a:extLst>
                </p:cNvPr>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algn="ctr"/>
                  <a:r>
                    <a:rPr lang="en-US" sz="3600" u="none" kern="10" dirty="0">
                      <a:ln w="9525">
                        <a:noFill/>
                        <a:round/>
                        <a:headEnd/>
                        <a:tailEnd/>
                      </a:ln>
                      <a:solidFill>
                        <a:srgbClr val="FFFF00"/>
                      </a:solidFill>
                      <a:effectLst>
                        <a:outerShdw dist="17961" dir="18900000" algn="ctr" rotWithShape="0">
                          <a:schemeClr val="tx1"/>
                        </a:outerShdw>
                      </a:effectLst>
                      <a:latin typeface="Century"/>
                    </a:rPr>
                    <a:t>.</a:t>
                  </a:r>
                </a:p>
              </p:txBody>
            </p:sp>
            <p:sp>
              <p:nvSpPr>
                <p:cNvPr id="137239" name="Arc 87">
                  <a:extLst>
                    <a:ext uri="{FF2B5EF4-FFF2-40B4-BE49-F238E27FC236}">
                      <a16:creationId xmlns:a16="http://schemas.microsoft.com/office/drawing/2014/main" id="{D00D447A-772B-178E-2AB6-66AA44940A2A}"/>
                    </a:ext>
                  </a:extLst>
                </p:cNvPr>
                <p:cNvSpPr>
                  <a:spLocks/>
                </p:cNvSpPr>
                <p:nvPr/>
              </p:nvSpPr>
              <p:spPr bwMode="auto">
                <a:xfrm rot="9622134" flipV="1">
                  <a:off x="4461"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37240" name="WordArt 88">
                  <a:extLst>
                    <a:ext uri="{FF2B5EF4-FFF2-40B4-BE49-F238E27FC236}">
                      <a16:creationId xmlns:a16="http://schemas.microsoft.com/office/drawing/2014/main" id="{6C22E010-7B14-4A68-0C7B-FC5FDF86BD3D}"/>
                    </a:ext>
                  </a:extLst>
                </p:cNvPr>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algn="ctr"/>
                  <a:r>
                    <a:rPr lang="en-US" sz="3600" u="none" kern="10" dirty="0">
                      <a:ln w="9525">
                        <a:noFill/>
                        <a:round/>
                        <a:headEnd/>
                        <a:tailEnd/>
                      </a:ln>
                      <a:solidFill>
                        <a:srgbClr val="FFFF00"/>
                      </a:solidFill>
                      <a:effectLst>
                        <a:outerShdw dist="17961" dir="18900000" algn="ctr" rotWithShape="0">
                          <a:schemeClr val="tx1"/>
                        </a:outerShdw>
                      </a:effectLst>
                      <a:latin typeface="Century"/>
                    </a:rPr>
                    <a:t>.</a:t>
                  </a:r>
                </a:p>
              </p:txBody>
            </p:sp>
            <p:sp>
              <p:nvSpPr>
                <p:cNvPr id="137241" name="Arc 89">
                  <a:extLst>
                    <a:ext uri="{FF2B5EF4-FFF2-40B4-BE49-F238E27FC236}">
                      <a16:creationId xmlns:a16="http://schemas.microsoft.com/office/drawing/2014/main" id="{330C9A95-F533-D287-5C5F-7E55A86652EE}"/>
                    </a:ext>
                  </a:extLst>
                </p:cNvPr>
                <p:cNvSpPr>
                  <a:spLocks/>
                </p:cNvSpPr>
                <p:nvPr/>
              </p:nvSpPr>
              <p:spPr bwMode="auto">
                <a:xfrm rot="6715497">
                  <a:off x="4584"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37242" name="WordArt 90">
                  <a:extLst>
                    <a:ext uri="{FF2B5EF4-FFF2-40B4-BE49-F238E27FC236}">
                      <a16:creationId xmlns:a16="http://schemas.microsoft.com/office/drawing/2014/main" id="{BF9FCC64-46CE-C0ED-54FC-A16E11B68F62}"/>
                    </a:ext>
                  </a:extLst>
                </p:cNvPr>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algn="ctr"/>
                  <a:r>
                    <a:rPr lang="en-US" sz="3600" u="none" kern="10" dirty="0">
                      <a:ln w="9525">
                        <a:noFill/>
                        <a:round/>
                        <a:headEnd/>
                        <a:tailEnd/>
                      </a:ln>
                      <a:solidFill>
                        <a:srgbClr val="FFFF00"/>
                      </a:solidFill>
                      <a:effectLst>
                        <a:outerShdw dist="17961" dir="18900000" algn="ctr" rotWithShape="0">
                          <a:schemeClr val="tx1"/>
                        </a:outerShdw>
                      </a:effectLst>
                      <a:latin typeface="Century"/>
                    </a:rPr>
                    <a:t>.</a:t>
                  </a:r>
                </a:p>
              </p:txBody>
            </p:sp>
            <p:sp>
              <p:nvSpPr>
                <p:cNvPr id="137243" name="Arc 91">
                  <a:extLst>
                    <a:ext uri="{FF2B5EF4-FFF2-40B4-BE49-F238E27FC236}">
                      <a16:creationId xmlns:a16="http://schemas.microsoft.com/office/drawing/2014/main" id="{534396EC-A939-EC2B-3D48-4D89F309AAE0}"/>
                    </a:ext>
                  </a:extLst>
                </p:cNvPr>
                <p:cNvSpPr>
                  <a:spLocks/>
                </p:cNvSpPr>
                <p:nvPr/>
              </p:nvSpPr>
              <p:spPr bwMode="auto">
                <a:xfrm rot="8773144" flipV="1">
                  <a:off x="4728"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grpSp>
          <p:grpSp>
            <p:nvGrpSpPr>
              <p:cNvPr id="137225" name="Group 92">
                <a:extLst>
                  <a:ext uri="{FF2B5EF4-FFF2-40B4-BE49-F238E27FC236}">
                    <a16:creationId xmlns:a16="http://schemas.microsoft.com/office/drawing/2014/main" id="{1024BBFA-036F-FC57-6F37-F338BC6B4693}"/>
                  </a:ext>
                </a:extLst>
              </p:cNvPr>
              <p:cNvGrpSpPr>
                <a:grpSpLocks/>
              </p:cNvGrpSpPr>
              <p:nvPr/>
            </p:nvGrpSpPr>
            <p:grpSpPr bwMode="auto">
              <a:xfrm>
                <a:off x="4703" y="1393"/>
                <a:ext cx="432" cy="101"/>
                <a:chOff x="4704" y="1392"/>
                <a:chExt cx="432" cy="101"/>
              </a:xfrm>
            </p:grpSpPr>
            <p:sp>
              <p:nvSpPr>
                <p:cNvPr id="137232" name="Arc 93">
                  <a:extLst>
                    <a:ext uri="{FF2B5EF4-FFF2-40B4-BE49-F238E27FC236}">
                      <a16:creationId xmlns:a16="http://schemas.microsoft.com/office/drawing/2014/main" id="{95BACA0C-3465-6974-7B43-1132F50FD287}"/>
                    </a:ext>
                  </a:extLst>
                </p:cNvPr>
                <p:cNvSpPr>
                  <a:spLocks/>
                </p:cNvSpPr>
                <p:nvPr/>
              </p:nvSpPr>
              <p:spPr bwMode="auto">
                <a:xfrm rot="8843922">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FFFF00"/>
                  </a:solidFill>
                  <a:prstDash val="lgDashDot"/>
                  <a:round/>
                  <a:headEnd/>
                  <a:tailEnd/>
                </a:ln>
                <a:effectLst>
                  <a:outerShdw algn="ctr" rotWithShape="0">
                    <a:schemeClr val="tx2"/>
                  </a:outerShdw>
                </a:effectLst>
              </p:spPr>
              <p:txBody>
                <a:bodyPr anchor="ctr">
                  <a:spAutoFit/>
                </a:bodyPr>
                <a:lstStyle/>
                <a:p>
                  <a:endParaRPr lang="en-US"/>
                </a:p>
              </p:txBody>
            </p:sp>
            <p:sp>
              <p:nvSpPr>
                <p:cNvPr id="137233" name="Arc 94">
                  <a:extLst>
                    <a:ext uri="{FF2B5EF4-FFF2-40B4-BE49-F238E27FC236}">
                      <a16:creationId xmlns:a16="http://schemas.microsoft.com/office/drawing/2014/main" id="{13DBAFEA-3490-49DE-8E5D-247CF04CCBF5}"/>
                    </a:ext>
                  </a:extLst>
                </p:cNvPr>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FFFF00"/>
                  </a:solidFill>
                  <a:prstDash val="lgDashDot"/>
                  <a:round/>
                  <a:headEnd/>
                  <a:tailEnd/>
                </a:ln>
                <a:effectLst>
                  <a:outerShdw algn="ctr" rotWithShape="0">
                    <a:schemeClr val="tx2"/>
                  </a:outerShdw>
                </a:effectLst>
              </p:spPr>
              <p:txBody>
                <a:bodyPr anchor="ctr">
                  <a:spAutoFit/>
                </a:bodyPr>
                <a:lstStyle/>
                <a:p>
                  <a:endParaRPr lang="en-US"/>
                </a:p>
              </p:txBody>
            </p:sp>
            <p:sp>
              <p:nvSpPr>
                <p:cNvPr id="137234" name="WordArt 95">
                  <a:extLst>
                    <a:ext uri="{FF2B5EF4-FFF2-40B4-BE49-F238E27FC236}">
                      <a16:creationId xmlns:a16="http://schemas.microsoft.com/office/drawing/2014/main" id="{9CF3C8FD-81CA-F6E7-F325-B157057B6B6F}"/>
                    </a:ext>
                  </a:extLst>
                </p:cNvPr>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algn="ctr"/>
                  <a:r>
                    <a:rPr lang="en-US" sz="3600" u="none" kern="10">
                      <a:ln w="9525">
                        <a:noFill/>
                        <a:round/>
                        <a:headEnd/>
                        <a:tailEnd/>
                      </a:ln>
                      <a:solidFill>
                        <a:srgbClr val="FFFF00"/>
                      </a:solidFill>
                      <a:effectLst>
                        <a:outerShdw dist="17961" dir="18900000" algn="ctr" rotWithShape="0">
                          <a:schemeClr val="tx1"/>
                        </a:outerShdw>
                      </a:effectLst>
                      <a:latin typeface="Century"/>
                    </a:rPr>
                    <a:t>.</a:t>
                  </a:r>
                </a:p>
              </p:txBody>
            </p:sp>
            <p:sp>
              <p:nvSpPr>
                <p:cNvPr id="137235" name="WordArt 96">
                  <a:extLst>
                    <a:ext uri="{FF2B5EF4-FFF2-40B4-BE49-F238E27FC236}">
                      <a16:creationId xmlns:a16="http://schemas.microsoft.com/office/drawing/2014/main" id="{83A6E800-074A-A57B-558B-4898B548D9BA}"/>
                    </a:ext>
                  </a:extLst>
                </p:cNvPr>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algn="ctr"/>
                  <a:r>
                    <a:rPr lang="en-US" sz="3600" u="none" kern="10">
                      <a:ln w="9525">
                        <a:noFill/>
                        <a:round/>
                        <a:headEnd/>
                        <a:tailEnd/>
                      </a:ln>
                      <a:solidFill>
                        <a:srgbClr val="FFFF00"/>
                      </a:solidFill>
                      <a:effectLst>
                        <a:outerShdw dist="17961" dir="18900000" algn="ctr" rotWithShape="0">
                          <a:schemeClr val="tx1"/>
                        </a:outerShdw>
                      </a:effectLst>
                      <a:latin typeface="Century"/>
                    </a:rPr>
                    <a:t>.</a:t>
                  </a:r>
                </a:p>
              </p:txBody>
            </p:sp>
          </p:grpSp>
          <p:grpSp>
            <p:nvGrpSpPr>
              <p:cNvPr id="137228" name="Group 97">
                <a:extLst>
                  <a:ext uri="{FF2B5EF4-FFF2-40B4-BE49-F238E27FC236}">
                    <a16:creationId xmlns:a16="http://schemas.microsoft.com/office/drawing/2014/main" id="{68510917-368E-2445-F619-AFA31DBD9D63}"/>
                  </a:ext>
                </a:extLst>
              </p:cNvPr>
              <p:cNvGrpSpPr>
                <a:grpSpLocks/>
              </p:cNvGrpSpPr>
              <p:nvPr/>
            </p:nvGrpSpPr>
            <p:grpSpPr bwMode="auto">
              <a:xfrm rot="824930">
                <a:off x="5039" y="1297"/>
                <a:ext cx="54" cy="136"/>
                <a:chOff x="5040" y="1304"/>
                <a:chExt cx="54" cy="136"/>
              </a:xfrm>
            </p:grpSpPr>
            <p:sp>
              <p:nvSpPr>
                <p:cNvPr id="137230" name="Arc 98">
                  <a:extLst>
                    <a:ext uri="{FF2B5EF4-FFF2-40B4-BE49-F238E27FC236}">
                      <a16:creationId xmlns:a16="http://schemas.microsoft.com/office/drawing/2014/main" id="{3D214971-46E1-C462-5556-0A5C9284628F}"/>
                    </a:ext>
                  </a:extLst>
                </p:cNvPr>
                <p:cNvSpPr>
                  <a:spLocks/>
                </p:cNvSpPr>
                <p:nvPr/>
              </p:nvSpPr>
              <p:spPr bwMode="auto">
                <a:xfrm rot="19008633" flipV="1">
                  <a:off x="5040" y="1304"/>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FFFF00"/>
                  </a:solidFill>
                  <a:round/>
                  <a:headEnd/>
                  <a:tailEnd/>
                </a:ln>
                <a:effectLst>
                  <a:outerShdw algn="ctr" rotWithShape="0">
                    <a:schemeClr val="tx2"/>
                  </a:outerShdw>
                </a:effectLst>
              </p:spPr>
              <p:txBody>
                <a:bodyPr anchor="ctr">
                  <a:spAutoFit/>
                </a:bodyPr>
                <a:lstStyle/>
                <a:p>
                  <a:endParaRPr lang="en-US"/>
                </a:p>
              </p:txBody>
            </p:sp>
            <p:sp>
              <p:nvSpPr>
                <p:cNvPr id="137231" name="AutoShape 99">
                  <a:extLst>
                    <a:ext uri="{FF2B5EF4-FFF2-40B4-BE49-F238E27FC236}">
                      <a16:creationId xmlns:a16="http://schemas.microsoft.com/office/drawing/2014/main" id="{3954B245-9F7D-84B1-E944-9970CA938853}"/>
                    </a:ext>
                  </a:extLst>
                </p:cNvPr>
                <p:cNvSpPr>
                  <a:spLocks noChangeArrowheads="1"/>
                </p:cNvSpPr>
                <p:nvPr/>
              </p:nvSpPr>
              <p:spPr bwMode="auto">
                <a:xfrm rot="19350786">
                  <a:off x="5040" y="1304"/>
                  <a:ext cx="48" cy="48"/>
                </a:xfrm>
                <a:prstGeom prst="triangle">
                  <a:avLst>
                    <a:gd name="adj" fmla="val 52083"/>
                  </a:avLst>
                </a:prstGeom>
                <a:solidFill>
                  <a:srgbClr val="FFFF00"/>
                </a:solidFill>
                <a:ln w="19050" algn="ctr">
                  <a:solidFill>
                    <a:srgbClr val="FFFF00"/>
                  </a:solidFill>
                  <a:miter lim="800000"/>
                  <a:headEnd/>
                  <a:tailEnd/>
                </a:ln>
                <a:effectLst/>
              </p:spPr>
              <p:txBody>
                <a:bodyPr anchor="ctr">
                  <a:spAutoFit/>
                </a:bodyPr>
                <a:lstStyle/>
                <a:p>
                  <a:endParaRPr lang="en-US"/>
                </a:p>
              </p:txBody>
            </p:sp>
          </p:grpSp>
        </p:grpSp>
        <p:sp>
          <p:nvSpPr>
            <p:cNvPr id="137244" name="Oval 52">
              <a:extLst>
                <a:ext uri="{FF2B5EF4-FFF2-40B4-BE49-F238E27FC236}">
                  <a16:creationId xmlns:a16="http://schemas.microsoft.com/office/drawing/2014/main" id="{36DD8FA1-616D-3C27-2E58-FA069CA33351}"/>
                </a:ext>
              </a:extLst>
            </p:cNvPr>
            <p:cNvSpPr>
              <a:spLocks noChangeArrowheads="1"/>
            </p:cNvSpPr>
            <p:nvPr/>
          </p:nvSpPr>
          <p:spPr bwMode="auto">
            <a:xfrm>
              <a:off x="6618288" y="3281363"/>
              <a:ext cx="87312" cy="71437"/>
            </a:xfrm>
            <a:prstGeom prst="ellipse">
              <a:avLst/>
            </a:prstGeom>
            <a:solidFill>
              <a:srgbClr val="FF3300"/>
            </a:solidFill>
            <a:ln w="57150">
              <a:solidFill>
                <a:srgbClr val="FF3300"/>
              </a:solidFill>
              <a:round/>
              <a:headEnd/>
              <a:tailEnd/>
            </a:ln>
            <a:effectLst/>
          </p:spPr>
          <p:txBody>
            <a:bodyPr wrap="none" anchor="ctr"/>
            <a:lstStyle/>
            <a:p>
              <a:endParaRPr lang="en-US" u="none"/>
            </a:p>
          </p:txBody>
        </p:sp>
        <p:sp>
          <p:nvSpPr>
            <p:cNvPr id="137246" name="AutoShape 20">
              <a:extLst>
                <a:ext uri="{FF2B5EF4-FFF2-40B4-BE49-F238E27FC236}">
                  <a16:creationId xmlns:a16="http://schemas.microsoft.com/office/drawing/2014/main" id="{7E6795BD-BBE9-D00B-2198-8E8B195DA2A2}"/>
                </a:ext>
              </a:extLst>
            </p:cNvPr>
            <p:cNvSpPr>
              <a:spLocks noChangeArrowheads="1"/>
            </p:cNvSpPr>
            <p:nvPr/>
          </p:nvSpPr>
          <p:spPr bwMode="auto">
            <a:xfrm flipH="1">
              <a:off x="7924800" y="1905000"/>
              <a:ext cx="76200" cy="76200"/>
            </a:xfrm>
            <a:prstGeom prst="triangle">
              <a:avLst>
                <a:gd name="adj" fmla="val 50000"/>
              </a:avLst>
            </a:prstGeom>
            <a:noFill/>
            <a:ln w="57150" algn="ctr">
              <a:solidFill>
                <a:srgbClr val="FF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29" name="TextBox 128">
              <a:extLst>
                <a:ext uri="{FF2B5EF4-FFF2-40B4-BE49-F238E27FC236}">
                  <a16:creationId xmlns:a16="http://schemas.microsoft.com/office/drawing/2014/main" id="{8185CC31-6890-2C8C-6B70-679769527DA0}"/>
                </a:ext>
              </a:extLst>
            </p:cNvPr>
            <p:cNvSpPr txBox="1"/>
            <p:nvPr/>
          </p:nvSpPr>
          <p:spPr>
            <a:xfrm>
              <a:off x="7162800" y="2819400"/>
              <a:ext cx="1236782" cy="518988"/>
            </a:xfrm>
            <a:prstGeom prst="rect">
              <a:avLst/>
            </a:prstGeom>
            <a:noFill/>
          </p:spPr>
          <p:txBody>
            <a:bodyPr wrap="square" rtlCol="0">
              <a:spAutoFit/>
            </a:bodyPr>
            <a:lstStyle/>
            <a:p>
              <a:pPr>
                <a:lnSpc>
                  <a:spcPts val="1600"/>
                </a:lnSpc>
              </a:pPr>
              <a:r>
                <a:rPr lang="en-US" sz="2000" u="none" kern="10" spc="-150" dirty="0">
                  <a:ln w="9525">
                    <a:solidFill>
                      <a:srgbClr val="003300"/>
                    </a:solidFill>
                    <a:round/>
                    <a:headEnd/>
                    <a:tailEnd/>
                  </a:ln>
                  <a:solidFill>
                    <a:srgbClr val="FFFF00"/>
                  </a:solidFill>
                  <a:latin typeface="Arial Black"/>
                </a:rPr>
                <a:t>Third</a:t>
              </a:r>
              <a:r>
                <a:rPr lang="en-US" sz="2000" u="none" spc="-150" dirty="0">
                  <a:solidFill>
                    <a:srgbClr val="FFFF00"/>
                  </a:solidFill>
                  <a:latin typeface="Arial Narrow" panose="020B0606020202030204" pitchFamily="34" charset="0"/>
                </a:rPr>
                <a:t> </a:t>
              </a:r>
              <a:r>
                <a:rPr lang="en-US" sz="2000" u="none" kern="10" spc="-150" dirty="0">
                  <a:ln w="9525">
                    <a:solidFill>
                      <a:srgbClr val="003300"/>
                    </a:solidFill>
                    <a:round/>
                    <a:headEnd/>
                    <a:tailEnd/>
                  </a:ln>
                  <a:solidFill>
                    <a:srgbClr val="FFFF00"/>
                  </a:solidFill>
                  <a:latin typeface="Arial Black"/>
                </a:rPr>
                <a:t>course</a:t>
              </a:r>
            </a:p>
          </p:txBody>
        </p:sp>
        <p:grpSp>
          <p:nvGrpSpPr>
            <p:cNvPr id="84" name="Group 86">
              <a:extLst>
                <a:ext uri="{FF2B5EF4-FFF2-40B4-BE49-F238E27FC236}">
                  <a16:creationId xmlns:a16="http://schemas.microsoft.com/office/drawing/2014/main" id="{935785EC-B5C3-B4E3-0677-EDC1DA9AD34E}"/>
                </a:ext>
              </a:extLst>
            </p:cNvPr>
            <p:cNvGrpSpPr>
              <a:grpSpLocks/>
            </p:cNvGrpSpPr>
            <p:nvPr/>
          </p:nvGrpSpPr>
          <p:grpSpPr bwMode="auto">
            <a:xfrm>
              <a:off x="5257800" y="1600200"/>
              <a:ext cx="2870200" cy="981075"/>
              <a:chOff x="3312" y="1008"/>
              <a:chExt cx="1808" cy="618"/>
            </a:xfrm>
          </p:grpSpPr>
          <p:sp>
            <p:nvSpPr>
              <p:cNvPr id="85" name="WordArt 88">
                <a:extLst>
                  <a:ext uri="{FF2B5EF4-FFF2-40B4-BE49-F238E27FC236}">
                    <a16:creationId xmlns:a16="http://schemas.microsoft.com/office/drawing/2014/main" id="{13DB7B17-09D8-5E54-A46D-7BD5D52B381E}"/>
                  </a:ext>
                </a:extLst>
              </p:cNvPr>
              <p:cNvSpPr>
                <a:spLocks noChangeArrowheads="1" noChangeShapeType="1" noTextEdit="1"/>
              </p:cNvSpPr>
              <p:nvPr/>
            </p:nvSpPr>
            <p:spPr bwMode="auto">
              <a:xfrm rot="884163">
                <a:off x="3550" y="1339"/>
                <a:ext cx="1200" cy="287"/>
              </a:xfrm>
              <a:prstGeom prst="rect">
                <a:avLst/>
              </a:prstGeom>
            </p:spPr>
            <p:txBody>
              <a:bodyPr wrap="none" fromWordArt="1">
                <a:prstTxWarp prst="textFadeDown">
                  <a:avLst>
                    <a:gd name="adj" fmla="val 24815"/>
                  </a:avLst>
                </a:prstTxWarp>
              </a:bodyPr>
              <a:lstStyle/>
              <a:p>
                <a:pPr eaLnBrk="1" hangingPunct="1"/>
                <a:r>
                  <a:rPr lang="en-US" sz="3600" b="0" u="none" kern="10" dirty="0" err="1">
                    <a:ln w="12700">
                      <a:solidFill>
                        <a:srgbClr val="723900"/>
                      </a:solidFill>
                      <a:round/>
                      <a:headEnd/>
                      <a:tailEnd/>
                    </a:ln>
                    <a:solidFill>
                      <a:srgbClr val="FFD98D"/>
                    </a:solidFill>
                    <a:effectLst>
                      <a:outerShdw dist="35921" dir="2700000" algn="ctr" rotWithShape="0">
                        <a:srgbClr val="663300">
                          <a:alpha val="70000"/>
                        </a:srgbClr>
                      </a:outerShdw>
                    </a:effectLst>
                    <a:latin typeface="Arial Black"/>
                  </a:rPr>
                  <a:t>barnea</a:t>
                </a:r>
                <a:endParaRPr lang="en-US" sz="3600" b="0" u="none" kern="10" dirty="0">
                  <a:ln w="12700">
                    <a:solidFill>
                      <a:srgbClr val="723900"/>
                    </a:solidFill>
                    <a:round/>
                    <a:headEnd/>
                    <a:tailEnd/>
                  </a:ln>
                  <a:solidFill>
                    <a:srgbClr val="FFD98D"/>
                  </a:solidFill>
                  <a:effectLst>
                    <a:outerShdw dist="35921" dir="2700000" algn="ctr" rotWithShape="0">
                      <a:srgbClr val="663300">
                        <a:alpha val="70000"/>
                      </a:srgbClr>
                    </a:outerShdw>
                  </a:effectLst>
                  <a:latin typeface="Arial Black"/>
                </a:endParaRPr>
              </a:p>
            </p:txBody>
          </p:sp>
          <p:sp>
            <p:nvSpPr>
              <p:cNvPr id="86" name="WordArt 89">
                <a:extLst>
                  <a:ext uri="{FF2B5EF4-FFF2-40B4-BE49-F238E27FC236}">
                    <a16:creationId xmlns:a16="http://schemas.microsoft.com/office/drawing/2014/main" id="{EA92867D-DF33-3F83-D2DD-E15A7C4E6D40}"/>
                  </a:ext>
                </a:extLst>
              </p:cNvPr>
              <p:cNvSpPr>
                <a:spLocks noChangeArrowheads="1" noChangeShapeType="1" noTextEdit="1"/>
              </p:cNvSpPr>
              <p:nvPr/>
            </p:nvSpPr>
            <p:spPr bwMode="auto">
              <a:xfrm rot="14134325" flipV="1">
                <a:off x="4892" y="1397"/>
                <a:ext cx="47" cy="136"/>
              </a:xfrm>
              <a:prstGeom prst="rect">
                <a:avLst/>
              </a:prstGeom>
            </p:spPr>
            <p:txBody>
              <a:bodyPr wrap="none" fromWordArt="1">
                <a:prstTxWarp prst="textCurveDown">
                  <a:avLst>
                    <a:gd name="adj" fmla="val 43477"/>
                  </a:avLst>
                </a:prstTxWarp>
              </a:bodyPr>
              <a:lstStyle/>
              <a:p>
                <a:pPr eaLnBrk="1" hangingPunct="1"/>
                <a:r>
                  <a:rPr lang="en-US" sz="3600" b="0" u="none" kern="10">
                    <a:ln w="12700">
                      <a:solidFill>
                        <a:srgbClr val="723900"/>
                      </a:solidFill>
                      <a:round/>
                      <a:headEnd/>
                      <a:tailEnd/>
                    </a:ln>
                    <a:solidFill>
                      <a:srgbClr val="FFD98D"/>
                    </a:solidFill>
                    <a:latin typeface="Arial Black"/>
                  </a:rPr>
                  <a:t>-</a:t>
                </a:r>
              </a:p>
            </p:txBody>
          </p:sp>
          <p:sp>
            <p:nvSpPr>
              <p:cNvPr id="87" name="WordArt 87">
                <a:extLst>
                  <a:ext uri="{FF2B5EF4-FFF2-40B4-BE49-F238E27FC236}">
                    <a16:creationId xmlns:a16="http://schemas.microsoft.com/office/drawing/2014/main" id="{36D41DFB-8491-CF28-50C3-514B1BE2B7DC}"/>
                  </a:ext>
                </a:extLst>
              </p:cNvPr>
              <p:cNvSpPr>
                <a:spLocks noChangeArrowheads="1" noChangeShapeType="1" noTextEdit="1"/>
              </p:cNvSpPr>
              <p:nvPr/>
            </p:nvSpPr>
            <p:spPr bwMode="auto">
              <a:xfrm rot="992322">
                <a:off x="3312" y="1008"/>
                <a:ext cx="1808" cy="334"/>
              </a:xfrm>
              <a:prstGeom prst="rect">
                <a:avLst/>
              </a:prstGeom>
            </p:spPr>
            <p:txBody>
              <a:bodyPr wrap="none" fromWordArt="1">
                <a:prstTxWarp prst="textFadeDown">
                  <a:avLst>
                    <a:gd name="adj" fmla="val 17032"/>
                  </a:avLst>
                </a:prstTxWarp>
              </a:bodyPr>
              <a:lstStyle/>
              <a:p>
                <a:pPr eaLnBrk="1" hangingPunct="1"/>
                <a:r>
                  <a:rPr lang="en-US" sz="3600" b="0" u="none" kern="10" dirty="0">
                    <a:ln w="12700">
                      <a:solidFill>
                        <a:srgbClr val="723900"/>
                      </a:solidFill>
                      <a:round/>
                      <a:headEnd/>
                      <a:tailEnd/>
                    </a:ln>
                    <a:solidFill>
                      <a:srgbClr val="FFD98D"/>
                    </a:solidFill>
                    <a:effectLst>
                      <a:outerShdw dist="35921" dir="2700000" algn="ctr" rotWithShape="0">
                        <a:srgbClr val="663300">
                          <a:alpha val="70000"/>
                        </a:srgbClr>
                      </a:outerShdw>
                    </a:effectLst>
                    <a:latin typeface="Arial Black"/>
                  </a:rPr>
                  <a:t>Kadesh</a:t>
                </a:r>
              </a:p>
            </p:txBody>
          </p:sp>
        </p:grpSp>
      </p:grpSp>
      <p:sp>
        <p:nvSpPr>
          <p:cNvPr id="91"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substance with Moses</a:t>
            </a:r>
          </a:p>
        </p:txBody>
      </p:sp>
      <p:sp>
        <p:nvSpPr>
          <p:cNvPr id="136" name="AutoShape 77">
            <a:extLst>
              <a:ext uri="{FF2B5EF4-FFF2-40B4-BE49-F238E27FC236}">
                <a16:creationId xmlns:a16="http://schemas.microsoft.com/office/drawing/2014/main" id="{A7F1A3B7-A976-C79B-476D-4E9A6F66512C}"/>
              </a:ext>
            </a:extLst>
          </p:cNvPr>
          <p:cNvSpPr>
            <a:spLocks noChangeArrowheads="1"/>
          </p:cNvSpPr>
          <p:nvPr/>
        </p:nvSpPr>
        <p:spPr bwMode="auto">
          <a:xfrm rot="10800000">
            <a:off x="1363663" y="2162175"/>
            <a:ext cx="276225" cy="827088"/>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9" name="Group 78">
            <a:extLst>
              <a:ext uri="{FF2B5EF4-FFF2-40B4-BE49-F238E27FC236}">
                <a16:creationId xmlns:a16="http://schemas.microsoft.com/office/drawing/2014/main" id="{2B1B36C5-EB1C-CC35-EE4E-80F9060E4145}"/>
              </a:ext>
            </a:extLst>
          </p:cNvPr>
          <p:cNvGrpSpPr>
            <a:grpSpLocks/>
          </p:cNvGrpSpPr>
          <p:nvPr/>
        </p:nvGrpSpPr>
        <p:grpSpPr bwMode="auto">
          <a:xfrm>
            <a:off x="1047750" y="1247775"/>
            <a:ext cx="908050" cy="896938"/>
            <a:chOff x="4704" y="288"/>
            <a:chExt cx="672" cy="720"/>
          </a:xfrm>
        </p:grpSpPr>
        <p:sp>
          <p:nvSpPr>
            <p:cNvPr id="140" name="Oval 79">
              <a:extLst>
                <a:ext uri="{FF2B5EF4-FFF2-40B4-BE49-F238E27FC236}">
                  <a16:creationId xmlns:a16="http://schemas.microsoft.com/office/drawing/2014/main" id="{FD64B12E-6C09-21F8-5602-D064975B0E87}"/>
                </a:ext>
              </a:extLst>
            </p:cNvPr>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41" name="WordArt 80">
              <a:extLst>
                <a:ext uri="{FF2B5EF4-FFF2-40B4-BE49-F238E27FC236}">
                  <a16:creationId xmlns:a16="http://schemas.microsoft.com/office/drawing/2014/main" id="{0A489DDA-D45A-6DE9-6B70-54D2F80B2172}"/>
                </a:ext>
              </a:extLst>
            </p:cNvPr>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grpSp>
        <p:nvGrpSpPr>
          <p:cNvPr id="142" name="Group 81">
            <a:extLst>
              <a:ext uri="{FF2B5EF4-FFF2-40B4-BE49-F238E27FC236}">
                <a16:creationId xmlns:a16="http://schemas.microsoft.com/office/drawing/2014/main" id="{643DF27A-DC7C-E6EE-80E2-309D90CA9A9D}"/>
              </a:ext>
            </a:extLst>
          </p:cNvPr>
          <p:cNvGrpSpPr>
            <a:grpSpLocks/>
          </p:cNvGrpSpPr>
          <p:nvPr/>
        </p:nvGrpSpPr>
        <p:grpSpPr bwMode="auto">
          <a:xfrm>
            <a:off x="792163" y="2489200"/>
            <a:ext cx="1417637" cy="647700"/>
            <a:chOff x="1344" y="2736"/>
            <a:chExt cx="1056" cy="528"/>
          </a:xfrm>
        </p:grpSpPr>
        <p:sp>
          <p:nvSpPr>
            <p:cNvPr id="143" name="Oval 82">
              <a:extLst>
                <a:ext uri="{FF2B5EF4-FFF2-40B4-BE49-F238E27FC236}">
                  <a16:creationId xmlns:a16="http://schemas.microsoft.com/office/drawing/2014/main" id="{5F74A787-A755-6221-341E-269C4E1CBDE5}"/>
                </a:ext>
              </a:extLst>
            </p:cNvPr>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44" name="WordArt 83">
              <a:extLst>
                <a:ext uri="{FF2B5EF4-FFF2-40B4-BE49-F238E27FC236}">
                  <a16:creationId xmlns:a16="http://schemas.microsoft.com/office/drawing/2014/main" id="{C1D83E99-25D9-899A-59FE-51848717EB51}"/>
                </a:ext>
              </a:extLst>
            </p:cNvPr>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pic>
        <p:nvPicPr>
          <p:cNvPr id="145" name="Picture 144" descr="Tabernacle &amp; Cloud.jpg">
            <a:extLst>
              <a:ext uri="{FF2B5EF4-FFF2-40B4-BE49-F238E27FC236}">
                <a16:creationId xmlns:a16="http://schemas.microsoft.com/office/drawing/2014/main" id="{3AC83983-1D24-B9CB-6E2B-125B8387320A}"/>
              </a:ext>
            </a:extLst>
          </p:cNvPr>
          <p:cNvPicPr>
            <a:picLocks noChangeAspect="1"/>
          </p:cNvPicPr>
          <p:nvPr/>
        </p:nvPicPr>
        <p:blipFill>
          <a:blip r:embed="rId4" cstate="print"/>
          <a:srcRect t="1059" b="-131"/>
          <a:stretch>
            <a:fillRect/>
          </a:stretch>
        </p:blipFill>
        <p:spPr>
          <a:xfrm>
            <a:off x="2663432" y="2438400"/>
            <a:ext cx="3747973" cy="3454997"/>
          </a:xfrm>
          <a:prstGeom prst="rect">
            <a:avLst/>
          </a:prstGeom>
          <a:ln>
            <a:noFill/>
          </a:ln>
          <a:effectLst>
            <a:softEdge rad="112500"/>
          </a:effectLst>
        </p:spPr>
      </p:pic>
      <p:grpSp>
        <p:nvGrpSpPr>
          <p:cNvPr id="146" name="Group 80">
            <a:extLst>
              <a:ext uri="{FF2B5EF4-FFF2-40B4-BE49-F238E27FC236}">
                <a16:creationId xmlns:a16="http://schemas.microsoft.com/office/drawing/2014/main" id="{9F243F93-953F-E447-B143-B813262780AF}"/>
              </a:ext>
            </a:extLst>
          </p:cNvPr>
          <p:cNvGrpSpPr>
            <a:grpSpLocks/>
          </p:cNvGrpSpPr>
          <p:nvPr/>
        </p:nvGrpSpPr>
        <p:grpSpPr bwMode="auto">
          <a:xfrm>
            <a:off x="2743200" y="2057400"/>
            <a:ext cx="3581400" cy="557213"/>
            <a:chOff x="2304" y="2592"/>
            <a:chExt cx="2256" cy="351"/>
          </a:xfrm>
        </p:grpSpPr>
        <p:sp>
          <p:nvSpPr>
            <p:cNvPr id="147" name="Rectangle 81">
              <a:extLst>
                <a:ext uri="{FF2B5EF4-FFF2-40B4-BE49-F238E27FC236}">
                  <a16:creationId xmlns:a16="http://schemas.microsoft.com/office/drawing/2014/main" id="{2F5C6635-1DE3-9546-1CF2-88B2FB3B13CB}"/>
                </a:ext>
              </a:extLst>
            </p:cNvPr>
            <p:cNvSpPr>
              <a:spLocks noChangeArrowheads="1"/>
            </p:cNvSpPr>
            <p:nvPr/>
          </p:nvSpPr>
          <p:spPr bwMode="auto">
            <a:xfrm>
              <a:off x="2304" y="2592"/>
              <a:ext cx="2256" cy="336"/>
            </a:xfrm>
            <a:prstGeom prst="rect">
              <a:avLst/>
            </a:prstGeom>
            <a:gradFill rotWithShape="1">
              <a:gsLst>
                <a:gs pos="0">
                  <a:srgbClr val="FFFFCC">
                    <a:alpha val="70000"/>
                  </a:srgbClr>
                </a:gs>
                <a:gs pos="100000">
                  <a:srgbClr val="FFCC66">
                    <a:alpha val="7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8" name="Text Box 82">
              <a:extLst>
                <a:ext uri="{FF2B5EF4-FFF2-40B4-BE49-F238E27FC236}">
                  <a16:creationId xmlns:a16="http://schemas.microsoft.com/office/drawing/2014/main" id="{1A881C24-72A1-3E92-E925-925E646EE1BD}"/>
                </a:ext>
              </a:extLst>
            </p:cNvPr>
            <p:cNvSpPr txBox="1">
              <a:spLocks noChangeArrowheads="1"/>
            </p:cNvSpPr>
            <p:nvPr/>
          </p:nvSpPr>
          <p:spPr bwMode="auto">
            <a:xfrm>
              <a:off x="2304" y="2658"/>
              <a:ext cx="2256"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a:solidFill>
                    <a:srgbClr val="663300"/>
                  </a:solidFill>
                  <a:latin typeface="Fette Engschrift" pitchFamily="2" charset="0"/>
                </a:rPr>
                <a:t>Foundation of substance</a:t>
              </a:r>
              <a:endParaRPr lang="en-US" sz="3600" u="none" dirty="0">
                <a:solidFill>
                  <a:srgbClr val="663300"/>
                </a:solidFill>
                <a:latin typeface="Fette Engschrift" pitchFamily="2" charset="0"/>
              </a:endParaRPr>
            </a:p>
          </p:txBody>
        </p:sp>
      </p:grpSp>
      <p:sp>
        <p:nvSpPr>
          <p:cNvPr id="149" name="AutoShape 84">
            <a:extLst>
              <a:ext uri="{FF2B5EF4-FFF2-40B4-BE49-F238E27FC236}">
                <a16:creationId xmlns:a16="http://schemas.microsoft.com/office/drawing/2014/main" id="{BD39F7DE-CB3D-6311-7130-D0EC92A0CB5E}"/>
              </a:ext>
            </a:extLst>
          </p:cNvPr>
          <p:cNvSpPr>
            <a:spLocks noChangeArrowheads="1"/>
          </p:cNvSpPr>
          <p:nvPr/>
        </p:nvSpPr>
        <p:spPr bwMode="auto">
          <a:xfrm rot="5400000">
            <a:off x="4495800" y="485775"/>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50" name="Group 94">
            <a:extLst>
              <a:ext uri="{FF2B5EF4-FFF2-40B4-BE49-F238E27FC236}">
                <a16:creationId xmlns:a16="http://schemas.microsoft.com/office/drawing/2014/main" id="{33DD894B-7F5D-4C54-DE68-25EEFDC1F420}"/>
              </a:ext>
            </a:extLst>
          </p:cNvPr>
          <p:cNvGrpSpPr>
            <a:grpSpLocks/>
          </p:cNvGrpSpPr>
          <p:nvPr/>
        </p:nvGrpSpPr>
        <p:grpSpPr bwMode="auto">
          <a:xfrm>
            <a:off x="6324600" y="2503488"/>
            <a:ext cx="2000250" cy="649287"/>
            <a:chOff x="3840" y="960"/>
            <a:chExt cx="1440" cy="539"/>
          </a:xfrm>
        </p:grpSpPr>
        <p:sp>
          <p:nvSpPr>
            <p:cNvPr id="151" name="Oval 95">
              <a:extLst>
                <a:ext uri="{FF2B5EF4-FFF2-40B4-BE49-F238E27FC236}">
                  <a16:creationId xmlns:a16="http://schemas.microsoft.com/office/drawing/2014/main" id="{E7AE33E7-746F-0EA6-4DCD-9FB050D06292}"/>
                </a:ext>
              </a:extLst>
            </p:cNvPr>
            <p:cNvSpPr>
              <a:spLocks noChangeArrowheads="1"/>
            </p:cNvSpPr>
            <p:nvPr/>
          </p:nvSpPr>
          <p:spPr bwMode="auto">
            <a:xfrm>
              <a:off x="3840" y="960"/>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52" name="WordArt 96">
              <a:extLst>
                <a:ext uri="{FF2B5EF4-FFF2-40B4-BE49-F238E27FC236}">
                  <a16:creationId xmlns:a16="http://schemas.microsoft.com/office/drawing/2014/main" id="{7E2B7D0F-2E1F-8188-4E0C-B7D24436B328}"/>
                </a:ext>
              </a:extLst>
            </p:cNvPr>
            <p:cNvSpPr>
              <a:spLocks noChangeArrowheads="1" noChangeShapeType="1" noTextEdit="1"/>
            </p:cNvSpPr>
            <p:nvPr/>
          </p:nvSpPr>
          <p:spPr bwMode="auto">
            <a:xfrm>
              <a:off x="4100" y="1083"/>
              <a:ext cx="920" cy="294"/>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Israelites</a:t>
              </a:r>
            </a:p>
          </p:txBody>
        </p:sp>
      </p:grpSp>
      <p:sp>
        <p:nvSpPr>
          <p:cNvPr id="137245" name="Rectangle 29"/>
          <p:cNvSpPr>
            <a:spLocks noChangeArrowheads="1"/>
          </p:cNvSpPr>
          <p:nvPr/>
        </p:nvSpPr>
        <p:spPr bwMode="auto">
          <a:xfrm>
            <a:off x="0" y="5722202"/>
            <a:ext cx="9144000" cy="1135797"/>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8" name="Group 91"/>
          <p:cNvGrpSpPr/>
          <p:nvPr/>
        </p:nvGrpSpPr>
        <p:grpSpPr>
          <a:xfrm>
            <a:off x="1219200" y="5859498"/>
            <a:ext cx="6781800" cy="846102"/>
            <a:chOff x="838200" y="5707098"/>
            <a:chExt cx="6781800" cy="846102"/>
          </a:xfrm>
        </p:grpSpPr>
        <p:sp>
          <p:nvSpPr>
            <p:cNvPr id="93" name="Text Box 57"/>
            <p:cNvSpPr txBox="1">
              <a:spLocks noChangeArrowheads="1"/>
            </p:cNvSpPr>
            <p:nvPr/>
          </p:nvSpPr>
          <p:spPr bwMode="auto">
            <a:xfrm>
              <a:off x="838200" y="5707098"/>
              <a:ext cx="417513" cy="541302"/>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94" name="Text Box 93"/>
            <p:cNvSpPr txBox="1">
              <a:spLocks noChangeArrowheads="1"/>
            </p:cNvSpPr>
            <p:nvPr/>
          </p:nvSpPr>
          <p:spPr bwMode="auto">
            <a:xfrm>
              <a:off x="1219200" y="5722203"/>
              <a:ext cx="6400800" cy="830997"/>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The </a:t>
              </a:r>
              <a:r>
                <a:rPr lang="en-US" sz="2000" dirty="0">
                  <a:solidFill>
                    <a:srgbClr val="FFFFFF"/>
                  </a:solidFill>
                  <a:latin typeface="Arial Narrow" pitchFamily="34" charset="0"/>
                </a:rPr>
                <a:t>Israelites</a:t>
              </a:r>
              <a:r>
                <a:rPr lang="en-US" sz="2000" u="none" dirty="0">
                  <a:solidFill>
                    <a:srgbClr val="FFFFFF"/>
                  </a:solidFill>
                  <a:latin typeface="Arial Narrow" pitchFamily="34" charset="0"/>
                </a:rPr>
                <a:t> were to establish the </a:t>
              </a:r>
              <a:r>
                <a:rPr lang="en-US" sz="2000" dirty="0">
                  <a:solidFill>
                    <a:srgbClr val="FFFFFF"/>
                  </a:solidFill>
                  <a:latin typeface="Arial Narrow" pitchFamily="34" charset="0"/>
                </a:rPr>
                <a:t>foundation of substance</a:t>
              </a:r>
              <a:r>
                <a:rPr lang="en-US" sz="2000" u="none" dirty="0">
                  <a:solidFill>
                    <a:srgbClr val="FFFFFF"/>
                  </a:solidFill>
                  <a:latin typeface="Arial Narrow" pitchFamily="34" charset="0"/>
                </a:rPr>
                <a:t> by honoring the Tabernacle with faith and devotion and following </a:t>
              </a:r>
              <a:r>
                <a:rPr lang="en-US" sz="2000" dirty="0">
                  <a:solidFill>
                    <a:srgbClr val="FFFFFF"/>
                  </a:solidFill>
                  <a:latin typeface="Arial Narrow" pitchFamily="34" charset="0"/>
                </a:rPr>
                <a:t>Moses</a:t>
              </a:r>
              <a:r>
                <a:rPr lang="en-US" sz="2000" u="none" dirty="0">
                  <a:solidFill>
                    <a:srgbClr val="FFFFFF"/>
                  </a:solidFill>
                  <a:latin typeface="Arial Narrow" pitchFamily="34" charset="0"/>
                </a:rPr>
                <a:t> into Canaan.</a:t>
              </a:r>
              <a:endParaRPr lang="en-US" sz="1600" b="0" u="none" dirty="0">
                <a:solidFill>
                  <a:srgbClr val="FFFFFF"/>
                </a:solidFill>
                <a:latin typeface="Arial Narrow" pitchFamily="34" charset="0"/>
              </a:endParaRPr>
            </a:p>
          </p:txBody>
        </p:sp>
      </p:grpSp>
      <p:sp>
        <p:nvSpPr>
          <p:cNvPr id="153" name="Text Box 12">
            <a:extLst>
              <a:ext uri="{FF2B5EF4-FFF2-40B4-BE49-F238E27FC236}">
                <a16:creationId xmlns:a16="http://schemas.microsoft.com/office/drawing/2014/main" id="{6C1BB347-39FE-AD05-72C1-8888316B5E19}"/>
              </a:ext>
            </a:extLst>
          </p:cNvPr>
          <p:cNvSpPr txBox="1">
            <a:spLocks noChangeArrowheads="1"/>
          </p:cNvSpPr>
          <p:nvPr/>
        </p:nvSpPr>
        <p:spPr bwMode="auto">
          <a:xfrm>
            <a:off x="304800" y="457200"/>
            <a:ext cx="31242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faith</a:t>
            </a:r>
          </a:p>
        </p:txBody>
      </p:sp>
    </p:spTree>
    <p:extLst>
      <p:ext uri="{BB962C8B-B14F-4D97-AF65-F5344CB8AC3E}">
        <p14:creationId xmlns:p14="http://schemas.microsoft.com/office/powerpoint/2010/main" val="3025142368"/>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2000"/>
                                        <p:tgtEl>
                                          <p:spTgt spid="91"/>
                                        </p:tgtEl>
                                      </p:cBhvr>
                                    </p:animEffect>
                                    <p:anim calcmode="lin" valueType="num">
                                      <p:cBhvr>
                                        <p:cTn id="8" dur="2000" fill="hold"/>
                                        <p:tgtEl>
                                          <p:spTgt spid="91"/>
                                        </p:tgtEl>
                                        <p:attrNameLst>
                                          <p:attrName>ppt_x</p:attrName>
                                        </p:attrNameLst>
                                      </p:cBhvr>
                                      <p:tavLst>
                                        <p:tav tm="0">
                                          <p:val>
                                            <p:strVal val="#ppt_x"/>
                                          </p:val>
                                        </p:tav>
                                        <p:tav tm="100000">
                                          <p:val>
                                            <p:strVal val="#ppt_x"/>
                                          </p:val>
                                        </p:tav>
                                      </p:tavLst>
                                    </p:anim>
                                    <p:anim calcmode="lin" valueType="num">
                                      <p:cBhvr>
                                        <p:cTn id="9" dur="2000" fill="hold"/>
                                        <p:tgtEl>
                                          <p:spTgt spid="91"/>
                                        </p:tgtEl>
                                        <p:attrNameLst>
                                          <p:attrName>ppt_y</p:attrName>
                                        </p:attrNameLst>
                                      </p:cBhvr>
                                      <p:tavLst>
                                        <p:tav tm="0">
                                          <p:val>
                                            <p:strVal val="#ppt_y+.1"/>
                                          </p:val>
                                        </p:tav>
                                        <p:tav tm="100000">
                                          <p:val>
                                            <p:strVal val="#ppt_y"/>
                                          </p:val>
                                        </p:tav>
                                      </p:tavLst>
                                    </p:anim>
                                  </p:childTnLst>
                                </p:cTn>
                              </p:par>
                              <p:par>
                                <p:cTn id="10" presetID="10" presetClass="exit" presetSubtype="0" fill="hold" grpId="0" nodeType="withEffect">
                                  <p:stCondLst>
                                    <p:cond delay="0"/>
                                  </p:stCondLst>
                                  <p:childTnLst>
                                    <p:animEffect transition="out" filter="fade">
                                      <p:cBhvr>
                                        <p:cTn id="11" dur="1500"/>
                                        <p:tgtEl>
                                          <p:spTgt spid="153"/>
                                        </p:tgtEl>
                                      </p:cBhvr>
                                    </p:animEffect>
                                    <p:set>
                                      <p:cBhvr>
                                        <p:cTn id="12" dur="1" fill="hold">
                                          <p:stCondLst>
                                            <p:cond delay="1499"/>
                                          </p:stCondLst>
                                        </p:cTn>
                                        <p:tgtEl>
                                          <p:spTgt spid="153"/>
                                        </p:tgtEl>
                                        <p:attrNameLst>
                                          <p:attrName>style.visibility</p:attrName>
                                        </p:attrNameLst>
                                      </p:cBhvr>
                                      <p:to>
                                        <p:strVal val="hidden"/>
                                      </p:to>
                                    </p:set>
                                  </p:childTnLst>
                                </p:cTn>
                              </p:par>
                              <p:par>
                                <p:cTn id="13" presetID="10" presetClass="exit" presetSubtype="0" fill="hold" nodeType="withEffect">
                                  <p:stCondLst>
                                    <p:cond delay="0"/>
                                  </p:stCondLst>
                                  <p:childTnLst>
                                    <p:animEffect transition="out" filter="fade">
                                      <p:cBhvr>
                                        <p:cTn id="14" dur="1500"/>
                                        <p:tgtEl>
                                          <p:spTgt spid="131"/>
                                        </p:tgtEl>
                                      </p:cBhvr>
                                    </p:animEffect>
                                    <p:set>
                                      <p:cBhvr>
                                        <p:cTn id="15" dur="1" fill="hold">
                                          <p:stCondLst>
                                            <p:cond delay="1499"/>
                                          </p:stCondLst>
                                        </p:cTn>
                                        <p:tgtEl>
                                          <p:spTgt spid="131"/>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1500"/>
                                        <p:tgtEl>
                                          <p:spTgt spid="133"/>
                                        </p:tgtEl>
                                      </p:cBhvr>
                                    </p:animEffect>
                                    <p:set>
                                      <p:cBhvr>
                                        <p:cTn id="18" dur="1" fill="hold">
                                          <p:stCondLst>
                                            <p:cond delay="1499"/>
                                          </p:stCondLst>
                                        </p:cTn>
                                        <p:tgtEl>
                                          <p:spTgt spid="133"/>
                                        </p:tgtEl>
                                        <p:attrNameLst>
                                          <p:attrName>style.visibility</p:attrName>
                                        </p:attrNameLst>
                                      </p:cBhvr>
                                      <p:to>
                                        <p:strVal val="hidden"/>
                                      </p:to>
                                    </p:set>
                                  </p:childTnLst>
                                </p:cTn>
                              </p:par>
                              <p:par>
                                <p:cTn id="19" presetID="10" presetClass="entr" presetSubtype="0" fill="hold" nodeType="with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2000"/>
                                        <p:tgtEl>
                                          <p:spTgt spid="75"/>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37" fill="hold"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outVertic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272" fill="hold" nodeType="clickEffect">
                                  <p:stCondLst>
                                    <p:cond delay="0"/>
                                  </p:stCondLst>
                                  <p:childTnLst>
                                    <p:set>
                                      <p:cBhvr>
                                        <p:cTn id="30" dur="1" fill="hold">
                                          <p:stCondLst>
                                            <p:cond delay="0"/>
                                          </p:stCondLst>
                                        </p:cTn>
                                        <p:tgtEl>
                                          <p:spTgt spid="150"/>
                                        </p:tgtEl>
                                        <p:attrNameLst>
                                          <p:attrName>style.visibility</p:attrName>
                                        </p:attrNameLst>
                                      </p:cBhvr>
                                      <p:to>
                                        <p:strVal val="visible"/>
                                      </p:to>
                                    </p:set>
                                    <p:anim calcmode="lin" valueType="num">
                                      <p:cBhvr>
                                        <p:cTn id="31" dur="1000" fill="hold"/>
                                        <p:tgtEl>
                                          <p:spTgt spid="150"/>
                                        </p:tgtEl>
                                        <p:attrNameLst>
                                          <p:attrName>ppt_w</p:attrName>
                                        </p:attrNameLst>
                                      </p:cBhvr>
                                      <p:tavLst>
                                        <p:tav tm="0">
                                          <p:val>
                                            <p:strVal val="2/3*#ppt_w"/>
                                          </p:val>
                                        </p:tav>
                                        <p:tav tm="100000">
                                          <p:val>
                                            <p:strVal val="#ppt_w"/>
                                          </p:val>
                                        </p:tav>
                                      </p:tavLst>
                                    </p:anim>
                                    <p:anim calcmode="lin" valueType="num">
                                      <p:cBhvr>
                                        <p:cTn id="32" dur="1000" fill="hold"/>
                                        <p:tgtEl>
                                          <p:spTgt spid="150"/>
                                        </p:tgtEl>
                                        <p:attrNameLst>
                                          <p:attrName>ppt_h</p:attrName>
                                        </p:attrNameLst>
                                      </p:cBhvr>
                                      <p:tavLst>
                                        <p:tav tm="0">
                                          <p:val>
                                            <p:strVal val="2/3*#ppt_h"/>
                                          </p:val>
                                        </p:tav>
                                        <p:tav tm="100000">
                                          <p:val>
                                            <p:strVal val="#ppt_h"/>
                                          </p:val>
                                        </p:tav>
                                      </p:tavLst>
                                    </p:anim>
                                  </p:childTnLst>
                                </p:cTn>
                              </p:par>
                              <p:par>
                                <p:cTn id="33" presetID="10" presetClass="entr" presetSubtype="0" fill="hold" nodeType="withEffect">
                                  <p:stCondLst>
                                    <p:cond delay="0"/>
                                  </p:stCondLst>
                                  <p:childTnLst>
                                    <p:set>
                                      <p:cBhvr>
                                        <p:cTn id="34" dur="1" fill="hold">
                                          <p:stCondLst>
                                            <p:cond delay="0"/>
                                          </p:stCondLst>
                                        </p:cTn>
                                        <p:tgtEl>
                                          <p:spTgt spid="145"/>
                                        </p:tgtEl>
                                        <p:attrNameLst>
                                          <p:attrName>style.visibility</p:attrName>
                                        </p:attrNameLst>
                                      </p:cBhvr>
                                      <p:to>
                                        <p:strVal val="visible"/>
                                      </p:to>
                                    </p:set>
                                    <p:animEffect transition="in" filter="fade">
                                      <p:cBhvr>
                                        <p:cTn id="35" dur="1000"/>
                                        <p:tgtEl>
                                          <p:spTgt spid="145"/>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272" fill="hold" nodeType="clickEffect">
                                  <p:stCondLst>
                                    <p:cond delay="0"/>
                                  </p:stCondLst>
                                  <p:childTnLst>
                                    <p:set>
                                      <p:cBhvr>
                                        <p:cTn id="39" dur="1" fill="hold">
                                          <p:stCondLst>
                                            <p:cond delay="0"/>
                                          </p:stCondLst>
                                        </p:cTn>
                                        <p:tgtEl>
                                          <p:spTgt spid="146"/>
                                        </p:tgtEl>
                                        <p:attrNameLst>
                                          <p:attrName>style.visibility</p:attrName>
                                        </p:attrNameLst>
                                      </p:cBhvr>
                                      <p:to>
                                        <p:strVal val="visible"/>
                                      </p:to>
                                    </p:set>
                                    <p:anim calcmode="lin" valueType="num">
                                      <p:cBhvr>
                                        <p:cTn id="40" dur="1000" fill="hold"/>
                                        <p:tgtEl>
                                          <p:spTgt spid="146"/>
                                        </p:tgtEl>
                                        <p:attrNameLst>
                                          <p:attrName>ppt_w</p:attrName>
                                        </p:attrNameLst>
                                      </p:cBhvr>
                                      <p:tavLst>
                                        <p:tav tm="0">
                                          <p:val>
                                            <p:strVal val="2/3*#ppt_w"/>
                                          </p:val>
                                        </p:tav>
                                        <p:tav tm="100000">
                                          <p:val>
                                            <p:strVal val="#ppt_w"/>
                                          </p:val>
                                        </p:tav>
                                      </p:tavLst>
                                    </p:anim>
                                    <p:anim calcmode="lin" valueType="num">
                                      <p:cBhvr>
                                        <p:cTn id="41" dur="1000" fill="hold"/>
                                        <p:tgtEl>
                                          <p:spTgt spid="146"/>
                                        </p:tgtEl>
                                        <p:attrNameLst>
                                          <p:attrName>ppt_h</p:attrName>
                                        </p:attrNameLst>
                                      </p:cBhvr>
                                      <p:tavLst>
                                        <p:tav tm="0">
                                          <p:val>
                                            <p:strVal val="2/3*#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272" fill="hold" nodeType="clickEffect">
                                  <p:stCondLst>
                                    <p:cond delay="0"/>
                                  </p:stCondLst>
                                  <p:childTnLst>
                                    <p:set>
                                      <p:cBhvr>
                                        <p:cTn id="45" dur="1" fill="hold">
                                          <p:stCondLst>
                                            <p:cond delay="0"/>
                                          </p:stCondLst>
                                        </p:cTn>
                                        <p:tgtEl>
                                          <p:spTgt spid="142"/>
                                        </p:tgtEl>
                                        <p:attrNameLst>
                                          <p:attrName>style.visibility</p:attrName>
                                        </p:attrNameLst>
                                      </p:cBhvr>
                                      <p:to>
                                        <p:strVal val="visible"/>
                                      </p:to>
                                    </p:set>
                                    <p:anim calcmode="lin" valueType="num">
                                      <p:cBhvr>
                                        <p:cTn id="46" dur="1000" fill="hold"/>
                                        <p:tgtEl>
                                          <p:spTgt spid="142"/>
                                        </p:tgtEl>
                                        <p:attrNameLst>
                                          <p:attrName>ppt_w</p:attrName>
                                        </p:attrNameLst>
                                      </p:cBhvr>
                                      <p:tavLst>
                                        <p:tav tm="0">
                                          <p:val>
                                            <p:strVal val="2/3*#ppt_w"/>
                                          </p:val>
                                        </p:tav>
                                        <p:tav tm="100000">
                                          <p:val>
                                            <p:strVal val="#ppt_w"/>
                                          </p:val>
                                        </p:tav>
                                      </p:tavLst>
                                    </p:anim>
                                    <p:anim calcmode="lin" valueType="num">
                                      <p:cBhvr>
                                        <p:cTn id="47" dur="1000" fill="hold"/>
                                        <p:tgtEl>
                                          <p:spTgt spid="142"/>
                                        </p:tgtEl>
                                        <p:attrNameLst>
                                          <p:attrName>ppt_h</p:attrName>
                                        </p:attrNameLst>
                                      </p:cBhvr>
                                      <p:tavLst>
                                        <p:tav tm="0">
                                          <p:val>
                                            <p:strVal val="2/3*#ppt_h"/>
                                          </p:val>
                                        </p:tav>
                                        <p:tav tm="100000">
                                          <p:val>
                                            <p:strVal val="#ppt_h"/>
                                          </p:val>
                                        </p:tav>
                                      </p:tavLst>
                                    </p:anim>
                                  </p:childTnLst>
                                </p:cTn>
                              </p:par>
                              <p:par>
                                <p:cTn id="48" presetID="10" presetClass="entr" presetSubtype="0" fill="hold" grpId="0" nodeType="withEffect">
                                  <p:stCondLst>
                                    <p:cond delay="0"/>
                                  </p:stCondLst>
                                  <p:childTnLst>
                                    <p:set>
                                      <p:cBhvr>
                                        <p:cTn id="49" dur="1" fill="hold">
                                          <p:stCondLst>
                                            <p:cond delay="0"/>
                                          </p:stCondLst>
                                        </p:cTn>
                                        <p:tgtEl>
                                          <p:spTgt spid="136"/>
                                        </p:tgtEl>
                                        <p:attrNameLst>
                                          <p:attrName>style.visibility</p:attrName>
                                        </p:attrNameLst>
                                      </p:cBhvr>
                                      <p:to>
                                        <p:strVal val="visible"/>
                                      </p:to>
                                    </p:set>
                                    <p:animEffect transition="in" filter="fade">
                                      <p:cBhvr>
                                        <p:cTn id="50" dur="2000"/>
                                        <p:tgtEl>
                                          <p:spTgt spid="136"/>
                                        </p:tgtEl>
                                      </p:cBhvr>
                                    </p:animEffect>
                                  </p:childTnLst>
                                </p:cTn>
                              </p:par>
                              <p:par>
                                <p:cTn id="51" presetID="10" presetClass="entr" presetSubtype="0" fill="hold" nodeType="withEffect">
                                  <p:stCondLst>
                                    <p:cond delay="0"/>
                                  </p:stCondLst>
                                  <p:childTnLst>
                                    <p:set>
                                      <p:cBhvr>
                                        <p:cTn id="52" dur="1" fill="hold">
                                          <p:stCondLst>
                                            <p:cond delay="0"/>
                                          </p:stCondLst>
                                        </p:cTn>
                                        <p:tgtEl>
                                          <p:spTgt spid="139"/>
                                        </p:tgtEl>
                                        <p:attrNameLst>
                                          <p:attrName>style.visibility</p:attrName>
                                        </p:attrNameLst>
                                      </p:cBhvr>
                                      <p:to>
                                        <p:strVal val="visible"/>
                                      </p:to>
                                    </p:set>
                                    <p:animEffect transition="in" filter="fade">
                                      <p:cBhvr>
                                        <p:cTn id="53" dur="1000"/>
                                        <p:tgtEl>
                                          <p:spTgt spid="13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9"/>
                                        </p:tgtEl>
                                        <p:attrNameLst>
                                          <p:attrName>style.visibility</p:attrName>
                                        </p:attrNameLst>
                                      </p:cBhvr>
                                      <p:to>
                                        <p:strVal val="visible"/>
                                      </p:to>
                                    </p:set>
                                    <p:animEffect transition="in" filter="fade">
                                      <p:cBhvr>
                                        <p:cTn id="56" dur="2000"/>
                                        <p:tgtEl>
                                          <p:spTgt spid="149"/>
                                        </p:tgtEl>
                                      </p:cBhvr>
                                    </p:animEffect>
                                  </p:childTnLst>
                                </p:cTn>
                              </p:par>
                              <p:par>
                                <p:cTn id="57" presetID="10" presetClass="exit" presetSubtype="0" fill="hold" nodeType="withEffect">
                                  <p:stCondLst>
                                    <p:cond delay="0"/>
                                  </p:stCondLst>
                                  <p:childTnLst>
                                    <p:animEffect transition="out" filter="fade">
                                      <p:cBhvr>
                                        <p:cTn id="58" dur="2000"/>
                                        <p:tgtEl>
                                          <p:spTgt spid="145"/>
                                        </p:tgtEl>
                                      </p:cBhvr>
                                    </p:animEffect>
                                    <p:set>
                                      <p:cBhvr>
                                        <p:cTn id="59" dur="1" fill="hold">
                                          <p:stCondLst>
                                            <p:cond delay="1999"/>
                                          </p:stCondLst>
                                        </p:cTn>
                                        <p:tgtEl>
                                          <p:spTgt spid="1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36" grpId="0" animBg="1"/>
      <p:bldP spid="149" grpId="0" animBg="1"/>
      <p:bldP spid="153"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37218"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grpSp>
        <p:nvGrpSpPr>
          <p:cNvPr id="20" name="Group 19">
            <a:extLst>
              <a:ext uri="{FF2B5EF4-FFF2-40B4-BE49-F238E27FC236}">
                <a16:creationId xmlns:a16="http://schemas.microsoft.com/office/drawing/2014/main" id="{A97343C7-AD16-252D-D357-0B4F77F79553}"/>
              </a:ext>
            </a:extLst>
          </p:cNvPr>
          <p:cNvGrpSpPr>
            <a:grpSpLocks/>
          </p:cNvGrpSpPr>
          <p:nvPr/>
        </p:nvGrpSpPr>
        <p:grpSpPr bwMode="auto">
          <a:xfrm>
            <a:off x="2590800" y="2012950"/>
            <a:ext cx="4360863" cy="584200"/>
            <a:chOff x="1632" y="1272"/>
            <a:chExt cx="2747" cy="368"/>
          </a:xfrm>
        </p:grpSpPr>
        <p:sp>
          <p:nvSpPr>
            <p:cNvPr id="21" name="WordArt 20">
              <a:extLst>
                <a:ext uri="{FF2B5EF4-FFF2-40B4-BE49-F238E27FC236}">
                  <a16:creationId xmlns:a16="http://schemas.microsoft.com/office/drawing/2014/main" id="{6C3C06C3-3526-7B96-3F5C-B68AF44E242C}"/>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2" name="WordArt 21">
              <a:extLst>
                <a:ext uri="{FF2B5EF4-FFF2-40B4-BE49-F238E27FC236}">
                  <a16:creationId xmlns:a16="http://schemas.microsoft.com/office/drawing/2014/main" id="{792F49A2-43B3-EF59-1B1B-E51394DC92FF}"/>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3" name="WordArt 22">
              <a:extLst>
                <a:ext uri="{FF2B5EF4-FFF2-40B4-BE49-F238E27FC236}">
                  <a16:creationId xmlns:a16="http://schemas.microsoft.com/office/drawing/2014/main" id="{54CA2637-3DBB-AD74-4DF3-45A45831A72F}"/>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4" name="WordArt 23">
              <a:extLst>
                <a:ext uri="{FF2B5EF4-FFF2-40B4-BE49-F238E27FC236}">
                  <a16:creationId xmlns:a16="http://schemas.microsoft.com/office/drawing/2014/main" id="{84E76189-9B6E-BC57-74FF-7DF5017D58C1}"/>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5" name="WordArt 24">
              <a:extLst>
                <a:ext uri="{FF2B5EF4-FFF2-40B4-BE49-F238E27FC236}">
                  <a16:creationId xmlns:a16="http://schemas.microsoft.com/office/drawing/2014/main" id="{772DE6DA-69F0-4C20-581D-6025B9266666}"/>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6" name="WordArt 25">
              <a:extLst>
                <a:ext uri="{FF2B5EF4-FFF2-40B4-BE49-F238E27FC236}">
                  <a16:creationId xmlns:a16="http://schemas.microsoft.com/office/drawing/2014/main" id="{39CF8FBA-D970-78D3-C16F-BC72EE9ACA68}"/>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7" name="Freeform 26">
              <a:extLst>
                <a:ext uri="{FF2B5EF4-FFF2-40B4-BE49-F238E27FC236}">
                  <a16:creationId xmlns:a16="http://schemas.microsoft.com/office/drawing/2014/main" id="{F9FB1743-9811-314A-05C0-03617EC98592}"/>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sp>
        <p:nvSpPr>
          <p:cNvPr id="116"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17"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sp>
        <p:nvSpPr>
          <p:cNvPr id="137219" name="WordArt 3"/>
          <p:cNvSpPr>
            <a:spLocks noChangeArrowheads="1" noChangeShapeType="1" noTextEdit="1"/>
          </p:cNvSpPr>
          <p:nvPr/>
        </p:nvSpPr>
        <p:spPr bwMode="auto">
          <a:xfrm>
            <a:off x="3276600" y="3800475"/>
            <a:ext cx="1446213" cy="238125"/>
          </a:xfrm>
          <a:prstGeom prst="rect">
            <a:avLst/>
          </a:prstGeom>
        </p:spPr>
        <p:txBody>
          <a:bodyPr wrap="none" fromWordArt="1">
            <a:prstTxWarp prst="textCanDown">
              <a:avLst>
                <a:gd name="adj" fmla="val 33333"/>
              </a:avLst>
            </a:prstTxWarp>
          </a:bodyPr>
          <a:lstStyle/>
          <a:p>
            <a:pPr eaLnBrk="1" hangingPunct="1"/>
            <a:r>
              <a:rPr lang="en-US" sz="3600" b="0" u="none" kern="1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37224" name="WordArt 8"/>
          <p:cNvSpPr>
            <a:spLocks noChangeArrowheads="1" noChangeShapeType="1" noTextEdit="1"/>
          </p:cNvSpPr>
          <p:nvPr/>
        </p:nvSpPr>
        <p:spPr bwMode="auto">
          <a:xfrm rot="-25553890">
            <a:off x="561182" y="3933031"/>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663300"/>
                    </a:gs>
                    <a:gs pos="100000">
                      <a:srgbClr val="996600"/>
                    </a:gs>
                  </a:gsLst>
                  <a:lin ang="2700000" scaled="1"/>
                </a:gradFill>
                <a:latin typeface="Lithograph"/>
              </a:rPr>
              <a:t>Egypt</a:t>
            </a:r>
          </a:p>
        </p:txBody>
      </p:sp>
      <p:sp>
        <p:nvSpPr>
          <p:cNvPr id="137226" name="WordArt 10"/>
          <p:cNvSpPr>
            <a:spLocks noChangeArrowheads="1" noChangeShapeType="1" noTextEdit="1"/>
          </p:cNvSpPr>
          <p:nvPr/>
        </p:nvSpPr>
        <p:spPr bwMode="auto">
          <a:xfrm rot="-44106511">
            <a:off x="4086225" y="3968750"/>
            <a:ext cx="1323975" cy="863600"/>
          </a:xfrm>
          <a:prstGeom prst="rect">
            <a:avLst/>
          </a:prstGeom>
        </p:spPr>
        <p:txBody>
          <a:bodyPr wrap="none" fromWordArt="1">
            <a:prstTxWarp prst="textCanDown">
              <a:avLst>
                <a:gd name="adj" fmla="val 14287"/>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Sinai</a:t>
            </a:r>
          </a:p>
        </p:txBody>
      </p:sp>
      <p:sp>
        <p:nvSpPr>
          <p:cNvPr id="137229"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grpSp>
        <p:nvGrpSpPr>
          <p:cNvPr id="3" name="Group 34"/>
          <p:cNvGrpSpPr>
            <a:grpSpLocks/>
          </p:cNvGrpSpPr>
          <p:nvPr/>
        </p:nvGrpSpPr>
        <p:grpSpPr bwMode="auto">
          <a:xfrm>
            <a:off x="2540000" y="1981200"/>
            <a:ext cx="4927600" cy="2773363"/>
            <a:chOff x="1600" y="1248"/>
            <a:chExt cx="3104" cy="1747"/>
          </a:xfrm>
        </p:grpSpPr>
        <p:sp>
          <p:nvSpPr>
            <p:cNvPr id="137251"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4" name="Group 36"/>
            <p:cNvGrpSpPr>
              <a:grpSpLocks/>
            </p:cNvGrpSpPr>
            <p:nvPr/>
          </p:nvGrpSpPr>
          <p:grpSpPr bwMode="auto">
            <a:xfrm>
              <a:off x="1600" y="1248"/>
              <a:ext cx="3104" cy="1747"/>
              <a:chOff x="1600" y="1248"/>
              <a:chExt cx="3104" cy="1747"/>
            </a:xfrm>
          </p:grpSpPr>
          <p:grpSp>
            <p:nvGrpSpPr>
              <p:cNvPr id="5" name="Group 37"/>
              <p:cNvGrpSpPr>
                <a:grpSpLocks/>
              </p:cNvGrpSpPr>
              <p:nvPr/>
            </p:nvGrpSpPr>
            <p:grpSpPr bwMode="auto">
              <a:xfrm>
                <a:off x="1600" y="1567"/>
                <a:ext cx="1057" cy="1386"/>
                <a:chOff x="1600" y="1567"/>
                <a:chExt cx="1057" cy="1386"/>
              </a:xfrm>
            </p:grpSpPr>
            <p:sp>
              <p:nvSpPr>
                <p:cNvPr id="137254" name="Freeform 38"/>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5"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6" name="Group 40"/>
                <p:cNvGrpSpPr>
                  <a:grpSpLocks/>
                </p:cNvGrpSpPr>
                <p:nvPr/>
              </p:nvGrpSpPr>
              <p:grpSpPr bwMode="auto">
                <a:xfrm>
                  <a:off x="1920" y="1595"/>
                  <a:ext cx="672" cy="1252"/>
                  <a:chOff x="1920" y="1595"/>
                  <a:chExt cx="672" cy="1252"/>
                </a:xfrm>
              </p:grpSpPr>
              <p:sp>
                <p:nvSpPr>
                  <p:cNvPr id="137257"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8"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9"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0"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1"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37262"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3"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4"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7" name="Group 49"/>
              <p:cNvGrpSpPr>
                <a:grpSpLocks/>
              </p:cNvGrpSpPr>
              <p:nvPr/>
            </p:nvGrpSpPr>
            <p:grpSpPr bwMode="auto">
              <a:xfrm>
                <a:off x="2832" y="1248"/>
                <a:ext cx="1872" cy="1747"/>
                <a:chOff x="2832" y="1248"/>
                <a:chExt cx="1872" cy="1747"/>
              </a:xfrm>
            </p:grpSpPr>
            <p:sp>
              <p:nvSpPr>
                <p:cNvPr id="137266"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7"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8"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9"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0"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1"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72"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3"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4"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5"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6"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7"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8"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37301" name="Oval 85"/>
          <p:cNvSpPr>
            <a:spLocks noChangeArrowheads="1"/>
          </p:cNvSpPr>
          <p:nvPr/>
        </p:nvSpPr>
        <p:spPr bwMode="auto">
          <a:xfrm rot="-851383">
            <a:off x="6632575" y="1460500"/>
            <a:ext cx="360363" cy="373063"/>
          </a:xfrm>
          <a:prstGeom prst="ellipse">
            <a:avLst/>
          </a:prstGeom>
          <a:solidFill>
            <a:schemeClr val="tx1"/>
          </a:solidFill>
          <a:ln w="9525" algn="ctr">
            <a:solidFill>
              <a:schemeClr val="tx1"/>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1"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a:solidFill>
                  <a:srgbClr val="66FFFF"/>
                </a:solidFill>
                <a:latin typeface="Fette Engschrift" pitchFamily="2" charset="0"/>
              </a:rPr>
              <a:t>The foundation of substance with Moses</a:t>
            </a:r>
          </a:p>
        </p:txBody>
      </p:sp>
      <p:grpSp>
        <p:nvGrpSpPr>
          <p:cNvPr id="8" name="Group 32"/>
          <p:cNvGrpSpPr>
            <a:grpSpLocks/>
          </p:cNvGrpSpPr>
          <p:nvPr/>
        </p:nvGrpSpPr>
        <p:grpSpPr bwMode="auto">
          <a:xfrm>
            <a:off x="5638800" y="2565400"/>
            <a:ext cx="685800" cy="330200"/>
            <a:chOff x="2112" y="1236"/>
            <a:chExt cx="1920" cy="924"/>
          </a:xfrm>
        </p:grpSpPr>
        <p:sp>
          <p:nvSpPr>
            <p:cNvPr id="179" name="Oval 33"/>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9" name="Group 34"/>
            <p:cNvGrpSpPr>
              <a:grpSpLocks/>
            </p:cNvGrpSpPr>
            <p:nvPr/>
          </p:nvGrpSpPr>
          <p:grpSpPr bwMode="auto">
            <a:xfrm>
              <a:off x="2112" y="1236"/>
              <a:ext cx="1824" cy="924"/>
              <a:chOff x="2112" y="1236"/>
              <a:chExt cx="1824" cy="924"/>
            </a:xfrm>
          </p:grpSpPr>
          <p:sp>
            <p:nvSpPr>
              <p:cNvPr id="181" name="WordArt 35"/>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82" name="WordArt 36"/>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83" name="WordArt 37"/>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sp>
        <p:nvSpPr>
          <p:cNvPr id="12" name="TextBox 11">
            <a:extLst>
              <a:ext uri="{FF2B5EF4-FFF2-40B4-BE49-F238E27FC236}">
                <a16:creationId xmlns:a16="http://schemas.microsoft.com/office/drawing/2014/main" id="{641999B2-E717-9C98-74B6-91AD9AF33264}"/>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sp>
        <p:nvSpPr>
          <p:cNvPr id="28" name="WordArt 4">
            <a:extLst>
              <a:ext uri="{FF2B5EF4-FFF2-40B4-BE49-F238E27FC236}">
                <a16:creationId xmlns:a16="http://schemas.microsoft.com/office/drawing/2014/main" id="{010DC30A-FECF-C17B-ECBC-859C77A0B1F8}"/>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grpSp>
        <p:nvGrpSpPr>
          <p:cNvPr id="11" name="Group 80"/>
          <p:cNvGrpSpPr>
            <a:grpSpLocks/>
          </p:cNvGrpSpPr>
          <p:nvPr/>
        </p:nvGrpSpPr>
        <p:grpSpPr bwMode="auto">
          <a:xfrm>
            <a:off x="2743200" y="2057400"/>
            <a:ext cx="3581400" cy="557213"/>
            <a:chOff x="2304" y="2592"/>
            <a:chExt cx="2256" cy="351"/>
          </a:xfrm>
        </p:grpSpPr>
        <p:sp>
          <p:nvSpPr>
            <p:cNvPr id="148" name="Rectangle 81"/>
            <p:cNvSpPr>
              <a:spLocks noChangeArrowheads="1"/>
            </p:cNvSpPr>
            <p:nvPr/>
          </p:nvSpPr>
          <p:spPr bwMode="auto">
            <a:xfrm>
              <a:off x="2304" y="2592"/>
              <a:ext cx="2256" cy="336"/>
            </a:xfrm>
            <a:prstGeom prst="rect">
              <a:avLst/>
            </a:prstGeom>
            <a:gradFill rotWithShape="1">
              <a:gsLst>
                <a:gs pos="0">
                  <a:srgbClr val="FFFFCC">
                    <a:alpha val="70000"/>
                  </a:srgbClr>
                </a:gs>
                <a:gs pos="100000">
                  <a:srgbClr val="FFCC66">
                    <a:alpha val="7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49" name="Text Box 82"/>
            <p:cNvSpPr txBox="1">
              <a:spLocks noChangeArrowheads="1"/>
            </p:cNvSpPr>
            <p:nvPr/>
          </p:nvSpPr>
          <p:spPr bwMode="auto">
            <a:xfrm>
              <a:off x="2304" y="2658"/>
              <a:ext cx="2256"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a:solidFill>
                    <a:srgbClr val="663300"/>
                  </a:solidFill>
                  <a:latin typeface="Fette Engschrift" pitchFamily="2" charset="0"/>
                </a:rPr>
                <a:t>Foundation of substance</a:t>
              </a:r>
              <a:endParaRPr lang="en-US" sz="3600" u="none" dirty="0">
                <a:solidFill>
                  <a:srgbClr val="663300"/>
                </a:solidFill>
                <a:latin typeface="Fette Engschrift" pitchFamily="2" charset="0"/>
              </a:endParaRPr>
            </a:p>
          </p:txBody>
        </p:sp>
      </p:grpSp>
      <p:sp>
        <p:nvSpPr>
          <p:cNvPr id="125" name="AutoShape 77"/>
          <p:cNvSpPr>
            <a:spLocks noChangeArrowheads="1"/>
          </p:cNvSpPr>
          <p:nvPr/>
        </p:nvSpPr>
        <p:spPr bwMode="auto">
          <a:xfrm rot="10800000">
            <a:off x="1363663" y="2162175"/>
            <a:ext cx="276225" cy="827088"/>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 name="Group 81"/>
          <p:cNvGrpSpPr>
            <a:grpSpLocks/>
          </p:cNvGrpSpPr>
          <p:nvPr/>
        </p:nvGrpSpPr>
        <p:grpSpPr bwMode="auto">
          <a:xfrm>
            <a:off x="792163" y="2489200"/>
            <a:ext cx="1417637" cy="647700"/>
            <a:chOff x="1344" y="2736"/>
            <a:chExt cx="1056" cy="528"/>
          </a:xfrm>
        </p:grpSpPr>
        <p:sp>
          <p:nvSpPr>
            <p:cNvPr id="131" name="Oval 8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33" name="WordArt 8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sp>
        <p:nvSpPr>
          <p:cNvPr id="136" name="AutoShape 84"/>
          <p:cNvSpPr>
            <a:spLocks noChangeArrowheads="1"/>
          </p:cNvSpPr>
          <p:nvPr/>
        </p:nvSpPr>
        <p:spPr bwMode="auto">
          <a:xfrm rot="5400000">
            <a:off x="4495800" y="485775"/>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4" name="Group 122"/>
          <p:cNvGrpSpPr/>
          <p:nvPr/>
        </p:nvGrpSpPr>
        <p:grpSpPr>
          <a:xfrm>
            <a:off x="6476214" y="1905000"/>
            <a:ext cx="1677186" cy="1447803"/>
            <a:chOff x="6476214" y="1905000"/>
            <a:chExt cx="1677186" cy="1447803"/>
          </a:xfrm>
        </p:grpSpPr>
        <p:grpSp>
          <p:nvGrpSpPr>
            <p:cNvPr id="15" name="Group 3"/>
            <p:cNvGrpSpPr>
              <a:grpSpLocks/>
            </p:cNvGrpSpPr>
            <p:nvPr/>
          </p:nvGrpSpPr>
          <p:grpSpPr bwMode="auto">
            <a:xfrm>
              <a:off x="6705600" y="1905000"/>
              <a:ext cx="1447800" cy="1392238"/>
              <a:chOff x="4224" y="1200"/>
              <a:chExt cx="912" cy="877"/>
            </a:xfrm>
          </p:grpSpPr>
          <p:grpSp>
            <p:nvGrpSpPr>
              <p:cNvPr id="16" name="Group 4"/>
              <p:cNvGrpSpPr>
                <a:grpSpLocks/>
              </p:cNvGrpSpPr>
              <p:nvPr/>
            </p:nvGrpSpPr>
            <p:grpSpPr bwMode="auto">
              <a:xfrm>
                <a:off x="4224" y="1296"/>
                <a:ext cx="912" cy="781"/>
                <a:chOff x="4224" y="1296"/>
                <a:chExt cx="912" cy="781"/>
              </a:xfrm>
            </p:grpSpPr>
            <p:sp>
              <p:nvSpPr>
                <p:cNvPr id="98" name="WordArt 5"/>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99" name="Arc 6"/>
                <p:cNvSpPr>
                  <a:spLocks/>
                </p:cNvSpPr>
                <p:nvPr/>
              </p:nvSpPr>
              <p:spPr bwMode="auto">
                <a:xfrm rot="6715497">
                  <a:off x="4249"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0" name="WordArt 7"/>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1" name="Arc 8"/>
                <p:cNvSpPr>
                  <a:spLocks/>
                </p:cNvSpPr>
                <p:nvPr/>
              </p:nvSpPr>
              <p:spPr bwMode="auto">
                <a:xfrm rot="9622134" flipV="1">
                  <a:off x="4462"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2" name="WordArt 9"/>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3" name="Arc 10"/>
                <p:cNvSpPr>
                  <a:spLocks/>
                </p:cNvSpPr>
                <p:nvPr/>
              </p:nvSpPr>
              <p:spPr bwMode="auto">
                <a:xfrm rot="6715497">
                  <a:off x="4585"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4" name="WordArt 11"/>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5" name="Arc 12"/>
                <p:cNvSpPr>
                  <a:spLocks/>
                </p:cNvSpPr>
                <p:nvPr/>
              </p:nvSpPr>
              <p:spPr bwMode="auto">
                <a:xfrm rot="8773144" flipV="1">
                  <a:off x="4729"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6" name="Arc 13"/>
                <p:cNvSpPr>
                  <a:spLocks/>
                </p:cNvSpPr>
                <p:nvPr/>
              </p:nvSpPr>
              <p:spPr bwMode="auto">
                <a:xfrm rot="-12756078">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7" name="Arc 1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8" name="WordArt 1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9" name="WordArt 1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grpSp>
              <p:nvGrpSpPr>
                <p:cNvPr id="17" name="Group 17"/>
                <p:cNvGrpSpPr>
                  <a:grpSpLocks/>
                </p:cNvGrpSpPr>
                <p:nvPr/>
              </p:nvGrpSpPr>
              <p:grpSpPr bwMode="auto">
                <a:xfrm>
                  <a:off x="5040" y="1296"/>
                  <a:ext cx="58" cy="136"/>
                  <a:chOff x="5040" y="1296"/>
                  <a:chExt cx="58" cy="136"/>
                </a:xfrm>
              </p:grpSpPr>
              <p:sp>
                <p:nvSpPr>
                  <p:cNvPr id="111" name="Arc 18"/>
                  <p:cNvSpPr>
                    <a:spLocks/>
                  </p:cNvSpPr>
                  <p:nvPr/>
                </p:nvSpPr>
                <p:spPr bwMode="auto">
                  <a:xfrm rot="19833633" flipV="1">
                    <a:off x="5040" y="1296"/>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 name="AutoShape 19"/>
                  <p:cNvSpPr>
                    <a:spLocks noChangeArrowheads="1"/>
                  </p:cNvSpPr>
                  <p:nvPr/>
                </p:nvSpPr>
                <p:spPr bwMode="auto">
                  <a:xfrm rot="-1424285">
                    <a:off x="5050" y="1296"/>
                    <a:ext cx="48" cy="48"/>
                  </a:xfrm>
                  <a:prstGeom prst="triangle">
                    <a:avLst>
                      <a:gd name="adj" fmla="val 52083"/>
                    </a:avLst>
                  </a:prstGeom>
                  <a:solidFill>
                    <a:srgbClr val="663300"/>
                  </a:solidFill>
                  <a:ln w="190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sp>
            <p:nvSpPr>
              <p:cNvPr id="97" name="AutoShape 20"/>
              <p:cNvSpPr>
                <a:spLocks noChangeArrowheads="1"/>
              </p:cNvSpPr>
              <p:nvPr/>
            </p:nvSpPr>
            <p:spPr bwMode="auto">
              <a:xfrm flipH="1">
                <a:off x="4992" y="1200"/>
                <a:ext cx="48" cy="48"/>
              </a:xfrm>
              <a:prstGeom prst="triangle">
                <a:avLst>
                  <a:gd name="adj" fmla="val 50000"/>
                </a:avLst>
              </a:prstGeom>
              <a:noFill/>
              <a:ln w="571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18" name="Group 121"/>
            <p:cNvGrpSpPr/>
            <p:nvPr/>
          </p:nvGrpSpPr>
          <p:grpSpPr>
            <a:xfrm>
              <a:off x="6476214" y="2515395"/>
              <a:ext cx="457993" cy="837408"/>
              <a:chOff x="6476214" y="2515395"/>
              <a:chExt cx="457993" cy="837408"/>
            </a:xfrm>
          </p:grpSpPr>
          <p:sp>
            <p:nvSpPr>
              <p:cNvPr id="114" name="Freeform 66"/>
              <p:cNvSpPr>
                <a:spLocks/>
              </p:cNvSpPr>
              <p:nvPr/>
            </p:nvSpPr>
            <p:spPr bwMode="auto">
              <a:xfrm rot="16023658" flipH="1">
                <a:off x="6567495" y="2424114"/>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8" name="Freeform 70"/>
              <p:cNvSpPr>
                <a:spLocks/>
              </p:cNvSpPr>
              <p:nvPr/>
            </p:nvSpPr>
            <p:spPr bwMode="auto">
              <a:xfrm rot="2303324" flipH="1">
                <a:off x="6781807" y="2882902"/>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9" name="Freeform 71"/>
              <p:cNvSpPr>
                <a:spLocks/>
              </p:cNvSpPr>
              <p:nvPr/>
            </p:nvSpPr>
            <p:spPr bwMode="auto">
              <a:xfrm rot="20659951" flipH="1">
                <a:off x="6819907" y="2590802"/>
                <a:ext cx="114300" cy="2286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21" name="Oval 57"/>
              <p:cNvSpPr>
                <a:spLocks noChangeArrowheads="1"/>
              </p:cNvSpPr>
              <p:nvPr/>
            </p:nvSpPr>
            <p:spPr bwMode="auto">
              <a:xfrm>
                <a:off x="6618295" y="3281365"/>
                <a:ext cx="87313" cy="71438"/>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grpSp>
        <p:nvGrpSpPr>
          <p:cNvPr id="19" name="Group 94"/>
          <p:cNvGrpSpPr>
            <a:grpSpLocks/>
          </p:cNvGrpSpPr>
          <p:nvPr/>
        </p:nvGrpSpPr>
        <p:grpSpPr bwMode="auto">
          <a:xfrm>
            <a:off x="6324600" y="2503488"/>
            <a:ext cx="2000250" cy="649287"/>
            <a:chOff x="3840" y="960"/>
            <a:chExt cx="1440" cy="539"/>
          </a:xfrm>
        </p:grpSpPr>
        <p:sp>
          <p:nvSpPr>
            <p:cNvPr id="185" name="Oval 95"/>
            <p:cNvSpPr>
              <a:spLocks noChangeArrowheads="1"/>
            </p:cNvSpPr>
            <p:nvPr/>
          </p:nvSpPr>
          <p:spPr bwMode="auto">
            <a:xfrm>
              <a:off x="3840" y="960"/>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86" name="WordArt 96"/>
            <p:cNvSpPr>
              <a:spLocks noChangeArrowheads="1" noChangeShapeType="1" noTextEdit="1"/>
            </p:cNvSpPr>
            <p:nvPr/>
          </p:nvSpPr>
          <p:spPr bwMode="auto">
            <a:xfrm>
              <a:off x="4100" y="1083"/>
              <a:ext cx="920" cy="294"/>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Israelites</a:t>
              </a:r>
            </a:p>
          </p:txBody>
        </p:sp>
      </p:grpSp>
      <p:sp>
        <p:nvSpPr>
          <p:cNvPr id="115"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Midian</a:t>
            </a:r>
          </a:p>
        </p:txBody>
      </p:sp>
      <p:pic>
        <p:nvPicPr>
          <p:cNvPr id="126" name="Picture 125" descr="Striking of the Rock by Tintoretto.gif"/>
          <p:cNvPicPr>
            <a:picLocks noChangeAspect="1"/>
          </p:cNvPicPr>
          <p:nvPr/>
        </p:nvPicPr>
        <p:blipFill>
          <a:blip r:embed="rId4" cstate="print"/>
          <a:srcRect l="1537" t="13470"/>
          <a:stretch>
            <a:fillRect/>
          </a:stretch>
        </p:blipFill>
        <p:spPr>
          <a:xfrm>
            <a:off x="2590800" y="1015594"/>
            <a:ext cx="3787798" cy="4699407"/>
          </a:xfrm>
          <a:prstGeom prst="rect">
            <a:avLst/>
          </a:prstGeom>
          <a:ln>
            <a:noFill/>
          </a:ln>
          <a:effectLst>
            <a:softEdge rad="112500"/>
          </a:effectLst>
        </p:spPr>
      </p:pic>
      <p:sp>
        <p:nvSpPr>
          <p:cNvPr id="137245" name="Rectangle 29"/>
          <p:cNvSpPr>
            <a:spLocks noChangeArrowheads="1"/>
          </p:cNvSpPr>
          <p:nvPr/>
        </p:nvSpPr>
        <p:spPr bwMode="auto">
          <a:xfrm>
            <a:off x="0" y="5722202"/>
            <a:ext cx="9144000" cy="1135797"/>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0" name="Group 91"/>
          <p:cNvGrpSpPr/>
          <p:nvPr/>
        </p:nvGrpSpPr>
        <p:grpSpPr>
          <a:xfrm>
            <a:off x="1335087" y="5943600"/>
            <a:ext cx="6742113" cy="609600"/>
            <a:chOff x="877887" y="5697378"/>
            <a:chExt cx="6742113" cy="609600"/>
          </a:xfrm>
        </p:grpSpPr>
        <p:sp>
          <p:nvSpPr>
            <p:cNvPr id="93" name="Text Box 57"/>
            <p:cNvSpPr txBox="1">
              <a:spLocks noChangeArrowheads="1"/>
            </p:cNvSpPr>
            <p:nvPr/>
          </p:nvSpPr>
          <p:spPr bwMode="auto">
            <a:xfrm>
              <a:off x="877887" y="5697378"/>
              <a:ext cx="417513" cy="541302"/>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sp>
          <p:nvSpPr>
            <p:cNvPr id="94" name="Text Box 93"/>
            <p:cNvSpPr txBox="1">
              <a:spLocks noChangeArrowheads="1"/>
            </p:cNvSpPr>
            <p:nvPr/>
          </p:nvSpPr>
          <p:spPr bwMode="auto">
            <a:xfrm>
              <a:off x="1219200" y="5722203"/>
              <a:ext cx="640080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God instructed Moses to strike the rock with his staff that it might yield water and give drink to the people.</a:t>
              </a:r>
            </a:p>
          </p:txBody>
        </p:sp>
      </p:grpSp>
      <p:grpSp>
        <p:nvGrpSpPr>
          <p:cNvPr id="110" name="Group 78"/>
          <p:cNvGrpSpPr>
            <a:grpSpLocks/>
          </p:cNvGrpSpPr>
          <p:nvPr/>
        </p:nvGrpSpPr>
        <p:grpSpPr bwMode="auto">
          <a:xfrm>
            <a:off x="1047750" y="1247775"/>
            <a:ext cx="908050" cy="896938"/>
            <a:chOff x="4704" y="288"/>
            <a:chExt cx="672" cy="720"/>
          </a:xfrm>
        </p:grpSpPr>
        <p:sp>
          <p:nvSpPr>
            <p:cNvPr id="113" name="Oval 79"/>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20" name="WordArt 80"/>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126"/>
                                        </p:tgtEl>
                                        <p:attrNameLst>
                                          <p:attrName>style.visibility</p:attrName>
                                        </p:attrNameLst>
                                      </p:cBhvr>
                                      <p:to>
                                        <p:strVal val="visible"/>
                                      </p:to>
                                    </p:set>
                                    <p:animEffect transition="in" filter="fade">
                                      <p:cBhvr>
                                        <p:cTn id="10" dur="20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37218"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grpSp>
        <p:nvGrpSpPr>
          <p:cNvPr id="12" name="Group 11">
            <a:extLst>
              <a:ext uri="{FF2B5EF4-FFF2-40B4-BE49-F238E27FC236}">
                <a16:creationId xmlns:a16="http://schemas.microsoft.com/office/drawing/2014/main" id="{FE362BCD-59E2-EA6B-918C-E4AA2253E266}"/>
              </a:ext>
            </a:extLst>
          </p:cNvPr>
          <p:cNvGrpSpPr>
            <a:grpSpLocks/>
          </p:cNvGrpSpPr>
          <p:nvPr/>
        </p:nvGrpSpPr>
        <p:grpSpPr bwMode="auto">
          <a:xfrm>
            <a:off x="2590800" y="2012659"/>
            <a:ext cx="4360863" cy="584200"/>
            <a:chOff x="1632" y="1272"/>
            <a:chExt cx="2747" cy="368"/>
          </a:xfrm>
        </p:grpSpPr>
        <p:sp>
          <p:nvSpPr>
            <p:cNvPr id="20" name="WordArt 20">
              <a:extLst>
                <a:ext uri="{FF2B5EF4-FFF2-40B4-BE49-F238E27FC236}">
                  <a16:creationId xmlns:a16="http://schemas.microsoft.com/office/drawing/2014/main" id="{5427FF21-7233-45DD-9292-FEA58A41C744}"/>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1" name="WordArt 21">
              <a:extLst>
                <a:ext uri="{FF2B5EF4-FFF2-40B4-BE49-F238E27FC236}">
                  <a16:creationId xmlns:a16="http://schemas.microsoft.com/office/drawing/2014/main" id="{2E278851-43D4-44DC-408D-EF5C6169B3D1}"/>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2" name="WordArt 22">
              <a:extLst>
                <a:ext uri="{FF2B5EF4-FFF2-40B4-BE49-F238E27FC236}">
                  <a16:creationId xmlns:a16="http://schemas.microsoft.com/office/drawing/2014/main" id="{F95037D0-3BEC-C487-E107-269B07ECCB0E}"/>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3" name="WordArt 23">
              <a:extLst>
                <a:ext uri="{FF2B5EF4-FFF2-40B4-BE49-F238E27FC236}">
                  <a16:creationId xmlns:a16="http://schemas.microsoft.com/office/drawing/2014/main" id="{E5D64585-AD01-76AB-FF66-E3B409F71F03}"/>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4" name="WordArt 24">
              <a:extLst>
                <a:ext uri="{FF2B5EF4-FFF2-40B4-BE49-F238E27FC236}">
                  <a16:creationId xmlns:a16="http://schemas.microsoft.com/office/drawing/2014/main" id="{1B6B01B0-418E-E3F3-8AE1-C3D10E4F96A4}"/>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5" name="WordArt 25">
              <a:extLst>
                <a:ext uri="{FF2B5EF4-FFF2-40B4-BE49-F238E27FC236}">
                  <a16:creationId xmlns:a16="http://schemas.microsoft.com/office/drawing/2014/main" id="{48E8DA7A-04A2-21ED-B000-A34D3E5B6F97}"/>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6" name="Freeform 26">
              <a:extLst>
                <a:ext uri="{FF2B5EF4-FFF2-40B4-BE49-F238E27FC236}">
                  <a16:creationId xmlns:a16="http://schemas.microsoft.com/office/drawing/2014/main" id="{371EB0F8-B1AA-8720-CED8-0A547C77B60E}"/>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sp>
        <p:nvSpPr>
          <p:cNvPr id="123"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27"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sp>
        <p:nvSpPr>
          <p:cNvPr id="137224" name="WordArt 8"/>
          <p:cNvSpPr>
            <a:spLocks noChangeArrowheads="1" noChangeShapeType="1" noTextEdit="1"/>
          </p:cNvSpPr>
          <p:nvPr/>
        </p:nvSpPr>
        <p:spPr bwMode="auto">
          <a:xfrm rot="-25553890">
            <a:off x="561182" y="3933031"/>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663300"/>
                    </a:gs>
                    <a:gs pos="100000">
                      <a:srgbClr val="996600"/>
                    </a:gs>
                  </a:gsLst>
                  <a:lin ang="2700000" scaled="1"/>
                </a:gradFill>
                <a:latin typeface="Lithograph"/>
              </a:rPr>
              <a:t>Egypt</a:t>
            </a:r>
          </a:p>
        </p:txBody>
      </p:sp>
      <p:sp>
        <p:nvSpPr>
          <p:cNvPr id="137226" name="WordArt 10"/>
          <p:cNvSpPr>
            <a:spLocks noChangeArrowheads="1" noChangeShapeType="1" noTextEdit="1"/>
          </p:cNvSpPr>
          <p:nvPr/>
        </p:nvSpPr>
        <p:spPr bwMode="auto">
          <a:xfrm rot="-44106511">
            <a:off x="4086225" y="3968750"/>
            <a:ext cx="1323975" cy="863600"/>
          </a:xfrm>
          <a:prstGeom prst="rect">
            <a:avLst/>
          </a:prstGeom>
        </p:spPr>
        <p:txBody>
          <a:bodyPr wrap="none" fromWordArt="1">
            <a:prstTxWarp prst="textCanDown">
              <a:avLst>
                <a:gd name="adj" fmla="val 14287"/>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Sinai</a:t>
            </a:r>
          </a:p>
        </p:txBody>
      </p:sp>
      <p:sp>
        <p:nvSpPr>
          <p:cNvPr id="137229"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grpSp>
        <p:nvGrpSpPr>
          <p:cNvPr id="2" name="Group 34"/>
          <p:cNvGrpSpPr>
            <a:grpSpLocks/>
          </p:cNvGrpSpPr>
          <p:nvPr/>
        </p:nvGrpSpPr>
        <p:grpSpPr bwMode="auto">
          <a:xfrm>
            <a:off x="2540000" y="1981200"/>
            <a:ext cx="4927600" cy="2773363"/>
            <a:chOff x="1600" y="1248"/>
            <a:chExt cx="3104" cy="1747"/>
          </a:xfrm>
        </p:grpSpPr>
        <p:sp>
          <p:nvSpPr>
            <p:cNvPr id="137251"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3" name="Group 36"/>
            <p:cNvGrpSpPr>
              <a:grpSpLocks/>
            </p:cNvGrpSpPr>
            <p:nvPr/>
          </p:nvGrpSpPr>
          <p:grpSpPr bwMode="auto">
            <a:xfrm>
              <a:off x="1600" y="1248"/>
              <a:ext cx="3104" cy="1747"/>
              <a:chOff x="1600" y="1248"/>
              <a:chExt cx="3104" cy="1747"/>
            </a:xfrm>
          </p:grpSpPr>
          <p:grpSp>
            <p:nvGrpSpPr>
              <p:cNvPr id="4" name="Group 37"/>
              <p:cNvGrpSpPr>
                <a:grpSpLocks/>
              </p:cNvGrpSpPr>
              <p:nvPr/>
            </p:nvGrpSpPr>
            <p:grpSpPr bwMode="auto">
              <a:xfrm>
                <a:off x="1600" y="1567"/>
                <a:ext cx="1057" cy="1386"/>
                <a:chOff x="1600" y="1567"/>
                <a:chExt cx="1057" cy="1386"/>
              </a:xfrm>
            </p:grpSpPr>
            <p:sp>
              <p:nvSpPr>
                <p:cNvPr id="137254" name="Freeform 38"/>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5"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5" name="Group 40"/>
                <p:cNvGrpSpPr>
                  <a:grpSpLocks/>
                </p:cNvGrpSpPr>
                <p:nvPr/>
              </p:nvGrpSpPr>
              <p:grpSpPr bwMode="auto">
                <a:xfrm>
                  <a:off x="1920" y="1595"/>
                  <a:ext cx="672" cy="1252"/>
                  <a:chOff x="1920" y="1595"/>
                  <a:chExt cx="672" cy="1252"/>
                </a:xfrm>
              </p:grpSpPr>
              <p:sp>
                <p:nvSpPr>
                  <p:cNvPr id="137257"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8"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9"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0"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1"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37262"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3"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4"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6" name="Group 49"/>
              <p:cNvGrpSpPr>
                <a:grpSpLocks/>
              </p:cNvGrpSpPr>
              <p:nvPr/>
            </p:nvGrpSpPr>
            <p:grpSpPr bwMode="auto">
              <a:xfrm>
                <a:off x="2832" y="1248"/>
                <a:ext cx="1872" cy="1747"/>
                <a:chOff x="2832" y="1248"/>
                <a:chExt cx="1872" cy="1747"/>
              </a:xfrm>
            </p:grpSpPr>
            <p:sp>
              <p:nvSpPr>
                <p:cNvPr id="137266"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7"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8"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9"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0"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1"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72"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3"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4"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5"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6"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7"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8"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37301" name="Oval 85"/>
          <p:cNvSpPr>
            <a:spLocks noChangeArrowheads="1"/>
          </p:cNvSpPr>
          <p:nvPr/>
        </p:nvSpPr>
        <p:spPr bwMode="auto">
          <a:xfrm rot="-851383">
            <a:off x="6632575" y="1460500"/>
            <a:ext cx="360363" cy="373063"/>
          </a:xfrm>
          <a:prstGeom prst="ellipse">
            <a:avLst/>
          </a:prstGeom>
          <a:solidFill>
            <a:schemeClr val="tx1"/>
          </a:solidFill>
          <a:ln w="9525" algn="ctr">
            <a:solidFill>
              <a:schemeClr val="tx1"/>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1"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substance with Moses</a:t>
            </a:r>
          </a:p>
        </p:txBody>
      </p:sp>
      <p:grpSp>
        <p:nvGrpSpPr>
          <p:cNvPr id="7" name="Group 122"/>
          <p:cNvGrpSpPr/>
          <p:nvPr/>
        </p:nvGrpSpPr>
        <p:grpSpPr>
          <a:xfrm>
            <a:off x="6476214" y="1905000"/>
            <a:ext cx="1677186" cy="1447803"/>
            <a:chOff x="6476214" y="1905000"/>
            <a:chExt cx="1677186" cy="1447803"/>
          </a:xfrm>
        </p:grpSpPr>
        <p:grpSp>
          <p:nvGrpSpPr>
            <p:cNvPr id="8" name="Group 3"/>
            <p:cNvGrpSpPr>
              <a:grpSpLocks/>
            </p:cNvGrpSpPr>
            <p:nvPr/>
          </p:nvGrpSpPr>
          <p:grpSpPr bwMode="auto">
            <a:xfrm>
              <a:off x="6705600" y="1905000"/>
              <a:ext cx="1447800" cy="1392238"/>
              <a:chOff x="4224" y="1200"/>
              <a:chExt cx="912" cy="877"/>
            </a:xfrm>
          </p:grpSpPr>
          <p:grpSp>
            <p:nvGrpSpPr>
              <p:cNvPr id="9" name="Group 4"/>
              <p:cNvGrpSpPr>
                <a:grpSpLocks/>
              </p:cNvGrpSpPr>
              <p:nvPr/>
            </p:nvGrpSpPr>
            <p:grpSpPr bwMode="auto">
              <a:xfrm>
                <a:off x="4224" y="1296"/>
                <a:ext cx="912" cy="781"/>
                <a:chOff x="4224" y="1296"/>
                <a:chExt cx="912" cy="781"/>
              </a:xfrm>
            </p:grpSpPr>
            <p:sp>
              <p:nvSpPr>
                <p:cNvPr id="98" name="WordArt 5"/>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99" name="Arc 6"/>
                <p:cNvSpPr>
                  <a:spLocks/>
                </p:cNvSpPr>
                <p:nvPr/>
              </p:nvSpPr>
              <p:spPr bwMode="auto">
                <a:xfrm rot="6715497">
                  <a:off x="4249"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0" name="WordArt 7"/>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1" name="Arc 8"/>
                <p:cNvSpPr>
                  <a:spLocks/>
                </p:cNvSpPr>
                <p:nvPr/>
              </p:nvSpPr>
              <p:spPr bwMode="auto">
                <a:xfrm rot="9622134" flipV="1">
                  <a:off x="4462"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2" name="WordArt 9"/>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3" name="Arc 10"/>
                <p:cNvSpPr>
                  <a:spLocks/>
                </p:cNvSpPr>
                <p:nvPr/>
              </p:nvSpPr>
              <p:spPr bwMode="auto">
                <a:xfrm rot="6715497">
                  <a:off x="4585"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4" name="WordArt 11"/>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5" name="Arc 12"/>
                <p:cNvSpPr>
                  <a:spLocks/>
                </p:cNvSpPr>
                <p:nvPr/>
              </p:nvSpPr>
              <p:spPr bwMode="auto">
                <a:xfrm rot="8773144" flipV="1">
                  <a:off x="4729"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6" name="Arc 13"/>
                <p:cNvSpPr>
                  <a:spLocks/>
                </p:cNvSpPr>
                <p:nvPr/>
              </p:nvSpPr>
              <p:spPr bwMode="auto">
                <a:xfrm rot="-12756078">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7" name="Arc 1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8" name="WordArt 1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9" name="WordArt 1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grpSp>
              <p:nvGrpSpPr>
                <p:cNvPr id="10" name="Group 17"/>
                <p:cNvGrpSpPr>
                  <a:grpSpLocks/>
                </p:cNvGrpSpPr>
                <p:nvPr/>
              </p:nvGrpSpPr>
              <p:grpSpPr bwMode="auto">
                <a:xfrm>
                  <a:off x="5040" y="1296"/>
                  <a:ext cx="58" cy="136"/>
                  <a:chOff x="5040" y="1296"/>
                  <a:chExt cx="58" cy="136"/>
                </a:xfrm>
              </p:grpSpPr>
              <p:sp>
                <p:nvSpPr>
                  <p:cNvPr id="111" name="Arc 18"/>
                  <p:cNvSpPr>
                    <a:spLocks/>
                  </p:cNvSpPr>
                  <p:nvPr/>
                </p:nvSpPr>
                <p:spPr bwMode="auto">
                  <a:xfrm rot="19833633" flipV="1">
                    <a:off x="5040" y="1296"/>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 name="AutoShape 19"/>
                  <p:cNvSpPr>
                    <a:spLocks noChangeArrowheads="1"/>
                  </p:cNvSpPr>
                  <p:nvPr/>
                </p:nvSpPr>
                <p:spPr bwMode="auto">
                  <a:xfrm rot="-1424285">
                    <a:off x="5050" y="1296"/>
                    <a:ext cx="48" cy="48"/>
                  </a:xfrm>
                  <a:prstGeom prst="triangle">
                    <a:avLst>
                      <a:gd name="adj" fmla="val 52083"/>
                    </a:avLst>
                  </a:prstGeom>
                  <a:solidFill>
                    <a:srgbClr val="663300"/>
                  </a:solidFill>
                  <a:ln w="190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sp>
            <p:nvSpPr>
              <p:cNvPr id="97" name="AutoShape 20"/>
              <p:cNvSpPr>
                <a:spLocks noChangeArrowheads="1"/>
              </p:cNvSpPr>
              <p:nvPr/>
            </p:nvSpPr>
            <p:spPr bwMode="auto">
              <a:xfrm flipH="1">
                <a:off x="4992" y="1200"/>
                <a:ext cx="48" cy="48"/>
              </a:xfrm>
              <a:prstGeom prst="triangle">
                <a:avLst>
                  <a:gd name="adj" fmla="val 50000"/>
                </a:avLst>
              </a:prstGeom>
              <a:noFill/>
              <a:ln w="571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11" name="Group 121"/>
            <p:cNvGrpSpPr/>
            <p:nvPr/>
          </p:nvGrpSpPr>
          <p:grpSpPr>
            <a:xfrm>
              <a:off x="6476214" y="2515395"/>
              <a:ext cx="457993" cy="837408"/>
              <a:chOff x="6476214" y="2515395"/>
              <a:chExt cx="457993" cy="837408"/>
            </a:xfrm>
          </p:grpSpPr>
          <p:sp>
            <p:nvSpPr>
              <p:cNvPr id="114" name="Freeform 66"/>
              <p:cNvSpPr>
                <a:spLocks/>
              </p:cNvSpPr>
              <p:nvPr/>
            </p:nvSpPr>
            <p:spPr bwMode="auto">
              <a:xfrm rot="16023658" flipH="1">
                <a:off x="6567495" y="2424114"/>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8" name="Freeform 70"/>
              <p:cNvSpPr>
                <a:spLocks/>
              </p:cNvSpPr>
              <p:nvPr/>
            </p:nvSpPr>
            <p:spPr bwMode="auto">
              <a:xfrm rot="2303324" flipH="1">
                <a:off x="6781807" y="2882902"/>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9" name="Freeform 71"/>
              <p:cNvSpPr>
                <a:spLocks/>
              </p:cNvSpPr>
              <p:nvPr/>
            </p:nvSpPr>
            <p:spPr bwMode="auto">
              <a:xfrm rot="20659951" flipH="1">
                <a:off x="6819907" y="2590802"/>
                <a:ext cx="114300" cy="2286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21" name="Oval 57"/>
              <p:cNvSpPr>
                <a:spLocks noChangeArrowheads="1"/>
              </p:cNvSpPr>
              <p:nvPr/>
            </p:nvSpPr>
            <p:spPr bwMode="auto">
              <a:xfrm>
                <a:off x="6618295" y="3281365"/>
                <a:ext cx="87313" cy="71438"/>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sp>
        <p:nvSpPr>
          <p:cNvPr id="132" name="AutoShape 77"/>
          <p:cNvSpPr>
            <a:spLocks noChangeArrowheads="1"/>
          </p:cNvSpPr>
          <p:nvPr/>
        </p:nvSpPr>
        <p:spPr bwMode="auto">
          <a:xfrm rot="10800000">
            <a:off x="1363663" y="2162175"/>
            <a:ext cx="276225" cy="827088"/>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 name="Group 81"/>
          <p:cNvGrpSpPr>
            <a:grpSpLocks/>
          </p:cNvGrpSpPr>
          <p:nvPr/>
        </p:nvGrpSpPr>
        <p:grpSpPr bwMode="auto">
          <a:xfrm>
            <a:off x="792163" y="2489200"/>
            <a:ext cx="1417637" cy="647700"/>
            <a:chOff x="1344" y="2736"/>
            <a:chExt cx="1056" cy="528"/>
          </a:xfrm>
        </p:grpSpPr>
        <p:sp>
          <p:nvSpPr>
            <p:cNvPr id="137" name="Oval 8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38" name="WordArt 8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grpSp>
        <p:nvGrpSpPr>
          <p:cNvPr id="14" name="Group 32"/>
          <p:cNvGrpSpPr>
            <a:grpSpLocks/>
          </p:cNvGrpSpPr>
          <p:nvPr/>
        </p:nvGrpSpPr>
        <p:grpSpPr bwMode="auto">
          <a:xfrm>
            <a:off x="5638800" y="2565400"/>
            <a:ext cx="685800" cy="330200"/>
            <a:chOff x="2112" y="1236"/>
            <a:chExt cx="1920" cy="924"/>
          </a:xfrm>
        </p:grpSpPr>
        <p:sp>
          <p:nvSpPr>
            <p:cNvPr id="179" name="Oval 33"/>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15" name="Group 34"/>
            <p:cNvGrpSpPr>
              <a:grpSpLocks/>
            </p:cNvGrpSpPr>
            <p:nvPr/>
          </p:nvGrpSpPr>
          <p:grpSpPr bwMode="auto">
            <a:xfrm>
              <a:off x="2112" y="1236"/>
              <a:ext cx="1824" cy="924"/>
              <a:chOff x="2112" y="1236"/>
              <a:chExt cx="1824" cy="924"/>
            </a:xfrm>
          </p:grpSpPr>
          <p:sp>
            <p:nvSpPr>
              <p:cNvPr id="181" name="WordArt 35"/>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82" name="WordArt 36"/>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83" name="WordArt 37"/>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sp>
        <p:nvSpPr>
          <p:cNvPr id="128" name="AutoShape 84"/>
          <p:cNvSpPr>
            <a:spLocks noChangeArrowheads="1"/>
          </p:cNvSpPr>
          <p:nvPr/>
        </p:nvSpPr>
        <p:spPr bwMode="auto">
          <a:xfrm rot="5400000">
            <a:off x="4495800" y="485775"/>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7" name="Group 94"/>
          <p:cNvGrpSpPr>
            <a:grpSpLocks/>
          </p:cNvGrpSpPr>
          <p:nvPr/>
        </p:nvGrpSpPr>
        <p:grpSpPr bwMode="auto">
          <a:xfrm>
            <a:off x="6324600" y="2503488"/>
            <a:ext cx="2000250" cy="649287"/>
            <a:chOff x="3840" y="960"/>
            <a:chExt cx="1440" cy="539"/>
          </a:xfrm>
        </p:grpSpPr>
        <p:sp>
          <p:nvSpPr>
            <p:cNvPr id="185" name="Oval 95"/>
            <p:cNvSpPr>
              <a:spLocks noChangeArrowheads="1"/>
            </p:cNvSpPr>
            <p:nvPr/>
          </p:nvSpPr>
          <p:spPr bwMode="auto">
            <a:xfrm>
              <a:off x="3840" y="960"/>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86" name="WordArt 96"/>
            <p:cNvSpPr>
              <a:spLocks noChangeArrowheads="1" noChangeShapeType="1" noTextEdit="1"/>
            </p:cNvSpPr>
            <p:nvPr/>
          </p:nvSpPr>
          <p:spPr bwMode="auto">
            <a:xfrm>
              <a:off x="4100" y="1083"/>
              <a:ext cx="920" cy="294"/>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Israelites</a:t>
              </a:r>
            </a:p>
          </p:txBody>
        </p:sp>
      </p:grpSp>
      <p:sp>
        <p:nvSpPr>
          <p:cNvPr id="27" name="TextBox 26">
            <a:extLst>
              <a:ext uri="{FF2B5EF4-FFF2-40B4-BE49-F238E27FC236}">
                <a16:creationId xmlns:a16="http://schemas.microsoft.com/office/drawing/2014/main" id="{79313CEB-3B84-4290-036E-0BC1EA8949BA}"/>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sp>
        <p:nvSpPr>
          <p:cNvPr id="28" name="WordArt 4">
            <a:extLst>
              <a:ext uri="{FF2B5EF4-FFF2-40B4-BE49-F238E27FC236}">
                <a16:creationId xmlns:a16="http://schemas.microsoft.com/office/drawing/2014/main" id="{5C1D1439-10BD-F3DC-C3E3-5B886A3AD1B3}"/>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130" name="WordArt 3"/>
          <p:cNvSpPr>
            <a:spLocks noChangeArrowheads="1" noChangeShapeType="1" noTextEdit="1"/>
          </p:cNvSpPr>
          <p:nvPr/>
        </p:nvSpPr>
        <p:spPr bwMode="auto">
          <a:xfrm>
            <a:off x="3276600" y="3800475"/>
            <a:ext cx="1446213" cy="238125"/>
          </a:xfrm>
          <a:prstGeom prst="rect">
            <a:avLst/>
          </a:prstGeom>
        </p:spPr>
        <p:txBody>
          <a:bodyPr wrap="none" fromWordArt="1">
            <a:prstTxWarp prst="textCanDown">
              <a:avLst>
                <a:gd name="adj" fmla="val 33333"/>
              </a:avLst>
            </a:prstTxWarp>
          </a:bodyPr>
          <a:lstStyle/>
          <a:p>
            <a:pPr eaLnBrk="1" hangingPunct="1"/>
            <a:r>
              <a:rPr lang="en-US" sz="3600" b="0" u="none" kern="10">
                <a:ln w="3175">
                  <a:noFill/>
                  <a:round/>
                  <a:headEnd/>
                  <a:tailEnd/>
                </a:ln>
                <a:gradFill rotWithShape="1">
                  <a:gsLst>
                    <a:gs pos="0">
                      <a:srgbClr val="996633"/>
                    </a:gs>
                    <a:gs pos="100000">
                      <a:srgbClr val="663300"/>
                    </a:gs>
                  </a:gsLst>
                  <a:lin ang="2700000" scaled="1"/>
                </a:gradFill>
                <a:latin typeface="MANDELA"/>
              </a:rPr>
              <a:t>Wilderness of Sin</a:t>
            </a:r>
          </a:p>
        </p:txBody>
      </p:sp>
      <p:grpSp>
        <p:nvGrpSpPr>
          <p:cNvPr id="18" name="Group 80"/>
          <p:cNvGrpSpPr>
            <a:grpSpLocks/>
          </p:cNvGrpSpPr>
          <p:nvPr/>
        </p:nvGrpSpPr>
        <p:grpSpPr bwMode="auto">
          <a:xfrm>
            <a:off x="2743200" y="2057400"/>
            <a:ext cx="3581400" cy="557213"/>
            <a:chOff x="2304" y="2592"/>
            <a:chExt cx="2256" cy="351"/>
          </a:xfrm>
        </p:grpSpPr>
        <p:sp>
          <p:nvSpPr>
            <p:cNvPr id="116" name="Rectangle 81"/>
            <p:cNvSpPr>
              <a:spLocks noChangeArrowheads="1"/>
            </p:cNvSpPr>
            <p:nvPr/>
          </p:nvSpPr>
          <p:spPr bwMode="auto">
            <a:xfrm>
              <a:off x="2304" y="2592"/>
              <a:ext cx="2256" cy="336"/>
            </a:xfrm>
            <a:prstGeom prst="rect">
              <a:avLst/>
            </a:prstGeom>
            <a:gradFill rotWithShape="1">
              <a:gsLst>
                <a:gs pos="0">
                  <a:srgbClr val="FFFFCC">
                    <a:alpha val="70000"/>
                  </a:srgbClr>
                </a:gs>
                <a:gs pos="100000">
                  <a:srgbClr val="FFCC66">
                    <a:alpha val="7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0" name="Text Box 82"/>
            <p:cNvSpPr txBox="1">
              <a:spLocks noChangeArrowheads="1"/>
            </p:cNvSpPr>
            <p:nvPr/>
          </p:nvSpPr>
          <p:spPr bwMode="auto">
            <a:xfrm>
              <a:off x="2304" y="2658"/>
              <a:ext cx="2256"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a:solidFill>
                    <a:srgbClr val="663300"/>
                  </a:solidFill>
                  <a:latin typeface="Fette Engschrift" pitchFamily="2" charset="0"/>
                </a:rPr>
                <a:t>Foundation of substance</a:t>
              </a:r>
              <a:endParaRPr lang="en-US" sz="3600" u="none" dirty="0">
                <a:solidFill>
                  <a:srgbClr val="663300"/>
                </a:solidFill>
                <a:latin typeface="Fette Engschrift" pitchFamily="2" charset="0"/>
              </a:endParaRPr>
            </a:p>
          </p:txBody>
        </p:sp>
      </p:grpSp>
      <p:sp>
        <p:nvSpPr>
          <p:cNvPr id="137245" name="Rectangle 29"/>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grpSp>
        <p:nvGrpSpPr>
          <p:cNvPr id="19" name="Group 102"/>
          <p:cNvGrpSpPr>
            <a:grpSpLocks/>
          </p:cNvGrpSpPr>
          <p:nvPr/>
        </p:nvGrpSpPr>
        <p:grpSpPr bwMode="auto">
          <a:xfrm>
            <a:off x="990600" y="5859462"/>
            <a:ext cx="7162800" cy="846138"/>
            <a:chOff x="240" y="3630"/>
            <a:chExt cx="4512" cy="533"/>
          </a:xfrm>
        </p:grpSpPr>
        <p:sp>
          <p:nvSpPr>
            <p:cNvPr id="124" name="Text Box 103"/>
            <p:cNvSpPr txBox="1">
              <a:spLocks noChangeArrowheads="1"/>
            </p:cNvSpPr>
            <p:nvPr/>
          </p:nvSpPr>
          <p:spPr bwMode="auto">
            <a:xfrm>
              <a:off x="480" y="3640"/>
              <a:ext cx="4272" cy="523"/>
            </a:xfrm>
            <a:prstGeom prst="rect">
              <a:avLst/>
            </a:prstGeom>
            <a:noFill/>
            <a:ln w="9525">
              <a:noFill/>
              <a:miter lim="800000"/>
              <a:headEnd/>
              <a:tailEnd/>
            </a:ln>
            <a:effectLst/>
          </p:spPr>
          <p:txBody>
            <a:bodyPr wrap="square">
              <a:spAutoFit/>
            </a:bodyPr>
            <a:lstStyle/>
            <a:p>
              <a:pPr algn="l">
                <a:lnSpc>
                  <a:spcPct val="80000"/>
                </a:lnSpc>
              </a:pPr>
              <a:r>
                <a:rPr lang="en-US" sz="2000" u="none">
                  <a:solidFill>
                    <a:srgbClr val="FFFFFF"/>
                  </a:solidFill>
                  <a:latin typeface="Arial Narrow" pitchFamily="34" charset="0"/>
                </a:rPr>
                <a:t>However, when Moses heard the people </a:t>
              </a:r>
              <a:r>
                <a:rPr lang="en-US" sz="2000">
                  <a:solidFill>
                    <a:srgbClr val="FFFFFF"/>
                  </a:solidFill>
                  <a:latin typeface="Arial Narrow" pitchFamily="34" charset="0"/>
                </a:rPr>
                <a:t>complaining</a:t>
              </a:r>
              <a:r>
                <a:rPr lang="en-US" sz="2000" u="none">
                  <a:solidFill>
                    <a:srgbClr val="FFFFFF"/>
                  </a:solidFill>
                  <a:latin typeface="Arial Narrow" pitchFamily="34" charset="0"/>
                </a:rPr>
                <a:t> against him that they had no water to drink, he raged in uncontrolled anger and </a:t>
              </a:r>
              <a:r>
                <a:rPr lang="en-US" sz="2000">
                  <a:solidFill>
                    <a:srgbClr val="FFFFFF"/>
                  </a:solidFill>
                  <a:latin typeface="Arial Narrow" pitchFamily="34" charset="0"/>
                </a:rPr>
                <a:t>struck the rock twice</a:t>
              </a:r>
              <a:r>
                <a:rPr lang="en-US" sz="2000" u="none">
                  <a:solidFill>
                    <a:srgbClr val="FFFFFF"/>
                  </a:solidFill>
                  <a:latin typeface="Arial Narrow" pitchFamily="34" charset="0"/>
                </a:rPr>
                <a:t>.</a:t>
              </a:r>
            </a:p>
          </p:txBody>
        </p:sp>
        <p:sp>
          <p:nvSpPr>
            <p:cNvPr id="129" name="Text Box 104"/>
            <p:cNvSpPr txBox="1">
              <a:spLocks noChangeArrowheads="1"/>
            </p:cNvSpPr>
            <p:nvPr/>
          </p:nvSpPr>
          <p:spPr bwMode="auto">
            <a:xfrm>
              <a:off x="240" y="3630"/>
              <a:ext cx="235" cy="341"/>
            </a:xfrm>
            <a:prstGeom prst="rect">
              <a:avLst/>
            </a:prstGeom>
            <a:noFill/>
            <a:ln w="9525">
              <a:noFill/>
              <a:miter lim="800000"/>
              <a:headEnd/>
              <a:tailEnd/>
            </a:ln>
            <a:effectLst/>
          </p:spPr>
          <p:txBody>
            <a:bodyPr>
              <a:spAutoFit/>
            </a:bodyPr>
            <a:lstStyle/>
            <a:p>
              <a:pPr algn="l">
                <a:lnSpc>
                  <a:spcPct val="55000"/>
                </a:lnSpc>
              </a:pPr>
              <a:r>
                <a:rPr lang="en-US" sz="4800" u="none" dirty="0">
                  <a:solidFill>
                    <a:srgbClr val="FFFFFF"/>
                  </a:solidFill>
                  <a:cs typeface="Times New Roman" panose="02020603050405020304" pitchFamily="18" charset="0"/>
                  <a:sym typeface="CommonBullets" pitchFamily="34" charset="2"/>
                </a:rPr>
                <a:t>•</a:t>
              </a:r>
              <a:endParaRPr lang="en-US" sz="4800" u="none" dirty="0">
                <a:solidFill>
                  <a:srgbClr val="FFFFFF"/>
                </a:solidFill>
              </a:endParaRPr>
            </a:p>
          </p:txBody>
        </p:sp>
      </p:grpSp>
      <p:sp>
        <p:nvSpPr>
          <p:cNvPr id="113"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Midian</a:t>
            </a:r>
          </a:p>
        </p:txBody>
      </p:sp>
      <p:pic>
        <p:nvPicPr>
          <p:cNvPr id="115" name="Picture 114" descr="Striking of the Rock by Tintoretto.gif"/>
          <p:cNvPicPr>
            <a:picLocks noChangeAspect="1"/>
          </p:cNvPicPr>
          <p:nvPr/>
        </p:nvPicPr>
        <p:blipFill>
          <a:blip r:embed="rId4" cstate="print"/>
          <a:srcRect l="1537" t="13470"/>
          <a:stretch>
            <a:fillRect/>
          </a:stretch>
        </p:blipFill>
        <p:spPr>
          <a:xfrm>
            <a:off x="2590800" y="1015594"/>
            <a:ext cx="3787798" cy="4699407"/>
          </a:xfrm>
          <a:prstGeom prst="rect">
            <a:avLst/>
          </a:prstGeom>
          <a:ln>
            <a:noFill/>
          </a:ln>
          <a:effectLst>
            <a:softEdge rad="112500"/>
          </a:effectLst>
        </p:spPr>
      </p:pic>
      <p:sp>
        <p:nvSpPr>
          <p:cNvPr id="147" name="Text Box 97"/>
          <p:cNvSpPr txBox="1">
            <a:spLocks noChangeArrowheads="1"/>
          </p:cNvSpPr>
          <p:nvPr/>
        </p:nvSpPr>
        <p:spPr bwMode="auto">
          <a:xfrm>
            <a:off x="2652714" y="3581400"/>
            <a:ext cx="4281487" cy="523220"/>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a:ln w="9525">
                  <a:solidFill>
                    <a:schemeClr val="tx1"/>
                  </a:solidFill>
                </a:ln>
                <a:solidFill>
                  <a:srgbClr val="FFFF99"/>
                </a:solidFill>
                <a:latin typeface="Impact" pitchFamily="34" charset="0"/>
              </a:rPr>
              <a:t>Moses struck the rock twice</a:t>
            </a:r>
          </a:p>
        </p:txBody>
      </p:sp>
      <p:sp>
        <p:nvSpPr>
          <p:cNvPr id="117" name="Text Box 92"/>
          <p:cNvSpPr txBox="1">
            <a:spLocks noChangeArrowheads="1"/>
          </p:cNvSpPr>
          <p:nvPr/>
        </p:nvSpPr>
        <p:spPr bwMode="auto">
          <a:xfrm>
            <a:off x="2652714" y="3124200"/>
            <a:ext cx="3519488" cy="523875"/>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dirty="0">
                <a:ln w="9525">
                  <a:solidFill>
                    <a:schemeClr val="tx1"/>
                  </a:solidFill>
                </a:ln>
                <a:solidFill>
                  <a:srgbClr val="FFFF99"/>
                </a:solidFill>
                <a:latin typeface="Impact" pitchFamily="34" charset="0"/>
              </a:rPr>
              <a:t>Israelites complained</a:t>
            </a:r>
          </a:p>
        </p:txBody>
      </p:sp>
      <p:sp>
        <p:nvSpPr>
          <p:cNvPr id="148" name="AutoShape 12"/>
          <p:cNvSpPr>
            <a:spLocks noChangeArrowheads="1"/>
          </p:cNvSpPr>
          <p:nvPr/>
        </p:nvSpPr>
        <p:spPr bwMode="auto">
          <a:xfrm rot="5400000" flipH="1" flipV="1">
            <a:off x="2438401" y="3690610"/>
            <a:ext cx="152400" cy="304801"/>
          </a:xfrm>
          <a:prstGeom prst="downArrow">
            <a:avLst>
              <a:gd name="adj1" fmla="val 53839"/>
              <a:gd name="adj2" fmla="val 109325"/>
            </a:avLst>
          </a:prstGeom>
          <a:solidFill>
            <a:srgbClr val="FFFF99"/>
          </a:solidFill>
          <a:ln w="12700" algn="ctr">
            <a:solidFill>
              <a:schemeClr val="tx1"/>
            </a:solidFill>
            <a:miter lim="800000"/>
            <a:headEnd/>
            <a:tailEnd/>
          </a:ln>
          <a:effectLst/>
        </p:spPr>
        <p:txBody>
          <a:bodyPr vert="eaVert" wrap="none" anchor="ctr"/>
          <a:lstStyle/>
          <a:p>
            <a:pPr eaLnBrk="1" hangingPunct="1"/>
            <a:endParaRPr lang="en-US" sz="1800" b="0" u="none">
              <a:ln w="9525">
                <a:solidFill>
                  <a:srgbClr val="000000"/>
                </a:solidFill>
              </a:ln>
              <a:solidFill>
                <a:srgbClr val="FFFF99"/>
              </a:solidFill>
              <a:latin typeface="Arial" charset="0"/>
            </a:endParaRPr>
          </a:p>
        </p:txBody>
      </p:sp>
      <p:sp>
        <p:nvSpPr>
          <p:cNvPr id="133" name="Text Box 72"/>
          <p:cNvSpPr txBox="1">
            <a:spLocks noChangeArrowheads="1"/>
          </p:cNvSpPr>
          <p:nvPr/>
        </p:nvSpPr>
        <p:spPr bwMode="auto">
          <a:xfrm>
            <a:off x="2286000" y="3139894"/>
            <a:ext cx="381000" cy="736677"/>
          </a:xfrm>
          <a:prstGeom prst="rect">
            <a:avLst/>
          </a:prstGeom>
          <a:noFill/>
          <a:ln w="9525">
            <a:noFill/>
            <a:miter lim="800000"/>
            <a:headEnd/>
            <a:tailEnd/>
          </a:ln>
          <a:effectLst/>
        </p:spPr>
        <p:txBody>
          <a:bodyPr>
            <a:spAutoFit/>
          </a:bodyPr>
          <a:lstStyle/>
          <a:p>
            <a:pPr algn="l">
              <a:lnSpc>
                <a:spcPct val="67000"/>
              </a:lnSpc>
            </a:pPr>
            <a:r>
              <a:rPr lang="en-US" sz="6000" u="none" dirty="0">
                <a:ln w="9525">
                  <a:solidFill>
                    <a:schemeClr val="tx1"/>
                  </a:solidFill>
                </a:ln>
                <a:solidFill>
                  <a:srgbClr val="FFFF99"/>
                </a:solidFill>
                <a:cs typeface="Times New Roman" panose="02020603050405020304" pitchFamily="18" charset="0"/>
                <a:sym typeface="CommonBullets" pitchFamily="34" charset="2"/>
              </a:rPr>
              <a:t>•</a:t>
            </a:r>
            <a:endParaRPr lang="en-US" sz="6000" u="none" dirty="0">
              <a:ln w="9525">
                <a:solidFill>
                  <a:schemeClr val="tx1"/>
                </a:solidFill>
              </a:ln>
              <a:solidFill>
                <a:srgbClr val="FFFF99"/>
              </a:solidFill>
            </a:endParaRPr>
          </a:p>
        </p:txBody>
      </p:sp>
      <p:grpSp>
        <p:nvGrpSpPr>
          <p:cNvPr id="131" name="Group 112"/>
          <p:cNvGrpSpPr>
            <a:grpSpLocks/>
          </p:cNvGrpSpPr>
          <p:nvPr/>
        </p:nvGrpSpPr>
        <p:grpSpPr bwMode="auto">
          <a:xfrm>
            <a:off x="1143000" y="1905000"/>
            <a:ext cx="6858000" cy="2903538"/>
            <a:chOff x="472" y="530"/>
            <a:chExt cx="4320" cy="1829"/>
          </a:xfrm>
        </p:grpSpPr>
        <p:sp>
          <p:nvSpPr>
            <p:cNvPr id="136" name="AutoShape 97"/>
            <p:cNvSpPr>
              <a:spLocks noChangeArrowheads="1"/>
            </p:cNvSpPr>
            <p:nvPr/>
          </p:nvSpPr>
          <p:spPr bwMode="auto">
            <a:xfrm>
              <a:off x="472" y="530"/>
              <a:ext cx="4320" cy="1829"/>
            </a:xfrm>
            <a:prstGeom prst="horizontalScroll">
              <a:avLst>
                <a:gd name="adj" fmla="val 12500"/>
              </a:avLst>
            </a:prstGeom>
            <a:gradFill rotWithShape="0">
              <a:gsLst>
                <a:gs pos="0">
                  <a:srgbClr val="FFFFFF"/>
                </a:gs>
                <a:gs pos="100000">
                  <a:srgbClr val="FFCC00"/>
                </a:gs>
              </a:gsLst>
              <a:path path="rect">
                <a:fillToRect l="50000" t="50000" r="50000" b="50000"/>
              </a:path>
            </a:gradFill>
            <a:ln w="76200">
              <a:solidFill>
                <a:srgbClr val="CC6600"/>
              </a:solidFill>
              <a:round/>
              <a:headEnd/>
              <a:tailEnd/>
            </a:ln>
            <a:effectLst/>
          </p:spPr>
          <p:txBody>
            <a:bodyPr wrap="none" anchor="ct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eaLnBrk="1" hangingPunct="1"/>
              <a:endParaRPr lang="en-US" sz="1800" b="0" u="none">
                <a:solidFill>
                  <a:srgbClr val="000000"/>
                </a:solidFill>
              </a:endParaRPr>
            </a:p>
          </p:txBody>
        </p:sp>
        <p:sp>
          <p:nvSpPr>
            <p:cNvPr id="139" name="Text Box 98"/>
            <p:cNvSpPr txBox="1">
              <a:spLocks noChangeArrowheads="1"/>
            </p:cNvSpPr>
            <p:nvPr/>
          </p:nvSpPr>
          <p:spPr bwMode="auto">
            <a:xfrm>
              <a:off x="904" y="1054"/>
              <a:ext cx="3744" cy="601"/>
            </a:xfrm>
            <a:prstGeom prst="rect">
              <a:avLst/>
            </a:prstGeom>
            <a:noFill/>
            <a:ln w="9525">
              <a:noFill/>
              <a:miter lim="800000"/>
              <a:headEnd/>
              <a:tailEnd/>
            </a:ln>
            <a:effectLst/>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r>
                <a:rPr lang="en-US" sz="2800" u="none" dirty="0">
                  <a:solidFill>
                    <a:srgbClr val="660033"/>
                  </a:solidFill>
                  <a:effectLst>
                    <a:outerShdw dir="2700000" algn="tl">
                      <a:srgbClr val="000000"/>
                    </a:outerShdw>
                  </a:effectLst>
                  <a:latin typeface="Papyrus" pitchFamily="66" charset="0"/>
                </a:rPr>
                <a:t>And Moses lifted up his hand and struck the rock with his rod twice; .... </a:t>
              </a:r>
            </a:p>
          </p:txBody>
        </p:sp>
        <p:sp>
          <p:nvSpPr>
            <p:cNvPr id="140" name="Text Box 99"/>
            <p:cNvSpPr txBox="1">
              <a:spLocks noChangeArrowheads="1"/>
            </p:cNvSpPr>
            <p:nvPr/>
          </p:nvSpPr>
          <p:spPr bwMode="auto">
            <a:xfrm>
              <a:off x="2728" y="1693"/>
              <a:ext cx="1872" cy="291"/>
            </a:xfrm>
            <a:prstGeom prst="rect">
              <a:avLst/>
            </a:prstGeom>
            <a:noFill/>
            <a:ln w="9525">
              <a:noFill/>
              <a:miter lim="800000"/>
              <a:headEnd/>
              <a:tailEnd/>
            </a:ln>
            <a:effectLst/>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ctr"/>
              <a:r>
                <a:rPr lang="en-US" u="none" dirty="0">
                  <a:solidFill>
                    <a:srgbClr val="5E002F"/>
                  </a:solidFill>
                  <a:latin typeface="Palatino Linotype" pitchFamily="18" charset="0"/>
                </a:rPr>
                <a:t> </a:t>
              </a:r>
              <a:r>
                <a:rPr lang="en-US" sz="1600" u="none" dirty="0">
                  <a:solidFill>
                    <a:srgbClr val="5E002F"/>
                  </a:solidFill>
                  <a:latin typeface="Palatino Linotype" pitchFamily="18" charset="0"/>
                </a:rPr>
                <a:t>RSV</a:t>
              </a:r>
              <a:r>
                <a:rPr lang="en-US" u="none" dirty="0">
                  <a:solidFill>
                    <a:srgbClr val="5E002F"/>
                  </a:solidFill>
                  <a:latin typeface="Palatino Linotype" pitchFamily="18" charset="0"/>
                </a:rPr>
                <a:t> </a:t>
              </a:r>
              <a:r>
                <a:rPr lang="en-US" sz="2200" u="none" dirty="0">
                  <a:solidFill>
                    <a:srgbClr val="5E002F"/>
                  </a:solidFill>
                  <a:latin typeface="Palatino Linotype" pitchFamily="18" charset="0"/>
                </a:rPr>
                <a:t>(Numbers 20:11)</a:t>
              </a:r>
            </a:p>
          </p:txBody>
        </p:sp>
      </p:grpSp>
      <p:grpSp>
        <p:nvGrpSpPr>
          <p:cNvPr id="122" name="Group 78"/>
          <p:cNvGrpSpPr>
            <a:grpSpLocks/>
          </p:cNvGrpSpPr>
          <p:nvPr/>
        </p:nvGrpSpPr>
        <p:grpSpPr bwMode="auto">
          <a:xfrm>
            <a:off x="1047750" y="1247775"/>
            <a:ext cx="908050" cy="896938"/>
            <a:chOff x="4704" y="288"/>
            <a:chExt cx="672" cy="720"/>
          </a:xfrm>
        </p:grpSpPr>
        <p:sp>
          <p:nvSpPr>
            <p:cNvPr id="125" name="Oval 79"/>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26" name="WordArt 80"/>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1000" fill="hold"/>
                                        <p:tgtEl>
                                          <p:spTgt spid="117"/>
                                        </p:tgtEl>
                                        <p:attrNameLst>
                                          <p:attrName>ppt_w</p:attrName>
                                        </p:attrNameLst>
                                      </p:cBhvr>
                                      <p:tavLst>
                                        <p:tav tm="0">
                                          <p:val>
                                            <p:strVal val="#ppt_w*0.70"/>
                                          </p:val>
                                        </p:tav>
                                        <p:tav tm="100000">
                                          <p:val>
                                            <p:strVal val="#ppt_w"/>
                                          </p:val>
                                        </p:tav>
                                      </p:tavLst>
                                    </p:anim>
                                    <p:anim calcmode="lin" valueType="num">
                                      <p:cBhvr>
                                        <p:cTn id="13" dur="1000" fill="hold"/>
                                        <p:tgtEl>
                                          <p:spTgt spid="117"/>
                                        </p:tgtEl>
                                        <p:attrNameLst>
                                          <p:attrName>ppt_h</p:attrName>
                                        </p:attrNameLst>
                                      </p:cBhvr>
                                      <p:tavLst>
                                        <p:tav tm="0">
                                          <p:val>
                                            <p:strVal val="#ppt_h"/>
                                          </p:val>
                                        </p:tav>
                                        <p:tav tm="100000">
                                          <p:val>
                                            <p:strVal val="#ppt_h"/>
                                          </p:val>
                                        </p:tav>
                                      </p:tavLst>
                                    </p:anim>
                                    <p:animEffect transition="in" filter="fade">
                                      <p:cBhvr>
                                        <p:cTn id="14" dur="1000"/>
                                        <p:tgtEl>
                                          <p:spTgt spid="11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fade">
                                      <p:cBhvr>
                                        <p:cTn id="17" dur="10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47"/>
                                        </p:tgtEl>
                                        <p:attrNameLst>
                                          <p:attrName>style.visibility</p:attrName>
                                        </p:attrNameLst>
                                      </p:cBhvr>
                                      <p:to>
                                        <p:strVal val="visible"/>
                                      </p:to>
                                    </p:set>
                                    <p:anim calcmode="lin" valueType="num">
                                      <p:cBhvr>
                                        <p:cTn id="22" dur="1000" fill="hold"/>
                                        <p:tgtEl>
                                          <p:spTgt spid="147"/>
                                        </p:tgtEl>
                                        <p:attrNameLst>
                                          <p:attrName>ppt_w</p:attrName>
                                        </p:attrNameLst>
                                      </p:cBhvr>
                                      <p:tavLst>
                                        <p:tav tm="0">
                                          <p:val>
                                            <p:strVal val="#ppt_w*0.70"/>
                                          </p:val>
                                        </p:tav>
                                        <p:tav tm="100000">
                                          <p:val>
                                            <p:strVal val="#ppt_w"/>
                                          </p:val>
                                        </p:tav>
                                      </p:tavLst>
                                    </p:anim>
                                    <p:anim calcmode="lin" valueType="num">
                                      <p:cBhvr>
                                        <p:cTn id="23" dur="1000" fill="hold"/>
                                        <p:tgtEl>
                                          <p:spTgt spid="147"/>
                                        </p:tgtEl>
                                        <p:attrNameLst>
                                          <p:attrName>ppt_h</p:attrName>
                                        </p:attrNameLst>
                                      </p:cBhvr>
                                      <p:tavLst>
                                        <p:tav tm="0">
                                          <p:val>
                                            <p:strVal val="#ppt_h"/>
                                          </p:val>
                                        </p:tav>
                                        <p:tav tm="100000">
                                          <p:val>
                                            <p:strVal val="#ppt_h"/>
                                          </p:val>
                                        </p:tav>
                                      </p:tavLst>
                                    </p:anim>
                                    <p:animEffect transition="in" filter="fade">
                                      <p:cBhvr>
                                        <p:cTn id="24" dur="1000"/>
                                        <p:tgtEl>
                                          <p:spTgt spid="14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fade">
                                      <p:cBhvr>
                                        <p:cTn id="27" dur="1000"/>
                                        <p:tgtEl>
                                          <p:spTgt spid="148"/>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nodeType="click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barn(outVertical)">
                                      <p:cBhvr>
                                        <p:cTn id="32" dur="500"/>
                                        <p:tgtEl>
                                          <p:spTgt spid="131"/>
                                        </p:tgtEl>
                                      </p:cBhvr>
                                    </p:animEffect>
                                  </p:childTnLst>
                                </p:cTn>
                              </p:par>
                              <p:par>
                                <p:cTn id="33" presetID="10" presetClass="exit" presetSubtype="0" fill="hold" nodeType="withEffect">
                                  <p:stCondLst>
                                    <p:cond delay="0"/>
                                  </p:stCondLst>
                                  <p:childTnLst>
                                    <p:animEffect transition="out" filter="fade">
                                      <p:cBhvr>
                                        <p:cTn id="34" dur="2000"/>
                                        <p:tgtEl>
                                          <p:spTgt spid="115"/>
                                        </p:tgtEl>
                                      </p:cBhvr>
                                    </p:animEffect>
                                    <p:set>
                                      <p:cBhvr>
                                        <p:cTn id="35" dur="1" fill="hold">
                                          <p:stCondLst>
                                            <p:cond delay="1999"/>
                                          </p:stCondLst>
                                        </p:cTn>
                                        <p:tgtEl>
                                          <p:spTgt spid="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p:bldP spid="117" grpId="0"/>
      <p:bldP spid="148" grpId="0" animBg="1"/>
      <p:bldP spid="133"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pic>
        <p:nvPicPr>
          <p:cNvPr id="137218" name="Picture 2" descr="Sinai_New_11_13_03"/>
          <p:cNvPicPr>
            <a:picLocks noChangeAspect="1" noChangeArrowheads="1"/>
          </p:cNvPicPr>
          <p:nvPr/>
        </p:nvPicPr>
        <p:blipFill>
          <a:blip r:embed="rId3" cstate="print">
            <a:lum bright="-30000"/>
          </a:blip>
          <a:srcRect/>
          <a:stretch>
            <a:fillRect/>
          </a:stretch>
        </p:blipFill>
        <p:spPr bwMode="auto">
          <a:xfrm>
            <a:off x="738188" y="628650"/>
            <a:ext cx="7667625" cy="5924550"/>
          </a:xfrm>
          <a:prstGeom prst="rect">
            <a:avLst/>
          </a:prstGeom>
          <a:noFill/>
        </p:spPr>
      </p:pic>
      <p:sp>
        <p:nvSpPr>
          <p:cNvPr id="122" name="Freeform 12"/>
          <p:cNvSpPr>
            <a:spLocks/>
          </p:cNvSpPr>
          <p:nvPr/>
        </p:nvSpPr>
        <p:spPr bwMode="auto">
          <a:xfrm>
            <a:off x="4135438" y="4678363"/>
            <a:ext cx="436562" cy="225425"/>
          </a:xfrm>
          <a:custGeom>
            <a:avLst/>
            <a:gdLst/>
            <a:ahLst/>
            <a:cxnLst>
              <a:cxn ang="0">
                <a:pos x="0" y="3424"/>
              </a:cxn>
              <a:cxn ang="0">
                <a:pos x="925" y="1452"/>
              </a:cxn>
              <a:cxn ang="0">
                <a:pos x="1332" y="1627"/>
              </a:cxn>
              <a:cxn ang="0">
                <a:pos x="2486" y="0"/>
              </a:cxn>
              <a:cxn ang="0">
                <a:pos x="3527" y="727"/>
              </a:cxn>
              <a:cxn ang="0">
                <a:pos x="4134" y="2265"/>
              </a:cxn>
              <a:cxn ang="0">
                <a:pos x="4454" y="2148"/>
              </a:cxn>
              <a:cxn ang="0">
                <a:pos x="5350" y="3339"/>
              </a:cxn>
              <a:cxn ang="0">
                <a:pos x="0" y="3424"/>
              </a:cxn>
            </a:cxnLst>
            <a:rect l="0" t="0" r="r" b="b"/>
            <a:pathLst>
              <a:path w="5350" h="3424">
                <a:moveTo>
                  <a:pt x="0" y="3424"/>
                </a:moveTo>
                <a:lnTo>
                  <a:pt x="925" y="1452"/>
                </a:lnTo>
                <a:lnTo>
                  <a:pt x="1332" y="1627"/>
                </a:lnTo>
                <a:lnTo>
                  <a:pt x="2486" y="0"/>
                </a:lnTo>
                <a:lnTo>
                  <a:pt x="3527" y="727"/>
                </a:lnTo>
                <a:lnTo>
                  <a:pt x="4134" y="2265"/>
                </a:lnTo>
                <a:lnTo>
                  <a:pt x="4454" y="2148"/>
                </a:lnTo>
                <a:lnTo>
                  <a:pt x="5350" y="3339"/>
                </a:lnTo>
                <a:lnTo>
                  <a:pt x="0" y="3424"/>
                </a:lnTo>
                <a:close/>
              </a:path>
            </a:pathLst>
          </a:custGeom>
          <a:gradFill rotWithShape="1">
            <a:gsLst>
              <a:gs pos="0">
                <a:srgbClr val="996600"/>
              </a:gs>
              <a:gs pos="100000">
                <a:srgbClr val="663300"/>
              </a:gs>
            </a:gsLst>
            <a:lin ang="5400000" scaled="1"/>
          </a:gradFill>
          <a:ln w="9525">
            <a:noFill/>
            <a:round/>
            <a:headEnd/>
            <a:tailEnd/>
          </a:ln>
        </p:spPr>
        <p:txBody>
          <a:bodyPr/>
          <a:lstStyle/>
          <a:p>
            <a:pPr algn="l" eaLnBrk="1" hangingPunct="1"/>
            <a:endParaRPr lang="en-US" sz="1800" b="0" u="none">
              <a:solidFill>
                <a:srgbClr val="000000"/>
              </a:solidFill>
              <a:latin typeface="Arial" charset="0"/>
            </a:endParaRPr>
          </a:p>
        </p:txBody>
      </p:sp>
      <p:sp>
        <p:nvSpPr>
          <p:cNvPr id="126" name="WordArt 13"/>
          <p:cNvSpPr>
            <a:spLocks noChangeArrowheads="1" noChangeShapeType="1" noTextEdit="1"/>
          </p:cNvSpPr>
          <p:nvPr/>
        </p:nvSpPr>
        <p:spPr bwMode="auto">
          <a:xfrm>
            <a:off x="3886200" y="4800600"/>
            <a:ext cx="930275" cy="228600"/>
          </a:xfrm>
          <a:prstGeom prst="rect">
            <a:avLst/>
          </a:prstGeom>
        </p:spPr>
        <p:txBody>
          <a:bodyPr spcFirstLastPara="1" wrap="none" fromWordArt="1">
            <a:prstTxWarp prst="textArchDown">
              <a:avLst>
                <a:gd name="adj" fmla="val 145229"/>
              </a:avLst>
            </a:prstTxWarp>
          </a:bodyPr>
          <a:lstStyle/>
          <a:p>
            <a:pPr eaLnBrk="1" hangingPunct="1"/>
            <a:r>
              <a:rPr lang="en-US" sz="3600" b="0" u="none" kern="10">
                <a:ln w="3175">
                  <a:noFill/>
                  <a:round/>
                  <a:headEnd/>
                  <a:tailEnd/>
                </a:ln>
                <a:solidFill>
                  <a:srgbClr val="996633"/>
                </a:solidFill>
                <a:latin typeface="Arial Black"/>
              </a:rPr>
              <a:t>Mt. Horeb</a:t>
            </a:r>
          </a:p>
        </p:txBody>
      </p:sp>
      <p:grpSp>
        <p:nvGrpSpPr>
          <p:cNvPr id="12" name="Group 11">
            <a:extLst>
              <a:ext uri="{FF2B5EF4-FFF2-40B4-BE49-F238E27FC236}">
                <a16:creationId xmlns:a16="http://schemas.microsoft.com/office/drawing/2014/main" id="{F9008B66-D374-B3D6-C0A2-164FE9D500ED}"/>
              </a:ext>
            </a:extLst>
          </p:cNvPr>
          <p:cNvGrpSpPr>
            <a:grpSpLocks/>
          </p:cNvGrpSpPr>
          <p:nvPr/>
        </p:nvGrpSpPr>
        <p:grpSpPr bwMode="auto">
          <a:xfrm>
            <a:off x="2590800" y="2012950"/>
            <a:ext cx="4360863" cy="584200"/>
            <a:chOff x="1632" y="1272"/>
            <a:chExt cx="2747" cy="368"/>
          </a:xfrm>
        </p:grpSpPr>
        <p:sp>
          <p:nvSpPr>
            <p:cNvPr id="23" name="WordArt 20">
              <a:extLst>
                <a:ext uri="{FF2B5EF4-FFF2-40B4-BE49-F238E27FC236}">
                  <a16:creationId xmlns:a16="http://schemas.microsoft.com/office/drawing/2014/main" id="{5BD1720F-DBC4-2B19-8298-6082AC073ADF}"/>
                </a:ext>
              </a:extLst>
            </p:cNvPr>
            <p:cNvSpPr>
              <a:spLocks noChangeArrowheads="1" noChangeShapeType="1"/>
            </p:cNvSpPr>
            <p:nvPr/>
          </p:nvSpPr>
          <p:spPr bwMode="auto">
            <a:xfrm rot="21507697" flipH="1">
              <a:off x="1632" y="1549"/>
              <a:ext cx="440" cy="45"/>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4" name="WordArt 21">
              <a:extLst>
                <a:ext uri="{FF2B5EF4-FFF2-40B4-BE49-F238E27FC236}">
                  <a16:creationId xmlns:a16="http://schemas.microsoft.com/office/drawing/2014/main" id="{F3C82FD8-0E80-B5E3-EA13-A808C869271F}"/>
                </a:ext>
              </a:extLst>
            </p:cNvPr>
            <p:cNvSpPr>
              <a:spLocks noChangeArrowheads="1" noChangeShapeType="1"/>
            </p:cNvSpPr>
            <p:nvPr/>
          </p:nvSpPr>
          <p:spPr bwMode="auto">
            <a:xfrm rot="610922" flipH="1">
              <a:off x="2077" y="1595"/>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5" name="WordArt 22">
              <a:extLst>
                <a:ext uri="{FF2B5EF4-FFF2-40B4-BE49-F238E27FC236}">
                  <a16:creationId xmlns:a16="http://schemas.microsoft.com/office/drawing/2014/main" id="{AD9D6F41-A421-2DED-3ED1-4202306A3F15}"/>
                </a:ext>
              </a:extLst>
            </p:cNvPr>
            <p:cNvSpPr>
              <a:spLocks noChangeArrowheads="1" noChangeShapeType="1"/>
            </p:cNvSpPr>
            <p:nvPr/>
          </p:nvSpPr>
          <p:spPr bwMode="auto">
            <a:xfrm rot="21061518" flipH="1">
              <a:off x="2527" y="1595"/>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6" name="WordArt 23">
              <a:extLst>
                <a:ext uri="{FF2B5EF4-FFF2-40B4-BE49-F238E27FC236}">
                  <a16:creationId xmlns:a16="http://schemas.microsoft.com/office/drawing/2014/main" id="{DE34B519-CAFF-C5F4-8BDC-060696ED4190}"/>
                </a:ext>
              </a:extLst>
            </p:cNvPr>
            <p:cNvSpPr>
              <a:spLocks noChangeArrowheads="1" noChangeShapeType="1"/>
            </p:cNvSpPr>
            <p:nvPr/>
          </p:nvSpPr>
          <p:spPr bwMode="auto">
            <a:xfrm rot="21354047" flipH="1">
              <a:off x="2992" y="1549"/>
              <a:ext cx="440"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7" name="WordArt 24">
              <a:extLst>
                <a:ext uri="{FF2B5EF4-FFF2-40B4-BE49-F238E27FC236}">
                  <a16:creationId xmlns:a16="http://schemas.microsoft.com/office/drawing/2014/main" id="{AF5F4A09-BAF8-3595-FBBE-E62982E80EB8}"/>
                </a:ext>
              </a:extLst>
            </p:cNvPr>
            <p:cNvSpPr>
              <a:spLocks noChangeArrowheads="1" noChangeShapeType="1"/>
            </p:cNvSpPr>
            <p:nvPr/>
          </p:nvSpPr>
          <p:spPr bwMode="auto">
            <a:xfrm rot="21095167" flipH="1">
              <a:off x="3472" y="1505"/>
              <a:ext cx="440" cy="44"/>
            </a:xfrm>
            <a:prstGeom prst="rect">
              <a:avLst/>
            </a:prstGeom>
          </p:spPr>
          <p:txBody>
            <a:bodyPr wrap="none" fromWordArt="1">
              <a:prstTxWarp prst="textPlain">
                <a:avLst>
                  <a:gd name="adj" fmla="val 50000"/>
                </a:avLst>
              </a:prstTxWarp>
            </a:bodyPr>
            <a:lstStyle/>
            <a:p>
              <a:pPr algn="ctr"/>
              <a:r>
                <a:rPr lang="en-US" sz="3600" b="1" u="none" kern="10" spc="-360">
                  <a:ln w="3175">
                    <a:noFill/>
                    <a:round/>
                    <a:headEnd/>
                    <a:tailEnd/>
                  </a:ln>
                  <a:solidFill>
                    <a:srgbClr val="8E5F00"/>
                  </a:solidFill>
                  <a:latin typeface="Trebuchet MS"/>
                </a:rPr>
                <a:t>......</a:t>
              </a:r>
            </a:p>
          </p:txBody>
        </p:sp>
        <p:sp>
          <p:nvSpPr>
            <p:cNvPr id="28" name="WordArt 25">
              <a:extLst>
                <a:ext uri="{FF2B5EF4-FFF2-40B4-BE49-F238E27FC236}">
                  <a16:creationId xmlns:a16="http://schemas.microsoft.com/office/drawing/2014/main" id="{03FC85AF-972A-9AB1-2BF7-F2DD449F3C59}"/>
                </a:ext>
              </a:extLst>
            </p:cNvPr>
            <p:cNvSpPr>
              <a:spLocks noChangeArrowheads="1" noChangeShapeType="1"/>
            </p:cNvSpPr>
            <p:nvPr/>
          </p:nvSpPr>
          <p:spPr bwMode="auto">
            <a:xfrm rot="20378945" flipH="1">
              <a:off x="3912" y="1392"/>
              <a:ext cx="441" cy="45"/>
            </a:xfrm>
            <a:prstGeom prst="rect">
              <a:avLst/>
            </a:prstGeom>
          </p:spPr>
          <p:txBody>
            <a:bodyPr wrap="none" fromWordArt="1">
              <a:prstTxWarp prst="textPlain">
                <a:avLst>
                  <a:gd name="adj" fmla="val 50000"/>
                </a:avLst>
              </a:prstTxWarp>
            </a:bodyPr>
            <a:lstStyle/>
            <a:p>
              <a:pPr algn="ctr"/>
              <a:r>
                <a:rPr lang="en-US" sz="3600" b="1" u="none" kern="10" spc="-360" dirty="0">
                  <a:ln w="3175">
                    <a:noFill/>
                    <a:round/>
                    <a:headEnd/>
                    <a:tailEnd/>
                  </a:ln>
                  <a:solidFill>
                    <a:srgbClr val="8E5F00"/>
                  </a:solidFill>
                  <a:latin typeface="Trebuchet MS"/>
                </a:rPr>
                <a:t>......</a:t>
              </a:r>
            </a:p>
          </p:txBody>
        </p:sp>
        <p:sp>
          <p:nvSpPr>
            <p:cNvPr id="29" name="Freeform 26">
              <a:extLst>
                <a:ext uri="{FF2B5EF4-FFF2-40B4-BE49-F238E27FC236}">
                  <a16:creationId xmlns:a16="http://schemas.microsoft.com/office/drawing/2014/main" id="{D7FEF2BB-132D-87E1-A672-6D144CFBB595}"/>
                </a:ext>
              </a:extLst>
            </p:cNvPr>
            <p:cNvSpPr>
              <a:spLocks/>
            </p:cNvSpPr>
            <p:nvPr/>
          </p:nvSpPr>
          <p:spPr bwMode="auto">
            <a:xfrm rot="-1908834">
              <a:off x="4191" y="1272"/>
              <a:ext cx="188" cy="168"/>
            </a:xfrm>
            <a:custGeom>
              <a:avLst/>
              <a:gdLst/>
              <a:ahLst/>
              <a:cxnLst>
                <a:cxn ang="0">
                  <a:pos x="307" y="232"/>
                </a:cxn>
                <a:cxn ang="0">
                  <a:pos x="0" y="466"/>
                </a:cxn>
                <a:cxn ang="0">
                  <a:pos x="118" y="466"/>
                </a:cxn>
                <a:cxn ang="0">
                  <a:pos x="425" y="232"/>
                </a:cxn>
                <a:cxn ang="0">
                  <a:pos x="118" y="0"/>
                </a:cxn>
                <a:cxn ang="0">
                  <a:pos x="0" y="0"/>
                </a:cxn>
                <a:cxn ang="0">
                  <a:pos x="307" y="232"/>
                </a:cxn>
              </a:cxnLst>
              <a:rect l="0" t="0" r="r" b="b"/>
              <a:pathLst>
                <a:path w="425" h="466">
                  <a:moveTo>
                    <a:pt x="307" y="232"/>
                  </a:moveTo>
                  <a:lnTo>
                    <a:pt x="0" y="466"/>
                  </a:lnTo>
                  <a:lnTo>
                    <a:pt x="118" y="466"/>
                  </a:lnTo>
                  <a:lnTo>
                    <a:pt x="425" y="232"/>
                  </a:lnTo>
                  <a:lnTo>
                    <a:pt x="118" y="0"/>
                  </a:lnTo>
                  <a:lnTo>
                    <a:pt x="0" y="0"/>
                  </a:lnTo>
                  <a:lnTo>
                    <a:pt x="307" y="232"/>
                  </a:lnTo>
                  <a:close/>
                </a:path>
              </a:pathLst>
            </a:custGeom>
            <a:solidFill>
              <a:srgbClr val="8E5F00"/>
            </a:solidFill>
            <a:ln w="19050" cmpd="sng">
              <a:solidFill>
                <a:srgbClr val="8E5F00"/>
              </a:solidFill>
              <a:round/>
              <a:headEnd/>
              <a:tailEnd/>
            </a:ln>
          </p:spPr>
          <p:txBody>
            <a:bodyPr/>
            <a:lstStyle/>
            <a:p>
              <a:endParaRPr lang="en-US" u="none">
                <a:solidFill>
                  <a:srgbClr val="8E5F00"/>
                </a:solidFill>
              </a:endParaRPr>
            </a:p>
          </p:txBody>
        </p:sp>
      </p:grpSp>
      <p:sp>
        <p:nvSpPr>
          <p:cNvPr id="137219" name="WordArt 3"/>
          <p:cNvSpPr>
            <a:spLocks noChangeArrowheads="1" noChangeShapeType="1" noTextEdit="1"/>
          </p:cNvSpPr>
          <p:nvPr/>
        </p:nvSpPr>
        <p:spPr bwMode="auto">
          <a:xfrm>
            <a:off x="3276600" y="3800475"/>
            <a:ext cx="1446213" cy="238125"/>
          </a:xfrm>
          <a:prstGeom prst="rect">
            <a:avLst/>
          </a:prstGeom>
        </p:spPr>
        <p:txBody>
          <a:bodyPr wrap="none" fromWordArt="1">
            <a:prstTxWarp prst="textCanDown">
              <a:avLst>
                <a:gd name="adj" fmla="val 33333"/>
              </a:avLst>
            </a:prstTxWarp>
          </a:bodyPr>
          <a:lstStyle/>
          <a:p>
            <a:pPr eaLnBrk="1" hangingPunct="1"/>
            <a:r>
              <a:rPr lang="en-US" sz="3600" b="0" u="none" kern="10">
                <a:ln w="3175">
                  <a:noFill/>
                  <a:round/>
                  <a:headEnd/>
                  <a:tailEnd/>
                </a:ln>
                <a:gradFill rotWithShape="1">
                  <a:gsLst>
                    <a:gs pos="0">
                      <a:srgbClr val="996633"/>
                    </a:gs>
                    <a:gs pos="100000">
                      <a:srgbClr val="663300"/>
                    </a:gs>
                  </a:gsLst>
                  <a:lin ang="2700000" scaled="1"/>
                </a:gradFill>
                <a:latin typeface="MANDELA"/>
              </a:rPr>
              <a:t>Wilderness of Sin</a:t>
            </a:r>
          </a:p>
        </p:txBody>
      </p:sp>
      <p:sp>
        <p:nvSpPr>
          <p:cNvPr id="137224" name="WordArt 8"/>
          <p:cNvSpPr>
            <a:spLocks noChangeArrowheads="1" noChangeShapeType="1" noTextEdit="1"/>
          </p:cNvSpPr>
          <p:nvPr/>
        </p:nvSpPr>
        <p:spPr bwMode="auto">
          <a:xfrm rot="-25553890">
            <a:off x="561182" y="3933031"/>
            <a:ext cx="1752600" cy="439737"/>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663300"/>
                    </a:gs>
                    <a:gs pos="100000">
                      <a:srgbClr val="996600"/>
                    </a:gs>
                  </a:gsLst>
                  <a:lin ang="2700000" scaled="1"/>
                </a:gradFill>
                <a:latin typeface="Lithograph"/>
              </a:rPr>
              <a:t>Egypt</a:t>
            </a:r>
          </a:p>
        </p:txBody>
      </p:sp>
      <p:sp>
        <p:nvSpPr>
          <p:cNvPr id="137226" name="WordArt 10"/>
          <p:cNvSpPr>
            <a:spLocks noChangeArrowheads="1" noChangeShapeType="1" noTextEdit="1"/>
          </p:cNvSpPr>
          <p:nvPr/>
        </p:nvSpPr>
        <p:spPr bwMode="auto">
          <a:xfrm rot="-44106511">
            <a:off x="4086225" y="3968750"/>
            <a:ext cx="1323975" cy="863600"/>
          </a:xfrm>
          <a:prstGeom prst="rect">
            <a:avLst/>
          </a:prstGeom>
        </p:spPr>
        <p:txBody>
          <a:bodyPr wrap="none" fromWordArt="1">
            <a:prstTxWarp prst="textCanDown">
              <a:avLst>
                <a:gd name="adj" fmla="val 14287"/>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Sinai</a:t>
            </a:r>
          </a:p>
        </p:txBody>
      </p:sp>
      <p:sp>
        <p:nvSpPr>
          <p:cNvPr id="137229" name="Text Box 13"/>
          <p:cNvSpPr txBox="1">
            <a:spLocks noChangeArrowheads="1"/>
          </p:cNvSpPr>
          <p:nvPr/>
        </p:nvSpPr>
        <p:spPr bwMode="auto">
          <a:xfrm>
            <a:off x="304800" y="30162"/>
            <a:ext cx="5867400" cy="579438"/>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Third National Course to Restore Canaan</a:t>
            </a:r>
          </a:p>
        </p:txBody>
      </p:sp>
      <p:grpSp>
        <p:nvGrpSpPr>
          <p:cNvPr id="2" name="Group 34"/>
          <p:cNvGrpSpPr>
            <a:grpSpLocks/>
          </p:cNvGrpSpPr>
          <p:nvPr/>
        </p:nvGrpSpPr>
        <p:grpSpPr bwMode="auto">
          <a:xfrm>
            <a:off x="2540000" y="1981200"/>
            <a:ext cx="4927600" cy="2773363"/>
            <a:chOff x="1600" y="1248"/>
            <a:chExt cx="3104" cy="1747"/>
          </a:xfrm>
        </p:grpSpPr>
        <p:sp>
          <p:nvSpPr>
            <p:cNvPr id="137251" name="Oval 35"/>
            <p:cNvSpPr>
              <a:spLocks noChangeArrowheads="1"/>
            </p:cNvSpPr>
            <p:nvPr/>
          </p:nvSpPr>
          <p:spPr bwMode="auto">
            <a:xfrm>
              <a:off x="4025" y="1680"/>
              <a:ext cx="55" cy="45"/>
            </a:xfrm>
            <a:prstGeom prst="ellipse">
              <a:avLst/>
            </a:prstGeom>
            <a:solidFill>
              <a:srgbClr val="663300"/>
            </a:solidFill>
            <a:ln w="57150">
              <a:solidFill>
                <a:srgbClr val="663300"/>
              </a:solidFill>
              <a:round/>
              <a:headEnd/>
              <a:tailEnd/>
            </a:ln>
            <a:effectLst/>
          </p:spPr>
          <p:txBody>
            <a:bodyPr wrap="none" anchor="ctr"/>
            <a:lstStyle/>
            <a:p>
              <a:pPr eaLnBrk="1" hangingPunct="1"/>
              <a:endParaRPr lang="en-US" sz="3200" b="0" u="none">
                <a:solidFill>
                  <a:srgbClr val="000099"/>
                </a:solidFill>
                <a:latin typeface="Arial Black" pitchFamily="34" charset="0"/>
              </a:endParaRPr>
            </a:p>
          </p:txBody>
        </p:sp>
        <p:grpSp>
          <p:nvGrpSpPr>
            <p:cNvPr id="3" name="Group 36"/>
            <p:cNvGrpSpPr>
              <a:grpSpLocks/>
            </p:cNvGrpSpPr>
            <p:nvPr/>
          </p:nvGrpSpPr>
          <p:grpSpPr bwMode="auto">
            <a:xfrm>
              <a:off x="1600" y="1248"/>
              <a:ext cx="3104" cy="1747"/>
              <a:chOff x="1600" y="1248"/>
              <a:chExt cx="3104" cy="1747"/>
            </a:xfrm>
          </p:grpSpPr>
          <p:grpSp>
            <p:nvGrpSpPr>
              <p:cNvPr id="4" name="Group 37"/>
              <p:cNvGrpSpPr>
                <a:grpSpLocks/>
              </p:cNvGrpSpPr>
              <p:nvPr/>
            </p:nvGrpSpPr>
            <p:grpSpPr bwMode="auto">
              <a:xfrm>
                <a:off x="1600" y="1567"/>
                <a:ext cx="1057" cy="1386"/>
                <a:chOff x="1600" y="1567"/>
                <a:chExt cx="1057" cy="1386"/>
              </a:xfrm>
            </p:grpSpPr>
            <p:sp>
              <p:nvSpPr>
                <p:cNvPr id="137254" name="Freeform 38"/>
                <p:cNvSpPr>
                  <a:spLocks/>
                </p:cNvSpPr>
                <p:nvPr/>
              </p:nvSpPr>
              <p:spPr bwMode="auto">
                <a:xfrm rot="-3700227">
                  <a:off x="1646" y="1553"/>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5" name="Freeform 39"/>
                <p:cNvSpPr>
                  <a:spLocks/>
                </p:cNvSpPr>
                <p:nvPr/>
              </p:nvSpPr>
              <p:spPr bwMode="auto">
                <a:xfrm rot="4199582" flipV="1">
                  <a:off x="1861" y="1501"/>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nvGrpSpPr>
                <p:cNvPr id="5" name="Group 40"/>
                <p:cNvGrpSpPr>
                  <a:grpSpLocks/>
                </p:cNvGrpSpPr>
                <p:nvPr/>
              </p:nvGrpSpPr>
              <p:grpSpPr bwMode="auto">
                <a:xfrm>
                  <a:off x="1920" y="1595"/>
                  <a:ext cx="672" cy="1252"/>
                  <a:chOff x="1920" y="1595"/>
                  <a:chExt cx="672" cy="1252"/>
                </a:xfrm>
              </p:grpSpPr>
              <p:sp>
                <p:nvSpPr>
                  <p:cNvPr id="137257" name="Freeform 41"/>
                  <p:cNvSpPr>
                    <a:spLocks/>
                  </p:cNvSpPr>
                  <p:nvPr/>
                </p:nvSpPr>
                <p:spPr bwMode="auto">
                  <a:xfrm rot="1128864" flipH="1">
                    <a:off x="1990" y="1595"/>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8" name="Freeform 42"/>
                  <p:cNvSpPr>
                    <a:spLocks/>
                  </p:cNvSpPr>
                  <p:nvPr/>
                </p:nvSpPr>
                <p:spPr bwMode="auto">
                  <a:xfrm>
                    <a:off x="1934" y="191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59" name="Freeform 43"/>
                  <p:cNvSpPr>
                    <a:spLocks/>
                  </p:cNvSpPr>
                  <p:nvPr/>
                </p:nvSpPr>
                <p:spPr bwMode="auto">
                  <a:xfrm rot="-4541548">
                    <a:off x="2002" y="2174"/>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0" name="Freeform 44"/>
                  <p:cNvSpPr>
                    <a:spLocks/>
                  </p:cNvSpPr>
                  <p:nvPr/>
                </p:nvSpPr>
                <p:spPr bwMode="auto">
                  <a:xfrm rot="20566753" flipH="1">
                    <a:off x="2208" y="2400"/>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1" name="Freeform 45"/>
                  <p:cNvSpPr>
                    <a:spLocks/>
                  </p:cNvSpPr>
                  <p:nvPr/>
                </p:nvSpPr>
                <p:spPr bwMode="auto">
                  <a:xfrm rot="-3725283">
                    <a:off x="2400" y="2656"/>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sp>
              <p:nvSpPr>
                <p:cNvPr id="137262" name="Oval 46"/>
                <p:cNvSpPr>
                  <a:spLocks noChangeArrowheads="1"/>
                </p:cNvSpPr>
                <p:nvPr/>
              </p:nvSpPr>
              <p:spPr bwMode="auto">
                <a:xfrm>
                  <a:off x="2602" y="290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3" name="Oval 47"/>
                <p:cNvSpPr>
                  <a:spLocks noChangeArrowheads="1"/>
                </p:cNvSpPr>
                <p:nvPr/>
              </p:nvSpPr>
              <p:spPr bwMode="auto">
                <a:xfrm>
                  <a:off x="1767" y="1685"/>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4" name="Oval 48"/>
                <p:cNvSpPr>
                  <a:spLocks noChangeArrowheads="1"/>
                </p:cNvSpPr>
                <p:nvPr/>
              </p:nvSpPr>
              <p:spPr bwMode="auto">
                <a:xfrm>
                  <a:off x="1600" y="1567"/>
                  <a:ext cx="56"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nvGrpSpPr>
              <p:cNvPr id="6" name="Group 49"/>
              <p:cNvGrpSpPr>
                <a:grpSpLocks/>
              </p:cNvGrpSpPr>
              <p:nvPr/>
            </p:nvGrpSpPr>
            <p:grpSpPr bwMode="auto">
              <a:xfrm>
                <a:off x="2832" y="1248"/>
                <a:ext cx="1872" cy="1747"/>
                <a:chOff x="2832" y="1248"/>
                <a:chExt cx="1872" cy="1747"/>
              </a:xfrm>
            </p:grpSpPr>
            <p:sp>
              <p:nvSpPr>
                <p:cNvPr id="137266" name="Oval 50"/>
                <p:cNvSpPr>
                  <a:spLocks noChangeArrowheads="1"/>
                </p:cNvSpPr>
                <p:nvPr/>
              </p:nvSpPr>
              <p:spPr bwMode="auto">
                <a:xfrm>
                  <a:off x="3545" y="2547"/>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67" name="Freeform 51"/>
                <p:cNvSpPr>
                  <a:spLocks/>
                </p:cNvSpPr>
                <p:nvPr/>
              </p:nvSpPr>
              <p:spPr bwMode="auto">
                <a:xfrm rot="-11501446">
                  <a:off x="4032" y="179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8" name="Freeform 52"/>
                <p:cNvSpPr>
                  <a:spLocks/>
                </p:cNvSpPr>
                <p:nvPr/>
              </p:nvSpPr>
              <p:spPr bwMode="auto">
                <a:xfrm rot="-9680793">
                  <a:off x="3637" y="2272"/>
                  <a:ext cx="107"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69" name="Freeform 53"/>
                <p:cNvSpPr>
                  <a:spLocks/>
                </p:cNvSpPr>
                <p:nvPr/>
              </p:nvSpPr>
              <p:spPr bwMode="auto">
                <a:xfrm rot="4727632" flipV="1">
                  <a:off x="3032" y="2642"/>
                  <a:ext cx="90" cy="278"/>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0" name="Freeform 54"/>
                <p:cNvSpPr>
                  <a:spLocks/>
                </p:cNvSpPr>
                <p:nvPr/>
              </p:nvSpPr>
              <p:spPr bwMode="auto">
                <a:xfrm rot="12311760">
                  <a:off x="2832" y="2832"/>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1" name="Oval 55"/>
                <p:cNvSpPr>
                  <a:spLocks noChangeArrowheads="1"/>
                </p:cNvSpPr>
                <p:nvPr/>
              </p:nvSpPr>
              <p:spPr bwMode="auto">
                <a:xfrm>
                  <a:off x="3257" y="2688"/>
                  <a:ext cx="55" cy="45"/>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37272" name="Freeform 56"/>
                <p:cNvSpPr>
                  <a:spLocks/>
                </p:cNvSpPr>
                <p:nvPr/>
              </p:nvSpPr>
              <p:spPr bwMode="auto">
                <a:xfrm rot="15472822" flipH="1">
                  <a:off x="3369" y="25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3" name="Freeform 57"/>
                <p:cNvSpPr>
                  <a:spLocks/>
                </p:cNvSpPr>
                <p:nvPr/>
              </p:nvSpPr>
              <p:spPr bwMode="auto">
                <a:xfrm rot="14923250" flipH="1">
                  <a:off x="3888" y="2032"/>
                  <a:ext cx="111" cy="272"/>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4" name="Freeform 58"/>
                <p:cNvSpPr>
                  <a:spLocks/>
                </p:cNvSpPr>
                <p:nvPr/>
              </p:nvSpPr>
              <p:spPr bwMode="auto">
                <a:xfrm rot="14392819" flipH="1">
                  <a:off x="4116" y="1524"/>
                  <a:ext cx="72" cy="144"/>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5" name="Freeform 59"/>
                <p:cNvSpPr>
                  <a:spLocks/>
                </p:cNvSpPr>
                <p:nvPr/>
              </p:nvSpPr>
              <p:spPr bwMode="auto">
                <a:xfrm rot="12416600">
                  <a:off x="4624" y="1248"/>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6" name="Freeform 60"/>
                <p:cNvSpPr>
                  <a:spLocks/>
                </p:cNvSpPr>
                <p:nvPr/>
              </p:nvSpPr>
              <p:spPr bwMode="auto">
                <a:xfrm rot="11256710">
                  <a:off x="4416" y="1296"/>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7" name="Freeform 61"/>
                <p:cNvSpPr>
                  <a:spLocks/>
                </p:cNvSpPr>
                <p:nvPr/>
              </p:nvSpPr>
              <p:spPr bwMode="auto">
                <a:xfrm rot="16070035" flipH="1">
                  <a:off x="4465" y="1335"/>
                  <a:ext cx="85" cy="2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37278" name="Freeform 62"/>
                <p:cNvSpPr>
                  <a:spLocks/>
                </p:cNvSpPr>
                <p:nvPr/>
              </p:nvSpPr>
              <p:spPr bwMode="auto">
                <a:xfrm rot="14649555">
                  <a:off x="4266" y="1414"/>
                  <a:ext cx="80" cy="163"/>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grpSp>
        </p:grpSp>
      </p:grpSp>
      <p:sp>
        <p:nvSpPr>
          <p:cNvPr id="137301" name="Oval 85"/>
          <p:cNvSpPr>
            <a:spLocks noChangeArrowheads="1"/>
          </p:cNvSpPr>
          <p:nvPr/>
        </p:nvSpPr>
        <p:spPr bwMode="auto">
          <a:xfrm rot="-851383">
            <a:off x="6632575" y="1460500"/>
            <a:ext cx="360363" cy="373063"/>
          </a:xfrm>
          <a:prstGeom prst="ellipse">
            <a:avLst/>
          </a:prstGeom>
          <a:solidFill>
            <a:schemeClr val="tx1"/>
          </a:solidFill>
          <a:ln w="9525" algn="ctr">
            <a:solidFill>
              <a:schemeClr val="tx1"/>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91" name="Text Box 12"/>
          <p:cNvSpPr txBox="1">
            <a:spLocks noChangeArrowheads="1"/>
          </p:cNvSpPr>
          <p:nvPr/>
        </p:nvSpPr>
        <p:spPr bwMode="auto">
          <a:xfrm>
            <a:off x="304800" y="457200"/>
            <a:ext cx="5181600" cy="584775"/>
          </a:xfrm>
          <a:prstGeom prst="rect">
            <a:avLst/>
          </a:prstGeom>
          <a:noFill/>
          <a:ln w="9525">
            <a:noFill/>
            <a:miter lim="800000"/>
            <a:headEnd/>
            <a:tailEnd/>
          </a:ln>
          <a:effectLst/>
        </p:spPr>
        <p:txBody>
          <a:bodyPr wrap="square">
            <a:spAutoFit/>
          </a:bodyPr>
          <a:lstStyle/>
          <a:p>
            <a:pPr algn="l"/>
            <a:r>
              <a:rPr lang="en-US" sz="3200" b="0" dirty="0">
                <a:solidFill>
                  <a:srgbClr val="66FFFF"/>
                </a:solidFill>
                <a:latin typeface="Fette Engschrift" pitchFamily="2" charset="0"/>
              </a:rPr>
              <a:t>The foundation of substance with Moses</a:t>
            </a:r>
          </a:p>
        </p:txBody>
      </p:sp>
      <p:grpSp>
        <p:nvGrpSpPr>
          <p:cNvPr id="7" name="Group 122"/>
          <p:cNvGrpSpPr/>
          <p:nvPr/>
        </p:nvGrpSpPr>
        <p:grpSpPr>
          <a:xfrm>
            <a:off x="6476214" y="1905000"/>
            <a:ext cx="1677186" cy="1447803"/>
            <a:chOff x="6476214" y="1905000"/>
            <a:chExt cx="1677186" cy="1447803"/>
          </a:xfrm>
        </p:grpSpPr>
        <p:grpSp>
          <p:nvGrpSpPr>
            <p:cNvPr id="8" name="Group 3"/>
            <p:cNvGrpSpPr>
              <a:grpSpLocks/>
            </p:cNvGrpSpPr>
            <p:nvPr/>
          </p:nvGrpSpPr>
          <p:grpSpPr bwMode="auto">
            <a:xfrm>
              <a:off x="6705600" y="1905000"/>
              <a:ext cx="1447800" cy="1392238"/>
              <a:chOff x="4224" y="1200"/>
              <a:chExt cx="912" cy="877"/>
            </a:xfrm>
          </p:grpSpPr>
          <p:grpSp>
            <p:nvGrpSpPr>
              <p:cNvPr id="9" name="Group 4"/>
              <p:cNvGrpSpPr>
                <a:grpSpLocks/>
              </p:cNvGrpSpPr>
              <p:nvPr/>
            </p:nvGrpSpPr>
            <p:grpSpPr bwMode="auto">
              <a:xfrm>
                <a:off x="4224" y="1296"/>
                <a:ext cx="912" cy="781"/>
                <a:chOff x="4224" y="1296"/>
                <a:chExt cx="912" cy="781"/>
              </a:xfrm>
            </p:grpSpPr>
            <p:sp>
              <p:nvSpPr>
                <p:cNvPr id="98" name="WordArt 5"/>
                <p:cNvSpPr>
                  <a:spLocks noChangeArrowheads="1" noChangeShapeType="1" noTextEdit="1"/>
                </p:cNvSpPr>
                <p:nvPr/>
              </p:nvSpPr>
              <p:spPr bwMode="auto">
                <a:xfrm>
                  <a:off x="4704"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99" name="Arc 6"/>
                <p:cNvSpPr>
                  <a:spLocks/>
                </p:cNvSpPr>
                <p:nvPr/>
              </p:nvSpPr>
              <p:spPr bwMode="auto">
                <a:xfrm rot="6715497">
                  <a:off x="4249" y="1933"/>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0" name="WordArt 7"/>
                <p:cNvSpPr>
                  <a:spLocks noChangeArrowheads="1" noChangeShapeType="1" noTextEdit="1"/>
                </p:cNvSpPr>
                <p:nvPr/>
              </p:nvSpPr>
              <p:spPr bwMode="auto">
                <a:xfrm>
                  <a:off x="4414" y="1956"/>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1" name="Arc 8"/>
                <p:cNvSpPr>
                  <a:spLocks/>
                </p:cNvSpPr>
                <p:nvPr/>
              </p:nvSpPr>
              <p:spPr bwMode="auto">
                <a:xfrm rot="9622134" flipV="1">
                  <a:off x="4462" y="1833"/>
                  <a:ext cx="144" cy="171"/>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2" name="WordArt 9"/>
                <p:cNvSpPr>
                  <a:spLocks noChangeArrowheads="1" noChangeShapeType="1" noTextEdit="1"/>
                </p:cNvSpPr>
                <p:nvPr/>
              </p:nvSpPr>
              <p:spPr bwMode="auto">
                <a:xfrm rot="-1150740">
                  <a:off x="4558" y="1764"/>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3" name="Arc 10"/>
                <p:cNvSpPr>
                  <a:spLocks/>
                </p:cNvSpPr>
                <p:nvPr/>
              </p:nvSpPr>
              <p:spPr bwMode="auto">
                <a:xfrm rot="6715497">
                  <a:off x="4585" y="1597"/>
                  <a:ext cx="119" cy="170"/>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4" name="WordArt 11"/>
                <p:cNvSpPr>
                  <a:spLocks noChangeArrowheads="1" noChangeShapeType="1" noTextEdit="1"/>
                </p:cNvSpPr>
                <p:nvPr/>
              </p:nvSpPr>
              <p:spPr bwMode="auto">
                <a:xfrm>
                  <a:off x="4750" y="162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5" name="Arc 12"/>
                <p:cNvSpPr>
                  <a:spLocks/>
                </p:cNvSpPr>
                <p:nvPr/>
              </p:nvSpPr>
              <p:spPr bwMode="auto">
                <a:xfrm rot="8773144" flipV="1">
                  <a:off x="4729" y="1488"/>
                  <a:ext cx="48" cy="192"/>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6" name="Arc 13"/>
                <p:cNvSpPr>
                  <a:spLocks/>
                </p:cNvSpPr>
                <p:nvPr/>
              </p:nvSpPr>
              <p:spPr bwMode="auto">
                <a:xfrm rot="-12756078">
                  <a:off x="4952" y="1392"/>
                  <a:ext cx="107" cy="101"/>
                </a:xfrm>
                <a:custGeom>
                  <a:avLst/>
                  <a:gdLst>
                    <a:gd name="G0" fmla="+- 0 0 0"/>
                    <a:gd name="G1" fmla="+- 21037 0 0"/>
                    <a:gd name="G2" fmla="+- 21600 0 0"/>
                    <a:gd name="T0" fmla="*/ 4900 w 18156"/>
                    <a:gd name="T1" fmla="*/ 0 h 21037"/>
                    <a:gd name="T2" fmla="*/ 18156 w 18156"/>
                    <a:gd name="T3" fmla="*/ 9335 h 21037"/>
                    <a:gd name="T4" fmla="*/ 0 w 18156"/>
                    <a:gd name="T5" fmla="*/ 21037 h 21037"/>
                  </a:gdLst>
                  <a:ahLst/>
                  <a:cxnLst>
                    <a:cxn ang="0">
                      <a:pos x="T0" y="T1"/>
                    </a:cxn>
                    <a:cxn ang="0">
                      <a:pos x="T2" y="T3"/>
                    </a:cxn>
                    <a:cxn ang="0">
                      <a:pos x="T4" y="T5"/>
                    </a:cxn>
                  </a:cxnLst>
                  <a:rect l="0" t="0" r="r" b="b"/>
                  <a:pathLst>
                    <a:path w="18156" h="21037" fill="none" extrusionOk="0">
                      <a:moveTo>
                        <a:pt x="4899" y="0"/>
                      </a:moveTo>
                      <a:cubicBezTo>
                        <a:pt x="10363" y="1272"/>
                        <a:pt x="15116" y="4620"/>
                        <a:pt x="18155" y="9335"/>
                      </a:cubicBezTo>
                    </a:path>
                    <a:path w="18156" h="21037" stroke="0" extrusionOk="0">
                      <a:moveTo>
                        <a:pt x="4899" y="0"/>
                      </a:moveTo>
                      <a:cubicBezTo>
                        <a:pt x="10363" y="1272"/>
                        <a:pt x="15116" y="4620"/>
                        <a:pt x="18155" y="9335"/>
                      </a:cubicBezTo>
                      <a:lnTo>
                        <a:pt x="0" y="21037"/>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7" name="Arc 14"/>
                <p:cNvSpPr>
                  <a:spLocks/>
                </p:cNvSpPr>
                <p:nvPr/>
              </p:nvSpPr>
              <p:spPr bwMode="auto">
                <a:xfrm rot="14637100" flipV="1">
                  <a:off x="4752" y="1392"/>
                  <a:ext cx="48" cy="144"/>
                </a:xfrm>
                <a:custGeom>
                  <a:avLst/>
                  <a:gdLst>
                    <a:gd name="G0" fmla="+- 0 0 0"/>
                    <a:gd name="G1" fmla="+- 21192 0 0"/>
                    <a:gd name="G2" fmla="+- 21600 0 0"/>
                    <a:gd name="T0" fmla="*/ 4178 w 18156"/>
                    <a:gd name="T1" fmla="*/ 0 h 21192"/>
                    <a:gd name="T2" fmla="*/ 18156 w 18156"/>
                    <a:gd name="T3" fmla="*/ 9490 h 21192"/>
                    <a:gd name="T4" fmla="*/ 0 w 18156"/>
                    <a:gd name="T5" fmla="*/ 21192 h 21192"/>
                  </a:gdLst>
                  <a:ahLst/>
                  <a:cxnLst>
                    <a:cxn ang="0">
                      <a:pos x="T0" y="T1"/>
                    </a:cxn>
                    <a:cxn ang="0">
                      <a:pos x="T2" y="T3"/>
                    </a:cxn>
                    <a:cxn ang="0">
                      <a:pos x="T4" y="T5"/>
                    </a:cxn>
                  </a:cxnLst>
                  <a:rect l="0" t="0" r="r" b="b"/>
                  <a:pathLst>
                    <a:path w="18156" h="21192" fill="none" extrusionOk="0">
                      <a:moveTo>
                        <a:pt x="4178" y="-1"/>
                      </a:moveTo>
                      <a:cubicBezTo>
                        <a:pt x="9932" y="1134"/>
                        <a:pt x="14978" y="4560"/>
                        <a:pt x="18155" y="9490"/>
                      </a:cubicBezTo>
                    </a:path>
                    <a:path w="18156" h="21192" stroke="0" extrusionOk="0">
                      <a:moveTo>
                        <a:pt x="4178" y="-1"/>
                      </a:moveTo>
                      <a:cubicBezTo>
                        <a:pt x="9932" y="1134"/>
                        <a:pt x="14978" y="4560"/>
                        <a:pt x="18155" y="9490"/>
                      </a:cubicBezTo>
                      <a:lnTo>
                        <a:pt x="0" y="21192"/>
                      </a:lnTo>
                      <a:close/>
                    </a:path>
                  </a:pathLst>
                </a:custGeom>
                <a:noFill/>
                <a:ln w="38100">
                  <a:solidFill>
                    <a:srgbClr val="663300"/>
                  </a:solidFill>
                  <a:prstDash val="lgDashDot"/>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08" name="WordArt 15"/>
                <p:cNvSpPr>
                  <a:spLocks noChangeArrowheads="1" noChangeShapeType="1" noTextEdit="1"/>
                </p:cNvSpPr>
                <p:nvPr/>
              </p:nvSpPr>
              <p:spPr bwMode="auto">
                <a:xfrm>
                  <a:off x="4896"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sp>
              <p:nvSpPr>
                <p:cNvPr id="109" name="WordArt 16"/>
                <p:cNvSpPr>
                  <a:spLocks noChangeArrowheads="1" noChangeShapeType="1" noTextEdit="1"/>
                </p:cNvSpPr>
                <p:nvPr/>
              </p:nvSpPr>
              <p:spPr bwMode="auto">
                <a:xfrm rot="14733363">
                  <a:off x="5088" y="1440"/>
                  <a:ext cx="48" cy="48"/>
                </a:xfrm>
                <a:prstGeom prst="rect">
                  <a:avLst/>
                </a:prstGeom>
              </p:spPr>
              <p:txBody>
                <a:bodyPr wrap="none" fromWordArt="1">
                  <a:prstTxWarp prst="textPlain">
                    <a:avLst>
                      <a:gd name="adj" fmla="val 50000"/>
                    </a:avLst>
                  </a:prstTxWarp>
                </a:bodyPr>
                <a:lstStyle/>
                <a:p>
                  <a:pPr eaLnBrk="1" hangingPunct="1"/>
                  <a:r>
                    <a:rPr lang="en-US" sz="3600" b="0" u="none" kern="10">
                      <a:ln w="9525">
                        <a:noFill/>
                        <a:round/>
                        <a:headEnd/>
                        <a:tailEnd/>
                      </a:ln>
                      <a:solidFill>
                        <a:srgbClr val="663300"/>
                      </a:solidFill>
                      <a:latin typeface="Century"/>
                    </a:rPr>
                    <a:t>.</a:t>
                  </a:r>
                </a:p>
              </p:txBody>
            </p:sp>
            <p:grpSp>
              <p:nvGrpSpPr>
                <p:cNvPr id="10" name="Group 17"/>
                <p:cNvGrpSpPr>
                  <a:grpSpLocks/>
                </p:cNvGrpSpPr>
                <p:nvPr/>
              </p:nvGrpSpPr>
              <p:grpSpPr bwMode="auto">
                <a:xfrm>
                  <a:off x="5040" y="1296"/>
                  <a:ext cx="58" cy="136"/>
                  <a:chOff x="5040" y="1296"/>
                  <a:chExt cx="58" cy="136"/>
                </a:xfrm>
              </p:grpSpPr>
              <p:sp>
                <p:nvSpPr>
                  <p:cNvPr id="111" name="Arc 18"/>
                  <p:cNvSpPr>
                    <a:spLocks/>
                  </p:cNvSpPr>
                  <p:nvPr/>
                </p:nvSpPr>
                <p:spPr bwMode="auto">
                  <a:xfrm rot="19833633" flipV="1">
                    <a:off x="5040" y="1296"/>
                    <a:ext cx="54" cy="136"/>
                  </a:xfrm>
                  <a:custGeom>
                    <a:avLst/>
                    <a:gdLst>
                      <a:gd name="G0" fmla="+- 0 0 0"/>
                      <a:gd name="G1" fmla="+- 19198 0 0"/>
                      <a:gd name="G2" fmla="+- 21600 0 0"/>
                      <a:gd name="T0" fmla="*/ 9898 w 19816"/>
                      <a:gd name="T1" fmla="*/ 0 h 19198"/>
                      <a:gd name="T2" fmla="*/ 19816 w 19816"/>
                      <a:gd name="T3" fmla="*/ 10602 h 19198"/>
                      <a:gd name="T4" fmla="*/ 0 w 19816"/>
                      <a:gd name="T5" fmla="*/ 19198 h 19198"/>
                    </a:gdLst>
                    <a:ahLst/>
                    <a:cxnLst>
                      <a:cxn ang="0">
                        <a:pos x="T0" y="T1"/>
                      </a:cxn>
                      <a:cxn ang="0">
                        <a:pos x="T2" y="T3"/>
                      </a:cxn>
                      <a:cxn ang="0">
                        <a:pos x="T4" y="T5"/>
                      </a:cxn>
                    </a:cxnLst>
                    <a:rect l="0" t="0" r="r" b="b"/>
                    <a:pathLst>
                      <a:path w="19816" h="19198" fill="none" extrusionOk="0">
                        <a:moveTo>
                          <a:pt x="9898" y="-1"/>
                        </a:moveTo>
                        <a:cubicBezTo>
                          <a:pt x="14328" y="2283"/>
                          <a:pt x="17832" y="6029"/>
                          <a:pt x="19815" y="10602"/>
                        </a:cubicBezTo>
                      </a:path>
                      <a:path w="19816" h="19198" stroke="0" extrusionOk="0">
                        <a:moveTo>
                          <a:pt x="9898" y="-1"/>
                        </a:moveTo>
                        <a:cubicBezTo>
                          <a:pt x="14328" y="2283"/>
                          <a:pt x="17832" y="6029"/>
                          <a:pt x="19815" y="10602"/>
                        </a:cubicBezTo>
                        <a:lnTo>
                          <a:pt x="0" y="19198"/>
                        </a:lnTo>
                        <a:close/>
                      </a:path>
                    </a:pathLst>
                  </a:custGeom>
                  <a:noFill/>
                  <a:ln w="38100">
                    <a:solidFill>
                      <a:srgbClr val="663300"/>
                    </a:solidFill>
                    <a:round/>
                    <a:headEnd/>
                    <a:tailEnd/>
                  </a:ln>
                  <a:effectLst/>
                </p:spPr>
                <p:txBody>
                  <a:bodyPr anchor="ctr">
                    <a:spAutoFit/>
                  </a:bodyPr>
                  <a:lstStyle/>
                  <a:p>
                    <a:pPr algn="l" eaLnBrk="1" hangingPunct="1"/>
                    <a:endParaRPr lang="en-US" sz="1800" b="0" u="none">
                      <a:solidFill>
                        <a:srgbClr val="000000"/>
                      </a:solidFill>
                      <a:latin typeface="Arial" charset="0"/>
                    </a:endParaRPr>
                  </a:p>
                </p:txBody>
              </p:sp>
              <p:sp>
                <p:nvSpPr>
                  <p:cNvPr id="112" name="AutoShape 19"/>
                  <p:cNvSpPr>
                    <a:spLocks noChangeArrowheads="1"/>
                  </p:cNvSpPr>
                  <p:nvPr/>
                </p:nvSpPr>
                <p:spPr bwMode="auto">
                  <a:xfrm rot="-1424285">
                    <a:off x="5050" y="1296"/>
                    <a:ext cx="48" cy="48"/>
                  </a:xfrm>
                  <a:prstGeom prst="triangle">
                    <a:avLst>
                      <a:gd name="adj" fmla="val 52083"/>
                    </a:avLst>
                  </a:prstGeom>
                  <a:solidFill>
                    <a:srgbClr val="663300"/>
                  </a:solidFill>
                  <a:ln w="190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sp>
            <p:nvSpPr>
              <p:cNvPr id="97" name="AutoShape 20"/>
              <p:cNvSpPr>
                <a:spLocks noChangeArrowheads="1"/>
              </p:cNvSpPr>
              <p:nvPr/>
            </p:nvSpPr>
            <p:spPr bwMode="auto">
              <a:xfrm flipH="1">
                <a:off x="4992" y="1200"/>
                <a:ext cx="48" cy="48"/>
              </a:xfrm>
              <a:prstGeom prst="triangle">
                <a:avLst>
                  <a:gd name="adj" fmla="val 50000"/>
                </a:avLst>
              </a:prstGeom>
              <a:noFill/>
              <a:ln w="57150" algn="ctr">
                <a:solidFill>
                  <a:srgbClr val="663300"/>
                </a:solidFill>
                <a:miter lim="800000"/>
                <a:headEnd/>
                <a:tailEnd/>
              </a:ln>
              <a:effectLst/>
            </p:spPr>
            <p:txBody>
              <a:bodyPr anchor="ctr">
                <a:spAutoFit/>
              </a:bodyPr>
              <a:lstStyle/>
              <a:p>
                <a:pPr algn="l" eaLnBrk="1" hangingPunct="1"/>
                <a:endParaRPr lang="en-US" sz="1800" b="0" u="none">
                  <a:solidFill>
                    <a:srgbClr val="000000"/>
                  </a:solidFill>
                  <a:latin typeface="Arial" charset="0"/>
                </a:endParaRPr>
              </a:p>
            </p:txBody>
          </p:sp>
        </p:grpSp>
        <p:grpSp>
          <p:nvGrpSpPr>
            <p:cNvPr id="11" name="Group 121"/>
            <p:cNvGrpSpPr/>
            <p:nvPr/>
          </p:nvGrpSpPr>
          <p:grpSpPr>
            <a:xfrm>
              <a:off x="6476214" y="2515395"/>
              <a:ext cx="457993" cy="837408"/>
              <a:chOff x="6476214" y="2515395"/>
              <a:chExt cx="457993" cy="837408"/>
            </a:xfrm>
          </p:grpSpPr>
          <p:sp>
            <p:nvSpPr>
              <p:cNvPr id="114" name="Freeform 66"/>
              <p:cNvSpPr>
                <a:spLocks/>
              </p:cNvSpPr>
              <p:nvPr/>
            </p:nvSpPr>
            <p:spPr bwMode="auto">
              <a:xfrm rot="16023658" flipH="1">
                <a:off x="6567495" y="2424114"/>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8" name="Freeform 70"/>
              <p:cNvSpPr>
                <a:spLocks/>
              </p:cNvSpPr>
              <p:nvPr/>
            </p:nvSpPr>
            <p:spPr bwMode="auto">
              <a:xfrm rot="2303324" flipH="1">
                <a:off x="6781807" y="2882902"/>
                <a:ext cx="134938" cy="3175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19" name="Freeform 71"/>
              <p:cNvSpPr>
                <a:spLocks/>
              </p:cNvSpPr>
              <p:nvPr/>
            </p:nvSpPr>
            <p:spPr bwMode="auto">
              <a:xfrm rot="20659951" flipH="1">
                <a:off x="6819907" y="2590802"/>
                <a:ext cx="114300" cy="228600"/>
              </a:xfrm>
              <a:custGeom>
                <a:avLst/>
                <a:gdLst/>
                <a:ahLst/>
                <a:cxnLst>
                  <a:cxn ang="0">
                    <a:pos x="750" y="251"/>
                  </a:cxn>
                  <a:cxn ang="0">
                    <a:pos x="653" y="382"/>
                  </a:cxn>
                  <a:cxn ang="0">
                    <a:pos x="567" y="515"/>
                  </a:cxn>
                  <a:cxn ang="0">
                    <a:pos x="493" y="643"/>
                  </a:cxn>
                  <a:cxn ang="0">
                    <a:pos x="431" y="763"/>
                  </a:cxn>
                  <a:cxn ang="0">
                    <a:pos x="383" y="867"/>
                  </a:cxn>
                  <a:cxn ang="0">
                    <a:pos x="350" y="953"/>
                  </a:cxn>
                  <a:cxn ang="0">
                    <a:pos x="331" y="1014"/>
                  </a:cxn>
                  <a:cxn ang="0">
                    <a:pos x="355" y="1022"/>
                  </a:cxn>
                  <a:cxn ang="0">
                    <a:pos x="415" y="992"/>
                  </a:cxn>
                  <a:cxn ang="0">
                    <a:pos x="476" y="955"/>
                  </a:cxn>
                  <a:cxn ang="0">
                    <a:pos x="532" y="920"/>
                  </a:cxn>
                  <a:cxn ang="0">
                    <a:pos x="532" y="938"/>
                  </a:cxn>
                  <a:cxn ang="0">
                    <a:pos x="478" y="1017"/>
                  </a:cxn>
                  <a:cxn ang="0">
                    <a:pos x="417" y="1105"/>
                  </a:cxn>
                  <a:cxn ang="0">
                    <a:pos x="355" y="1192"/>
                  </a:cxn>
                  <a:cxn ang="0">
                    <a:pos x="297" y="1277"/>
                  </a:cxn>
                  <a:cxn ang="0">
                    <a:pos x="247" y="1351"/>
                  </a:cxn>
                  <a:cxn ang="0">
                    <a:pos x="209" y="1405"/>
                  </a:cxn>
                  <a:cxn ang="0">
                    <a:pos x="189" y="1437"/>
                  </a:cxn>
                  <a:cxn ang="0">
                    <a:pos x="179" y="1425"/>
                  </a:cxn>
                  <a:cxn ang="0">
                    <a:pos x="137" y="1331"/>
                  </a:cxn>
                  <a:cxn ang="0">
                    <a:pos x="74" y="1192"/>
                  </a:cxn>
                  <a:cxn ang="0">
                    <a:pos x="19" y="1064"/>
                  </a:cxn>
                  <a:cxn ang="0">
                    <a:pos x="46" y="1034"/>
                  </a:cxn>
                  <a:cxn ang="0">
                    <a:pos x="101" y="1049"/>
                  </a:cxn>
                  <a:cxn ang="0">
                    <a:pos x="132" y="1056"/>
                  </a:cxn>
                  <a:cxn ang="0">
                    <a:pos x="164" y="1063"/>
                  </a:cxn>
                  <a:cxn ang="0">
                    <a:pos x="187" y="1043"/>
                  </a:cxn>
                  <a:cxn ang="0">
                    <a:pos x="182" y="957"/>
                  </a:cxn>
                  <a:cxn ang="0">
                    <a:pos x="174" y="840"/>
                  </a:cxn>
                  <a:cxn ang="0">
                    <a:pos x="172" y="699"/>
                  </a:cxn>
                  <a:cxn ang="0">
                    <a:pos x="181" y="544"/>
                  </a:cxn>
                  <a:cxn ang="0">
                    <a:pos x="209" y="381"/>
                  </a:cxn>
                  <a:cxn ang="0">
                    <a:pos x="260" y="221"/>
                  </a:cxn>
                  <a:cxn ang="0">
                    <a:pos x="343" y="69"/>
                  </a:cxn>
                  <a:cxn ang="0">
                    <a:pos x="422" y="42"/>
                  </a:cxn>
                  <a:cxn ang="0">
                    <a:pos x="478" y="109"/>
                  </a:cxn>
                  <a:cxn ang="0">
                    <a:pos x="542" y="153"/>
                  </a:cxn>
                  <a:cxn ang="0">
                    <a:pos x="610" y="179"/>
                  </a:cxn>
                  <a:cxn ang="0">
                    <a:pos x="674" y="192"/>
                  </a:cxn>
                  <a:cxn ang="0">
                    <a:pos x="731" y="194"/>
                  </a:cxn>
                  <a:cxn ang="0">
                    <a:pos x="775" y="192"/>
                  </a:cxn>
                  <a:cxn ang="0">
                    <a:pos x="799" y="189"/>
                  </a:cxn>
                </a:cxnLst>
                <a:rect l="0" t="0" r="r" b="b"/>
                <a:pathLst>
                  <a:path w="802" h="1440">
                    <a:moveTo>
                      <a:pt x="802" y="189"/>
                    </a:moveTo>
                    <a:lnTo>
                      <a:pt x="750" y="251"/>
                    </a:lnTo>
                    <a:lnTo>
                      <a:pt x="701" y="317"/>
                    </a:lnTo>
                    <a:lnTo>
                      <a:pt x="653" y="382"/>
                    </a:lnTo>
                    <a:lnTo>
                      <a:pt x="610" y="448"/>
                    </a:lnTo>
                    <a:lnTo>
                      <a:pt x="567" y="515"/>
                    </a:lnTo>
                    <a:lnTo>
                      <a:pt x="528" y="579"/>
                    </a:lnTo>
                    <a:lnTo>
                      <a:pt x="493" y="643"/>
                    </a:lnTo>
                    <a:lnTo>
                      <a:pt x="461" y="704"/>
                    </a:lnTo>
                    <a:lnTo>
                      <a:pt x="431" y="763"/>
                    </a:lnTo>
                    <a:lnTo>
                      <a:pt x="405" y="819"/>
                    </a:lnTo>
                    <a:lnTo>
                      <a:pt x="383" y="867"/>
                    </a:lnTo>
                    <a:lnTo>
                      <a:pt x="365" y="913"/>
                    </a:lnTo>
                    <a:lnTo>
                      <a:pt x="350" y="953"/>
                    </a:lnTo>
                    <a:lnTo>
                      <a:pt x="338" y="987"/>
                    </a:lnTo>
                    <a:lnTo>
                      <a:pt x="331" y="1014"/>
                    </a:lnTo>
                    <a:lnTo>
                      <a:pt x="328" y="1032"/>
                    </a:lnTo>
                    <a:lnTo>
                      <a:pt x="355" y="1022"/>
                    </a:lnTo>
                    <a:lnTo>
                      <a:pt x="385" y="1009"/>
                    </a:lnTo>
                    <a:lnTo>
                      <a:pt x="415" y="992"/>
                    </a:lnTo>
                    <a:lnTo>
                      <a:pt x="446" y="973"/>
                    </a:lnTo>
                    <a:lnTo>
                      <a:pt x="476" y="955"/>
                    </a:lnTo>
                    <a:lnTo>
                      <a:pt x="505" y="936"/>
                    </a:lnTo>
                    <a:lnTo>
                      <a:pt x="532" y="920"/>
                    </a:lnTo>
                    <a:lnTo>
                      <a:pt x="557" y="904"/>
                    </a:lnTo>
                    <a:lnTo>
                      <a:pt x="532" y="938"/>
                    </a:lnTo>
                    <a:lnTo>
                      <a:pt x="507" y="977"/>
                    </a:lnTo>
                    <a:lnTo>
                      <a:pt x="478" y="1017"/>
                    </a:lnTo>
                    <a:lnTo>
                      <a:pt x="447" y="1059"/>
                    </a:lnTo>
                    <a:lnTo>
                      <a:pt x="417" y="1105"/>
                    </a:lnTo>
                    <a:lnTo>
                      <a:pt x="385" y="1149"/>
                    </a:lnTo>
                    <a:lnTo>
                      <a:pt x="355" y="1192"/>
                    </a:lnTo>
                    <a:lnTo>
                      <a:pt x="326" y="1236"/>
                    </a:lnTo>
                    <a:lnTo>
                      <a:pt x="297" y="1277"/>
                    </a:lnTo>
                    <a:lnTo>
                      <a:pt x="270" y="1315"/>
                    </a:lnTo>
                    <a:lnTo>
                      <a:pt x="247" y="1351"/>
                    </a:lnTo>
                    <a:lnTo>
                      <a:pt x="226" y="1381"/>
                    </a:lnTo>
                    <a:lnTo>
                      <a:pt x="209" y="1405"/>
                    </a:lnTo>
                    <a:lnTo>
                      <a:pt x="196" y="1423"/>
                    </a:lnTo>
                    <a:lnTo>
                      <a:pt x="189" y="1437"/>
                    </a:lnTo>
                    <a:lnTo>
                      <a:pt x="186" y="1440"/>
                    </a:lnTo>
                    <a:lnTo>
                      <a:pt x="179" y="1425"/>
                    </a:lnTo>
                    <a:lnTo>
                      <a:pt x="162" y="1388"/>
                    </a:lnTo>
                    <a:lnTo>
                      <a:pt x="137" y="1331"/>
                    </a:lnTo>
                    <a:lnTo>
                      <a:pt x="106" y="1263"/>
                    </a:lnTo>
                    <a:lnTo>
                      <a:pt x="74" y="1192"/>
                    </a:lnTo>
                    <a:lnTo>
                      <a:pt x="44" y="1123"/>
                    </a:lnTo>
                    <a:lnTo>
                      <a:pt x="19" y="1064"/>
                    </a:lnTo>
                    <a:lnTo>
                      <a:pt x="0" y="1021"/>
                    </a:lnTo>
                    <a:lnTo>
                      <a:pt x="46" y="1034"/>
                    </a:lnTo>
                    <a:lnTo>
                      <a:pt x="78" y="1043"/>
                    </a:lnTo>
                    <a:lnTo>
                      <a:pt x="101" y="1049"/>
                    </a:lnTo>
                    <a:lnTo>
                      <a:pt x="118" y="1053"/>
                    </a:lnTo>
                    <a:lnTo>
                      <a:pt x="132" y="1056"/>
                    </a:lnTo>
                    <a:lnTo>
                      <a:pt x="147" y="1059"/>
                    </a:lnTo>
                    <a:lnTo>
                      <a:pt x="164" y="1063"/>
                    </a:lnTo>
                    <a:lnTo>
                      <a:pt x="189" y="1069"/>
                    </a:lnTo>
                    <a:lnTo>
                      <a:pt x="187" y="1043"/>
                    </a:lnTo>
                    <a:lnTo>
                      <a:pt x="186" y="1004"/>
                    </a:lnTo>
                    <a:lnTo>
                      <a:pt x="182" y="957"/>
                    </a:lnTo>
                    <a:lnTo>
                      <a:pt x="177" y="903"/>
                    </a:lnTo>
                    <a:lnTo>
                      <a:pt x="174" y="840"/>
                    </a:lnTo>
                    <a:lnTo>
                      <a:pt x="172" y="773"/>
                    </a:lnTo>
                    <a:lnTo>
                      <a:pt x="172" y="699"/>
                    </a:lnTo>
                    <a:lnTo>
                      <a:pt x="176" y="623"/>
                    </a:lnTo>
                    <a:lnTo>
                      <a:pt x="181" y="544"/>
                    </a:lnTo>
                    <a:lnTo>
                      <a:pt x="192" y="463"/>
                    </a:lnTo>
                    <a:lnTo>
                      <a:pt x="209" y="381"/>
                    </a:lnTo>
                    <a:lnTo>
                      <a:pt x="231" y="300"/>
                    </a:lnTo>
                    <a:lnTo>
                      <a:pt x="260" y="221"/>
                    </a:lnTo>
                    <a:lnTo>
                      <a:pt x="297" y="143"/>
                    </a:lnTo>
                    <a:lnTo>
                      <a:pt x="343" y="69"/>
                    </a:lnTo>
                    <a:lnTo>
                      <a:pt x="398" y="0"/>
                    </a:lnTo>
                    <a:lnTo>
                      <a:pt x="422" y="42"/>
                    </a:lnTo>
                    <a:lnTo>
                      <a:pt x="449" y="79"/>
                    </a:lnTo>
                    <a:lnTo>
                      <a:pt x="478" y="109"/>
                    </a:lnTo>
                    <a:lnTo>
                      <a:pt x="510" y="133"/>
                    </a:lnTo>
                    <a:lnTo>
                      <a:pt x="542" y="153"/>
                    </a:lnTo>
                    <a:lnTo>
                      <a:pt x="576" y="168"/>
                    </a:lnTo>
                    <a:lnTo>
                      <a:pt x="610" y="179"/>
                    </a:lnTo>
                    <a:lnTo>
                      <a:pt x="643" y="187"/>
                    </a:lnTo>
                    <a:lnTo>
                      <a:pt x="674" y="192"/>
                    </a:lnTo>
                    <a:lnTo>
                      <a:pt x="704" y="194"/>
                    </a:lnTo>
                    <a:lnTo>
                      <a:pt x="731" y="194"/>
                    </a:lnTo>
                    <a:lnTo>
                      <a:pt x="755" y="194"/>
                    </a:lnTo>
                    <a:lnTo>
                      <a:pt x="775" y="192"/>
                    </a:lnTo>
                    <a:lnTo>
                      <a:pt x="788" y="190"/>
                    </a:lnTo>
                    <a:lnTo>
                      <a:pt x="799" y="189"/>
                    </a:lnTo>
                    <a:lnTo>
                      <a:pt x="802" y="189"/>
                    </a:lnTo>
                    <a:close/>
                  </a:path>
                </a:pathLst>
              </a:custGeom>
              <a:solidFill>
                <a:srgbClr val="663300"/>
              </a:solidFill>
              <a:ln w="3175" cmpd="sng">
                <a:solidFill>
                  <a:srgbClr val="663300"/>
                </a:solidFill>
                <a:round/>
                <a:headEnd/>
                <a:tailEnd/>
              </a:ln>
            </p:spPr>
            <p:txBody>
              <a:bodyPr/>
              <a:lstStyle/>
              <a:p>
                <a:pPr algn="l" eaLnBrk="1" hangingPunct="1"/>
                <a:endParaRPr lang="en-US" sz="1800" b="0" u="none">
                  <a:solidFill>
                    <a:srgbClr val="000000"/>
                  </a:solidFill>
                  <a:latin typeface="Arial" charset="0"/>
                </a:endParaRPr>
              </a:p>
            </p:txBody>
          </p:sp>
          <p:sp>
            <p:nvSpPr>
              <p:cNvPr id="121" name="Oval 57"/>
              <p:cNvSpPr>
                <a:spLocks noChangeArrowheads="1"/>
              </p:cNvSpPr>
              <p:nvPr/>
            </p:nvSpPr>
            <p:spPr bwMode="auto">
              <a:xfrm>
                <a:off x="6618295" y="3281365"/>
                <a:ext cx="87313" cy="71438"/>
              </a:xfrm>
              <a:prstGeom prst="ellipse">
                <a:avLst/>
              </a:prstGeom>
              <a:solidFill>
                <a:srgbClr val="663300"/>
              </a:solidFill>
              <a:ln w="57150">
                <a:solidFill>
                  <a:srgbClr val="663300"/>
                </a:solidFill>
                <a:round/>
                <a:headEnd/>
                <a:tailEnd/>
              </a:ln>
              <a:effectLst/>
            </p:spPr>
            <p:txBody>
              <a:bodyPr wrap="none" anchor="ctr"/>
              <a:lstStyle/>
              <a:p>
                <a:pPr algn="l" eaLnBrk="1" hangingPunct="1"/>
                <a:endParaRPr lang="en-US" sz="1800" b="0" u="none">
                  <a:solidFill>
                    <a:srgbClr val="000000"/>
                  </a:solidFill>
                  <a:latin typeface="Arial" charset="0"/>
                </a:endParaRPr>
              </a:p>
            </p:txBody>
          </p:sp>
        </p:grpSp>
      </p:grpSp>
      <p:sp>
        <p:nvSpPr>
          <p:cNvPr id="132" name="AutoShape 77"/>
          <p:cNvSpPr>
            <a:spLocks noChangeArrowheads="1"/>
          </p:cNvSpPr>
          <p:nvPr/>
        </p:nvSpPr>
        <p:spPr bwMode="auto">
          <a:xfrm rot="10800000">
            <a:off x="1363663" y="2162175"/>
            <a:ext cx="276225" cy="827088"/>
          </a:xfrm>
          <a:prstGeom prst="downArrow">
            <a:avLst>
              <a:gd name="adj1" fmla="val 41380"/>
              <a:gd name="adj2" fmla="val 70115"/>
            </a:avLst>
          </a:prstGeom>
          <a:solidFill>
            <a:srgbClr val="6600CC"/>
          </a:solidFill>
          <a:ln w="9525" algn="ctr">
            <a:solidFill>
              <a:srgbClr val="6600CC"/>
            </a:solidFill>
            <a:miter lim="800000"/>
            <a:headEnd/>
            <a:tailEnd/>
          </a:ln>
          <a:effectLst/>
        </p:spPr>
        <p:txBody>
          <a:bodyPr rot="10800000" wrap="none" anchor="ctr"/>
          <a:lstStyle/>
          <a:p>
            <a:pPr eaLnBrk="1" hangingPunct="1"/>
            <a:endParaRPr lang="en-US" sz="1800" b="0" u="none">
              <a:solidFill>
                <a:srgbClr val="000000"/>
              </a:solidFill>
              <a:latin typeface="Arial Black" pitchFamily="34" charset="0"/>
            </a:endParaRPr>
          </a:p>
        </p:txBody>
      </p:sp>
      <p:grpSp>
        <p:nvGrpSpPr>
          <p:cNvPr id="13" name="Group 81"/>
          <p:cNvGrpSpPr>
            <a:grpSpLocks/>
          </p:cNvGrpSpPr>
          <p:nvPr/>
        </p:nvGrpSpPr>
        <p:grpSpPr bwMode="auto">
          <a:xfrm>
            <a:off x="792163" y="2489200"/>
            <a:ext cx="1417637" cy="647700"/>
            <a:chOff x="1344" y="2736"/>
            <a:chExt cx="1056" cy="528"/>
          </a:xfrm>
        </p:grpSpPr>
        <p:sp>
          <p:nvSpPr>
            <p:cNvPr id="137" name="Oval 82"/>
            <p:cNvSpPr>
              <a:spLocks noChangeArrowheads="1"/>
            </p:cNvSpPr>
            <p:nvPr/>
          </p:nvSpPr>
          <p:spPr bwMode="auto">
            <a:xfrm>
              <a:off x="1344" y="2736"/>
              <a:ext cx="1056" cy="528"/>
            </a:xfrm>
            <a:prstGeom prst="ellipse">
              <a:avLst/>
            </a:prstGeom>
            <a:gradFill rotWithShape="0">
              <a:gsLst>
                <a:gs pos="0">
                  <a:srgbClr val="FFFFCC"/>
                </a:gs>
                <a:gs pos="100000">
                  <a:srgbClr val="FFFF00"/>
                </a:gs>
              </a:gsLst>
              <a:path path="shape">
                <a:fillToRect l="50000" t="50000" r="50000" b="50000"/>
              </a:path>
            </a:gradFill>
            <a:ln w="12700" algn="ctr">
              <a:solidFill>
                <a:srgbClr val="FFCC00"/>
              </a:solidFill>
              <a:round/>
              <a:headEnd/>
              <a:tailEnd/>
            </a:ln>
            <a:effectLst>
              <a:outerShdw dist="64758" dir="4721404" algn="ctr" rotWithShape="0">
                <a:srgbClr val="DEB400"/>
              </a:outerShdw>
            </a:effectLst>
          </p:spPr>
          <p:txBody>
            <a:bodyPr wrap="none" anchor="ctr"/>
            <a:lstStyle/>
            <a:p>
              <a:endParaRPr lang="en-US" sz="3600" b="0" u="none">
                <a:solidFill>
                  <a:srgbClr val="5A002D"/>
                </a:solidFill>
                <a:latin typeface="Impact" pitchFamily="34" charset="0"/>
              </a:endParaRPr>
            </a:p>
          </p:txBody>
        </p:sp>
        <p:sp>
          <p:nvSpPr>
            <p:cNvPr id="138" name="WordArt 83"/>
            <p:cNvSpPr>
              <a:spLocks noChangeArrowheads="1" noChangeShapeType="1" noTextEdit="1"/>
            </p:cNvSpPr>
            <p:nvPr/>
          </p:nvSpPr>
          <p:spPr bwMode="auto">
            <a:xfrm>
              <a:off x="1535" y="2856"/>
              <a:ext cx="674" cy="288"/>
            </a:xfrm>
            <a:prstGeom prst="rect">
              <a:avLst/>
            </a:prstGeom>
          </p:spPr>
          <p:txBody>
            <a:bodyPr wrap="none" fromWordArt="1">
              <a:prstTxWarp prst="textInflate">
                <a:avLst>
                  <a:gd name="adj" fmla="val 13634"/>
                </a:avLst>
              </a:prstTxWarp>
            </a:bodyPr>
            <a:lstStyle/>
            <a:p>
              <a:pPr eaLnBrk="1" hangingPunct="1"/>
              <a:r>
                <a:rPr lang="en-US" sz="3600" b="0" u="none" kern="10">
                  <a:ln w="38100">
                    <a:noFill/>
                    <a:round/>
                    <a:headEnd/>
                    <a:tailEnd/>
                  </a:ln>
                  <a:solidFill>
                    <a:srgbClr val="580000"/>
                  </a:solidFill>
                  <a:latin typeface="Impact"/>
                </a:rPr>
                <a:t>Moses</a:t>
              </a:r>
            </a:p>
          </p:txBody>
        </p:sp>
      </p:grpSp>
      <p:grpSp>
        <p:nvGrpSpPr>
          <p:cNvPr id="14" name="Group 32"/>
          <p:cNvGrpSpPr>
            <a:grpSpLocks/>
          </p:cNvGrpSpPr>
          <p:nvPr/>
        </p:nvGrpSpPr>
        <p:grpSpPr bwMode="auto">
          <a:xfrm>
            <a:off x="5638800" y="2565400"/>
            <a:ext cx="685800" cy="330200"/>
            <a:chOff x="2112" y="1236"/>
            <a:chExt cx="1920" cy="924"/>
          </a:xfrm>
        </p:grpSpPr>
        <p:sp>
          <p:nvSpPr>
            <p:cNvPr id="179" name="Oval 33"/>
            <p:cNvSpPr>
              <a:spLocks noChangeArrowheads="1"/>
            </p:cNvSpPr>
            <p:nvPr/>
          </p:nvSpPr>
          <p:spPr bwMode="auto">
            <a:xfrm>
              <a:off x="3977" y="1632"/>
              <a:ext cx="55" cy="45"/>
            </a:xfrm>
            <a:prstGeom prst="ellipse">
              <a:avLst/>
            </a:prstGeom>
            <a:solidFill>
              <a:srgbClr val="996633"/>
            </a:solidFill>
            <a:ln w="3175" algn="ctr">
              <a:noFill/>
              <a:round/>
              <a:headEnd/>
              <a:tailEnd/>
            </a:ln>
            <a:effectLst/>
          </p:spPr>
          <p:txBody>
            <a:bodyPr/>
            <a:lstStyle/>
            <a:p>
              <a:pPr eaLnBrk="1" hangingPunct="1"/>
              <a:endParaRPr lang="en-US" sz="3200" b="0" u="none">
                <a:solidFill>
                  <a:srgbClr val="000099"/>
                </a:solidFill>
                <a:latin typeface="Arial Black" pitchFamily="34" charset="0"/>
              </a:endParaRPr>
            </a:p>
          </p:txBody>
        </p:sp>
        <p:grpSp>
          <p:nvGrpSpPr>
            <p:cNvPr id="15" name="Group 34"/>
            <p:cNvGrpSpPr>
              <a:grpSpLocks/>
            </p:cNvGrpSpPr>
            <p:nvPr/>
          </p:nvGrpSpPr>
          <p:grpSpPr bwMode="auto">
            <a:xfrm>
              <a:off x="2112" y="1236"/>
              <a:ext cx="1824" cy="924"/>
              <a:chOff x="2112" y="1236"/>
              <a:chExt cx="1824" cy="924"/>
            </a:xfrm>
          </p:grpSpPr>
          <p:sp>
            <p:nvSpPr>
              <p:cNvPr id="181" name="WordArt 35"/>
              <p:cNvSpPr>
                <a:spLocks noChangeArrowheads="1" noChangeShapeType="1" noTextEdit="1"/>
              </p:cNvSpPr>
              <p:nvPr/>
            </p:nvSpPr>
            <p:spPr bwMode="auto">
              <a:xfrm>
                <a:off x="2112" y="1236"/>
                <a:ext cx="1732" cy="648"/>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Kadesh</a:t>
                </a:r>
              </a:p>
            </p:txBody>
          </p:sp>
          <p:sp>
            <p:nvSpPr>
              <p:cNvPr id="182" name="WordArt 36"/>
              <p:cNvSpPr>
                <a:spLocks noChangeArrowheads="1" noChangeShapeType="1" noTextEdit="1"/>
              </p:cNvSpPr>
              <p:nvPr/>
            </p:nvSpPr>
            <p:spPr bwMode="auto">
              <a:xfrm rot="-952815">
                <a:off x="2208" y="1536"/>
                <a:ext cx="1669" cy="624"/>
              </a:xfrm>
              <a:prstGeom prst="rect">
                <a:avLst/>
              </a:prstGeom>
            </p:spPr>
            <p:txBody>
              <a:bodyPr wrap="none" fromWordArt="1">
                <a:prstTxWarp prst="textCurveDown">
                  <a:avLst>
                    <a:gd name="adj" fmla="val 52630"/>
                  </a:avLst>
                </a:prstTxWarp>
              </a:bodyPr>
              <a:lstStyle/>
              <a:p>
                <a:pPr eaLnBrk="1" hangingPunct="1"/>
                <a:r>
                  <a:rPr lang="en-US" sz="3600" b="0" u="none" kern="10">
                    <a:ln w="3175">
                      <a:noFill/>
                      <a:round/>
                      <a:headEnd/>
                      <a:tailEnd/>
                    </a:ln>
                    <a:solidFill>
                      <a:srgbClr val="996633"/>
                    </a:solidFill>
                    <a:latin typeface="Arial Black"/>
                  </a:rPr>
                  <a:t>barnea</a:t>
                </a:r>
              </a:p>
            </p:txBody>
          </p:sp>
          <p:sp>
            <p:nvSpPr>
              <p:cNvPr id="183" name="WordArt 37"/>
              <p:cNvSpPr>
                <a:spLocks noChangeArrowheads="1" noChangeShapeType="1" noTextEdit="1"/>
              </p:cNvSpPr>
              <p:nvPr/>
            </p:nvSpPr>
            <p:spPr bwMode="auto">
              <a:xfrm rot="9346286" flipV="1">
                <a:off x="3877" y="1680"/>
                <a:ext cx="59" cy="48"/>
              </a:xfrm>
              <a:prstGeom prst="rect">
                <a:avLst/>
              </a:prstGeom>
            </p:spPr>
            <p:txBody>
              <a:bodyPr wrap="none" fromWordArt="1">
                <a:prstTxWarp prst="textWave1">
                  <a:avLst>
                    <a:gd name="adj1" fmla="val 0"/>
                    <a:gd name="adj2" fmla="val 0"/>
                  </a:avLst>
                </a:prstTxWarp>
              </a:bodyPr>
              <a:lstStyle/>
              <a:p>
                <a:pPr eaLnBrk="1" hangingPunct="1"/>
                <a:r>
                  <a:rPr lang="en-US" sz="3600" b="0" u="none" kern="10">
                    <a:ln w="3175">
                      <a:noFill/>
                      <a:round/>
                      <a:headEnd/>
                      <a:tailEnd/>
                    </a:ln>
                    <a:solidFill>
                      <a:srgbClr val="996633"/>
                    </a:solidFill>
                    <a:latin typeface="Arial Black"/>
                  </a:rPr>
                  <a:t>-</a:t>
                </a:r>
              </a:p>
            </p:txBody>
          </p:sp>
        </p:grpSp>
      </p:grpSp>
      <p:sp>
        <p:nvSpPr>
          <p:cNvPr id="128" name="AutoShape 84"/>
          <p:cNvSpPr>
            <a:spLocks noChangeArrowheads="1"/>
          </p:cNvSpPr>
          <p:nvPr/>
        </p:nvSpPr>
        <p:spPr bwMode="auto">
          <a:xfrm rot="5400000">
            <a:off x="4495800" y="485775"/>
            <a:ext cx="304800" cy="4724400"/>
          </a:xfrm>
          <a:prstGeom prst="downArrow">
            <a:avLst>
              <a:gd name="adj1" fmla="val 41667"/>
              <a:gd name="adj2" fmla="val 154713"/>
            </a:avLst>
          </a:prstGeom>
          <a:gradFill rotWithShape="1">
            <a:gsLst>
              <a:gs pos="0">
                <a:srgbClr val="FF9900"/>
              </a:gs>
              <a:gs pos="100000">
                <a:srgbClr val="FFFF00"/>
              </a:gs>
            </a:gsLst>
            <a:lin ang="5400000" scaled="1"/>
          </a:gradFill>
          <a:ln w="38100" algn="ctr">
            <a:noFill/>
            <a:miter lim="800000"/>
            <a:headEnd/>
            <a:tailEnd/>
          </a:ln>
          <a:effectLst/>
        </p:spPr>
        <p:txBody>
          <a:bodyPr rot="10800000" vert="eaVert" wrap="none" anchor="ctr"/>
          <a:lstStyle/>
          <a:p>
            <a:pPr eaLnBrk="1" hangingPunct="1"/>
            <a:endParaRPr lang="en-US" sz="1800" b="0" u="none">
              <a:solidFill>
                <a:srgbClr val="000000"/>
              </a:solidFill>
              <a:latin typeface="Arial Black" pitchFamily="34" charset="0"/>
            </a:endParaRPr>
          </a:p>
        </p:txBody>
      </p:sp>
      <p:grpSp>
        <p:nvGrpSpPr>
          <p:cNvPr id="17" name="Group 94"/>
          <p:cNvGrpSpPr>
            <a:grpSpLocks/>
          </p:cNvGrpSpPr>
          <p:nvPr/>
        </p:nvGrpSpPr>
        <p:grpSpPr bwMode="auto">
          <a:xfrm>
            <a:off x="6324600" y="2503488"/>
            <a:ext cx="2000250" cy="649287"/>
            <a:chOff x="3840" y="960"/>
            <a:chExt cx="1440" cy="539"/>
          </a:xfrm>
        </p:grpSpPr>
        <p:sp>
          <p:nvSpPr>
            <p:cNvPr id="185" name="Oval 95"/>
            <p:cNvSpPr>
              <a:spLocks noChangeArrowheads="1"/>
            </p:cNvSpPr>
            <p:nvPr/>
          </p:nvSpPr>
          <p:spPr bwMode="auto">
            <a:xfrm>
              <a:off x="3840" y="960"/>
              <a:ext cx="1440" cy="539"/>
            </a:xfrm>
            <a:prstGeom prst="ellipse">
              <a:avLst/>
            </a:prstGeom>
            <a:gradFill rotWithShape="0">
              <a:gsLst>
                <a:gs pos="0">
                  <a:srgbClr val="FFCC66"/>
                </a:gs>
                <a:gs pos="100000">
                  <a:srgbClr val="FF9900"/>
                </a:gs>
              </a:gsLst>
              <a:path path="shape">
                <a:fillToRect l="50000" t="50000" r="50000" b="50000"/>
              </a:path>
            </a:gradFill>
            <a:ln w="12700" algn="ctr">
              <a:solidFill>
                <a:srgbClr val="CC6600"/>
              </a:solidFill>
              <a:round/>
              <a:headEnd/>
              <a:tailEnd/>
            </a:ln>
            <a:effectLst>
              <a:outerShdw dist="64758" dir="4721404" algn="ctr" rotWithShape="0">
                <a:srgbClr val="B65B00"/>
              </a:outerShdw>
            </a:effectLst>
          </p:spPr>
          <p:txBody>
            <a:bodyPr wrap="none" anchor="ctr"/>
            <a:lstStyle/>
            <a:p>
              <a:endParaRPr lang="en-US" sz="3600" b="0" u="none">
                <a:solidFill>
                  <a:srgbClr val="5A002D"/>
                </a:solidFill>
                <a:latin typeface="Impact" pitchFamily="34" charset="0"/>
              </a:endParaRPr>
            </a:p>
          </p:txBody>
        </p:sp>
        <p:sp>
          <p:nvSpPr>
            <p:cNvPr id="186" name="WordArt 96"/>
            <p:cNvSpPr>
              <a:spLocks noChangeArrowheads="1" noChangeShapeType="1" noTextEdit="1"/>
            </p:cNvSpPr>
            <p:nvPr/>
          </p:nvSpPr>
          <p:spPr bwMode="auto">
            <a:xfrm>
              <a:off x="4100" y="1083"/>
              <a:ext cx="920" cy="294"/>
            </a:xfrm>
            <a:prstGeom prst="rect">
              <a:avLst/>
            </a:prstGeom>
          </p:spPr>
          <p:txBody>
            <a:bodyPr wrap="none" fromWordArt="1">
              <a:prstTxWarp prst="textInflate">
                <a:avLst>
                  <a:gd name="adj" fmla="val 13634"/>
                </a:avLst>
              </a:prstTxWarp>
            </a:bodyPr>
            <a:lstStyle/>
            <a:p>
              <a:pPr eaLnBrk="1" hangingPunct="1"/>
              <a:r>
                <a:rPr lang="en-US" sz="3600" b="0" u="none" kern="10">
                  <a:ln w="19050">
                    <a:solidFill>
                      <a:srgbClr val="680000"/>
                    </a:solidFill>
                    <a:round/>
                    <a:headEnd/>
                    <a:tailEnd/>
                  </a:ln>
                  <a:solidFill>
                    <a:srgbClr val="FFFFFF"/>
                  </a:solidFill>
                  <a:latin typeface="Impact"/>
                </a:rPr>
                <a:t>Israelites</a:t>
              </a:r>
            </a:p>
          </p:txBody>
        </p:sp>
      </p:grpSp>
      <p:sp>
        <p:nvSpPr>
          <p:cNvPr id="137245" name="Rectangle 29"/>
          <p:cNvSpPr>
            <a:spLocks noChangeArrowheads="1"/>
          </p:cNvSpPr>
          <p:nvPr/>
        </p:nvSpPr>
        <p:spPr bwMode="auto">
          <a:xfrm>
            <a:off x="0" y="5715000"/>
            <a:ext cx="9144000" cy="1143000"/>
          </a:xfrm>
          <a:prstGeom prst="rect">
            <a:avLst/>
          </a:prstGeom>
          <a:solidFill>
            <a:schemeClr val="tx1"/>
          </a:solidFill>
          <a:ln w="9525">
            <a:solidFill>
              <a:schemeClr val="tx1"/>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17" name="Text Box 92"/>
          <p:cNvSpPr txBox="1">
            <a:spLocks noChangeArrowheads="1"/>
          </p:cNvSpPr>
          <p:nvPr/>
        </p:nvSpPr>
        <p:spPr bwMode="auto">
          <a:xfrm>
            <a:off x="2652714" y="3124200"/>
            <a:ext cx="3519488" cy="523875"/>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a:ln w="9525">
                  <a:solidFill>
                    <a:srgbClr val="000000"/>
                  </a:solidFill>
                </a:ln>
                <a:solidFill>
                  <a:srgbClr val="FFFF99"/>
                </a:solidFill>
                <a:latin typeface="Impact" pitchFamily="34" charset="0"/>
              </a:rPr>
              <a:t>Israelites complained</a:t>
            </a:r>
          </a:p>
        </p:txBody>
      </p:sp>
      <p:sp>
        <p:nvSpPr>
          <p:cNvPr id="125" name="Text Box 97"/>
          <p:cNvSpPr txBox="1">
            <a:spLocks noChangeArrowheads="1"/>
          </p:cNvSpPr>
          <p:nvPr/>
        </p:nvSpPr>
        <p:spPr bwMode="auto">
          <a:xfrm>
            <a:off x="2652714" y="3581400"/>
            <a:ext cx="4281487" cy="523220"/>
          </a:xfrm>
          <a:prstGeom prst="rect">
            <a:avLst/>
          </a:prstGeom>
          <a:noFill/>
          <a:ln w="9525">
            <a:noFill/>
            <a:miter lim="800000"/>
            <a:headEnd/>
            <a:tailEnd/>
          </a:ln>
          <a:effectLst/>
        </p:spPr>
        <p:txBody>
          <a:bodyPr wrap="square">
            <a:spAutoFit/>
          </a:bodyPr>
          <a:lstStyle/>
          <a:p>
            <a:pPr algn="l" eaLnBrk="1" hangingPunct="1">
              <a:spcBef>
                <a:spcPct val="50000"/>
              </a:spcBef>
            </a:pPr>
            <a:r>
              <a:rPr lang="en-US" sz="2800" b="0" u="none">
                <a:ln w="9525">
                  <a:solidFill>
                    <a:srgbClr val="000000"/>
                  </a:solidFill>
                </a:ln>
                <a:solidFill>
                  <a:srgbClr val="FFFF99"/>
                </a:solidFill>
                <a:latin typeface="Impact" pitchFamily="34" charset="0"/>
              </a:rPr>
              <a:t>Moses struck the rock twice</a:t>
            </a:r>
          </a:p>
        </p:txBody>
      </p:sp>
      <p:sp>
        <p:nvSpPr>
          <p:cNvPr id="131" name="AutoShape 12"/>
          <p:cNvSpPr>
            <a:spLocks noChangeArrowheads="1"/>
          </p:cNvSpPr>
          <p:nvPr/>
        </p:nvSpPr>
        <p:spPr bwMode="auto">
          <a:xfrm rot="5400000" flipH="1" flipV="1">
            <a:off x="2438401" y="3690610"/>
            <a:ext cx="152400" cy="304801"/>
          </a:xfrm>
          <a:prstGeom prst="downArrow">
            <a:avLst>
              <a:gd name="adj1" fmla="val 53839"/>
              <a:gd name="adj2" fmla="val 109325"/>
            </a:avLst>
          </a:prstGeom>
          <a:solidFill>
            <a:srgbClr val="FFFF99"/>
          </a:solidFill>
          <a:ln w="9525" algn="ctr">
            <a:solidFill>
              <a:schemeClr val="tx1"/>
            </a:solidFill>
            <a:miter lim="800000"/>
            <a:headEnd/>
            <a:tailEnd/>
          </a:ln>
          <a:effectLst/>
        </p:spPr>
        <p:txBody>
          <a:bodyPr vert="eaVert" wrap="none" anchor="ctr"/>
          <a:lstStyle/>
          <a:p>
            <a:pPr eaLnBrk="1" hangingPunct="1"/>
            <a:endParaRPr lang="en-US" sz="1800" b="0" u="none">
              <a:ln w="9525">
                <a:solidFill>
                  <a:srgbClr val="000000"/>
                </a:solidFill>
              </a:ln>
              <a:solidFill>
                <a:srgbClr val="000000"/>
              </a:solidFill>
              <a:latin typeface="Arial" charset="0"/>
            </a:endParaRPr>
          </a:p>
        </p:txBody>
      </p:sp>
      <p:sp>
        <p:nvSpPr>
          <p:cNvPr id="133" name="Text Box 72"/>
          <p:cNvSpPr txBox="1">
            <a:spLocks noChangeArrowheads="1"/>
          </p:cNvSpPr>
          <p:nvPr/>
        </p:nvSpPr>
        <p:spPr bwMode="auto">
          <a:xfrm>
            <a:off x="2286000" y="3139894"/>
            <a:ext cx="381000" cy="736677"/>
          </a:xfrm>
          <a:prstGeom prst="rect">
            <a:avLst/>
          </a:prstGeom>
          <a:noFill/>
          <a:ln w="9525">
            <a:noFill/>
            <a:miter lim="800000"/>
            <a:headEnd/>
            <a:tailEnd/>
          </a:ln>
          <a:effectLst/>
        </p:spPr>
        <p:txBody>
          <a:bodyPr>
            <a:spAutoFit/>
          </a:bodyPr>
          <a:lstStyle/>
          <a:p>
            <a:pPr algn="l">
              <a:lnSpc>
                <a:spcPct val="67000"/>
              </a:lnSpc>
            </a:pPr>
            <a:r>
              <a:rPr lang="en-US" sz="6000" u="none" dirty="0">
                <a:ln w="9525">
                  <a:solidFill>
                    <a:srgbClr val="000000"/>
                  </a:solidFill>
                </a:ln>
                <a:solidFill>
                  <a:srgbClr val="FFFF99"/>
                </a:solidFill>
                <a:cs typeface="Times New Roman" panose="02020603050405020304" pitchFamily="18" charset="0"/>
                <a:sym typeface="CommonBullets" pitchFamily="34" charset="2"/>
              </a:rPr>
              <a:t>•</a:t>
            </a:r>
            <a:endParaRPr lang="en-US" sz="6000" u="none" dirty="0">
              <a:ln w="9525">
                <a:solidFill>
                  <a:srgbClr val="000000"/>
                </a:solidFill>
              </a:ln>
              <a:solidFill>
                <a:srgbClr val="FFFF99"/>
              </a:solidFill>
            </a:endParaRPr>
          </a:p>
        </p:txBody>
      </p:sp>
      <p:sp>
        <p:nvSpPr>
          <p:cNvPr id="31" name="WordArt 4">
            <a:extLst>
              <a:ext uri="{FF2B5EF4-FFF2-40B4-BE49-F238E27FC236}">
                <a16:creationId xmlns:a16="http://schemas.microsoft.com/office/drawing/2014/main" id="{69B0CF0E-1AFB-69E6-F562-FE633C39DBB0}"/>
              </a:ext>
            </a:extLst>
          </p:cNvPr>
          <p:cNvSpPr>
            <a:spLocks noChangeArrowheads="1" noChangeShapeType="1" noTextEdit="1"/>
          </p:cNvSpPr>
          <p:nvPr/>
        </p:nvSpPr>
        <p:spPr bwMode="auto">
          <a:xfrm rot="-66688103">
            <a:off x="6842500" y="1420811"/>
            <a:ext cx="1471613" cy="344487"/>
          </a:xfrm>
          <a:prstGeom prst="rect">
            <a:avLst/>
          </a:prstGeom>
        </p:spPr>
        <p:txBody>
          <a:bodyPr wrap="none" fromWordArt="1">
            <a:prstTxWarp prst="textChevron">
              <a:avLst>
                <a:gd name="adj" fmla="val 50000"/>
              </a:avLst>
            </a:prstTxWarp>
          </a:bodyPr>
          <a:lstStyle/>
          <a:p>
            <a:pPr eaLnBrk="1" hangingPunct="1"/>
            <a:r>
              <a:rPr lang="en-US" sz="3600" b="0" u="none" kern="10" dirty="0">
                <a:ln w="12700">
                  <a:noFill/>
                  <a:round/>
                  <a:headEnd/>
                  <a:tailEnd/>
                </a:ln>
                <a:gradFill rotWithShape="1">
                  <a:gsLst>
                    <a:gs pos="0">
                      <a:srgbClr val="663300"/>
                    </a:gs>
                    <a:gs pos="50000">
                      <a:srgbClr val="996600"/>
                    </a:gs>
                    <a:gs pos="100000">
                      <a:srgbClr val="663300"/>
                    </a:gs>
                  </a:gsLst>
                  <a:lin ang="2700000" scaled="1"/>
                </a:gradFill>
                <a:latin typeface="MANDELA" pitchFamily="2" charset="2"/>
              </a:rPr>
              <a:t>Canaan</a:t>
            </a:r>
          </a:p>
        </p:txBody>
      </p:sp>
      <p:sp>
        <p:nvSpPr>
          <p:cNvPr id="30" name="TextBox 29">
            <a:extLst>
              <a:ext uri="{FF2B5EF4-FFF2-40B4-BE49-F238E27FC236}">
                <a16:creationId xmlns:a16="http://schemas.microsoft.com/office/drawing/2014/main" id="{BCC1FE03-4BA2-75C8-66C4-FE7D68E6EE4D}"/>
              </a:ext>
            </a:extLst>
          </p:cNvPr>
          <p:cNvSpPr txBox="1"/>
          <p:nvPr/>
        </p:nvSpPr>
        <p:spPr>
          <a:xfrm>
            <a:off x="7620000" y="1630680"/>
            <a:ext cx="365760" cy="274320"/>
          </a:xfrm>
          <a:prstGeom prst="rect">
            <a:avLst/>
          </a:prstGeom>
          <a:noFill/>
        </p:spPr>
        <p:txBody>
          <a:bodyPr wrap="none" rtlCol="0">
            <a:prstTxWarp prst="textCurveDown">
              <a:avLst/>
            </a:prstTxWarp>
            <a:spAutoFit/>
          </a:bodyPr>
          <a:lstStyle/>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Jordan</a:t>
            </a:r>
          </a:p>
          <a:p>
            <a:pPr>
              <a:lnSpc>
                <a:spcPts val="800"/>
              </a:lnSpc>
            </a:pPr>
            <a:r>
              <a:rPr lang="en-US" sz="900" b="0" u="none" kern="10" dirty="0">
                <a:ln w="12700">
                  <a:noFill/>
                  <a:round/>
                  <a:headEnd/>
                  <a:tailEnd/>
                </a:ln>
                <a:gradFill flip="none" rotWithShape="1">
                  <a:gsLst>
                    <a:gs pos="37000">
                      <a:srgbClr val="9A6632"/>
                    </a:gs>
                    <a:gs pos="0">
                      <a:srgbClr val="A76F37"/>
                    </a:gs>
                    <a:gs pos="100000">
                      <a:srgbClr val="663300"/>
                    </a:gs>
                  </a:gsLst>
                  <a:lin ang="0" scaled="1"/>
                  <a:tileRect/>
                </a:gradFill>
                <a:latin typeface="Arial Black"/>
              </a:rPr>
              <a:t>River</a:t>
            </a:r>
          </a:p>
        </p:txBody>
      </p:sp>
      <p:grpSp>
        <p:nvGrpSpPr>
          <p:cNvPr id="18" name="Group 70"/>
          <p:cNvGrpSpPr>
            <a:grpSpLocks/>
          </p:cNvGrpSpPr>
          <p:nvPr/>
        </p:nvGrpSpPr>
        <p:grpSpPr bwMode="auto">
          <a:xfrm>
            <a:off x="4343400" y="2710414"/>
            <a:ext cx="458788" cy="261386"/>
            <a:chOff x="2496" y="1265"/>
            <a:chExt cx="337" cy="192"/>
          </a:xfrm>
        </p:grpSpPr>
        <p:sp>
          <p:nvSpPr>
            <p:cNvPr id="155" name="Line 46"/>
            <p:cNvSpPr>
              <a:spLocks noChangeShapeType="1"/>
            </p:cNvSpPr>
            <p:nvPr/>
          </p:nvSpPr>
          <p:spPr bwMode="auto">
            <a:xfrm rot="20870636" flipH="1">
              <a:off x="2496" y="1265"/>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sp>
          <p:nvSpPr>
            <p:cNvPr id="156" name="Line 47"/>
            <p:cNvSpPr>
              <a:spLocks noChangeShapeType="1"/>
            </p:cNvSpPr>
            <p:nvPr/>
          </p:nvSpPr>
          <p:spPr bwMode="auto">
            <a:xfrm rot="729364">
              <a:off x="2497" y="1265"/>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grpSp>
      <p:sp>
        <p:nvSpPr>
          <p:cNvPr id="123" name="Text Box 108"/>
          <p:cNvSpPr txBox="1">
            <a:spLocks noChangeArrowheads="1"/>
          </p:cNvSpPr>
          <p:nvPr/>
        </p:nvSpPr>
        <p:spPr bwMode="auto">
          <a:xfrm>
            <a:off x="1219200" y="5968425"/>
            <a:ext cx="7010400" cy="584775"/>
          </a:xfrm>
          <a:prstGeom prst="rect">
            <a:avLst/>
          </a:prstGeom>
          <a:noFill/>
          <a:ln w="9525">
            <a:noFill/>
            <a:miter lim="800000"/>
            <a:headEnd/>
            <a:tailEnd/>
          </a:ln>
          <a:effectLst/>
        </p:spPr>
        <p:txBody>
          <a:bodyPr wrap="square">
            <a:spAutoFit/>
          </a:bodyPr>
          <a:lstStyle/>
          <a:p>
            <a:pPr algn="l">
              <a:lnSpc>
                <a:spcPct val="80000"/>
              </a:lnSpc>
            </a:pPr>
            <a:r>
              <a:rPr lang="en-US" sz="2000" u="none" dirty="0">
                <a:solidFill>
                  <a:srgbClr val="FFFFFF"/>
                </a:solidFill>
                <a:latin typeface="Arial Narrow" pitchFamily="34" charset="0"/>
              </a:rPr>
              <a:t>This created a condition for Satan’s invasion, and thus Moses failed the </a:t>
            </a:r>
            <a:r>
              <a:rPr lang="en-US" sz="2000" dirty="0">
                <a:solidFill>
                  <a:srgbClr val="FFFFFF"/>
                </a:solidFill>
                <a:latin typeface="Arial Narrow" pitchFamily="34" charset="0"/>
              </a:rPr>
              <a:t>dispensation to start</a:t>
            </a:r>
            <a:r>
              <a:rPr lang="en-US" sz="2000" u="none" dirty="0">
                <a:solidFill>
                  <a:srgbClr val="FFFFFF"/>
                </a:solidFill>
                <a:latin typeface="Arial Narrow" pitchFamily="34" charset="0"/>
              </a:rPr>
              <a:t> based on the rock.</a:t>
            </a:r>
            <a:endParaRPr lang="en-US" sz="2000" dirty="0">
              <a:solidFill>
                <a:srgbClr val="FFFFFF"/>
              </a:solidFill>
              <a:latin typeface="Arial Narrow" pitchFamily="34" charset="0"/>
            </a:endParaRPr>
          </a:p>
        </p:txBody>
      </p:sp>
      <p:grpSp>
        <p:nvGrpSpPr>
          <p:cNvPr id="19" name="Group 80"/>
          <p:cNvGrpSpPr>
            <a:grpSpLocks/>
          </p:cNvGrpSpPr>
          <p:nvPr/>
        </p:nvGrpSpPr>
        <p:grpSpPr bwMode="auto">
          <a:xfrm>
            <a:off x="2743200" y="2057400"/>
            <a:ext cx="3581400" cy="557213"/>
            <a:chOff x="2304" y="2592"/>
            <a:chExt cx="2256" cy="351"/>
          </a:xfrm>
        </p:grpSpPr>
        <p:sp>
          <p:nvSpPr>
            <p:cNvPr id="124" name="Rectangle 81"/>
            <p:cNvSpPr>
              <a:spLocks noChangeArrowheads="1"/>
            </p:cNvSpPr>
            <p:nvPr/>
          </p:nvSpPr>
          <p:spPr bwMode="auto">
            <a:xfrm>
              <a:off x="2304" y="2592"/>
              <a:ext cx="2256" cy="336"/>
            </a:xfrm>
            <a:prstGeom prst="rect">
              <a:avLst/>
            </a:prstGeom>
            <a:gradFill rotWithShape="1">
              <a:gsLst>
                <a:gs pos="0">
                  <a:srgbClr val="FFFFCC">
                    <a:alpha val="70000"/>
                  </a:srgbClr>
                </a:gs>
                <a:gs pos="100000">
                  <a:srgbClr val="FFCC66">
                    <a:alpha val="70000"/>
                  </a:srgbClr>
                </a:gs>
              </a:gsLst>
              <a:path path="shape">
                <a:fillToRect l="50000" t="50000" r="50000" b="50000"/>
              </a:path>
            </a:gradFill>
            <a:ln w="19050" algn="ctr">
              <a:solidFill>
                <a:srgbClr val="440000">
                  <a:alpha val="65098"/>
                </a:srgbClr>
              </a:solidFill>
              <a:miter lim="800000"/>
              <a:headEnd/>
              <a:tailEnd/>
            </a:ln>
            <a:effectLst/>
          </p:spPr>
          <p:txBody>
            <a:bodyPr wrap="none" anchor="ctr"/>
            <a:lstStyle/>
            <a:p>
              <a:pPr algn="l" eaLnBrk="1" hangingPunct="1"/>
              <a:endParaRPr lang="en-US" sz="1800" b="0" u="none">
                <a:solidFill>
                  <a:srgbClr val="000000"/>
                </a:solidFill>
                <a:latin typeface="Arial" charset="0"/>
              </a:endParaRPr>
            </a:p>
          </p:txBody>
        </p:sp>
        <p:sp>
          <p:nvSpPr>
            <p:cNvPr id="129" name="Text Box 82"/>
            <p:cNvSpPr txBox="1">
              <a:spLocks noChangeArrowheads="1"/>
            </p:cNvSpPr>
            <p:nvPr/>
          </p:nvSpPr>
          <p:spPr bwMode="auto">
            <a:xfrm>
              <a:off x="2304" y="2658"/>
              <a:ext cx="2256" cy="285"/>
            </a:xfrm>
            <a:prstGeom prst="rect">
              <a:avLst/>
            </a:prstGeom>
            <a:noFill/>
            <a:ln w="19050">
              <a:noFill/>
              <a:miter lim="800000"/>
              <a:headEnd/>
              <a:tailEnd/>
            </a:ln>
            <a:effectLst>
              <a:outerShdw dist="12700" algn="ctr" rotWithShape="0">
                <a:srgbClr val="FFFFCC"/>
              </a:outerShdw>
            </a:effectLst>
          </p:spPr>
          <p:txBody>
            <a:bodyPr wrap="square">
              <a:spAutoFit/>
            </a:bodyPr>
            <a:lstStyle/>
            <a:p>
              <a:pPr>
                <a:lnSpc>
                  <a:spcPct val="65000"/>
                </a:lnSpc>
              </a:pPr>
              <a:r>
                <a:rPr lang="en-US" sz="3600" u="none">
                  <a:solidFill>
                    <a:srgbClr val="663300"/>
                  </a:solidFill>
                  <a:latin typeface="Fette Engschrift" pitchFamily="2" charset="0"/>
                </a:rPr>
                <a:t>Foundation of substance</a:t>
              </a:r>
              <a:endParaRPr lang="en-US" sz="3600" u="none" dirty="0">
                <a:solidFill>
                  <a:srgbClr val="663300"/>
                </a:solidFill>
                <a:latin typeface="Fette Engschrift" pitchFamily="2" charset="0"/>
              </a:endParaRPr>
            </a:p>
          </p:txBody>
        </p:sp>
      </p:grpSp>
      <p:grpSp>
        <p:nvGrpSpPr>
          <p:cNvPr id="20" name="Group 161"/>
          <p:cNvGrpSpPr/>
          <p:nvPr/>
        </p:nvGrpSpPr>
        <p:grpSpPr>
          <a:xfrm>
            <a:off x="2514600" y="4083050"/>
            <a:ext cx="4114800" cy="946150"/>
            <a:chOff x="2362200" y="4159250"/>
            <a:chExt cx="4114800" cy="946150"/>
          </a:xfrm>
        </p:grpSpPr>
        <p:sp>
          <p:nvSpPr>
            <p:cNvPr id="152" name="Rectangle 81"/>
            <p:cNvSpPr>
              <a:spLocks noChangeArrowheads="1"/>
            </p:cNvSpPr>
            <p:nvPr/>
          </p:nvSpPr>
          <p:spPr bwMode="auto">
            <a:xfrm>
              <a:off x="2438400" y="4267200"/>
              <a:ext cx="4038600" cy="838200"/>
            </a:xfrm>
            <a:prstGeom prst="rect">
              <a:avLst/>
            </a:prstGeom>
            <a:solidFill>
              <a:srgbClr val="FFFF99"/>
            </a:solidFill>
            <a:ln w="28575" algn="ctr">
              <a:solidFill>
                <a:srgbClr val="2E1700"/>
              </a:solidFill>
              <a:round/>
              <a:headEnd/>
              <a:tailEnd/>
            </a:ln>
            <a:effectLst/>
          </p:spPr>
          <p:txBody>
            <a:bodyPr wrap="none" anchor="ctr"/>
            <a:lstStyle/>
            <a:p>
              <a:pPr algn="l" eaLnBrk="1" hangingPunct="1"/>
              <a:endParaRPr lang="en-US" sz="1800" b="0" u="none">
                <a:solidFill>
                  <a:srgbClr val="000000"/>
                </a:solidFill>
                <a:latin typeface="Arial" charset="0"/>
              </a:endParaRPr>
            </a:p>
          </p:txBody>
        </p:sp>
        <p:sp>
          <p:nvSpPr>
            <p:cNvPr id="150" name="WordArt 94"/>
            <p:cNvSpPr>
              <a:spLocks noChangeArrowheads="1" noChangeShapeType="1" noTextEdit="1"/>
            </p:cNvSpPr>
            <p:nvPr/>
          </p:nvSpPr>
          <p:spPr bwMode="auto">
            <a:xfrm>
              <a:off x="2667000" y="4648200"/>
              <a:ext cx="2895600" cy="457200"/>
            </a:xfrm>
            <a:prstGeom prst="rect">
              <a:avLst/>
            </a:prstGeom>
          </p:spPr>
          <p:txBody>
            <a:bodyPr wrap="none" fromWordArt="1"/>
            <a:lstStyle/>
            <a:p>
              <a:pPr eaLnBrk="1" hangingPunct="1"/>
              <a:r>
                <a:rPr lang="en-US" u="none" kern="10">
                  <a:ln w="12700">
                    <a:noFill/>
                    <a:round/>
                    <a:headEnd/>
                    <a:tailEnd/>
                  </a:ln>
                  <a:solidFill>
                    <a:srgbClr val="440000"/>
                  </a:solidFill>
                  <a:latin typeface="Arial Narrow" pitchFamily="34" charset="0"/>
                </a:rPr>
                <a:t>(Water from the rock)</a:t>
              </a:r>
            </a:p>
          </p:txBody>
        </p:sp>
        <p:grpSp>
          <p:nvGrpSpPr>
            <p:cNvPr id="21" name="Group 160"/>
            <p:cNvGrpSpPr/>
            <p:nvPr/>
          </p:nvGrpSpPr>
          <p:grpSpPr>
            <a:xfrm>
              <a:off x="2362200" y="4159250"/>
              <a:ext cx="3963988" cy="641350"/>
              <a:chOff x="2362200" y="4159250"/>
              <a:chExt cx="3963988" cy="641350"/>
            </a:xfrm>
          </p:grpSpPr>
          <p:sp>
            <p:nvSpPr>
              <p:cNvPr id="153" name="Text Box 82"/>
              <p:cNvSpPr txBox="1">
                <a:spLocks noChangeArrowheads="1"/>
              </p:cNvSpPr>
              <p:nvPr/>
            </p:nvSpPr>
            <p:spPr bwMode="auto">
              <a:xfrm>
                <a:off x="2362200" y="4267200"/>
                <a:ext cx="3429000" cy="523220"/>
              </a:xfrm>
              <a:prstGeom prst="rect">
                <a:avLst/>
              </a:prstGeom>
              <a:noFill/>
              <a:ln w="19050">
                <a:noFill/>
                <a:miter lim="800000"/>
                <a:headEnd/>
                <a:tailEnd/>
              </a:ln>
              <a:effectLst/>
            </p:spPr>
            <p:txBody>
              <a:bodyPr wrap="square">
                <a:spAutoFit/>
              </a:bodyPr>
              <a:lstStyle/>
              <a:p>
                <a:r>
                  <a:rPr lang="en-US" sz="2800" b="0" u="none" kern="10">
                    <a:ln w="9525">
                      <a:solidFill>
                        <a:srgbClr val="FFFFFF"/>
                      </a:solidFill>
                      <a:round/>
                      <a:headEnd/>
                      <a:tailEnd/>
                    </a:ln>
                    <a:solidFill>
                      <a:srgbClr val="440000"/>
                    </a:solidFill>
                    <a:latin typeface="Impact"/>
                  </a:rPr>
                  <a:t>Dispensation</a:t>
                </a:r>
                <a:r>
                  <a:rPr lang="en-US" sz="2800" b="0" u="none">
                    <a:ln w="9525">
                      <a:solidFill>
                        <a:srgbClr val="FFFFFF"/>
                      </a:solidFill>
                    </a:ln>
                    <a:solidFill>
                      <a:srgbClr val="440000"/>
                    </a:solidFill>
                    <a:latin typeface="Impact" pitchFamily="34" charset="0"/>
                  </a:rPr>
                  <a:t> </a:t>
                </a:r>
                <a:r>
                  <a:rPr lang="en-US" sz="2800" b="0" u="none" kern="10">
                    <a:ln w="9525">
                      <a:solidFill>
                        <a:srgbClr val="FFFFFF"/>
                      </a:solidFill>
                      <a:round/>
                      <a:headEnd/>
                      <a:tailEnd/>
                    </a:ln>
                    <a:solidFill>
                      <a:srgbClr val="440000"/>
                    </a:solidFill>
                    <a:latin typeface="Impact"/>
                  </a:rPr>
                  <a:t>to</a:t>
                </a:r>
                <a:r>
                  <a:rPr lang="en-US" sz="2800" b="0" u="none">
                    <a:ln w="9525">
                      <a:solidFill>
                        <a:srgbClr val="FFFFFF"/>
                      </a:solidFill>
                    </a:ln>
                    <a:solidFill>
                      <a:srgbClr val="440000"/>
                    </a:solidFill>
                    <a:latin typeface="Impact" pitchFamily="34" charset="0"/>
                  </a:rPr>
                  <a:t> </a:t>
                </a:r>
                <a:r>
                  <a:rPr lang="en-US" sz="2800" b="0" u="none" kern="10">
                    <a:ln w="9525">
                      <a:solidFill>
                        <a:srgbClr val="FFFFFF"/>
                      </a:solidFill>
                      <a:round/>
                      <a:headEnd/>
                      <a:tailEnd/>
                    </a:ln>
                    <a:solidFill>
                      <a:srgbClr val="440000"/>
                    </a:solidFill>
                    <a:latin typeface="Impact"/>
                  </a:rPr>
                  <a:t>start</a:t>
                </a:r>
              </a:p>
            </p:txBody>
          </p:sp>
          <p:sp>
            <p:nvSpPr>
              <p:cNvPr id="157" name="Text Box 43"/>
              <p:cNvSpPr txBox="1">
                <a:spLocks noChangeArrowheads="1"/>
              </p:cNvSpPr>
              <p:nvPr/>
            </p:nvSpPr>
            <p:spPr bwMode="auto">
              <a:xfrm>
                <a:off x="5562600" y="4159250"/>
                <a:ext cx="304800" cy="641350"/>
              </a:xfrm>
              <a:prstGeom prst="rect">
                <a:avLst/>
              </a:prstGeom>
              <a:noFill/>
              <a:ln w="9525">
                <a:noFill/>
                <a:miter lim="800000"/>
                <a:headEnd/>
                <a:tailEnd/>
              </a:ln>
              <a:effectLst/>
            </p:spPr>
            <p:txBody>
              <a:bodyPr>
                <a:spAutoFit/>
              </a:bodyPr>
              <a:lstStyle/>
              <a:p>
                <a:pPr algn="l" eaLnBrk="1" hangingPunct="1">
                  <a:spcBef>
                    <a:spcPct val="50000"/>
                  </a:spcBef>
                </a:pPr>
                <a:r>
                  <a:rPr lang="en-US" sz="3600" b="0" u="none">
                    <a:ln>
                      <a:solidFill>
                        <a:srgbClr val="FFFFFF"/>
                      </a:solidFill>
                    </a:ln>
                    <a:solidFill>
                      <a:srgbClr val="440000"/>
                    </a:solidFill>
                    <a:latin typeface="Impact" pitchFamily="34" charset="0"/>
                  </a:rPr>
                  <a:t>:</a:t>
                </a:r>
              </a:p>
            </p:txBody>
          </p:sp>
          <p:grpSp>
            <p:nvGrpSpPr>
              <p:cNvPr id="22" name="Group 70"/>
              <p:cNvGrpSpPr>
                <a:grpSpLocks/>
              </p:cNvGrpSpPr>
              <p:nvPr/>
            </p:nvGrpSpPr>
            <p:grpSpPr bwMode="auto">
              <a:xfrm>
                <a:off x="5867400" y="4418003"/>
                <a:ext cx="458788" cy="261386"/>
                <a:chOff x="2496" y="1257"/>
                <a:chExt cx="337" cy="192"/>
              </a:xfrm>
              <a:effectLst/>
            </p:grpSpPr>
            <p:sp>
              <p:nvSpPr>
                <p:cNvPr id="159" name="Line 46"/>
                <p:cNvSpPr>
                  <a:spLocks noChangeShapeType="1"/>
                </p:cNvSpPr>
                <p:nvPr/>
              </p:nvSpPr>
              <p:spPr bwMode="auto">
                <a:xfrm rot="20870636" flipH="1">
                  <a:off x="2496" y="1257"/>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sp>
              <p:nvSpPr>
                <p:cNvPr id="160" name="Line 47"/>
                <p:cNvSpPr>
                  <a:spLocks noChangeShapeType="1"/>
                </p:cNvSpPr>
                <p:nvPr/>
              </p:nvSpPr>
              <p:spPr bwMode="auto">
                <a:xfrm rot="729364">
                  <a:off x="2497" y="1257"/>
                  <a:ext cx="336" cy="192"/>
                </a:xfrm>
                <a:prstGeom prst="line">
                  <a:avLst/>
                </a:prstGeom>
                <a:noFill/>
                <a:ln w="76200">
                  <a:solidFill>
                    <a:schemeClr val="tx1"/>
                  </a:solidFill>
                  <a:round/>
                  <a:headEnd/>
                  <a:tailEnd/>
                </a:ln>
                <a:effectLst/>
              </p:spPr>
              <p:txBody>
                <a:bodyPr/>
                <a:lstStyle/>
                <a:p>
                  <a:pPr algn="l" eaLnBrk="1" hangingPunct="1"/>
                  <a:endParaRPr lang="en-US" sz="1800" b="0" u="none">
                    <a:solidFill>
                      <a:srgbClr val="000000"/>
                    </a:solidFill>
                    <a:latin typeface="Arial" charset="0"/>
                  </a:endParaRPr>
                </a:p>
              </p:txBody>
            </p:sp>
          </p:grpSp>
        </p:grpSp>
      </p:grpSp>
      <p:sp>
        <p:nvSpPr>
          <p:cNvPr id="120" name="WordArt 9"/>
          <p:cNvSpPr>
            <a:spLocks noChangeArrowheads="1" noChangeShapeType="1" noTextEdit="1"/>
          </p:cNvSpPr>
          <p:nvPr/>
        </p:nvSpPr>
        <p:spPr bwMode="auto">
          <a:xfrm rot="-42460276">
            <a:off x="6685303" y="3545610"/>
            <a:ext cx="1489654" cy="1606225"/>
          </a:xfrm>
          <a:prstGeom prst="rect">
            <a:avLst/>
          </a:prstGeom>
        </p:spPr>
        <p:txBody>
          <a:bodyPr wrap="none" fromWordArt="1">
            <a:prstTxWarp prst="textCurveDown">
              <a:avLst>
                <a:gd name="adj" fmla="val 52630"/>
              </a:avLst>
            </a:prstTxWarp>
          </a:bodyPr>
          <a:lstStyle/>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Wilderness</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of</a:t>
            </a:r>
          </a:p>
          <a:p>
            <a:pPr eaLnBrk="1" hangingPunct="1"/>
            <a:r>
              <a:rPr lang="en-US" sz="3600" b="0" u="none" kern="10">
                <a:ln w="12700">
                  <a:noFill/>
                  <a:round/>
                  <a:headEnd/>
                  <a:tailEnd/>
                </a:ln>
                <a:gradFill rotWithShape="1">
                  <a:gsLst>
                    <a:gs pos="0">
                      <a:srgbClr val="996633"/>
                    </a:gs>
                    <a:gs pos="100000">
                      <a:srgbClr val="663300"/>
                    </a:gs>
                  </a:gsLst>
                  <a:lin ang="2700000" scaled="1"/>
                </a:gradFill>
                <a:latin typeface="MANDELA"/>
              </a:rPr>
              <a:t>Midian</a:t>
            </a:r>
          </a:p>
        </p:txBody>
      </p:sp>
      <p:grpSp>
        <p:nvGrpSpPr>
          <p:cNvPr id="127" name="Group 78"/>
          <p:cNvGrpSpPr>
            <a:grpSpLocks/>
          </p:cNvGrpSpPr>
          <p:nvPr/>
        </p:nvGrpSpPr>
        <p:grpSpPr bwMode="auto">
          <a:xfrm>
            <a:off x="1047750" y="1247775"/>
            <a:ext cx="908050" cy="896938"/>
            <a:chOff x="4704" y="288"/>
            <a:chExt cx="672" cy="720"/>
          </a:xfrm>
        </p:grpSpPr>
        <p:sp>
          <p:nvSpPr>
            <p:cNvPr id="130" name="Oval 79"/>
            <p:cNvSpPr>
              <a:spLocks noChangeArrowheads="1"/>
            </p:cNvSpPr>
            <p:nvPr/>
          </p:nvSpPr>
          <p:spPr bwMode="auto">
            <a:xfrm>
              <a:off x="4704" y="288"/>
              <a:ext cx="672" cy="720"/>
            </a:xfrm>
            <a:prstGeom prst="ellipse">
              <a:avLst/>
            </a:prstGeom>
            <a:gradFill rotWithShape="0">
              <a:gsLst>
                <a:gs pos="0">
                  <a:srgbClr val="FFFFFF"/>
                </a:gs>
                <a:gs pos="100000">
                  <a:srgbClr val="FFFFFF"/>
                </a:gs>
              </a:gsLst>
              <a:lin ang="2700000" scaled="1"/>
            </a:gradFill>
            <a:ln w="12700">
              <a:round/>
              <a:headEnd/>
              <a:tailEnd/>
            </a:ln>
            <a:effectLst/>
            <a:scene3d>
              <a:camera prst="legacyPerspectiveTop"/>
              <a:lightRig rig="legacyFlat3" dir="t"/>
            </a:scene3d>
            <a:sp3d extrusionH="430200" prstMaterial="legacyMatte">
              <a:bevelT w="13500" h="13500" prst="angle"/>
              <a:bevelB w="13500" h="13500" prst="angle"/>
              <a:extrusionClr>
                <a:srgbClr val="9900FF"/>
              </a:extrusionClr>
            </a:sp3d>
          </p:spPr>
          <p:txBody>
            <a:bodyPr wrap="none" anchor="ctr">
              <a:flatTx/>
            </a:bodyPr>
            <a:lstStyle/>
            <a:p>
              <a:endParaRPr lang="en-US" sz="4800" u="none">
                <a:solidFill>
                  <a:srgbClr val="6600CC"/>
                </a:solidFill>
                <a:latin typeface="Impact" pitchFamily="34" charset="0"/>
              </a:endParaRPr>
            </a:p>
          </p:txBody>
        </p:sp>
        <p:sp>
          <p:nvSpPr>
            <p:cNvPr id="136" name="WordArt 80"/>
            <p:cNvSpPr>
              <a:spLocks noChangeArrowheads="1" noChangeShapeType="1" noTextEdit="1"/>
            </p:cNvSpPr>
            <p:nvPr/>
          </p:nvSpPr>
          <p:spPr bwMode="auto">
            <a:xfrm>
              <a:off x="4778" y="492"/>
              <a:ext cx="517" cy="344"/>
            </a:xfrm>
            <a:prstGeom prst="rect">
              <a:avLst/>
            </a:prstGeom>
          </p:spPr>
          <p:txBody>
            <a:bodyPr wrap="none" fromWordArt="1">
              <a:prstTxWarp prst="textPlain">
                <a:avLst>
                  <a:gd name="adj" fmla="val 50000"/>
                </a:avLst>
              </a:prstTxWarp>
            </a:bodyPr>
            <a:lstStyle/>
            <a:p>
              <a:pPr eaLnBrk="1" hangingPunct="1"/>
              <a:r>
                <a:rPr lang="en-US" sz="3600" b="0" u="none" kern="10">
                  <a:ln w="19050">
                    <a:solidFill>
                      <a:srgbClr val="6600CC"/>
                    </a:solidFill>
                    <a:round/>
                    <a:headEnd/>
                    <a:tailEnd/>
                  </a:ln>
                  <a:solidFill>
                    <a:srgbClr val="FFFFFF"/>
                  </a:solidFill>
                  <a:latin typeface="Impact"/>
                </a:rPr>
                <a:t>God</a:t>
              </a:r>
            </a:p>
          </p:txBody>
        </p:sp>
      </p:gr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barn(outVertical)">
                                      <p:cBhvr>
                                        <p:cTn id="7" dur="500"/>
                                        <p:tgtEl>
                                          <p:spTgt spid="12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2000"/>
                                        <p:tgtEl>
                                          <p:spTgt spid="20"/>
                                        </p:tgtEl>
                                      </p:cBhvr>
                                    </p:animEffect>
                                    <p:anim calcmode="lin" valueType="num">
                                      <p:cBhvr>
                                        <p:cTn id="13" dur="2000" fill="hold"/>
                                        <p:tgtEl>
                                          <p:spTgt spid="20"/>
                                        </p:tgtEl>
                                        <p:attrNameLst>
                                          <p:attrName>ppt_x</p:attrName>
                                        </p:attrNameLst>
                                      </p:cBhvr>
                                      <p:tavLst>
                                        <p:tav tm="0">
                                          <p:val>
                                            <p:strVal val="#ppt_x"/>
                                          </p:val>
                                        </p:tav>
                                        <p:tav tm="100000">
                                          <p:val>
                                            <p:strVal val="#ppt_x"/>
                                          </p:val>
                                        </p:tav>
                                      </p:tavLst>
                                    </p:anim>
                                    <p:anim calcmode="lin" valueType="num">
                                      <p:cBhvr>
                                        <p:cTn id="14" dur="2000" fill="hold"/>
                                        <p:tgtEl>
                                          <p:spTgt spid="20"/>
                                        </p:tgtEl>
                                        <p:attrNameLst>
                                          <p:attrName>ppt_y</p:attrName>
                                        </p:attrNameLst>
                                      </p:cBhvr>
                                      <p:tavLst>
                                        <p:tav tm="0">
                                          <p:val>
                                            <p:strVal val="#ppt_y+.1"/>
                                          </p:val>
                                        </p:tav>
                                        <p:tav tm="100000">
                                          <p:val>
                                            <p:strVal val="#ppt_y"/>
                                          </p:val>
                                        </p:tav>
                                      </p:tavLst>
                                    </p:anim>
                                  </p:childTnLst>
                                </p:cTn>
                              </p:par>
                              <p:par>
                                <p:cTn id="15" presetID="43" presetClass="entr" presetSubtype="0"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100"/>
                                        <p:tgtEl>
                                          <p:spTgt spid="18"/>
                                        </p:tgtEl>
                                      </p:cBhvr>
                                    </p:animEffect>
                                    <p:anim calcmode="lin" valueType="num">
                                      <p:cBhvr>
                                        <p:cTn id="18" dur="400" fill="hold"/>
                                        <p:tgtEl>
                                          <p:spTgt spid="18"/>
                                        </p:tgtEl>
                                        <p:attrNameLst>
                                          <p:attrName>ppt_x</p:attrName>
                                        </p:attrNameLst>
                                      </p:cBhvr>
                                      <p:tavLst>
                                        <p:tav tm="0">
                                          <p:val>
                                            <p:strVal val="#ppt_x"/>
                                          </p:val>
                                        </p:tav>
                                        <p:tav tm="100000">
                                          <p:val>
                                            <p:strVal val="#ppt_x"/>
                                          </p:val>
                                        </p:tav>
                                      </p:tavLst>
                                    </p:anim>
                                    <p:anim calcmode="lin" valueType="num">
                                      <p:cBhvr>
                                        <p:cTn id="19" dur="400" fill="hold"/>
                                        <p:tgtEl>
                                          <p:spTgt spid="18"/>
                                        </p:tgtEl>
                                        <p:attrNameLst>
                                          <p:attrName>ppt_y</p:attrName>
                                        </p:attrNameLst>
                                      </p:cBhvr>
                                      <p:tavLst>
                                        <p:tav tm="0">
                                          <p:val>
                                            <p:strVal val="#ppt_y+0.31"/>
                                          </p:val>
                                        </p:tav>
                                        <p:tav tm="100000">
                                          <p:val>
                                            <p:strVal val="#ppt_y+0.31"/>
                                          </p:val>
                                        </p:tav>
                                      </p:tavLst>
                                    </p:anim>
                                    <p:anim calcmode="lin" valueType="num">
                                      <p:cBhvr>
                                        <p:cTn id="20" dur="600" decel="50000" fill="hold">
                                          <p:stCondLst>
                                            <p:cond delay="400"/>
                                          </p:stCondLst>
                                        </p:cTn>
                                        <p:tgtEl>
                                          <p:spTgt spid="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600" decel="50000" fill="hold">
                                          <p:stCondLst>
                                            <p:cond delay="400"/>
                                          </p:stCondLst>
                                        </p:cTn>
                                        <p:tgtEl>
                                          <p:spTgt spid="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p:bld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gradFill rotWithShape="0">
          <a:gsLst>
            <a:gs pos="0">
              <a:srgbClr val="800080"/>
            </a:gs>
            <a:gs pos="100000">
              <a:srgbClr val="FFCCCC"/>
            </a:gs>
          </a:gsLst>
          <a:lin ang="0" scaled="1"/>
        </a:gradFill>
        <a:ln w="28575" cap="flat" cmpd="sng" algn="ctr">
          <a:solidFill>
            <a:srgbClr val="990099"/>
          </a:solidFill>
          <a:prstDash val="solid"/>
          <a:round/>
          <a:headEnd type="none" w="med" len="med"/>
          <a:tailEnd type="none" w="med" len="med"/>
        </a:ln>
        <a:effectLst/>
      </a:spPr>
      <a:bodyPr rot="10800000" vert="eaVert"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1" i="0" u="sng"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gradFill rotWithShape="0">
          <a:gsLst>
            <a:gs pos="0">
              <a:srgbClr val="800080"/>
            </a:gs>
            <a:gs pos="100000">
              <a:srgbClr val="FFCCCC"/>
            </a:gs>
          </a:gsLst>
          <a:lin ang="0" scaled="1"/>
        </a:gradFill>
        <a:ln w="28575" cap="flat" cmpd="sng" algn="ctr">
          <a:solidFill>
            <a:srgbClr val="990099"/>
          </a:solidFill>
          <a:prstDash val="solid"/>
          <a:round/>
          <a:headEnd type="none" w="med" len="med"/>
          <a:tailEnd type="none" w="med" len="med"/>
        </a:ln>
        <a:effectLst/>
      </a:spPr>
      <a:bodyPr rot="10800000" vert="eaVert"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1" i="0" u="sng"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3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3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3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4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4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5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5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5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5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5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6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6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6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6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6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6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6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6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6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7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7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8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8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outerShdw dist="17961" dir="2700000" algn="ctr" rotWithShape="0">
            <a:srgbClr val="00FFFF"/>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75000"/>
          </a:lnSpc>
          <a:spcBef>
            <a:spcPct val="0"/>
          </a:spcBef>
          <a:spcAft>
            <a:spcPct val="0"/>
          </a:spcAft>
          <a:buClrTx/>
          <a:buSzTx/>
          <a:buFontTx/>
          <a:buNone/>
          <a:tabLst/>
          <a:defRPr kumimoji="0" lang="en-US" sz="2700" b="0" i="0" u="none" strike="noStrike" cap="none" normalizeH="0" baseline="0" smtClean="0">
            <a:ln>
              <a:noFill/>
            </a:ln>
            <a:solidFill>
              <a:srgbClr val="000099"/>
            </a:solidFill>
            <a:effectLst/>
            <a:latin typeface="Impact"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outerShdw dist="17961" dir="2700000" algn="ctr" rotWithShape="0">
            <a:srgbClr val="00FFFF"/>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75000"/>
          </a:lnSpc>
          <a:spcBef>
            <a:spcPct val="0"/>
          </a:spcBef>
          <a:spcAft>
            <a:spcPct val="0"/>
          </a:spcAft>
          <a:buClrTx/>
          <a:buSzTx/>
          <a:buFontTx/>
          <a:buNone/>
          <a:tabLst/>
          <a:defRPr kumimoji="0" lang="en-US" sz="2700" b="0" i="0" u="none" strike="noStrike" cap="none" normalizeH="0" baseline="0" smtClean="0">
            <a:ln>
              <a:noFill/>
            </a:ln>
            <a:solidFill>
              <a:srgbClr val="000099"/>
            </a:solidFill>
            <a:effectLst/>
            <a:latin typeface="Impact" pitchFamily="34"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20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85000"/>
          </a:lnSpc>
          <a:spcBef>
            <a:spcPct val="0"/>
          </a:spcBef>
          <a:spcAft>
            <a:spcPct val="0"/>
          </a:spcAft>
          <a:buClrTx/>
          <a:buSzTx/>
          <a:buFontTx/>
          <a:buNone/>
          <a:tabLst/>
          <a:defRPr kumimoji="0" lang="en-US" sz="2700" b="1" i="0" u="none" strike="noStrike" cap="none" normalizeH="0" baseline="0" smtClean="0">
            <a:ln>
              <a:noFill/>
            </a:ln>
            <a:solidFill>
              <a:schemeClr val="bg1"/>
            </a:solidFill>
            <a:effectLst/>
            <a:latin typeface="Arial Narrow" pitchFamily="34"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85000"/>
          </a:lnSpc>
          <a:spcBef>
            <a:spcPct val="0"/>
          </a:spcBef>
          <a:spcAft>
            <a:spcPct val="0"/>
          </a:spcAft>
          <a:buClrTx/>
          <a:buSzTx/>
          <a:buFontTx/>
          <a:buNone/>
          <a:tabLst/>
          <a:defRPr kumimoji="0" lang="en-US" sz="2700" b="1" i="0" u="none" strike="noStrike" cap="none" normalizeH="0" baseline="0" smtClean="0">
            <a:ln>
              <a:noFill/>
            </a:ln>
            <a:solidFill>
              <a:schemeClr val="bg1"/>
            </a:solidFill>
            <a:effectLst/>
            <a:latin typeface="Arial Narrow" pitchFamily="34"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5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gradFill rotWithShape="0">
          <a:gsLst>
            <a:gs pos="0">
              <a:srgbClr val="800080"/>
            </a:gs>
            <a:gs pos="100000">
              <a:srgbClr val="FFCCCC"/>
            </a:gs>
          </a:gsLst>
          <a:lin ang="0" scaled="1"/>
        </a:gradFill>
        <a:ln w="28575" cap="flat" cmpd="sng" algn="ctr">
          <a:solidFill>
            <a:srgbClr val="990099"/>
          </a:solidFill>
          <a:prstDash val="solid"/>
          <a:round/>
          <a:headEnd type="none" w="med" len="med"/>
          <a:tailEnd type="none" w="med" len="med"/>
        </a:ln>
        <a:effectLst/>
      </a:spPr>
      <a:bodyPr rot="10800000" vert="eaVert"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1" i="0" u="sng"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gradFill rotWithShape="0">
          <a:gsLst>
            <a:gs pos="0">
              <a:srgbClr val="800080"/>
            </a:gs>
            <a:gs pos="100000">
              <a:srgbClr val="FFCCCC"/>
            </a:gs>
          </a:gsLst>
          <a:lin ang="0" scaled="1"/>
        </a:gradFill>
        <a:ln w="28575" cap="flat" cmpd="sng" algn="ctr">
          <a:solidFill>
            <a:srgbClr val="990099"/>
          </a:solidFill>
          <a:prstDash val="solid"/>
          <a:round/>
          <a:headEnd type="none" w="med" len="med"/>
          <a:tailEnd type="none" w="med" len="med"/>
        </a:ln>
        <a:effectLst/>
      </a:spPr>
      <a:bodyPr rot="10800000" vert="eaVert"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1" i="0" u="sng"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6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6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6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7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7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7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8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8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8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8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8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8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8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8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9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9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9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9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9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0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1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1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1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1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1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1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2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2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2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2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2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2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2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2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3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3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3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3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3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3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spDef>
    <a:lnDef>
      <a:spPr bwMode="auto">
        <a:xfrm>
          <a:off x="0" y="0"/>
          <a:ext cx="1" cy="1"/>
        </a:xfrm>
        <a:custGeom>
          <a:avLst/>
          <a:gdLst/>
          <a:ahLst/>
          <a:cxnLst/>
          <a:rect l="0" t="0" r="0" b="0"/>
          <a:pathLst/>
        </a:custGeom>
        <a:solidFill>
          <a:schemeClr val="accent1"/>
        </a:solidFill>
        <a:ln w="38100" cap="flat" cmpd="sng" algn="ctr">
          <a:solidFill>
            <a:schemeClr val="tx1"/>
          </a:solidFill>
          <a:prstDash val="solid"/>
          <a:round/>
          <a:headEnd type="none" w="med" len="med"/>
          <a:tailEnd type="triangl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1" fontAlgn="base" latinLnBrk="0" hangingPunct="1">
          <a:lnSpc>
            <a:spcPct val="95000"/>
          </a:lnSpc>
          <a:spcBef>
            <a:spcPct val="0"/>
          </a:spcBef>
          <a:spcAft>
            <a:spcPct val="0"/>
          </a:spcAft>
          <a:buClrTx/>
          <a:buSzTx/>
          <a:buFontTx/>
          <a:buNone/>
          <a:tabLst/>
          <a:defRPr kumimoji="0" lang="en-US" sz="3200" b="1" i="0" u="none" strike="noStrike" cap="none" normalizeH="0" baseline="0" smtClean="0">
            <a:ln>
              <a:noFill/>
            </a:ln>
            <a:solidFill>
              <a:srgbClr val="FFFFCC"/>
            </a:solidFill>
            <a:effectLst>
              <a:outerShdw blurRad="38100" dist="38100" dir="2700000" algn="tl">
                <a:srgbClr val="000000">
                  <a:alpha val="43137"/>
                </a:srgbClr>
              </a:outerShdw>
            </a:effectLst>
            <a:latin typeface="Papyrus" pitchFamily="66"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Metro</Template>
  <TotalTime>79147</TotalTime>
  <Words>20471</Words>
  <Application>Microsoft Office PowerPoint</Application>
  <PresentationFormat>On-screen Show (4:3)</PresentationFormat>
  <Paragraphs>4193</Paragraphs>
  <Slides>240</Slides>
  <Notes>240</Notes>
  <HiddenSlides>0</HiddenSlides>
  <MMClips>1</MMClips>
  <ScaleCrop>false</ScaleCrop>
  <HeadingPairs>
    <vt:vector size="6" baseType="variant">
      <vt:variant>
        <vt:lpstr>Fonts Used</vt:lpstr>
      </vt:variant>
      <vt:variant>
        <vt:i4>22</vt:i4>
      </vt:variant>
      <vt:variant>
        <vt:lpstr>Theme</vt:lpstr>
      </vt:variant>
      <vt:variant>
        <vt:i4>124</vt:i4>
      </vt:variant>
      <vt:variant>
        <vt:lpstr>Slide Titles</vt:lpstr>
      </vt:variant>
      <vt:variant>
        <vt:i4>240</vt:i4>
      </vt:variant>
    </vt:vector>
  </HeadingPairs>
  <TitlesOfParts>
    <vt:vector size="386" baseType="lpstr">
      <vt:lpstr>Wingdings</vt:lpstr>
      <vt:lpstr>MANDELA</vt:lpstr>
      <vt:lpstr>Perpetua</vt:lpstr>
      <vt:lpstr>ELEGANCE</vt:lpstr>
      <vt:lpstr>Arial Rounded MT Bold</vt:lpstr>
      <vt:lpstr>Papyrus</vt:lpstr>
      <vt:lpstr>Arial Black</vt:lpstr>
      <vt:lpstr>Arial</vt:lpstr>
      <vt:lpstr>Palatino Linotype</vt:lpstr>
      <vt:lpstr>Lithograph</vt:lpstr>
      <vt:lpstr>Castellar</vt:lpstr>
      <vt:lpstr>VAG Round</vt:lpstr>
      <vt:lpstr>Century</vt:lpstr>
      <vt:lpstr>Eurostile</vt:lpstr>
      <vt:lpstr>Calibri</vt:lpstr>
      <vt:lpstr>Gill Sans MT Condensed</vt:lpstr>
      <vt:lpstr>Latin Wide</vt:lpstr>
      <vt:lpstr>Times New Roman</vt:lpstr>
      <vt:lpstr>Fette Engschrift</vt:lpstr>
      <vt:lpstr>Impact</vt:lpstr>
      <vt:lpstr>Trebuchet MS</vt:lpstr>
      <vt:lpstr>Arial Narrow</vt:lpstr>
      <vt:lpstr>Default Design</vt:lpstr>
      <vt:lpstr>1_Default Design</vt:lpstr>
      <vt:lpstr>2_Default Design</vt:lpstr>
      <vt:lpstr>3_Default Design</vt:lpstr>
      <vt:lpstr>4_Default Design</vt:lpstr>
      <vt:lpstr>5_Default Design</vt:lpstr>
      <vt:lpstr>6_Default Design</vt:lpstr>
      <vt:lpstr>7_Default Design</vt:lpstr>
      <vt:lpstr>8_Default Design</vt:lpstr>
      <vt:lpstr>9_Default Design</vt:lpstr>
      <vt:lpstr>10_Default Design</vt:lpstr>
      <vt:lpstr>11_Default Design</vt:lpstr>
      <vt:lpstr>12_Default Design</vt:lpstr>
      <vt:lpstr>13_Default Design</vt:lpstr>
      <vt:lpstr>14_Default Design</vt:lpstr>
      <vt:lpstr>15_Default Design</vt:lpstr>
      <vt:lpstr>16_Default Design</vt:lpstr>
      <vt:lpstr>17_Default Design</vt:lpstr>
      <vt:lpstr>18_Default Design</vt:lpstr>
      <vt:lpstr>19_Default Design</vt:lpstr>
      <vt:lpstr>20_Default Design</vt:lpstr>
      <vt:lpstr>21_Default Design</vt:lpstr>
      <vt:lpstr>22_Default Design</vt:lpstr>
      <vt:lpstr>23_Default Design</vt:lpstr>
      <vt:lpstr>24_Default Design</vt:lpstr>
      <vt:lpstr>25_Default Design</vt:lpstr>
      <vt:lpstr>26_Default Design</vt:lpstr>
      <vt:lpstr>31_Default Design</vt:lpstr>
      <vt:lpstr>32_Default Design</vt:lpstr>
      <vt:lpstr>33_Default Design</vt:lpstr>
      <vt:lpstr>34_Default Design</vt:lpstr>
      <vt:lpstr>35_Default Design</vt:lpstr>
      <vt:lpstr>36_Default Design</vt:lpstr>
      <vt:lpstr>37_Default Design</vt:lpstr>
      <vt:lpstr>38_Default Design</vt:lpstr>
      <vt:lpstr>39_Default Design</vt:lpstr>
      <vt:lpstr>40_Default Design</vt:lpstr>
      <vt:lpstr>41_Default Design</vt:lpstr>
      <vt:lpstr>42_Default Design</vt:lpstr>
      <vt:lpstr>47_Default Design</vt:lpstr>
      <vt:lpstr>49_Default Design</vt:lpstr>
      <vt:lpstr>52_Default Design</vt:lpstr>
      <vt:lpstr>53_Default Design</vt:lpstr>
      <vt:lpstr>55_Default Design</vt:lpstr>
      <vt:lpstr>57_Default Design</vt:lpstr>
      <vt:lpstr>58_Default Design</vt:lpstr>
      <vt:lpstr>62_Default Design</vt:lpstr>
      <vt:lpstr>63_Default Design</vt:lpstr>
      <vt:lpstr>64_Default Design</vt:lpstr>
      <vt:lpstr>65_Default Design</vt:lpstr>
      <vt:lpstr>66_Default Design</vt:lpstr>
      <vt:lpstr>67_Default Design</vt:lpstr>
      <vt:lpstr>68_Default Design</vt:lpstr>
      <vt:lpstr>69_Default Design</vt:lpstr>
      <vt:lpstr>70_Default Design</vt:lpstr>
      <vt:lpstr>71_Default Design</vt:lpstr>
      <vt:lpstr>72_Default Design</vt:lpstr>
      <vt:lpstr>74_Default Design</vt:lpstr>
      <vt:lpstr>77_Default Design</vt:lpstr>
      <vt:lpstr>78_Default Design</vt:lpstr>
      <vt:lpstr>80_Default Design</vt:lpstr>
      <vt:lpstr>81_Default Design</vt:lpstr>
      <vt:lpstr>82_Default Design</vt:lpstr>
      <vt:lpstr>83_Default Design</vt:lpstr>
      <vt:lpstr>84_Default Design</vt:lpstr>
      <vt:lpstr>85_Default Design</vt:lpstr>
      <vt:lpstr>86_Default Design</vt:lpstr>
      <vt:lpstr>87_Default Design</vt:lpstr>
      <vt:lpstr>91_Default Design</vt:lpstr>
      <vt:lpstr>92_Default Design</vt:lpstr>
      <vt:lpstr>93_Default Design</vt:lpstr>
      <vt:lpstr>94_Default Design</vt:lpstr>
      <vt:lpstr>95_Default Design</vt:lpstr>
      <vt:lpstr>96_Default Design</vt:lpstr>
      <vt:lpstr>98_Default Design</vt:lpstr>
      <vt:lpstr>100_Default Design</vt:lpstr>
      <vt:lpstr>101_Default Design</vt:lpstr>
      <vt:lpstr>112_Default Design</vt:lpstr>
      <vt:lpstr>113_Default Design</vt:lpstr>
      <vt:lpstr>114_Default Design</vt:lpstr>
      <vt:lpstr>115_Default Design</vt:lpstr>
      <vt:lpstr>116_Default Design</vt:lpstr>
      <vt:lpstr>118_Default Design</vt:lpstr>
      <vt:lpstr>119_Default Design</vt:lpstr>
      <vt:lpstr>120_Default Design</vt:lpstr>
      <vt:lpstr>122_Default Design</vt:lpstr>
      <vt:lpstr>123_Default Design</vt:lpstr>
      <vt:lpstr>125_Default Design</vt:lpstr>
      <vt:lpstr>126_Default Design</vt:lpstr>
      <vt:lpstr>127_Default Design</vt:lpstr>
      <vt:lpstr>128_Default Design</vt:lpstr>
      <vt:lpstr>129_Default Design</vt:lpstr>
      <vt:lpstr>130_Default Design</vt:lpstr>
      <vt:lpstr>131_Default Design</vt:lpstr>
      <vt:lpstr>132_Default Design</vt:lpstr>
      <vt:lpstr>133_Default Design</vt:lpstr>
      <vt:lpstr>134_Default Design</vt:lpstr>
      <vt:lpstr>135_Default Design</vt:lpstr>
      <vt:lpstr>136_Default Design</vt:lpstr>
      <vt:lpstr>137_Default Design</vt:lpstr>
      <vt:lpstr>138_Default Design</vt:lpstr>
      <vt:lpstr>139_Default Design</vt:lpstr>
      <vt:lpstr>146_Default Design</vt:lpstr>
      <vt:lpstr>147_Default Design</vt:lpstr>
      <vt:lpstr>151_Default Design</vt:lpstr>
      <vt:lpstr>152_Default Design</vt:lpstr>
      <vt:lpstr>154_Default Design</vt:lpstr>
      <vt:lpstr>157_Default Design</vt:lpstr>
      <vt:lpstr>158_Default Design</vt:lpstr>
      <vt:lpstr>160_Default Design</vt:lpstr>
      <vt:lpstr>161_Default Design</vt:lpstr>
      <vt:lpstr>162_Default Design</vt:lpstr>
      <vt:lpstr>163_Default Design</vt:lpstr>
      <vt:lpstr>164_Default Design</vt:lpstr>
      <vt:lpstr>165_Default Design</vt:lpstr>
      <vt:lpstr>166_Default Design</vt:lpstr>
      <vt:lpstr>167_Default Design</vt:lpstr>
      <vt:lpstr>169_Default Design</vt:lpstr>
      <vt:lpstr>170_Default Design</vt:lpstr>
      <vt:lpstr>171_Default Design</vt:lpstr>
      <vt:lpstr>182_Default Design</vt:lpstr>
      <vt:lpstr>189_Default Design</vt:lpstr>
      <vt:lpstr>203_Default Design</vt:lpstr>
      <vt:lpstr>50_Default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Points for the Second Coming of Christ</vt:lpstr>
      <vt:lpstr>This concludes Part Two  of the Exposition of the  Divine Principle</vt:lpstr>
      <vt:lpstr>Following is an excerpt from President Hak-Ja Han Moon’s speech to world leaders.</vt:lpstr>
      <vt:lpstr>PowerPoint Presentation</vt:lpstr>
      <vt:lpstr>PowerPoint Presentation</vt:lpstr>
      <vt:lpstr>The following video is from the Rally of Hope Philippines</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PART II</dc:title>
  <dc:subject>Introduction to Restoration</dc:subject>
  <dc:creator>Edw</dc:creator>
  <dc:description>Powerpoint slideshow: created by Eleonore de Watteville.
This Powerpoint slideshow is based on “Exposition of the Divine Principle - Diagramed Lecture Manual for One Hour Lectures". Originally published by THE HOUSE OF UNIFICATION FOR WORLD PEACE, Seoul, Korea.</dc:description>
  <cp:lastModifiedBy>Eleonore de Watteville</cp:lastModifiedBy>
  <cp:revision>2473</cp:revision>
  <dcterms:created xsi:type="dcterms:W3CDTF">2000-06-26T19:09:36Z</dcterms:created>
  <dcterms:modified xsi:type="dcterms:W3CDTF">2023-06-25T04:41:05Z</dcterms:modified>
</cp:coreProperties>
</file>